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sldIdLst>
    <p:sldId id="256" r:id="rId2"/>
    <p:sldId id="271" r:id="rId3"/>
    <p:sldId id="273" r:id="rId4"/>
    <p:sldId id="257" r:id="rId5"/>
    <p:sldId id="260" r:id="rId6"/>
    <p:sldId id="264" r:id="rId7"/>
    <p:sldId id="272" r:id="rId8"/>
    <p:sldId id="259" r:id="rId9"/>
    <p:sldId id="262" r:id="rId10"/>
    <p:sldId id="261" r:id="rId11"/>
    <p:sldId id="258" r:id="rId12"/>
    <p:sldId id="274" r:id="rId13"/>
    <p:sldId id="263" r:id="rId14"/>
    <p:sldId id="265" r:id="rId15"/>
    <p:sldId id="267" r:id="rId16"/>
    <p:sldId id="268" r:id="rId17"/>
    <p:sldId id="275" r:id="rId18"/>
    <p:sldId id="269" r:id="rId19"/>
    <p:sldId id="266" r:id="rId20"/>
    <p:sldId id="270" r:id="rId21"/>
    <p:sldId id="276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2F1F"/>
    <a:srgbClr val="AE662B"/>
    <a:srgbClr val="EDE5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75" autoAdjust="0"/>
    <p:restoredTop sz="99637" autoAdjust="0"/>
  </p:normalViewPr>
  <p:slideViewPr>
    <p:cSldViewPr snapToGrid="0" showGuides="1">
      <p:cViewPr varScale="1">
        <p:scale>
          <a:sx n="114" d="100"/>
          <a:sy n="114" d="100"/>
        </p:scale>
        <p:origin x="414" y="13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2018/4/7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 dirty="0"/>
              <a:t> </a:t>
            </a:r>
            <a:r>
              <a:rPr lang="en-US" altLang="zh-CN" dirty="0"/>
              <a:t>[-</a:t>
            </a:r>
            <a:r>
              <a:rPr lang="zh-CN" altLang="en-US" dirty="0"/>
              <a:t>婷婷</a:t>
            </a:r>
            <a:r>
              <a:rPr lang="en-US" altLang="zh-CN" dirty="0"/>
              <a:t>]</a:t>
            </a:r>
            <a:r>
              <a:rPr lang="zh-CN" altLang="en-US" dirty="0"/>
              <a:t>旗舰店</a:t>
            </a:r>
            <a:r>
              <a:rPr lang="en-US" altLang="zh-CN" dirty="0"/>
              <a:t>https://[-</a:t>
            </a:r>
            <a:r>
              <a:rPr lang="zh-CN" altLang="en-US" dirty="0"/>
              <a:t>婷婷</a:t>
            </a:r>
            <a:r>
              <a:rPr lang="en-US" altLang="zh-CN" dirty="0"/>
              <a:t>]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C951B-D9C6-496C-970F-F9A6886AB7D8}" type="datetimeFigureOut">
              <a:rPr lang="zh-CN" altLang="en-US" smtClean="0"/>
              <a:pPr/>
              <a:t>2018/4/7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FB374-7D56-416B-9082-86D4B7AD92F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C951B-D9C6-496C-970F-F9A6886AB7D8}" type="datetimeFigureOut">
              <a:rPr lang="zh-CN" altLang="en-US" smtClean="0"/>
              <a:pPr/>
              <a:t>2018/4/7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FB374-7D56-416B-9082-86D4B7AD92F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C951B-D9C6-496C-970F-F9A6886AB7D8}" type="datetimeFigureOut">
              <a:rPr lang="zh-CN" altLang="en-US" smtClean="0"/>
              <a:pPr/>
              <a:t>2018/4/7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FB374-7D56-416B-9082-86D4B7AD92F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C951B-D9C6-496C-970F-F9A6886AB7D8}" type="datetimeFigureOut">
              <a:rPr lang="zh-CN" altLang="en-US" smtClean="0"/>
              <a:pPr/>
              <a:t>2018/4/7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FB374-7D56-416B-9082-86D4B7AD92F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C951B-D9C6-496C-970F-F9A6886AB7D8}" type="datetimeFigureOut">
              <a:rPr lang="zh-CN" altLang="en-US" smtClean="0"/>
              <a:pPr/>
              <a:t>2018/4/7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FB374-7D56-416B-9082-86D4B7AD92F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C951B-D9C6-496C-970F-F9A6886AB7D8}" type="datetimeFigureOut">
              <a:rPr lang="zh-CN" altLang="en-US" smtClean="0"/>
              <a:pPr/>
              <a:t>2018/4/7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FB374-7D56-416B-9082-86D4B7AD92F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C951B-D9C6-496C-970F-F9A6886AB7D8}" type="datetimeFigureOut">
              <a:rPr lang="zh-CN" altLang="en-US" smtClean="0"/>
              <a:pPr/>
              <a:t>2018/4/7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FB374-7D56-416B-9082-86D4B7AD92F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C951B-D9C6-496C-970F-F9A6886AB7D8}" type="datetimeFigureOut">
              <a:rPr lang="zh-CN" altLang="en-US" smtClean="0"/>
              <a:pPr/>
              <a:t>2018/4/7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FB374-7D56-416B-9082-86D4B7AD92F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C951B-D9C6-496C-970F-F9A6886AB7D8}" type="datetimeFigureOut">
              <a:rPr lang="zh-CN" altLang="en-US" smtClean="0"/>
              <a:pPr/>
              <a:t>2018/4/7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FB374-7D56-416B-9082-86D4B7AD92F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C951B-D9C6-496C-970F-F9A6886AB7D8}" type="datetimeFigureOut">
              <a:rPr lang="zh-CN" altLang="en-US" smtClean="0"/>
              <a:pPr/>
              <a:t>2018/4/7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FB374-7D56-416B-9082-86D4B7AD92F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C951B-D9C6-496C-970F-F9A6886AB7D8}" type="datetimeFigureOut">
              <a:rPr lang="zh-CN" altLang="en-US" smtClean="0"/>
              <a:pPr/>
              <a:t>2018/4/7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FB374-7D56-416B-9082-86D4B7AD92F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FC951B-D9C6-496C-970F-F9A6886AB7D8}" type="datetimeFigureOut">
              <a:rPr lang="zh-CN" altLang="en-US" smtClean="0"/>
              <a:pPr/>
              <a:t>2018/4/7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0FB374-7D56-416B-9082-86D4B7AD92F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audio" Target="../media/media1.mp3"/><Relationship Id="rId7" Type="http://schemas.openxmlformats.org/officeDocument/2006/relationships/image" Target="../media/image2.png"/><Relationship Id="rId2" Type="http://schemas.microsoft.com/office/2007/relationships/media" Target="../media/media1.mp3"/><Relationship Id="rId1" Type="http://schemas.openxmlformats.org/officeDocument/2006/relationships/tags" Target="../tags/tag1.xml"/><Relationship Id="rId6" Type="http://schemas.openxmlformats.org/officeDocument/2006/relationships/image" Target="../media/image1.jpe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DE5D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18" r="43408"/>
          <a:stretch>
            <a:fillRect/>
          </a:stretch>
        </p:blipFill>
        <p:spPr>
          <a:xfrm>
            <a:off x="1198934" y="2258886"/>
            <a:ext cx="1744209" cy="4058744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5814520" y="2718598"/>
            <a:ext cx="1132658" cy="1569660"/>
          </a:xfrm>
          <a:prstGeom prst="rect">
            <a:avLst/>
          </a:prstGeom>
          <a:noFill/>
          <a:ln>
            <a:noFill/>
          </a:ln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9600" b="1" dirty="0">
                <a:solidFill>
                  <a:srgbClr val="DD2F1F"/>
                </a:solidFill>
                <a:latin typeface="汉仪全唐诗繁" panose="00020600040101010101" pitchFamily="18" charset="-122"/>
                <a:ea typeface="汉仪全唐诗繁" panose="00020600040101010101" pitchFamily="18" charset="-122"/>
              </a:rPr>
              <a:t>韵</a:t>
            </a:r>
          </a:p>
        </p:txBody>
      </p:sp>
      <p:sp>
        <p:nvSpPr>
          <p:cNvPr id="17" name="PA_文本框 10"/>
          <p:cNvSpPr txBox="1"/>
          <p:nvPr>
            <p:custDataLst>
              <p:tags r:id="rId1"/>
            </p:custDataLst>
          </p:nvPr>
        </p:nvSpPr>
        <p:spPr>
          <a:xfrm>
            <a:off x="5031795" y="3194657"/>
            <a:ext cx="701731" cy="218720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全唐诗繁" panose="00020600040101010101" pitchFamily="18" charset="-122"/>
                <a:ea typeface="汉仪全唐诗繁" panose="00020600040101010101" pitchFamily="18" charset="-122"/>
              </a:rPr>
              <a:t>古韵指以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全唐诗繁" panose="00020600040101010101" pitchFamily="18" charset="-122"/>
                <a:ea typeface="汉仪全唐诗繁" panose="00020600040101010101" pitchFamily="18" charset="-122"/>
              </a:rPr>
              <a:t>《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全唐诗繁" panose="00020600040101010101" pitchFamily="18" charset="-122"/>
                <a:ea typeface="汉仪全唐诗繁" panose="00020600040101010101" pitchFamily="18" charset="-122"/>
              </a:rPr>
              <a:t>诗经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全唐诗繁" panose="00020600040101010101" pitchFamily="18" charset="-122"/>
                <a:ea typeface="汉仪全唐诗繁" panose="00020600040101010101" pitchFamily="18" charset="-122"/>
              </a:rPr>
              <a:t>》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全唐诗繁" panose="00020600040101010101" pitchFamily="18" charset="-122"/>
                <a:ea typeface="汉仪全唐诗繁" panose="00020600040101010101" pitchFamily="18" charset="-122"/>
              </a:rPr>
              <a:t>为主的先秦两汉韵文的韵。这些韵，从早就有人发现有些不大顺口，到宋代，有叶音说：凡字用到韵文里，可以按不同的上下文随便改变平时的念法，好叫它顺嘴。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6253232" y="4122420"/>
            <a:ext cx="353943" cy="779780"/>
            <a:chOff x="3882351" y="2920985"/>
            <a:chExt cx="488308" cy="911841"/>
          </a:xfrm>
        </p:grpSpPr>
        <p:sp>
          <p:nvSpPr>
            <p:cNvPr id="19" name="Freeform 10"/>
            <p:cNvSpPr/>
            <p:nvPr/>
          </p:nvSpPr>
          <p:spPr bwMode="auto">
            <a:xfrm>
              <a:off x="3930355" y="2920985"/>
              <a:ext cx="387402" cy="911841"/>
            </a:xfrm>
            <a:custGeom>
              <a:avLst/>
              <a:gdLst>
                <a:gd name="T0" fmla="*/ 422 w 427"/>
                <a:gd name="T1" fmla="*/ 595 h 772"/>
                <a:gd name="T2" fmla="*/ 425 w 427"/>
                <a:gd name="T3" fmla="*/ 550 h 772"/>
                <a:gd name="T4" fmla="*/ 422 w 427"/>
                <a:gd name="T5" fmla="*/ 478 h 772"/>
                <a:gd name="T6" fmla="*/ 425 w 427"/>
                <a:gd name="T7" fmla="*/ 409 h 772"/>
                <a:gd name="T8" fmla="*/ 427 w 427"/>
                <a:gd name="T9" fmla="*/ 333 h 772"/>
                <a:gd name="T10" fmla="*/ 422 w 427"/>
                <a:gd name="T11" fmla="*/ 276 h 772"/>
                <a:gd name="T12" fmla="*/ 422 w 427"/>
                <a:gd name="T13" fmla="*/ 226 h 772"/>
                <a:gd name="T14" fmla="*/ 425 w 427"/>
                <a:gd name="T15" fmla="*/ 178 h 772"/>
                <a:gd name="T16" fmla="*/ 425 w 427"/>
                <a:gd name="T17" fmla="*/ 128 h 772"/>
                <a:gd name="T18" fmla="*/ 420 w 427"/>
                <a:gd name="T19" fmla="*/ 73 h 772"/>
                <a:gd name="T20" fmla="*/ 398 w 427"/>
                <a:gd name="T21" fmla="*/ 38 h 772"/>
                <a:gd name="T22" fmla="*/ 357 w 427"/>
                <a:gd name="T23" fmla="*/ 33 h 772"/>
                <a:gd name="T24" fmla="*/ 321 w 427"/>
                <a:gd name="T25" fmla="*/ 40 h 772"/>
                <a:gd name="T26" fmla="*/ 367 w 427"/>
                <a:gd name="T27" fmla="*/ 45 h 772"/>
                <a:gd name="T28" fmla="*/ 396 w 427"/>
                <a:gd name="T29" fmla="*/ 78 h 772"/>
                <a:gd name="T30" fmla="*/ 398 w 427"/>
                <a:gd name="T31" fmla="*/ 121 h 772"/>
                <a:gd name="T32" fmla="*/ 394 w 427"/>
                <a:gd name="T33" fmla="*/ 181 h 772"/>
                <a:gd name="T34" fmla="*/ 391 w 427"/>
                <a:gd name="T35" fmla="*/ 307 h 772"/>
                <a:gd name="T36" fmla="*/ 389 w 427"/>
                <a:gd name="T37" fmla="*/ 414 h 772"/>
                <a:gd name="T38" fmla="*/ 389 w 427"/>
                <a:gd name="T39" fmla="*/ 536 h 772"/>
                <a:gd name="T40" fmla="*/ 391 w 427"/>
                <a:gd name="T41" fmla="*/ 593 h 772"/>
                <a:gd name="T42" fmla="*/ 386 w 427"/>
                <a:gd name="T43" fmla="*/ 652 h 772"/>
                <a:gd name="T44" fmla="*/ 384 w 427"/>
                <a:gd name="T45" fmla="*/ 712 h 772"/>
                <a:gd name="T46" fmla="*/ 333 w 427"/>
                <a:gd name="T47" fmla="*/ 724 h 772"/>
                <a:gd name="T48" fmla="*/ 281 w 427"/>
                <a:gd name="T49" fmla="*/ 722 h 772"/>
                <a:gd name="T50" fmla="*/ 187 w 427"/>
                <a:gd name="T51" fmla="*/ 724 h 772"/>
                <a:gd name="T52" fmla="*/ 103 w 427"/>
                <a:gd name="T53" fmla="*/ 722 h 772"/>
                <a:gd name="T54" fmla="*/ 62 w 427"/>
                <a:gd name="T55" fmla="*/ 717 h 772"/>
                <a:gd name="T56" fmla="*/ 43 w 427"/>
                <a:gd name="T57" fmla="*/ 683 h 772"/>
                <a:gd name="T58" fmla="*/ 45 w 427"/>
                <a:gd name="T59" fmla="*/ 633 h 772"/>
                <a:gd name="T60" fmla="*/ 43 w 427"/>
                <a:gd name="T61" fmla="*/ 545 h 772"/>
                <a:gd name="T62" fmla="*/ 45 w 427"/>
                <a:gd name="T63" fmla="*/ 474 h 772"/>
                <a:gd name="T64" fmla="*/ 43 w 427"/>
                <a:gd name="T65" fmla="*/ 402 h 772"/>
                <a:gd name="T66" fmla="*/ 45 w 427"/>
                <a:gd name="T67" fmla="*/ 343 h 772"/>
                <a:gd name="T68" fmla="*/ 45 w 427"/>
                <a:gd name="T69" fmla="*/ 252 h 772"/>
                <a:gd name="T70" fmla="*/ 45 w 427"/>
                <a:gd name="T71" fmla="*/ 116 h 772"/>
                <a:gd name="T72" fmla="*/ 50 w 427"/>
                <a:gd name="T73" fmla="*/ 50 h 772"/>
                <a:gd name="T74" fmla="*/ 103 w 427"/>
                <a:gd name="T75" fmla="*/ 28 h 772"/>
                <a:gd name="T76" fmla="*/ 177 w 427"/>
                <a:gd name="T77" fmla="*/ 23 h 772"/>
                <a:gd name="T78" fmla="*/ 223 w 427"/>
                <a:gd name="T79" fmla="*/ 21 h 772"/>
                <a:gd name="T80" fmla="*/ 151 w 427"/>
                <a:gd name="T81" fmla="*/ 2 h 772"/>
                <a:gd name="T82" fmla="*/ 64 w 427"/>
                <a:gd name="T83" fmla="*/ 2 h 772"/>
                <a:gd name="T84" fmla="*/ 9 w 427"/>
                <a:gd name="T85" fmla="*/ 21 h 772"/>
                <a:gd name="T86" fmla="*/ 2 w 427"/>
                <a:gd name="T87" fmla="*/ 102 h 772"/>
                <a:gd name="T88" fmla="*/ 4 w 427"/>
                <a:gd name="T89" fmla="*/ 188 h 772"/>
                <a:gd name="T90" fmla="*/ 2 w 427"/>
                <a:gd name="T91" fmla="*/ 264 h 772"/>
                <a:gd name="T92" fmla="*/ 2 w 427"/>
                <a:gd name="T93" fmla="*/ 345 h 772"/>
                <a:gd name="T94" fmla="*/ 4 w 427"/>
                <a:gd name="T95" fmla="*/ 393 h 772"/>
                <a:gd name="T96" fmla="*/ 4 w 427"/>
                <a:gd name="T97" fmla="*/ 462 h 772"/>
                <a:gd name="T98" fmla="*/ 4 w 427"/>
                <a:gd name="T99" fmla="*/ 538 h 772"/>
                <a:gd name="T100" fmla="*/ 2 w 427"/>
                <a:gd name="T101" fmla="*/ 605 h 772"/>
                <a:gd name="T102" fmla="*/ 4 w 427"/>
                <a:gd name="T103" fmla="*/ 660 h 772"/>
                <a:gd name="T104" fmla="*/ 4 w 427"/>
                <a:gd name="T105" fmla="*/ 724 h 772"/>
                <a:gd name="T106" fmla="*/ 57 w 427"/>
                <a:gd name="T107" fmla="*/ 767 h 772"/>
                <a:gd name="T108" fmla="*/ 124 w 427"/>
                <a:gd name="T109" fmla="*/ 772 h 772"/>
                <a:gd name="T110" fmla="*/ 180 w 427"/>
                <a:gd name="T111" fmla="*/ 764 h 772"/>
                <a:gd name="T112" fmla="*/ 290 w 427"/>
                <a:gd name="T113" fmla="*/ 764 h 772"/>
                <a:gd name="T114" fmla="*/ 369 w 427"/>
                <a:gd name="T115" fmla="*/ 762 h 772"/>
                <a:gd name="T116" fmla="*/ 422 w 427"/>
                <a:gd name="T117" fmla="*/ 719 h 772"/>
                <a:gd name="T118" fmla="*/ 422 w 427"/>
                <a:gd name="T119" fmla="*/ 671 h 7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27" h="772">
                  <a:moveTo>
                    <a:pt x="427" y="643"/>
                  </a:moveTo>
                  <a:lnTo>
                    <a:pt x="422" y="638"/>
                  </a:lnTo>
                  <a:lnTo>
                    <a:pt x="422" y="631"/>
                  </a:lnTo>
                  <a:lnTo>
                    <a:pt x="425" y="624"/>
                  </a:lnTo>
                  <a:lnTo>
                    <a:pt x="425" y="619"/>
                  </a:lnTo>
                  <a:lnTo>
                    <a:pt x="418" y="614"/>
                  </a:lnTo>
                  <a:lnTo>
                    <a:pt x="420" y="610"/>
                  </a:lnTo>
                  <a:lnTo>
                    <a:pt x="422" y="602"/>
                  </a:lnTo>
                  <a:lnTo>
                    <a:pt x="422" y="595"/>
                  </a:lnTo>
                  <a:lnTo>
                    <a:pt x="422" y="590"/>
                  </a:lnTo>
                  <a:lnTo>
                    <a:pt x="420" y="588"/>
                  </a:lnTo>
                  <a:lnTo>
                    <a:pt x="420" y="583"/>
                  </a:lnTo>
                  <a:lnTo>
                    <a:pt x="422" y="581"/>
                  </a:lnTo>
                  <a:lnTo>
                    <a:pt x="420" y="574"/>
                  </a:lnTo>
                  <a:lnTo>
                    <a:pt x="422" y="567"/>
                  </a:lnTo>
                  <a:lnTo>
                    <a:pt x="422" y="559"/>
                  </a:lnTo>
                  <a:lnTo>
                    <a:pt x="422" y="555"/>
                  </a:lnTo>
                  <a:lnTo>
                    <a:pt x="425" y="550"/>
                  </a:lnTo>
                  <a:lnTo>
                    <a:pt x="425" y="543"/>
                  </a:lnTo>
                  <a:lnTo>
                    <a:pt x="422" y="536"/>
                  </a:lnTo>
                  <a:lnTo>
                    <a:pt x="420" y="531"/>
                  </a:lnTo>
                  <a:lnTo>
                    <a:pt x="422" y="521"/>
                  </a:lnTo>
                  <a:lnTo>
                    <a:pt x="422" y="512"/>
                  </a:lnTo>
                  <a:lnTo>
                    <a:pt x="422" y="502"/>
                  </a:lnTo>
                  <a:lnTo>
                    <a:pt x="422" y="495"/>
                  </a:lnTo>
                  <a:lnTo>
                    <a:pt x="422" y="486"/>
                  </a:lnTo>
                  <a:lnTo>
                    <a:pt x="422" y="478"/>
                  </a:lnTo>
                  <a:lnTo>
                    <a:pt x="422" y="469"/>
                  </a:lnTo>
                  <a:lnTo>
                    <a:pt x="425" y="459"/>
                  </a:lnTo>
                  <a:lnTo>
                    <a:pt x="422" y="452"/>
                  </a:lnTo>
                  <a:lnTo>
                    <a:pt x="422" y="447"/>
                  </a:lnTo>
                  <a:lnTo>
                    <a:pt x="422" y="438"/>
                  </a:lnTo>
                  <a:lnTo>
                    <a:pt x="422" y="431"/>
                  </a:lnTo>
                  <a:lnTo>
                    <a:pt x="422" y="424"/>
                  </a:lnTo>
                  <a:lnTo>
                    <a:pt x="425" y="417"/>
                  </a:lnTo>
                  <a:lnTo>
                    <a:pt x="425" y="409"/>
                  </a:lnTo>
                  <a:lnTo>
                    <a:pt x="425" y="402"/>
                  </a:lnTo>
                  <a:lnTo>
                    <a:pt x="422" y="395"/>
                  </a:lnTo>
                  <a:lnTo>
                    <a:pt x="420" y="386"/>
                  </a:lnTo>
                  <a:lnTo>
                    <a:pt x="420" y="376"/>
                  </a:lnTo>
                  <a:lnTo>
                    <a:pt x="422" y="366"/>
                  </a:lnTo>
                  <a:lnTo>
                    <a:pt x="422" y="359"/>
                  </a:lnTo>
                  <a:lnTo>
                    <a:pt x="425" y="350"/>
                  </a:lnTo>
                  <a:lnTo>
                    <a:pt x="425" y="343"/>
                  </a:lnTo>
                  <a:lnTo>
                    <a:pt x="427" y="333"/>
                  </a:lnTo>
                  <a:lnTo>
                    <a:pt x="422" y="326"/>
                  </a:lnTo>
                  <a:lnTo>
                    <a:pt x="420" y="316"/>
                  </a:lnTo>
                  <a:lnTo>
                    <a:pt x="420" y="309"/>
                  </a:lnTo>
                  <a:lnTo>
                    <a:pt x="420" y="302"/>
                  </a:lnTo>
                  <a:lnTo>
                    <a:pt x="422" y="295"/>
                  </a:lnTo>
                  <a:lnTo>
                    <a:pt x="425" y="290"/>
                  </a:lnTo>
                  <a:lnTo>
                    <a:pt x="425" y="285"/>
                  </a:lnTo>
                  <a:lnTo>
                    <a:pt x="422" y="281"/>
                  </a:lnTo>
                  <a:lnTo>
                    <a:pt x="422" y="276"/>
                  </a:lnTo>
                  <a:lnTo>
                    <a:pt x="422" y="271"/>
                  </a:lnTo>
                  <a:lnTo>
                    <a:pt x="422" y="266"/>
                  </a:lnTo>
                  <a:lnTo>
                    <a:pt x="425" y="262"/>
                  </a:lnTo>
                  <a:lnTo>
                    <a:pt x="422" y="254"/>
                  </a:lnTo>
                  <a:lnTo>
                    <a:pt x="422" y="250"/>
                  </a:lnTo>
                  <a:lnTo>
                    <a:pt x="422" y="243"/>
                  </a:lnTo>
                  <a:lnTo>
                    <a:pt x="422" y="238"/>
                  </a:lnTo>
                  <a:lnTo>
                    <a:pt x="422" y="233"/>
                  </a:lnTo>
                  <a:lnTo>
                    <a:pt x="422" y="226"/>
                  </a:lnTo>
                  <a:lnTo>
                    <a:pt x="422" y="221"/>
                  </a:lnTo>
                  <a:lnTo>
                    <a:pt x="422" y="216"/>
                  </a:lnTo>
                  <a:lnTo>
                    <a:pt x="425" y="212"/>
                  </a:lnTo>
                  <a:lnTo>
                    <a:pt x="425" y="207"/>
                  </a:lnTo>
                  <a:lnTo>
                    <a:pt x="425" y="202"/>
                  </a:lnTo>
                  <a:lnTo>
                    <a:pt x="427" y="195"/>
                  </a:lnTo>
                  <a:lnTo>
                    <a:pt x="425" y="190"/>
                  </a:lnTo>
                  <a:lnTo>
                    <a:pt x="425" y="183"/>
                  </a:lnTo>
                  <a:lnTo>
                    <a:pt x="425" y="178"/>
                  </a:lnTo>
                  <a:lnTo>
                    <a:pt x="425" y="173"/>
                  </a:lnTo>
                  <a:lnTo>
                    <a:pt x="425" y="166"/>
                  </a:lnTo>
                  <a:lnTo>
                    <a:pt x="422" y="159"/>
                  </a:lnTo>
                  <a:lnTo>
                    <a:pt x="422" y="154"/>
                  </a:lnTo>
                  <a:lnTo>
                    <a:pt x="422" y="147"/>
                  </a:lnTo>
                  <a:lnTo>
                    <a:pt x="420" y="143"/>
                  </a:lnTo>
                  <a:lnTo>
                    <a:pt x="422" y="138"/>
                  </a:lnTo>
                  <a:lnTo>
                    <a:pt x="422" y="133"/>
                  </a:lnTo>
                  <a:lnTo>
                    <a:pt x="425" y="128"/>
                  </a:lnTo>
                  <a:lnTo>
                    <a:pt x="425" y="123"/>
                  </a:lnTo>
                  <a:lnTo>
                    <a:pt x="425" y="119"/>
                  </a:lnTo>
                  <a:lnTo>
                    <a:pt x="422" y="116"/>
                  </a:lnTo>
                  <a:lnTo>
                    <a:pt x="418" y="112"/>
                  </a:lnTo>
                  <a:lnTo>
                    <a:pt x="420" y="104"/>
                  </a:lnTo>
                  <a:lnTo>
                    <a:pt x="420" y="95"/>
                  </a:lnTo>
                  <a:lnTo>
                    <a:pt x="422" y="85"/>
                  </a:lnTo>
                  <a:lnTo>
                    <a:pt x="420" y="78"/>
                  </a:lnTo>
                  <a:lnTo>
                    <a:pt x="420" y="73"/>
                  </a:lnTo>
                  <a:lnTo>
                    <a:pt x="418" y="71"/>
                  </a:lnTo>
                  <a:lnTo>
                    <a:pt x="418" y="69"/>
                  </a:lnTo>
                  <a:lnTo>
                    <a:pt x="420" y="66"/>
                  </a:lnTo>
                  <a:lnTo>
                    <a:pt x="420" y="59"/>
                  </a:lnTo>
                  <a:lnTo>
                    <a:pt x="415" y="52"/>
                  </a:lnTo>
                  <a:lnTo>
                    <a:pt x="413" y="45"/>
                  </a:lnTo>
                  <a:lnTo>
                    <a:pt x="408" y="40"/>
                  </a:lnTo>
                  <a:lnTo>
                    <a:pt x="403" y="40"/>
                  </a:lnTo>
                  <a:lnTo>
                    <a:pt x="398" y="38"/>
                  </a:lnTo>
                  <a:lnTo>
                    <a:pt x="394" y="38"/>
                  </a:lnTo>
                  <a:lnTo>
                    <a:pt x="389" y="35"/>
                  </a:lnTo>
                  <a:lnTo>
                    <a:pt x="382" y="35"/>
                  </a:lnTo>
                  <a:lnTo>
                    <a:pt x="379" y="35"/>
                  </a:lnTo>
                  <a:lnTo>
                    <a:pt x="374" y="38"/>
                  </a:lnTo>
                  <a:lnTo>
                    <a:pt x="369" y="38"/>
                  </a:lnTo>
                  <a:lnTo>
                    <a:pt x="365" y="35"/>
                  </a:lnTo>
                  <a:lnTo>
                    <a:pt x="360" y="33"/>
                  </a:lnTo>
                  <a:lnTo>
                    <a:pt x="357" y="33"/>
                  </a:lnTo>
                  <a:lnTo>
                    <a:pt x="353" y="33"/>
                  </a:lnTo>
                  <a:lnTo>
                    <a:pt x="345" y="35"/>
                  </a:lnTo>
                  <a:lnTo>
                    <a:pt x="341" y="35"/>
                  </a:lnTo>
                  <a:lnTo>
                    <a:pt x="336" y="35"/>
                  </a:lnTo>
                  <a:lnTo>
                    <a:pt x="333" y="35"/>
                  </a:lnTo>
                  <a:lnTo>
                    <a:pt x="329" y="38"/>
                  </a:lnTo>
                  <a:lnTo>
                    <a:pt x="326" y="38"/>
                  </a:lnTo>
                  <a:lnTo>
                    <a:pt x="321" y="38"/>
                  </a:lnTo>
                  <a:lnTo>
                    <a:pt x="321" y="40"/>
                  </a:lnTo>
                  <a:lnTo>
                    <a:pt x="321" y="45"/>
                  </a:lnTo>
                  <a:lnTo>
                    <a:pt x="326" y="45"/>
                  </a:lnTo>
                  <a:lnTo>
                    <a:pt x="331" y="45"/>
                  </a:lnTo>
                  <a:lnTo>
                    <a:pt x="333" y="45"/>
                  </a:lnTo>
                  <a:lnTo>
                    <a:pt x="341" y="45"/>
                  </a:lnTo>
                  <a:lnTo>
                    <a:pt x="348" y="45"/>
                  </a:lnTo>
                  <a:lnTo>
                    <a:pt x="355" y="45"/>
                  </a:lnTo>
                  <a:lnTo>
                    <a:pt x="360" y="45"/>
                  </a:lnTo>
                  <a:lnTo>
                    <a:pt x="367" y="45"/>
                  </a:lnTo>
                  <a:lnTo>
                    <a:pt x="374" y="47"/>
                  </a:lnTo>
                  <a:lnTo>
                    <a:pt x="382" y="50"/>
                  </a:lnTo>
                  <a:lnTo>
                    <a:pt x="391" y="50"/>
                  </a:lnTo>
                  <a:lnTo>
                    <a:pt x="398" y="54"/>
                  </a:lnTo>
                  <a:lnTo>
                    <a:pt x="398" y="59"/>
                  </a:lnTo>
                  <a:lnTo>
                    <a:pt x="398" y="64"/>
                  </a:lnTo>
                  <a:lnTo>
                    <a:pt x="398" y="71"/>
                  </a:lnTo>
                  <a:lnTo>
                    <a:pt x="396" y="73"/>
                  </a:lnTo>
                  <a:lnTo>
                    <a:pt x="396" y="78"/>
                  </a:lnTo>
                  <a:lnTo>
                    <a:pt x="396" y="83"/>
                  </a:lnTo>
                  <a:lnTo>
                    <a:pt x="403" y="88"/>
                  </a:lnTo>
                  <a:lnTo>
                    <a:pt x="401" y="90"/>
                  </a:lnTo>
                  <a:lnTo>
                    <a:pt x="398" y="95"/>
                  </a:lnTo>
                  <a:lnTo>
                    <a:pt x="398" y="102"/>
                  </a:lnTo>
                  <a:lnTo>
                    <a:pt x="396" y="107"/>
                  </a:lnTo>
                  <a:lnTo>
                    <a:pt x="396" y="112"/>
                  </a:lnTo>
                  <a:lnTo>
                    <a:pt x="398" y="116"/>
                  </a:lnTo>
                  <a:lnTo>
                    <a:pt x="398" y="121"/>
                  </a:lnTo>
                  <a:lnTo>
                    <a:pt x="401" y="126"/>
                  </a:lnTo>
                  <a:lnTo>
                    <a:pt x="398" y="133"/>
                  </a:lnTo>
                  <a:lnTo>
                    <a:pt x="398" y="140"/>
                  </a:lnTo>
                  <a:lnTo>
                    <a:pt x="398" y="147"/>
                  </a:lnTo>
                  <a:lnTo>
                    <a:pt x="398" y="154"/>
                  </a:lnTo>
                  <a:lnTo>
                    <a:pt x="398" y="162"/>
                  </a:lnTo>
                  <a:lnTo>
                    <a:pt x="396" y="169"/>
                  </a:lnTo>
                  <a:lnTo>
                    <a:pt x="396" y="176"/>
                  </a:lnTo>
                  <a:lnTo>
                    <a:pt x="394" y="181"/>
                  </a:lnTo>
                  <a:lnTo>
                    <a:pt x="394" y="195"/>
                  </a:lnTo>
                  <a:lnTo>
                    <a:pt x="394" y="209"/>
                  </a:lnTo>
                  <a:lnTo>
                    <a:pt x="394" y="224"/>
                  </a:lnTo>
                  <a:lnTo>
                    <a:pt x="394" y="238"/>
                  </a:lnTo>
                  <a:lnTo>
                    <a:pt x="394" y="252"/>
                  </a:lnTo>
                  <a:lnTo>
                    <a:pt x="394" y="266"/>
                  </a:lnTo>
                  <a:lnTo>
                    <a:pt x="391" y="281"/>
                  </a:lnTo>
                  <a:lnTo>
                    <a:pt x="391" y="293"/>
                  </a:lnTo>
                  <a:lnTo>
                    <a:pt x="391" y="307"/>
                  </a:lnTo>
                  <a:lnTo>
                    <a:pt x="391" y="321"/>
                  </a:lnTo>
                  <a:lnTo>
                    <a:pt x="391" y="336"/>
                  </a:lnTo>
                  <a:lnTo>
                    <a:pt x="391" y="350"/>
                  </a:lnTo>
                  <a:lnTo>
                    <a:pt x="391" y="362"/>
                  </a:lnTo>
                  <a:lnTo>
                    <a:pt x="391" y="376"/>
                  </a:lnTo>
                  <a:lnTo>
                    <a:pt x="394" y="390"/>
                  </a:lnTo>
                  <a:lnTo>
                    <a:pt x="394" y="402"/>
                  </a:lnTo>
                  <a:lnTo>
                    <a:pt x="391" y="409"/>
                  </a:lnTo>
                  <a:lnTo>
                    <a:pt x="389" y="414"/>
                  </a:lnTo>
                  <a:lnTo>
                    <a:pt x="389" y="421"/>
                  </a:lnTo>
                  <a:lnTo>
                    <a:pt x="394" y="428"/>
                  </a:lnTo>
                  <a:lnTo>
                    <a:pt x="391" y="478"/>
                  </a:lnTo>
                  <a:lnTo>
                    <a:pt x="391" y="488"/>
                  </a:lnTo>
                  <a:lnTo>
                    <a:pt x="391" y="498"/>
                  </a:lnTo>
                  <a:lnTo>
                    <a:pt x="391" y="507"/>
                  </a:lnTo>
                  <a:lnTo>
                    <a:pt x="391" y="517"/>
                  </a:lnTo>
                  <a:lnTo>
                    <a:pt x="389" y="526"/>
                  </a:lnTo>
                  <a:lnTo>
                    <a:pt x="389" y="536"/>
                  </a:lnTo>
                  <a:lnTo>
                    <a:pt x="389" y="545"/>
                  </a:lnTo>
                  <a:lnTo>
                    <a:pt x="391" y="552"/>
                  </a:lnTo>
                  <a:lnTo>
                    <a:pt x="389" y="557"/>
                  </a:lnTo>
                  <a:lnTo>
                    <a:pt x="389" y="564"/>
                  </a:lnTo>
                  <a:lnTo>
                    <a:pt x="389" y="569"/>
                  </a:lnTo>
                  <a:lnTo>
                    <a:pt x="389" y="576"/>
                  </a:lnTo>
                  <a:lnTo>
                    <a:pt x="389" y="581"/>
                  </a:lnTo>
                  <a:lnTo>
                    <a:pt x="391" y="588"/>
                  </a:lnTo>
                  <a:lnTo>
                    <a:pt x="391" y="593"/>
                  </a:lnTo>
                  <a:lnTo>
                    <a:pt x="389" y="598"/>
                  </a:lnTo>
                  <a:lnTo>
                    <a:pt x="391" y="605"/>
                  </a:lnTo>
                  <a:lnTo>
                    <a:pt x="391" y="612"/>
                  </a:lnTo>
                  <a:lnTo>
                    <a:pt x="391" y="619"/>
                  </a:lnTo>
                  <a:lnTo>
                    <a:pt x="394" y="626"/>
                  </a:lnTo>
                  <a:lnTo>
                    <a:pt x="391" y="631"/>
                  </a:lnTo>
                  <a:lnTo>
                    <a:pt x="389" y="638"/>
                  </a:lnTo>
                  <a:lnTo>
                    <a:pt x="386" y="645"/>
                  </a:lnTo>
                  <a:lnTo>
                    <a:pt x="386" y="652"/>
                  </a:lnTo>
                  <a:lnTo>
                    <a:pt x="386" y="660"/>
                  </a:lnTo>
                  <a:lnTo>
                    <a:pt x="386" y="667"/>
                  </a:lnTo>
                  <a:lnTo>
                    <a:pt x="386" y="674"/>
                  </a:lnTo>
                  <a:lnTo>
                    <a:pt x="386" y="681"/>
                  </a:lnTo>
                  <a:lnTo>
                    <a:pt x="384" y="686"/>
                  </a:lnTo>
                  <a:lnTo>
                    <a:pt x="384" y="691"/>
                  </a:lnTo>
                  <a:lnTo>
                    <a:pt x="384" y="698"/>
                  </a:lnTo>
                  <a:lnTo>
                    <a:pt x="384" y="702"/>
                  </a:lnTo>
                  <a:lnTo>
                    <a:pt x="384" y="712"/>
                  </a:lnTo>
                  <a:lnTo>
                    <a:pt x="379" y="717"/>
                  </a:lnTo>
                  <a:lnTo>
                    <a:pt x="377" y="722"/>
                  </a:lnTo>
                  <a:lnTo>
                    <a:pt x="372" y="726"/>
                  </a:lnTo>
                  <a:lnTo>
                    <a:pt x="357" y="726"/>
                  </a:lnTo>
                  <a:lnTo>
                    <a:pt x="353" y="726"/>
                  </a:lnTo>
                  <a:lnTo>
                    <a:pt x="348" y="726"/>
                  </a:lnTo>
                  <a:lnTo>
                    <a:pt x="343" y="726"/>
                  </a:lnTo>
                  <a:lnTo>
                    <a:pt x="338" y="724"/>
                  </a:lnTo>
                  <a:lnTo>
                    <a:pt x="333" y="724"/>
                  </a:lnTo>
                  <a:lnTo>
                    <a:pt x="331" y="722"/>
                  </a:lnTo>
                  <a:lnTo>
                    <a:pt x="326" y="722"/>
                  </a:lnTo>
                  <a:lnTo>
                    <a:pt x="321" y="724"/>
                  </a:lnTo>
                  <a:lnTo>
                    <a:pt x="314" y="724"/>
                  </a:lnTo>
                  <a:lnTo>
                    <a:pt x="307" y="724"/>
                  </a:lnTo>
                  <a:lnTo>
                    <a:pt x="302" y="724"/>
                  </a:lnTo>
                  <a:lnTo>
                    <a:pt x="295" y="722"/>
                  </a:lnTo>
                  <a:lnTo>
                    <a:pt x="288" y="722"/>
                  </a:lnTo>
                  <a:lnTo>
                    <a:pt x="281" y="722"/>
                  </a:lnTo>
                  <a:lnTo>
                    <a:pt x="276" y="722"/>
                  </a:lnTo>
                  <a:lnTo>
                    <a:pt x="269" y="724"/>
                  </a:lnTo>
                  <a:lnTo>
                    <a:pt x="257" y="722"/>
                  </a:lnTo>
                  <a:lnTo>
                    <a:pt x="247" y="722"/>
                  </a:lnTo>
                  <a:lnTo>
                    <a:pt x="235" y="722"/>
                  </a:lnTo>
                  <a:lnTo>
                    <a:pt x="223" y="722"/>
                  </a:lnTo>
                  <a:lnTo>
                    <a:pt x="211" y="722"/>
                  </a:lnTo>
                  <a:lnTo>
                    <a:pt x="199" y="724"/>
                  </a:lnTo>
                  <a:lnTo>
                    <a:pt x="187" y="724"/>
                  </a:lnTo>
                  <a:lnTo>
                    <a:pt x="175" y="722"/>
                  </a:lnTo>
                  <a:lnTo>
                    <a:pt x="165" y="722"/>
                  </a:lnTo>
                  <a:lnTo>
                    <a:pt x="158" y="722"/>
                  </a:lnTo>
                  <a:lnTo>
                    <a:pt x="148" y="722"/>
                  </a:lnTo>
                  <a:lnTo>
                    <a:pt x="141" y="719"/>
                  </a:lnTo>
                  <a:lnTo>
                    <a:pt x="132" y="719"/>
                  </a:lnTo>
                  <a:lnTo>
                    <a:pt x="122" y="719"/>
                  </a:lnTo>
                  <a:lnTo>
                    <a:pt x="112" y="719"/>
                  </a:lnTo>
                  <a:lnTo>
                    <a:pt x="103" y="722"/>
                  </a:lnTo>
                  <a:lnTo>
                    <a:pt x="100" y="719"/>
                  </a:lnTo>
                  <a:lnTo>
                    <a:pt x="96" y="719"/>
                  </a:lnTo>
                  <a:lnTo>
                    <a:pt x="91" y="722"/>
                  </a:lnTo>
                  <a:lnTo>
                    <a:pt x="86" y="722"/>
                  </a:lnTo>
                  <a:lnTo>
                    <a:pt x="81" y="719"/>
                  </a:lnTo>
                  <a:lnTo>
                    <a:pt x="76" y="719"/>
                  </a:lnTo>
                  <a:lnTo>
                    <a:pt x="72" y="717"/>
                  </a:lnTo>
                  <a:lnTo>
                    <a:pt x="67" y="717"/>
                  </a:lnTo>
                  <a:lnTo>
                    <a:pt x="62" y="717"/>
                  </a:lnTo>
                  <a:lnTo>
                    <a:pt x="57" y="714"/>
                  </a:lnTo>
                  <a:lnTo>
                    <a:pt x="52" y="714"/>
                  </a:lnTo>
                  <a:lnTo>
                    <a:pt x="48" y="712"/>
                  </a:lnTo>
                  <a:lnTo>
                    <a:pt x="45" y="707"/>
                  </a:lnTo>
                  <a:lnTo>
                    <a:pt x="43" y="702"/>
                  </a:lnTo>
                  <a:lnTo>
                    <a:pt x="43" y="698"/>
                  </a:lnTo>
                  <a:lnTo>
                    <a:pt x="43" y="693"/>
                  </a:lnTo>
                  <a:lnTo>
                    <a:pt x="43" y="688"/>
                  </a:lnTo>
                  <a:lnTo>
                    <a:pt x="43" y="683"/>
                  </a:lnTo>
                  <a:lnTo>
                    <a:pt x="45" y="679"/>
                  </a:lnTo>
                  <a:lnTo>
                    <a:pt x="45" y="674"/>
                  </a:lnTo>
                  <a:lnTo>
                    <a:pt x="45" y="671"/>
                  </a:lnTo>
                  <a:lnTo>
                    <a:pt x="45" y="669"/>
                  </a:lnTo>
                  <a:lnTo>
                    <a:pt x="45" y="667"/>
                  </a:lnTo>
                  <a:lnTo>
                    <a:pt x="45" y="664"/>
                  </a:lnTo>
                  <a:lnTo>
                    <a:pt x="45" y="655"/>
                  </a:lnTo>
                  <a:lnTo>
                    <a:pt x="45" y="643"/>
                  </a:lnTo>
                  <a:lnTo>
                    <a:pt x="45" y="633"/>
                  </a:lnTo>
                  <a:lnTo>
                    <a:pt x="45" y="621"/>
                  </a:lnTo>
                  <a:lnTo>
                    <a:pt x="45" y="612"/>
                  </a:lnTo>
                  <a:lnTo>
                    <a:pt x="45" y="602"/>
                  </a:lnTo>
                  <a:lnTo>
                    <a:pt x="45" y="590"/>
                  </a:lnTo>
                  <a:lnTo>
                    <a:pt x="45" y="581"/>
                  </a:lnTo>
                  <a:lnTo>
                    <a:pt x="43" y="574"/>
                  </a:lnTo>
                  <a:lnTo>
                    <a:pt x="43" y="564"/>
                  </a:lnTo>
                  <a:lnTo>
                    <a:pt x="43" y="555"/>
                  </a:lnTo>
                  <a:lnTo>
                    <a:pt x="43" y="545"/>
                  </a:lnTo>
                  <a:lnTo>
                    <a:pt x="43" y="538"/>
                  </a:lnTo>
                  <a:lnTo>
                    <a:pt x="43" y="529"/>
                  </a:lnTo>
                  <a:lnTo>
                    <a:pt x="43" y="519"/>
                  </a:lnTo>
                  <a:lnTo>
                    <a:pt x="43" y="509"/>
                  </a:lnTo>
                  <a:lnTo>
                    <a:pt x="43" y="502"/>
                  </a:lnTo>
                  <a:lnTo>
                    <a:pt x="45" y="495"/>
                  </a:lnTo>
                  <a:lnTo>
                    <a:pt x="48" y="488"/>
                  </a:lnTo>
                  <a:lnTo>
                    <a:pt x="48" y="481"/>
                  </a:lnTo>
                  <a:lnTo>
                    <a:pt x="45" y="474"/>
                  </a:lnTo>
                  <a:lnTo>
                    <a:pt x="45" y="467"/>
                  </a:lnTo>
                  <a:lnTo>
                    <a:pt x="45" y="462"/>
                  </a:lnTo>
                  <a:lnTo>
                    <a:pt x="43" y="455"/>
                  </a:lnTo>
                  <a:lnTo>
                    <a:pt x="45" y="450"/>
                  </a:lnTo>
                  <a:lnTo>
                    <a:pt x="43" y="440"/>
                  </a:lnTo>
                  <a:lnTo>
                    <a:pt x="43" y="431"/>
                  </a:lnTo>
                  <a:lnTo>
                    <a:pt x="43" y="421"/>
                  </a:lnTo>
                  <a:lnTo>
                    <a:pt x="43" y="412"/>
                  </a:lnTo>
                  <a:lnTo>
                    <a:pt x="43" y="402"/>
                  </a:lnTo>
                  <a:lnTo>
                    <a:pt x="43" y="393"/>
                  </a:lnTo>
                  <a:lnTo>
                    <a:pt x="45" y="383"/>
                  </a:lnTo>
                  <a:lnTo>
                    <a:pt x="45" y="374"/>
                  </a:lnTo>
                  <a:lnTo>
                    <a:pt x="45" y="369"/>
                  </a:lnTo>
                  <a:lnTo>
                    <a:pt x="43" y="364"/>
                  </a:lnTo>
                  <a:lnTo>
                    <a:pt x="43" y="359"/>
                  </a:lnTo>
                  <a:lnTo>
                    <a:pt x="43" y="355"/>
                  </a:lnTo>
                  <a:lnTo>
                    <a:pt x="43" y="350"/>
                  </a:lnTo>
                  <a:lnTo>
                    <a:pt x="45" y="343"/>
                  </a:lnTo>
                  <a:lnTo>
                    <a:pt x="45" y="340"/>
                  </a:lnTo>
                  <a:lnTo>
                    <a:pt x="45" y="333"/>
                  </a:lnTo>
                  <a:lnTo>
                    <a:pt x="43" y="321"/>
                  </a:lnTo>
                  <a:lnTo>
                    <a:pt x="43" y="309"/>
                  </a:lnTo>
                  <a:lnTo>
                    <a:pt x="43" y="297"/>
                  </a:lnTo>
                  <a:lnTo>
                    <a:pt x="43" y="288"/>
                  </a:lnTo>
                  <a:lnTo>
                    <a:pt x="45" y="276"/>
                  </a:lnTo>
                  <a:lnTo>
                    <a:pt x="45" y="264"/>
                  </a:lnTo>
                  <a:lnTo>
                    <a:pt x="45" y="252"/>
                  </a:lnTo>
                  <a:lnTo>
                    <a:pt x="43" y="240"/>
                  </a:lnTo>
                  <a:lnTo>
                    <a:pt x="45" y="226"/>
                  </a:lnTo>
                  <a:lnTo>
                    <a:pt x="45" y="209"/>
                  </a:lnTo>
                  <a:lnTo>
                    <a:pt x="45" y="193"/>
                  </a:lnTo>
                  <a:lnTo>
                    <a:pt x="45" y="178"/>
                  </a:lnTo>
                  <a:lnTo>
                    <a:pt x="45" y="164"/>
                  </a:lnTo>
                  <a:lnTo>
                    <a:pt x="45" y="147"/>
                  </a:lnTo>
                  <a:lnTo>
                    <a:pt x="45" y="131"/>
                  </a:lnTo>
                  <a:lnTo>
                    <a:pt x="45" y="116"/>
                  </a:lnTo>
                  <a:lnTo>
                    <a:pt x="43" y="112"/>
                  </a:lnTo>
                  <a:lnTo>
                    <a:pt x="45" y="104"/>
                  </a:lnTo>
                  <a:lnTo>
                    <a:pt x="48" y="97"/>
                  </a:lnTo>
                  <a:lnTo>
                    <a:pt x="48" y="90"/>
                  </a:lnTo>
                  <a:lnTo>
                    <a:pt x="48" y="81"/>
                  </a:lnTo>
                  <a:lnTo>
                    <a:pt x="48" y="73"/>
                  </a:lnTo>
                  <a:lnTo>
                    <a:pt x="48" y="66"/>
                  </a:lnTo>
                  <a:lnTo>
                    <a:pt x="50" y="59"/>
                  </a:lnTo>
                  <a:lnTo>
                    <a:pt x="50" y="50"/>
                  </a:lnTo>
                  <a:lnTo>
                    <a:pt x="52" y="42"/>
                  </a:lnTo>
                  <a:lnTo>
                    <a:pt x="55" y="35"/>
                  </a:lnTo>
                  <a:lnTo>
                    <a:pt x="60" y="28"/>
                  </a:lnTo>
                  <a:lnTo>
                    <a:pt x="67" y="26"/>
                  </a:lnTo>
                  <a:lnTo>
                    <a:pt x="74" y="26"/>
                  </a:lnTo>
                  <a:lnTo>
                    <a:pt x="79" y="26"/>
                  </a:lnTo>
                  <a:lnTo>
                    <a:pt x="86" y="26"/>
                  </a:lnTo>
                  <a:lnTo>
                    <a:pt x="93" y="26"/>
                  </a:lnTo>
                  <a:lnTo>
                    <a:pt x="103" y="28"/>
                  </a:lnTo>
                  <a:lnTo>
                    <a:pt x="112" y="28"/>
                  </a:lnTo>
                  <a:lnTo>
                    <a:pt x="122" y="28"/>
                  </a:lnTo>
                  <a:lnTo>
                    <a:pt x="129" y="28"/>
                  </a:lnTo>
                  <a:lnTo>
                    <a:pt x="139" y="26"/>
                  </a:lnTo>
                  <a:lnTo>
                    <a:pt x="146" y="26"/>
                  </a:lnTo>
                  <a:lnTo>
                    <a:pt x="153" y="23"/>
                  </a:lnTo>
                  <a:lnTo>
                    <a:pt x="163" y="23"/>
                  </a:lnTo>
                  <a:lnTo>
                    <a:pt x="170" y="23"/>
                  </a:lnTo>
                  <a:lnTo>
                    <a:pt x="177" y="23"/>
                  </a:lnTo>
                  <a:lnTo>
                    <a:pt x="185" y="23"/>
                  </a:lnTo>
                  <a:lnTo>
                    <a:pt x="194" y="23"/>
                  </a:lnTo>
                  <a:lnTo>
                    <a:pt x="199" y="23"/>
                  </a:lnTo>
                  <a:lnTo>
                    <a:pt x="206" y="23"/>
                  </a:lnTo>
                  <a:lnTo>
                    <a:pt x="213" y="23"/>
                  </a:lnTo>
                  <a:lnTo>
                    <a:pt x="218" y="23"/>
                  </a:lnTo>
                  <a:lnTo>
                    <a:pt x="221" y="23"/>
                  </a:lnTo>
                  <a:lnTo>
                    <a:pt x="221" y="23"/>
                  </a:lnTo>
                  <a:lnTo>
                    <a:pt x="223" y="21"/>
                  </a:lnTo>
                  <a:lnTo>
                    <a:pt x="218" y="16"/>
                  </a:lnTo>
                  <a:lnTo>
                    <a:pt x="211" y="14"/>
                  </a:lnTo>
                  <a:lnTo>
                    <a:pt x="201" y="11"/>
                  </a:lnTo>
                  <a:lnTo>
                    <a:pt x="197" y="11"/>
                  </a:lnTo>
                  <a:lnTo>
                    <a:pt x="187" y="11"/>
                  </a:lnTo>
                  <a:lnTo>
                    <a:pt x="180" y="7"/>
                  </a:lnTo>
                  <a:lnTo>
                    <a:pt x="170" y="4"/>
                  </a:lnTo>
                  <a:lnTo>
                    <a:pt x="163" y="4"/>
                  </a:lnTo>
                  <a:lnTo>
                    <a:pt x="151" y="2"/>
                  </a:lnTo>
                  <a:lnTo>
                    <a:pt x="141" y="0"/>
                  </a:lnTo>
                  <a:lnTo>
                    <a:pt x="132" y="0"/>
                  </a:lnTo>
                  <a:lnTo>
                    <a:pt x="120" y="0"/>
                  </a:lnTo>
                  <a:lnTo>
                    <a:pt x="110" y="0"/>
                  </a:lnTo>
                  <a:lnTo>
                    <a:pt x="98" y="0"/>
                  </a:lnTo>
                  <a:lnTo>
                    <a:pt x="88" y="0"/>
                  </a:lnTo>
                  <a:lnTo>
                    <a:pt x="79" y="0"/>
                  </a:lnTo>
                  <a:lnTo>
                    <a:pt x="72" y="0"/>
                  </a:lnTo>
                  <a:lnTo>
                    <a:pt x="64" y="2"/>
                  </a:lnTo>
                  <a:lnTo>
                    <a:pt x="57" y="2"/>
                  </a:lnTo>
                  <a:lnTo>
                    <a:pt x="52" y="4"/>
                  </a:lnTo>
                  <a:lnTo>
                    <a:pt x="45" y="4"/>
                  </a:lnTo>
                  <a:lnTo>
                    <a:pt x="38" y="7"/>
                  </a:lnTo>
                  <a:lnTo>
                    <a:pt x="33" y="7"/>
                  </a:lnTo>
                  <a:lnTo>
                    <a:pt x="28" y="9"/>
                  </a:lnTo>
                  <a:lnTo>
                    <a:pt x="19" y="11"/>
                  </a:lnTo>
                  <a:lnTo>
                    <a:pt x="12" y="16"/>
                  </a:lnTo>
                  <a:lnTo>
                    <a:pt x="9" y="21"/>
                  </a:lnTo>
                  <a:lnTo>
                    <a:pt x="7" y="28"/>
                  </a:lnTo>
                  <a:lnTo>
                    <a:pt x="4" y="35"/>
                  </a:lnTo>
                  <a:lnTo>
                    <a:pt x="4" y="42"/>
                  </a:lnTo>
                  <a:lnTo>
                    <a:pt x="2" y="50"/>
                  </a:lnTo>
                  <a:lnTo>
                    <a:pt x="0" y="57"/>
                  </a:lnTo>
                  <a:lnTo>
                    <a:pt x="2" y="64"/>
                  </a:lnTo>
                  <a:lnTo>
                    <a:pt x="2" y="76"/>
                  </a:lnTo>
                  <a:lnTo>
                    <a:pt x="2" y="88"/>
                  </a:lnTo>
                  <a:lnTo>
                    <a:pt x="2" y="102"/>
                  </a:lnTo>
                  <a:lnTo>
                    <a:pt x="2" y="116"/>
                  </a:lnTo>
                  <a:lnTo>
                    <a:pt x="2" y="128"/>
                  </a:lnTo>
                  <a:lnTo>
                    <a:pt x="2" y="143"/>
                  </a:lnTo>
                  <a:lnTo>
                    <a:pt x="2" y="154"/>
                  </a:lnTo>
                  <a:lnTo>
                    <a:pt x="2" y="169"/>
                  </a:lnTo>
                  <a:lnTo>
                    <a:pt x="4" y="173"/>
                  </a:lnTo>
                  <a:lnTo>
                    <a:pt x="4" y="178"/>
                  </a:lnTo>
                  <a:lnTo>
                    <a:pt x="4" y="183"/>
                  </a:lnTo>
                  <a:lnTo>
                    <a:pt x="4" y="188"/>
                  </a:lnTo>
                  <a:lnTo>
                    <a:pt x="2" y="193"/>
                  </a:lnTo>
                  <a:lnTo>
                    <a:pt x="2" y="195"/>
                  </a:lnTo>
                  <a:lnTo>
                    <a:pt x="2" y="202"/>
                  </a:lnTo>
                  <a:lnTo>
                    <a:pt x="4" y="207"/>
                  </a:lnTo>
                  <a:lnTo>
                    <a:pt x="4" y="219"/>
                  </a:lnTo>
                  <a:lnTo>
                    <a:pt x="2" y="231"/>
                  </a:lnTo>
                  <a:lnTo>
                    <a:pt x="2" y="240"/>
                  </a:lnTo>
                  <a:lnTo>
                    <a:pt x="2" y="252"/>
                  </a:lnTo>
                  <a:lnTo>
                    <a:pt x="2" y="264"/>
                  </a:lnTo>
                  <a:lnTo>
                    <a:pt x="2" y="276"/>
                  </a:lnTo>
                  <a:lnTo>
                    <a:pt x="2" y="288"/>
                  </a:lnTo>
                  <a:lnTo>
                    <a:pt x="4" y="297"/>
                  </a:lnTo>
                  <a:lnTo>
                    <a:pt x="0" y="307"/>
                  </a:lnTo>
                  <a:lnTo>
                    <a:pt x="0" y="314"/>
                  </a:lnTo>
                  <a:lnTo>
                    <a:pt x="0" y="321"/>
                  </a:lnTo>
                  <a:lnTo>
                    <a:pt x="0" y="331"/>
                  </a:lnTo>
                  <a:lnTo>
                    <a:pt x="2" y="338"/>
                  </a:lnTo>
                  <a:lnTo>
                    <a:pt x="2" y="345"/>
                  </a:lnTo>
                  <a:lnTo>
                    <a:pt x="2" y="355"/>
                  </a:lnTo>
                  <a:lnTo>
                    <a:pt x="0" y="362"/>
                  </a:lnTo>
                  <a:lnTo>
                    <a:pt x="0" y="366"/>
                  </a:lnTo>
                  <a:lnTo>
                    <a:pt x="0" y="371"/>
                  </a:lnTo>
                  <a:lnTo>
                    <a:pt x="0" y="376"/>
                  </a:lnTo>
                  <a:lnTo>
                    <a:pt x="2" y="381"/>
                  </a:lnTo>
                  <a:lnTo>
                    <a:pt x="2" y="386"/>
                  </a:lnTo>
                  <a:lnTo>
                    <a:pt x="2" y="390"/>
                  </a:lnTo>
                  <a:lnTo>
                    <a:pt x="4" y="393"/>
                  </a:lnTo>
                  <a:lnTo>
                    <a:pt x="2" y="397"/>
                  </a:lnTo>
                  <a:lnTo>
                    <a:pt x="4" y="402"/>
                  </a:lnTo>
                  <a:lnTo>
                    <a:pt x="4" y="409"/>
                  </a:lnTo>
                  <a:lnTo>
                    <a:pt x="4" y="414"/>
                  </a:lnTo>
                  <a:lnTo>
                    <a:pt x="4" y="421"/>
                  </a:lnTo>
                  <a:lnTo>
                    <a:pt x="2" y="431"/>
                  </a:lnTo>
                  <a:lnTo>
                    <a:pt x="2" y="443"/>
                  </a:lnTo>
                  <a:lnTo>
                    <a:pt x="2" y="452"/>
                  </a:lnTo>
                  <a:lnTo>
                    <a:pt x="4" y="462"/>
                  </a:lnTo>
                  <a:lnTo>
                    <a:pt x="4" y="474"/>
                  </a:lnTo>
                  <a:lnTo>
                    <a:pt x="7" y="483"/>
                  </a:lnTo>
                  <a:lnTo>
                    <a:pt x="7" y="495"/>
                  </a:lnTo>
                  <a:lnTo>
                    <a:pt x="4" y="505"/>
                  </a:lnTo>
                  <a:lnTo>
                    <a:pt x="7" y="512"/>
                  </a:lnTo>
                  <a:lnTo>
                    <a:pt x="4" y="517"/>
                  </a:lnTo>
                  <a:lnTo>
                    <a:pt x="2" y="524"/>
                  </a:lnTo>
                  <a:lnTo>
                    <a:pt x="2" y="531"/>
                  </a:lnTo>
                  <a:lnTo>
                    <a:pt x="4" y="538"/>
                  </a:lnTo>
                  <a:lnTo>
                    <a:pt x="4" y="545"/>
                  </a:lnTo>
                  <a:lnTo>
                    <a:pt x="4" y="552"/>
                  </a:lnTo>
                  <a:lnTo>
                    <a:pt x="4" y="559"/>
                  </a:lnTo>
                  <a:lnTo>
                    <a:pt x="4" y="567"/>
                  </a:lnTo>
                  <a:lnTo>
                    <a:pt x="2" y="574"/>
                  </a:lnTo>
                  <a:lnTo>
                    <a:pt x="2" y="581"/>
                  </a:lnTo>
                  <a:lnTo>
                    <a:pt x="2" y="588"/>
                  </a:lnTo>
                  <a:lnTo>
                    <a:pt x="2" y="598"/>
                  </a:lnTo>
                  <a:lnTo>
                    <a:pt x="2" y="605"/>
                  </a:lnTo>
                  <a:lnTo>
                    <a:pt x="4" y="612"/>
                  </a:lnTo>
                  <a:lnTo>
                    <a:pt x="4" y="619"/>
                  </a:lnTo>
                  <a:lnTo>
                    <a:pt x="2" y="624"/>
                  </a:lnTo>
                  <a:lnTo>
                    <a:pt x="2" y="631"/>
                  </a:lnTo>
                  <a:lnTo>
                    <a:pt x="2" y="638"/>
                  </a:lnTo>
                  <a:lnTo>
                    <a:pt x="2" y="643"/>
                  </a:lnTo>
                  <a:lnTo>
                    <a:pt x="4" y="650"/>
                  </a:lnTo>
                  <a:lnTo>
                    <a:pt x="7" y="655"/>
                  </a:lnTo>
                  <a:lnTo>
                    <a:pt x="4" y="660"/>
                  </a:lnTo>
                  <a:lnTo>
                    <a:pt x="4" y="667"/>
                  </a:lnTo>
                  <a:lnTo>
                    <a:pt x="4" y="671"/>
                  </a:lnTo>
                  <a:lnTo>
                    <a:pt x="2" y="676"/>
                  </a:lnTo>
                  <a:lnTo>
                    <a:pt x="2" y="683"/>
                  </a:lnTo>
                  <a:lnTo>
                    <a:pt x="2" y="688"/>
                  </a:lnTo>
                  <a:lnTo>
                    <a:pt x="4" y="698"/>
                  </a:lnTo>
                  <a:lnTo>
                    <a:pt x="4" y="707"/>
                  </a:lnTo>
                  <a:lnTo>
                    <a:pt x="4" y="717"/>
                  </a:lnTo>
                  <a:lnTo>
                    <a:pt x="4" y="724"/>
                  </a:lnTo>
                  <a:lnTo>
                    <a:pt x="7" y="733"/>
                  </a:lnTo>
                  <a:lnTo>
                    <a:pt x="9" y="743"/>
                  </a:lnTo>
                  <a:lnTo>
                    <a:pt x="12" y="750"/>
                  </a:lnTo>
                  <a:lnTo>
                    <a:pt x="16" y="757"/>
                  </a:lnTo>
                  <a:lnTo>
                    <a:pt x="26" y="762"/>
                  </a:lnTo>
                  <a:lnTo>
                    <a:pt x="33" y="764"/>
                  </a:lnTo>
                  <a:lnTo>
                    <a:pt x="43" y="764"/>
                  </a:lnTo>
                  <a:lnTo>
                    <a:pt x="50" y="764"/>
                  </a:lnTo>
                  <a:lnTo>
                    <a:pt x="57" y="767"/>
                  </a:lnTo>
                  <a:lnTo>
                    <a:pt x="64" y="769"/>
                  </a:lnTo>
                  <a:lnTo>
                    <a:pt x="72" y="772"/>
                  </a:lnTo>
                  <a:lnTo>
                    <a:pt x="79" y="769"/>
                  </a:lnTo>
                  <a:lnTo>
                    <a:pt x="86" y="767"/>
                  </a:lnTo>
                  <a:lnTo>
                    <a:pt x="93" y="767"/>
                  </a:lnTo>
                  <a:lnTo>
                    <a:pt x="100" y="767"/>
                  </a:lnTo>
                  <a:lnTo>
                    <a:pt x="108" y="769"/>
                  </a:lnTo>
                  <a:lnTo>
                    <a:pt x="115" y="772"/>
                  </a:lnTo>
                  <a:lnTo>
                    <a:pt x="124" y="772"/>
                  </a:lnTo>
                  <a:lnTo>
                    <a:pt x="132" y="769"/>
                  </a:lnTo>
                  <a:lnTo>
                    <a:pt x="139" y="764"/>
                  </a:lnTo>
                  <a:lnTo>
                    <a:pt x="144" y="764"/>
                  </a:lnTo>
                  <a:lnTo>
                    <a:pt x="148" y="764"/>
                  </a:lnTo>
                  <a:lnTo>
                    <a:pt x="156" y="764"/>
                  </a:lnTo>
                  <a:lnTo>
                    <a:pt x="161" y="764"/>
                  </a:lnTo>
                  <a:lnTo>
                    <a:pt x="168" y="764"/>
                  </a:lnTo>
                  <a:lnTo>
                    <a:pt x="175" y="764"/>
                  </a:lnTo>
                  <a:lnTo>
                    <a:pt x="180" y="764"/>
                  </a:lnTo>
                  <a:lnTo>
                    <a:pt x="185" y="764"/>
                  </a:lnTo>
                  <a:lnTo>
                    <a:pt x="197" y="767"/>
                  </a:lnTo>
                  <a:lnTo>
                    <a:pt x="211" y="767"/>
                  </a:lnTo>
                  <a:lnTo>
                    <a:pt x="223" y="764"/>
                  </a:lnTo>
                  <a:lnTo>
                    <a:pt x="237" y="764"/>
                  </a:lnTo>
                  <a:lnTo>
                    <a:pt x="249" y="764"/>
                  </a:lnTo>
                  <a:lnTo>
                    <a:pt x="264" y="764"/>
                  </a:lnTo>
                  <a:lnTo>
                    <a:pt x="276" y="764"/>
                  </a:lnTo>
                  <a:lnTo>
                    <a:pt x="290" y="764"/>
                  </a:lnTo>
                  <a:lnTo>
                    <a:pt x="295" y="762"/>
                  </a:lnTo>
                  <a:lnTo>
                    <a:pt x="302" y="762"/>
                  </a:lnTo>
                  <a:lnTo>
                    <a:pt x="307" y="762"/>
                  </a:lnTo>
                  <a:lnTo>
                    <a:pt x="312" y="764"/>
                  </a:lnTo>
                  <a:lnTo>
                    <a:pt x="324" y="762"/>
                  </a:lnTo>
                  <a:lnTo>
                    <a:pt x="336" y="762"/>
                  </a:lnTo>
                  <a:lnTo>
                    <a:pt x="348" y="762"/>
                  </a:lnTo>
                  <a:lnTo>
                    <a:pt x="357" y="762"/>
                  </a:lnTo>
                  <a:lnTo>
                    <a:pt x="369" y="762"/>
                  </a:lnTo>
                  <a:lnTo>
                    <a:pt x="382" y="760"/>
                  </a:lnTo>
                  <a:lnTo>
                    <a:pt x="391" y="757"/>
                  </a:lnTo>
                  <a:lnTo>
                    <a:pt x="403" y="755"/>
                  </a:lnTo>
                  <a:lnTo>
                    <a:pt x="410" y="750"/>
                  </a:lnTo>
                  <a:lnTo>
                    <a:pt x="415" y="745"/>
                  </a:lnTo>
                  <a:lnTo>
                    <a:pt x="420" y="738"/>
                  </a:lnTo>
                  <a:lnTo>
                    <a:pt x="420" y="729"/>
                  </a:lnTo>
                  <a:lnTo>
                    <a:pt x="422" y="724"/>
                  </a:lnTo>
                  <a:lnTo>
                    <a:pt x="422" y="719"/>
                  </a:lnTo>
                  <a:lnTo>
                    <a:pt x="422" y="714"/>
                  </a:lnTo>
                  <a:lnTo>
                    <a:pt x="422" y="710"/>
                  </a:lnTo>
                  <a:lnTo>
                    <a:pt x="422" y="705"/>
                  </a:lnTo>
                  <a:lnTo>
                    <a:pt x="422" y="698"/>
                  </a:lnTo>
                  <a:lnTo>
                    <a:pt x="425" y="693"/>
                  </a:lnTo>
                  <a:lnTo>
                    <a:pt x="425" y="688"/>
                  </a:lnTo>
                  <a:lnTo>
                    <a:pt x="422" y="683"/>
                  </a:lnTo>
                  <a:lnTo>
                    <a:pt x="422" y="676"/>
                  </a:lnTo>
                  <a:lnTo>
                    <a:pt x="422" y="671"/>
                  </a:lnTo>
                  <a:lnTo>
                    <a:pt x="425" y="667"/>
                  </a:lnTo>
                  <a:lnTo>
                    <a:pt x="425" y="662"/>
                  </a:lnTo>
                  <a:lnTo>
                    <a:pt x="427" y="655"/>
                  </a:lnTo>
                  <a:lnTo>
                    <a:pt x="427" y="650"/>
                  </a:lnTo>
                  <a:lnTo>
                    <a:pt x="427" y="643"/>
                  </a:lnTo>
                  <a:close/>
                </a:path>
              </a:pathLst>
            </a:custGeom>
            <a:solidFill>
              <a:srgbClr val="605E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100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3882351" y="2937029"/>
              <a:ext cx="488308" cy="84697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全唐诗繁" panose="00020600040101010101" pitchFamily="18" charset="-122"/>
                  <a:ea typeface="汉仪全唐诗繁" panose="00020600040101010101" pitchFamily="18" charset="-122"/>
                </a:rPr>
                <a:t>[-</a:t>
              </a: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全唐诗繁" panose="00020600040101010101" pitchFamily="18" charset="-122"/>
                  <a:ea typeface="汉仪全唐诗繁" panose="00020600040101010101" pitchFamily="18" charset="-122"/>
                </a:rPr>
                <a:t>婷婷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全唐诗繁" panose="00020600040101010101" pitchFamily="18" charset="-122"/>
                  <a:ea typeface="汉仪全唐诗繁" panose="00020600040101010101" pitchFamily="18" charset="-122"/>
                </a:rPr>
                <a:t>]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全唐诗繁" panose="00020600040101010101" pitchFamily="18" charset="-122"/>
                <a:ea typeface="汉仪全唐诗繁" panose="00020600040101010101" pitchFamily="18" charset="-122"/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4950800" y="1287437"/>
            <a:ext cx="1132658" cy="2215991"/>
          </a:xfrm>
          <a:prstGeom prst="rect">
            <a:avLst/>
          </a:prstGeom>
          <a:noFill/>
          <a:ln>
            <a:noFill/>
          </a:ln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13800" b="1" dirty="0">
                <a:solidFill>
                  <a:srgbClr val="DD2F1F"/>
                </a:solidFill>
                <a:latin typeface="汉仪全唐诗繁" panose="00020600040101010101" pitchFamily="18" charset="-122"/>
                <a:ea typeface="汉仪全唐诗繁" panose="00020600040101010101" pitchFamily="18" charset="-122"/>
              </a:rPr>
              <a:t>古</a:t>
            </a:r>
          </a:p>
        </p:txBody>
      </p:sp>
      <p:pic>
        <p:nvPicPr>
          <p:cNvPr id="2" name="于秋璇 - 汉宫秋月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1198934" y="-127066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DE5D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75561"/>
            <a:ext cx="12192000" cy="1481327"/>
          </a:xfrm>
          <a:prstGeom prst="rect">
            <a:avLst/>
          </a:prstGeom>
        </p:spPr>
      </p:pic>
      <p:sp>
        <p:nvSpPr>
          <p:cNvPr id="9" name="TextBox 76"/>
          <p:cNvSpPr txBox="1"/>
          <p:nvPr/>
        </p:nvSpPr>
        <p:spPr>
          <a:xfrm>
            <a:off x="5394961" y="230844"/>
            <a:ext cx="1402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DD2F1F"/>
                </a:solidFill>
                <a:latin typeface="汉仪全唐诗繁" panose="00020600040101010101" pitchFamily="18" charset="-122"/>
                <a:ea typeface="汉仪全唐诗繁" panose="00020600040101010101" pitchFamily="18" charset="-122"/>
              </a:rPr>
              <a:t>情缘素材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049914" y="565102"/>
            <a:ext cx="2092171" cy="270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Choose to QingYuan template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2589736" y="2358193"/>
            <a:ext cx="6999289" cy="2576018"/>
            <a:chOff x="2589736" y="2209337"/>
            <a:chExt cx="6999289" cy="2576018"/>
          </a:xfrm>
        </p:grpSpPr>
        <p:grpSp>
          <p:nvGrpSpPr>
            <p:cNvPr id="2" name="组合 1"/>
            <p:cNvGrpSpPr/>
            <p:nvPr/>
          </p:nvGrpSpPr>
          <p:grpSpPr>
            <a:xfrm>
              <a:off x="2589736" y="2209337"/>
              <a:ext cx="1249557" cy="1219663"/>
              <a:chOff x="5322304" y="1979376"/>
              <a:chExt cx="1249557" cy="1219663"/>
            </a:xfrm>
          </p:grpSpPr>
          <p:sp>
            <p:nvSpPr>
              <p:cNvPr id="5" name="Freeform 5"/>
              <p:cNvSpPr>
                <a:spLocks noEditPoints="1"/>
              </p:cNvSpPr>
              <p:nvPr/>
            </p:nvSpPr>
            <p:spPr bwMode="auto">
              <a:xfrm>
                <a:off x="5322304" y="1979376"/>
                <a:ext cx="1249557" cy="1219663"/>
              </a:xfrm>
              <a:custGeom>
                <a:avLst/>
                <a:gdLst>
                  <a:gd name="T0" fmla="*/ 18 w 832"/>
                  <a:gd name="T1" fmla="*/ 332 h 812"/>
                  <a:gd name="T2" fmla="*/ 625 w 832"/>
                  <a:gd name="T3" fmla="*/ 741 h 812"/>
                  <a:gd name="T4" fmla="*/ 44 w 832"/>
                  <a:gd name="T5" fmla="*/ 311 h 812"/>
                  <a:gd name="T6" fmla="*/ 101 w 832"/>
                  <a:gd name="T7" fmla="*/ 630 h 812"/>
                  <a:gd name="T8" fmla="*/ 616 w 832"/>
                  <a:gd name="T9" fmla="*/ 696 h 812"/>
                  <a:gd name="T10" fmla="*/ 251 w 832"/>
                  <a:gd name="T11" fmla="*/ 80 h 812"/>
                  <a:gd name="T12" fmla="*/ 370 w 832"/>
                  <a:gd name="T13" fmla="*/ 84 h 812"/>
                  <a:gd name="T14" fmla="*/ 368 w 832"/>
                  <a:gd name="T15" fmla="*/ 91 h 812"/>
                  <a:gd name="T16" fmla="*/ 597 w 832"/>
                  <a:gd name="T17" fmla="*/ 161 h 812"/>
                  <a:gd name="T18" fmla="*/ 525 w 832"/>
                  <a:gd name="T19" fmla="*/ 115 h 812"/>
                  <a:gd name="T20" fmla="*/ 595 w 832"/>
                  <a:gd name="T21" fmla="*/ 315 h 812"/>
                  <a:gd name="T22" fmla="*/ 677 w 832"/>
                  <a:gd name="T23" fmla="*/ 398 h 812"/>
                  <a:gd name="T24" fmla="*/ 457 w 832"/>
                  <a:gd name="T25" fmla="*/ 226 h 812"/>
                  <a:gd name="T26" fmla="*/ 521 w 832"/>
                  <a:gd name="T27" fmla="*/ 195 h 812"/>
                  <a:gd name="T28" fmla="*/ 262 w 832"/>
                  <a:gd name="T29" fmla="*/ 165 h 812"/>
                  <a:gd name="T30" fmla="*/ 331 w 832"/>
                  <a:gd name="T31" fmla="*/ 208 h 812"/>
                  <a:gd name="T32" fmla="*/ 401 w 832"/>
                  <a:gd name="T33" fmla="*/ 134 h 812"/>
                  <a:gd name="T34" fmla="*/ 405 w 832"/>
                  <a:gd name="T35" fmla="*/ 250 h 812"/>
                  <a:gd name="T36" fmla="*/ 190 w 832"/>
                  <a:gd name="T37" fmla="*/ 343 h 812"/>
                  <a:gd name="T38" fmla="*/ 183 w 832"/>
                  <a:gd name="T39" fmla="*/ 289 h 812"/>
                  <a:gd name="T40" fmla="*/ 177 w 832"/>
                  <a:gd name="T41" fmla="*/ 487 h 812"/>
                  <a:gd name="T42" fmla="*/ 201 w 832"/>
                  <a:gd name="T43" fmla="*/ 456 h 812"/>
                  <a:gd name="T44" fmla="*/ 270 w 832"/>
                  <a:gd name="T45" fmla="*/ 620 h 812"/>
                  <a:gd name="T46" fmla="*/ 333 w 832"/>
                  <a:gd name="T47" fmla="*/ 600 h 812"/>
                  <a:gd name="T48" fmla="*/ 362 w 832"/>
                  <a:gd name="T49" fmla="*/ 563 h 812"/>
                  <a:gd name="T50" fmla="*/ 512 w 832"/>
                  <a:gd name="T51" fmla="*/ 624 h 812"/>
                  <a:gd name="T52" fmla="*/ 451 w 832"/>
                  <a:gd name="T53" fmla="*/ 685 h 812"/>
                  <a:gd name="T54" fmla="*/ 549 w 832"/>
                  <a:gd name="T55" fmla="*/ 485 h 812"/>
                  <a:gd name="T56" fmla="*/ 499 w 832"/>
                  <a:gd name="T57" fmla="*/ 343 h 812"/>
                  <a:gd name="T58" fmla="*/ 416 w 832"/>
                  <a:gd name="T59" fmla="*/ 435 h 812"/>
                  <a:gd name="T60" fmla="*/ 390 w 832"/>
                  <a:gd name="T61" fmla="*/ 465 h 812"/>
                  <a:gd name="T62" fmla="*/ 420 w 832"/>
                  <a:gd name="T63" fmla="*/ 380 h 812"/>
                  <a:gd name="T64" fmla="*/ 479 w 832"/>
                  <a:gd name="T65" fmla="*/ 428 h 812"/>
                  <a:gd name="T66" fmla="*/ 420 w 832"/>
                  <a:gd name="T67" fmla="*/ 295 h 812"/>
                  <a:gd name="T68" fmla="*/ 410 w 832"/>
                  <a:gd name="T69" fmla="*/ 274 h 812"/>
                  <a:gd name="T70" fmla="*/ 401 w 832"/>
                  <a:gd name="T71" fmla="*/ 385 h 812"/>
                  <a:gd name="T72" fmla="*/ 362 w 832"/>
                  <a:gd name="T73" fmla="*/ 358 h 812"/>
                  <a:gd name="T74" fmla="*/ 294 w 832"/>
                  <a:gd name="T75" fmla="*/ 378 h 812"/>
                  <a:gd name="T76" fmla="*/ 316 w 832"/>
                  <a:gd name="T77" fmla="*/ 465 h 812"/>
                  <a:gd name="T78" fmla="*/ 362 w 832"/>
                  <a:gd name="T79" fmla="*/ 504 h 812"/>
                  <a:gd name="T80" fmla="*/ 434 w 832"/>
                  <a:gd name="T81" fmla="*/ 480 h 812"/>
                  <a:gd name="T82" fmla="*/ 444 w 832"/>
                  <a:gd name="T83" fmla="*/ 465 h 812"/>
                  <a:gd name="T84" fmla="*/ 490 w 832"/>
                  <a:gd name="T85" fmla="*/ 485 h 812"/>
                  <a:gd name="T86" fmla="*/ 497 w 832"/>
                  <a:gd name="T87" fmla="*/ 417 h 812"/>
                  <a:gd name="T88" fmla="*/ 510 w 832"/>
                  <a:gd name="T89" fmla="*/ 356 h 812"/>
                  <a:gd name="T90" fmla="*/ 179 w 832"/>
                  <a:gd name="T91" fmla="*/ 169 h 812"/>
                  <a:gd name="T92" fmla="*/ 146 w 832"/>
                  <a:gd name="T93" fmla="*/ 204 h 812"/>
                  <a:gd name="T94" fmla="*/ 679 w 832"/>
                  <a:gd name="T95" fmla="*/ 250 h 812"/>
                  <a:gd name="T96" fmla="*/ 716 w 832"/>
                  <a:gd name="T97" fmla="*/ 448 h 812"/>
                  <a:gd name="T98" fmla="*/ 101 w 832"/>
                  <a:gd name="T99" fmla="*/ 304 h 812"/>
                  <a:gd name="T100" fmla="*/ 92 w 832"/>
                  <a:gd name="T101" fmla="*/ 354 h 812"/>
                  <a:gd name="T102" fmla="*/ 90 w 832"/>
                  <a:gd name="T103" fmla="*/ 371 h 812"/>
                  <a:gd name="T104" fmla="*/ 618 w 832"/>
                  <a:gd name="T105" fmla="*/ 517 h 812"/>
                  <a:gd name="T106" fmla="*/ 616 w 832"/>
                  <a:gd name="T107" fmla="*/ 498 h 812"/>
                  <a:gd name="T108" fmla="*/ 686 w 832"/>
                  <a:gd name="T109" fmla="*/ 543 h 812"/>
                  <a:gd name="T110" fmla="*/ 296 w 832"/>
                  <a:gd name="T111" fmla="*/ 493 h 812"/>
                  <a:gd name="T112" fmla="*/ 133 w 832"/>
                  <a:gd name="T113" fmla="*/ 563 h 812"/>
                  <a:gd name="T114" fmla="*/ 135 w 832"/>
                  <a:gd name="T115" fmla="*/ 570 h 812"/>
                  <a:gd name="T116" fmla="*/ 196 w 832"/>
                  <a:gd name="T117" fmla="*/ 635 h 812"/>
                  <a:gd name="T118" fmla="*/ 608 w 832"/>
                  <a:gd name="T119" fmla="*/ 654 h 812"/>
                  <a:gd name="T120" fmla="*/ 444 w 832"/>
                  <a:gd name="T121" fmla="*/ 717 h 8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832" h="812">
                    <a:moveTo>
                      <a:pt x="779" y="256"/>
                    </a:moveTo>
                    <a:cubicBezTo>
                      <a:pt x="794" y="222"/>
                      <a:pt x="741" y="178"/>
                      <a:pt x="721" y="156"/>
                    </a:cubicBezTo>
                    <a:cubicBezTo>
                      <a:pt x="639" y="66"/>
                      <a:pt x="563" y="28"/>
                      <a:pt x="414" y="4"/>
                    </a:cubicBezTo>
                    <a:cubicBezTo>
                      <a:pt x="379" y="25"/>
                      <a:pt x="333" y="0"/>
                      <a:pt x="277" y="21"/>
                    </a:cubicBezTo>
                    <a:cubicBezTo>
                      <a:pt x="205" y="48"/>
                      <a:pt x="118" y="105"/>
                      <a:pt x="77" y="169"/>
                    </a:cubicBezTo>
                    <a:cubicBezTo>
                      <a:pt x="50" y="210"/>
                      <a:pt x="43" y="258"/>
                      <a:pt x="20" y="302"/>
                    </a:cubicBezTo>
                    <a:cubicBezTo>
                      <a:pt x="25" y="308"/>
                      <a:pt x="21" y="305"/>
                      <a:pt x="27" y="306"/>
                    </a:cubicBezTo>
                    <a:cubicBezTo>
                      <a:pt x="23" y="314"/>
                      <a:pt x="20" y="323"/>
                      <a:pt x="18" y="332"/>
                    </a:cubicBezTo>
                    <a:cubicBezTo>
                      <a:pt x="20" y="335"/>
                      <a:pt x="22" y="337"/>
                      <a:pt x="24" y="339"/>
                    </a:cubicBezTo>
                    <a:cubicBezTo>
                      <a:pt x="22" y="340"/>
                      <a:pt x="19" y="341"/>
                      <a:pt x="16" y="342"/>
                    </a:cubicBezTo>
                    <a:cubicBezTo>
                      <a:pt x="0" y="427"/>
                      <a:pt x="28" y="550"/>
                      <a:pt x="64" y="604"/>
                    </a:cubicBezTo>
                    <a:cubicBezTo>
                      <a:pt x="81" y="626"/>
                      <a:pt x="98" y="648"/>
                      <a:pt x="116" y="670"/>
                    </a:cubicBezTo>
                    <a:cubicBezTo>
                      <a:pt x="126" y="671"/>
                      <a:pt x="132" y="669"/>
                      <a:pt x="142" y="665"/>
                    </a:cubicBezTo>
                    <a:cubicBezTo>
                      <a:pt x="154" y="679"/>
                      <a:pt x="145" y="692"/>
                      <a:pt x="157" y="709"/>
                    </a:cubicBezTo>
                    <a:cubicBezTo>
                      <a:pt x="186" y="727"/>
                      <a:pt x="215" y="745"/>
                      <a:pt x="244" y="763"/>
                    </a:cubicBezTo>
                    <a:cubicBezTo>
                      <a:pt x="374" y="807"/>
                      <a:pt x="508" y="812"/>
                      <a:pt x="625" y="741"/>
                    </a:cubicBezTo>
                    <a:cubicBezTo>
                      <a:pt x="633" y="733"/>
                      <a:pt x="641" y="724"/>
                      <a:pt x="649" y="715"/>
                    </a:cubicBezTo>
                    <a:cubicBezTo>
                      <a:pt x="705" y="682"/>
                      <a:pt x="744" y="637"/>
                      <a:pt x="771" y="574"/>
                    </a:cubicBezTo>
                    <a:cubicBezTo>
                      <a:pt x="779" y="555"/>
                      <a:pt x="789" y="542"/>
                      <a:pt x="795" y="526"/>
                    </a:cubicBezTo>
                    <a:cubicBezTo>
                      <a:pt x="808" y="487"/>
                      <a:pt x="832" y="273"/>
                      <a:pt x="779" y="256"/>
                    </a:cubicBezTo>
                    <a:close/>
                    <a:moveTo>
                      <a:pt x="83" y="193"/>
                    </a:moveTo>
                    <a:cubicBezTo>
                      <a:pt x="81" y="204"/>
                      <a:pt x="73" y="198"/>
                      <a:pt x="70" y="191"/>
                    </a:cubicBezTo>
                    <a:lnTo>
                      <a:pt x="83" y="193"/>
                    </a:lnTo>
                    <a:close/>
                    <a:moveTo>
                      <a:pt x="44" y="311"/>
                    </a:moveTo>
                    <a:cubicBezTo>
                      <a:pt x="43" y="308"/>
                      <a:pt x="41" y="306"/>
                      <a:pt x="40" y="304"/>
                    </a:cubicBezTo>
                    <a:cubicBezTo>
                      <a:pt x="46" y="304"/>
                      <a:pt x="46" y="304"/>
                      <a:pt x="46" y="304"/>
                    </a:cubicBezTo>
                    <a:cubicBezTo>
                      <a:pt x="45" y="306"/>
                      <a:pt x="45" y="308"/>
                      <a:pt x="44" y="311"/>
                    </a:cubicBezTo>
                    <a:close/>
                    <a:moveTo>
                      <a:pt x="101" y="630"/>
                    </a:moveTo>
                    <a:cubicBezTo>
                      <a:pt x="98" y="630"/>
                      <a:pt x="98" y="630"/>
                      <a:pt x="98" y="630"/>
                    </a:cubicBezTo>
                    <a:cubicBezTo>
                      <a:pt x="97" y="628"/>
                      <a:pt x="95" y="625"/>
                      <a:pt x="94" y="622"/>
                    </a:cubicBezTo>
                    <a:cubicBezTo>
                      <a:pt x="101" y="628"/>
                      <a:pt x="101" y="628"/>
                      <a:pt x="101" y="628"/>
                    </a:cubicBezTo>
                    <a:lnTo>
                      <a:pt x="101" y="630"/>
                    </a:lnTo>
                    <a:close/>
                    <a:moveTo>
                      <a:pt x="653" y="704"/>
                    </a:moveTo>
                    <a:cubicBezTo>
                      <a:pt x="653" y="696"/>
                      <a:pt x="653" y="696"/>
                      <a:pt x="653" y="696"/>
                    </a:cubicBezTo>
                    <a:cubicBezTo>
                      <a:pt x="654" y="699"/>
                      <a:pt x="655" y="702"/>
                      <a:pt x="655" y="704"/>
                    </a:cubicBezTo>
                    <a:lnTo>
                      <a:pt x="653" y="704"/>
                    </a:lnTo>
                    <a:close/>
                    <a:moveTo>
                      <a:pt x="618" y="687"/>
                    </a:moveTo>
                    <a:cubicBezTo>
                      <a:pt x="618" y="688"/>
                      <a:pt x="617" y="690"/>
                      <a:pt x="616" y="691"/>
                    </a:cubicBezTo>
                    <a:cubicBezTo>
                      <a:pt x="621" y="691"/>
                      <a:pt x="621" y="691"/>
                      <a:pt x="621" y="691"/>
                    </a:cubicBezTo>
                    <a:cubicBezTo>
                      <a:pt x="619" y="693"/>
                      <a:pt x="618" y="694"/>
                      <a:pt x="616" y="696"/>
                    </a:cubicBezTo>
                    <a:cubicBezTo>
                      <a:pt x="605" y="691"/>
                      <a:pt x="586" y="716"/>
                      <a:pt x="571" y="722"/>
                    </a:cubicBezTo>
                    <a:cubicBezTo>
                      <a:pt x="519" y="741"/>
                      <a:pt x="437" y="764"/>
                      <a:pt x="375" y="748"/>
                    </a:cubicBezTo>
                    <a:cubicBezTo>
                      <a:pt x="319" y="734"/>
                      <a:pt x="254" y="702"/>
                      <a:pt x="212" y="698"/>
                    </a:cubicBezTo>
                    <a:cubicBezTo>
                      <a:pt x="160" y="639"/>
                      <a:pt x="98" y="596"/>
                      <a:pt x="68" y="515"/>
                    </a:cubicBezTo>
                    <a:cubicBezTo>
                      <a:pt x="56" y="482"/>
                      <a:pt x="62" y="444"/>
                      <a:pt x="59" y="415"/>
                    </a:cubicBezTo>
                    <a:cubicBezTo>
                      <a:pt x="56" y="381"/>
                      <a:pt x="56" y="336"/>
                      <a:pt x="66" y="308"/>
                    </a:cubicBezTo>
                    <a:cubicBezTo>
                      <a:pt x="80" y="268"/>
                      <a:pt x="81" y="238"/>
                      <a:pt x="103" y="208"/>
                    </a:cubicBezTo>
                    <a:cubicBezTo>
                      <a:pt x="138" y="161"/>
                      <a:pt x="192" y="103"/>
                      <a:pt x="251" y="80"/>
                    </a:cubicBezTo>
                    <a:cubicBezTo>
                      <a:pt x="288" y="69"/>
                      <a:pt x="326" y="58"/>
                      <a:pt x="364" y="47"/>
                    </a:cubicBezTo>
                    <a:cubicBezTo>
                      <a:pt x="382" y="56"/>
                      <a:pt x="402" y="54"/>
                      <a:pt x="429" y="58"/>
                    </a:cubicBezTo>
                    <a:cubicBezTo>
                      <a:pt x="435" y="59"/>
                      <a:pt x="468" y="49"/>
                      <a:pt x="468" y="49"/>
                    </a:cubicBezTo>
                    <a:cubicBezTo>
                      <a:pt x="512" y="81"/>
                      <a:pt x="574" y="93"/>
                      <a:pt x="616" y="126"/>
                    </a:cubicBezTo>
                    <a:cubicBezTo>
                      <a:pt x="672" y="168"/>
                      <a:pt x="729" y="238"/>
                      <a:pt x="751" y="315"/>
                    </a:cubicBezTo>
                    <a:cubicBezTo>
                      <a:pt x="789" y="445"/>
                      <a:pt x="708" y="658"/>
                      <a:pt x="618" y="687"/>
                    </a:cubicBezTo>
                    <a:close/>
                    <a:moveTo>
                      <a:pt x="379" y="84"/>
                    </a:moveTo>
                    <a:cubicBezTo>
                      <a:pt x="370" y="84"/>
                      <a:pt x="370" y="84"/>
                      <a:pt x="370" y="84"/>
                    </a:cubicBezTo>
                    <a:cubicBezTo>
                      <a:pt x="373" y="86"/>
                      <a:pt x="376" y="87"/>
                      <a:pt x="379" y="89"/>
                    </a:cubicBezTo>
                    <a:lnTo>
                      <a:pt x="379" y="84"/>
                    </a:lnTo>
                    <a:close/>
                    <a:moveTo>
                      <a:pt x="368" y="89"/>
                    </a:moveTo>
                    <a:cubicBezTo>
                      <a:pt x="364" y="88"/>
                      <a:pt x="360" y="87"/>
                      <a:pt x="355" y="86"/>
                    </a:cubicBezTo>
                    <a:cubicBezTo>
                      <a:pt x="331" y="92"/>
                      <a:pt x="307" y="98"/>
                      <a:pt x="283" y="104"/>
                    </a:cubicBezTo>
                    <a:cubicBezTo>
                      <a:pt x="260" y="116"/>
                      <a:pt x="237" y="129"/>
                      <a:pt x="214" y="141"/>
                    </a:cubicBezTo>
                    <a:cubicBezTo>
                      <a:pt x="212" y="144"/>
                      <a:pt x="211" y="147"/>
                      <a:pt x="209" y="150"/>
                    </a:cubicBezTo>
                    <a:cubicBezTo>
                      <a:pt x="261" y="134"/>
                      <a:pt x="302" y="91"/>
                      <a:pt x="368" y="91"/>
                    </a:cubicBezTo>
                    <a:lnTo>
                      <a:pt x="368" y="89"/>
                    </a:lnTo>
                    <a:close/>
                    <a:moveTo>
                      <a:pt x="523" y="117"/>
                    </a:moveTo>
                    <a:cubicBezTo>
                      <a:pt x="523" y="113"/>
                      <a:pt x="523" y="113"/>
                      <a:pt x="523" y="113"/>
                    </a:cubicBezTo>
                    <a:cubicBezTo>
                      <a:pt x="481" y="101"/>
                      <a:pt x="443" y="85"/>
                      <a:pt x="386" y="86"/>
                    </a:cubicBezTo>
                    <a:cubicBezTo>
                      <a:pt x="415" y="91"/>
                      <a:pt x="444" y="95"/>
                      <a:pt x="473" y="99"/>
                    </a:cubicBezTo>
                    <a:cubicBezTo>
                      <a:pt x="489" y="105"/>
                      <a:pt x="506" y="111"/>
                      <a:pt x="523" y="117"/>
                    </a:cubicBezTo>
                    <a:close/>
                    <a:moveTo>
                      <a:pt x="605" y="167"/>
                    </a:moveTo>
                    <a:cubicBezTo>
                      <a:pt x="603" y="165"/>
                      <a:pt x="600" y="163"/>
                      <a:pt x="597" y="161"/>
                    </a:cubicBezTo>
                    <a:cubicBezTo>
                      <a:pt x="607" y="170"/>
                      <a:pt x="617" y="180"/>
                      <a:pt x="628" y="188"/>
                    </a:cubicBezTo>
                    <a:cubicBezTo>
                      <a:pt x="620" y="181"/>
                      <a:pt x="613" y="174"/>
                      <a:pt x="605" y="167"/>
                    </a:cubicBezTo>
                    <a:close/>
                    <a:moveTo>
                      <a:pt x="653" y="204"/>
                    </a:moveTo>
                    <a:cubicBezTo>
                      <a:pt x="644" y="200"/>
                      <a:pt x="636" y="194"/>
                      <a:pt x="628" y="188"/>
                    </a:cubicBezTo>
                    <a:cubicBezTo>
                      <a:pt x="653" y="213"/>
                      <a:pt x="653" y="213"/>
                      <a:pt x="653" y="213"/>
                    </a:cubicBezTo>
                    <a:lnTo>
                      <a:pt x="653" y="204"/>
                    </a:lnTo>
                    <a:close/>
                    <a:moveTo>
                      <a:pt x="597" y="161"/>
                    </a:moveTo>
                    <a:cubicBezTo>
                      <a:pt x="576" y="141"/>
                      <a:pt x="554" y="122"/>
                      <a:pt x="525" y="115"/>
                    </a:cubicBezTo>
                    <a:cubicBezTo>
                      <a:pt x="544" y="136"/>
                      <a:pt x="573" y="145"/>
                      <a:pt x="597" y="161"/>
                    </a:cubicBezTo>
                    <a:close/>
                    <a:moveTo>
                      <a:pt x="623" y="256"/>
                    </a:moveTo>
                    <a:cubicBezTo>
                      <a:pt x="570" y="256"/>
                      <a:pt x="539" y="299"/>
                      <a:pt x="553" y="350"/>
                    </a:cubicBezTo>
                    <a:cubicBezTo>
                      <a:pt x="567" y="359"/>
                      <a:pt x="577" y="368"/>
                      <a:pt x="599" y="369"/>
                    </a:cubicBezTo>
                    <a:cubicBezTo>
                      <a:pt x="612" y="362"/>
                      <a:pt x="622" y="356"/>
                      <a:pt x="634" y="348"/>
                    </a:cubicBezTo>
                    <a:cubicBezTo>
                      <a:pt x="635" y="323"/>
                      <a:pt x="634" y="315"/>
                      <a:pt x="625" y="300"/>
                    </a:cubicBezTo>
                    <a:cubicBezTo>
                      <a:pt x="617" y="296"/>
                      <a:pt x="611" y="294"/>
                      <a:pt x="603" y="300"/>
                    </a:cubicBezTo>
                    <a:cubicBezTo>
                      <a:pt x="597" y="304"/>
                      <a:pt x="597" y="308"/>
                      <a:pt x="595" y="315"/>
                    </a:cubicBezTo>
                    <a:cubicBezTo>
                      <a:pt x="595" y="321"/>
                      <a:pt x="595" y="321"/>
                      <a:pt x="595" y="321"/>
                    </a:cubicBezTo>
                    <a:cubicBezTo>
                      <a:pt x="604" y="318"/>
                      <a:pt x="603" y="317"/>
                      <a:pt x="608" y="311"/>
                    </a:cubicBezTo>
                    <a:cubicBezTo>
                      <a:pt x="611" y="311"/>
                      <a:pt x="615" y="312"/>
                      <a:pt x="618" y="313"/>
                    </a:cubicBezTo>
                    <a:cubicBezTo>
                      <a:pt x="626" y="324"/>
                      <a:pt x="625" y="333"/>
                      <a:pt x="621" y="348"/>
                    </a:cubicBezTo>
                    <a:cubicBezTo>
                      <a:pt x="611" y="354"/>
                      <a:pt x="598" y="359"/>
                      <a:pt x="586" y="356"/>
                    </a:cubicBezTo>
                    <a:cubicBezTo>
                      <a:pt x="554" y="342"/>
                      <a:pt x="565" y="314"/>
                      <a:pt x="573" y="287"/>
                    </a:cubicBezTo>
                    <a:cubicBezTo>
                      <a:pt x="585" y="279"/>
                      <a:pt x="605" y="263"/>
                      <a:pt x="627" y="274"/>
                    </a:cubicBezTo>
                    <a:cubicBezTo>
                      <a:pt x="659" y="285"/>
                      <a:pt x="688" y="356"/>
                      <a:pt x="677" y="398"/>
                    </a:cubicBezTo>
                    <a:cubicBezTo>
                      <a:pt x="643" y="404"/>
                      <a:pt x="582" y="398"/>
                      <a:pt x="531" y="398"/>
                    </a:cubicBezTo>
                    <a:cubicBezTo>
                      <a:pt x="521" y="374"/>
                      <a:pt x="511" y="351"/>
                      <a:pt x="501" y="328"/>
                    </a:cubicBezTo>
                    <a:cubicBezTo>
                      <a:pt x="482" y="301"/>
                      <a:pt x="437" y="298"/>
                      <a:pt x="416" y="274"/>
                    </a:cubicBezTo>
                    <a:cubicBezTo>
                      <a:pt x="406" y="220"/>
                      <a:pt x="416" y="192"/>
                      <a:pt x="416" y="136"/>
                    </a:cubicBezTo>
                    <a:cubicBezTo>
                      <a:pt x="431" y="133"/>
                      <a:pt x="458" y="141"/>
                      <a:pt x="473" y="145"/>
                    </a:cubicBezTo>
                    <a:cubicBezTo>
                      <a:pt x="529" y="160"/>
                      <a:pt x="558" y="183"/>
                      <a:pt x="540" y="247"/>
                    </a:cubicBezTo>
                    <a:cubicBezTo>
                      <a:pt x="522" y="259"/>
                      <a:pt x="502" y="270"/>
                      <a:pt x="479" y="256"/>
                    </a:cubicBezTo>
                    <a:cubicBezTo>
                      <a:pt x="466" y="250"/>
                      <a:pt x="462" y="240"/>
                      <a:pt x="457" y="226"/>
                    </a:cubicBezTo>
                    <a:cubicBezTo>
                      <a:pt x="457" y="205"/>
                      <a:pt x="463" y="204"/>
                      <a:pt x="470" y="193"/>
                    </a:cubicBezTo>
                    <a:cubicBezTo>
                      <a:pt x="486" y="189"/>
                      <a:pt x="489" y="191"/>
                      <a:pt x="503" y="195"/>
                    </a:cubicBezTo>
                    <a:cubicBezTo>
                      <a:pt x="510" y="205"/>
                      <a:pt x="511" y="207"/>
                      <a:pt x="510" y="221"/>
                    </a:cubicBezTo>
                    <a:cubicBezTo>
                      <a:pt x="506" y="224"/>
                      <a:pt x="502" y="226"/>
                      <a:pt x="499" y="228"/>
                    </a:cubicBezTo>
                    <a:cubicBezTo>
                      <a:pt x="492" y="224"/>
                      <a:pt x="486" y="219"/>
                      <a:pt x="479" y="215"/>
                    </a:cubicBezTo>
                    <a:cubicBezTo>
                      <a:pt x="481" y="227"/>
                      <a:pt x="481" y="228"/>
                      <a:pt x="490" y="232"/>
                    </a:cubicBezTo>
                    <a:cubicBezTo>
                      <a:pt x="504" y="238"/>
                      <a:pt x="516" y="228"/>
                      <a:pt x="525" y="221"/>
                    </a:cubicBezTo>
                    <a:cubicBezTo>
                      <a:pt x="523" y="213"/>
                      <a:pt x="522" y="204"/>
                      <a:pt x="521" y="195"/>
                    </a:cubicBezTo>
                    <a:cubicBezTo>
                      <a:pt x="511" y="189"/>
                      <a:pt x="502" y="182"/>
                      <a:pt x="492" y="176"/>
                    </a:cubicBezTo>
                    <a:cubicBezTo>
                      <a:pt x="482" y="179"/>
                      <a:pt x="472" y="181"/>
                      <a:pt x="462" y="184"/>
                    </a:cubicBezTo>
                    <a:cubicBezTo>
                      <a:pt x="448" y="207"/>
                      <a:pt x="445" y="225"/>
                      <a:pt x="455" y="254"/>
                    </a:cubicBezTo>
                    <a:cubicBezTo>
                      <a:pt x="501" y="291"/>
                      <a:pt x="586" y="259"/>
                      <a:pt x="553" y="182"/>
                    </a:cubicBezTo>
                    <a:cubicBezTo>
                      <a:pt x="533" y="134"/>
                      <a:pt x="427" y="103"/>
                      <a:pt x="360" y="123"/>
                    </a:cubicBezTo>
                    <a:cubicBezTo>
                      <a:pt x="356" y="119"/>
                      <a:pt x="359" y="122"/>
                      <a:pt x="355" y="119"/>
                    </a:cubicBezTo>
                    <a:cubicBezTo>
                      <a:pt x="342" y="131"/>
                      <a:pt x="322" y="127"/>
                      <a:pt x="303" y="134"/>
                    </a:cubicBezTo>
                    <a:cubicBezTo>
                      <a:pt x="286" y="141"/>
                      <a:pt x="276" y="156"/>
                      <a:pt x="262" y="165"/>
                    </a:cubicBezTo>
                    <a:cubicBezTo>
                      <a:pt x="266" y="172"/>
                      <a:pt x="260" y="167"/>
                      <a:pt x="268" y="171"/>
                    </a:cubicBezTo>
                    <a:cubicBezTo>
                      <a:pt x="263" y="176"/>
                      <a:pt x="267" y="173"/>
                      <a:pt x="262" y="173"/>
                    </a:cubicBezTo>
                    <a:cubicBezTo>
                      <a:pt x="242" y="204"/>
                      <a:pt x="260" y="228"/>
                      <a:pt x="275" y="250"/>
                    </a:cubicBezTo>
                    <a:cubicBezTo>
                      <a:pt x="345" y="306"/>
                      <a:pt x="411" y="195"/>
                      <a:pt x="331" y="167"/>
                    </a:cubicBezTo>
                    <a:cubicBezTo>
                      <a:pt x="308" y="168"/>
                      <a:pt x="306" y="178"/>
                      <a:pt x="294" y="189"/>
                    </a:cubicBezTo>
                    <a:cubicBezTo>
                      <a:pt x="294" y="191"/>
                      <a:pt x="294" y="191"/>
                      <a:pt x="294" y="191"/>
                    </a:cubicBezTo>
                    <a:cubicBezTo>
                      <a:pt x="294" y="214"/>
                      <a:pt x="300" y="212"/>
                      <a:pt x="305" y="226"/>
                    </a:cubicBezTo>
                    <a:cubicBezTo>
                      <a:pt x="322" y="226"/>
                      <a:pt x="329" y="223"/>
                      <a:pt x="331" y="208"/>
                    </a:cubicBezTo>
                    <a:cubicBezTo>
                      <a:pt x="315" y="208"/>
                      <a:pt x="314" y="206"/>
                      <a:pt x="305" y="200"/>
                    </a:cubicBezTo>
                    <a:cubicBezTo>
                      <a:pt x="306" y="194"/>
                      <a:pt x="307" y="188"/>
                      <a:pt x="307" y="182"/>
                    </a:cubicBezTo>
                    <a:cubicBezTo>
                      <a:pt x="320" y="179"/>
                      <a:pt x="321" y="177"/>
                      <a:pt x="336" y="178"/>
                    </a:cubicBezTo>
                    <a:cubicBezTo>
                      <a:pt x="344" y="191"/>
                      <a:pt x="351" y="201"/>
                      <a:pt x="353" y="221"/>
                    </a:cubicBezTo>
                    <a:cubicBezTo>
                      <a:pt x="348" y="229"/>
                      <a:pt x="343" y="237"/>
                      <a:pt x="338" y="245"/>
                    </a:cubicBezTo>
                    <a:cubicBezTo>
                      <a:pt x="312" y="251"/>
                      <a:pt x="303" y="248"/>
                      <a:pt x="281" y="241"/>
                    </a:cubicBezTo>
                    <a:cubicBezTo>
                      <a:pt x="234" y="168"/>
                      <a:pt x="316" y="129"/>
                      <a:pt x="397" y="132"/>
                    </a:cubicBezTo>
                    <a:cubicBezTo>
                      <a:pt x="398" y="133"/>
                      <a:pt x="399" y="134"/>
                      <a:pt x="401" y="134"/>
                    </a:cubicBezTo>
                    <a:cubicBezTo>
                      <a:pt x="408" y="161"/>
                      <a:pt x="406" y="189"/>
                      <a:pt x="405" y="221"/>
                    </a:cubicBezTo>
                    <a:cubicBezTo>
                      <a:pt x="406" y="220"/>
                      <a:pt x="407" y="218"/>
                      <a:pt x="407" y="217"/>
                    </a:cubicBezTo>
                    <a:cubicBezTo>
                      <a:pt x="410" y="224"/>
                      <a:pt x="409" y="221"/>
                      <a:pt x="403" y="230"/>
                    </a:cubicBezTo>
                    <a:cubicBezTo>
                      <a:pt x="406" y="240"/>
                      <a:pt x="401" y="236"/>
                      <a:pt x="412" y="239"/>
                    </a:cubicBezTo>
                    <a:cubicBezTo>
                      <a:pt x="408" y="246"/>
                      <a:pt x="413" y="241"/>
                      <a:pt x="405" y="243"/>
                    </a:cubicBezTo>
                    <a:cubicBezTo>
                      <a:pt x="405" y="250"/>
                      <a:pt x="405" y="250"/>
                      <a:pt x="405" y="250"/>
                    </a:cubicBezTo>
                    <a:cubicBezTo>
                      <a:pt x="409" y="253"/>
                      <a:pt x="407" y="250"/>
                      <a:pt x="410" y="254"/>
                    </a:cubicBezTo>
                    <a:cubicBezTo>
                      <a:pt x="408" y="253"/>
                      <a:pt x="407" y="251"/>
                      <a:pt x="405" y="250"/>
                    </a:cubicBezTo>
                    <a:cubicBezTo>
                      <a:pt x="405" y="280"/>
                      <a:pt x="405" y="280"/>
                      <a:pt x="405" y="280"/>
                    </a:cubicBezTo>
                    <a:cubicBezTo>
                      <a:pt x="399" y="292"/>
                      <a:pt x="369" y="288"/>
                      <a:pt x="357" y="295"/>
                    </a:cubicBezTo>
                    <a:cubicBezTo>
                      <a:pt x="330" y="313"/>
                      <a:pt x="294" y="341"/>
                      <a:pt x="286" y="393"/>
                    </a:cubicBezTo>
                    <a:cubicBezTo>
                      <a:pt x="233" y="401"/>
                      <a:pt x="190" y="396"/>
                      <a:pt x="135" y="395"/>
                    </a:cubicBezTo>
                    <a:cubicBezTo>
                      <a:pt x="112" y="363"/>
                      <a:pt x="141" y="277"/>
                      <a:pt x="170" y="261"/>
                    </a:cubicBezTo>
                    <a:cubicBezTo>
                      <a:pt x="221" y="232"/>
                      <a:pt x="262" y="276"/>
                      <a:pt x="257" y="324"/>
                    </a:cubicBezTo>
                    <a:cubicBezTo>
                      <a:pt x="254" y="327"/>
                      <a:pt x="251" y="331"/>
                      <a:pt x="249" y="335"/>
                    </a:cubicBezTo>
                    <a:cubicBezTo>
                      <a:pt x="230" y="349"/>
                      <a:pt x="219" y="352"/>
                      <a:pt x="190" y="343"/>
                    </a:cubicBezTo>
                    <a:cubicBezTo>
                      <a:pt x="186" y="337"/>
                      <a:pt x="183" y="332"/>
                      <a:pt x="179" y="326"/>
                    </a:cubicBezTo>
                    <a:cubicBezTo>
                      <a:pt x="182" y="317"/>
                      <a:pt x="185" y="308"/>
                      <a:pt x="188" y="300"/>
                    </a:cubicBezTo>
                    <a:cubicBezTo>
                      <a:pt x="190" y="298"/>
                      <a:pt x="192" y="297"/>
                      <a:pt x="194" y="295"/>
                    </a:cubicBezTo>
                    <a:cubicBezTo>
                      <a:pt x="214" y="295"/>
                      <a:pt x="214" y="302"/>
                      <a:pt x="216" y="317"/>
                    </a:cubicBezTo>
                    <a:cubicBezTo>
                      <a:pt x="220" y="316"/>
                      <a:pt x="223" y="316"/>
                      <a:pt x="227" y="315"/>
                    </a:cubicBezTo>
                    <a:cubicBezTo>
                      <a:pt x="228" y="313"/>
                      <a:pt x="228" y="311"/>
                      <a:pt x="229" y="308"/>
                    </a:cubicBezTo>
                    <a:cubicBezTo>
                      <a:pt x="228" y="294"/>
                      <a:pt x="225" y="291"/>
                      <a:pt x="214" y="287"/>
                    </a:cubicBezTo>
                    <a:cubicBezTo>
                      <a:pt x="204" y="282"/>
                      <a:pt x="192" y="286"/>
                      <a:pt x="183" y="289"/>
                    </a:cubicBezTo>
                    <a:cubicBezTo>
                      <a:pt x="175" y="301"/>
                      <a:pt x="168" y="314"/>
                      <a:pt x="168" y="335"/>
                    </a:cubicBezTo>
                    <a:cubicBezTo>
                      <a:pt x="187" y="362"/>
                      <a:pt x="220" y="362"/>
                      <a:pt x="253" y="348"/>
                    </a:cubicBezTo>
                    <a:cubicBezTo>
                      <a:pt x="261" y="328"/>
                      <a:pt x="272" y="314"/>
                      <a:pt x="264" y="289"/>
                    </a:cubicBezTo>
                    <a:cubicBezTo>
                      <a:pt x="241" y="235"/>
                      <a:pt x="170" y="235"/>
                      <a:pt x="138" y="280"/>
                    </a:cubicBezTo>
                    <a:cubicBezTo>
                      <a:pt x="84" y="355"/>
                      <a:pt x="125" y="523"/>
                      <a:pt x="183" y="563"/>
                    </a:cubicBezTo>
                    <a:cubicBezTo>
                      <a:pt x="228" y="594"/>
                      <a:pt x="291" y="537"/>
                      <a:pt x="277" y="489"/>
                    </a:cubicBezTo>
                    <a:cubicBezTo>
                      <a:pt x="266" y="452"/>
                      <a:pt x="240" y="443"/>
                      <a:pt x="196" y="448"/>
                    </a:cubicBezTo>
                    <a:cubicBezTo>
                      <a:pt x="189" y="463"/>
                      <a:pt x="182" y="473"/>
                      <a:pt x="177" y="487"/>
                    </a:cubicBezTo>
                    <a:cubicBezTo>
                      <a:pt x="178" y="508"/>
                      <a:pt x="186" y="511"/>
                      <a:pt x="196" y="522"/>
                    </a:cubicBezTo>
                    <a:cubicBezTo>
                      <a:pt x="206" y="521"/>
                      <a:pt x="215" y="520"/>
                      <a:pt x="225" y="519"/>
                    </a:cubicBezTo>
                    <a:cubicBezTo>
                      <a:pt x="229" y="513"/>
                      <a:pt x="233" y="506"/>
                      <a:pt x="238" y="500"/>
                    </a:cubicBezTo>
                    <a:cubicBezTo>
                      <a:pt x="238" y="491"/>
                      <a:pt x="238" y="491"/>
                      <a:pt x="238" y="491"/>
                    </a:cubicBezTo>
                    <a:cubicBezTo>
                      <a:pt x="235" y="489"/>
                      <a:pt x="232" y="487"/>
                      <a:pt x="229" y="485"/>
                    </a:cubicBezTo>
                    <a:cubicBezTo>
                      <a:pt x="225" y="493"/>
                      <a:pt x="220" y="502"/>
                      <a:pt x="216" y="511"/>
                    </a:cubicBezTo>
                    <a:cubicBezTo>
                      <a:pt x="198" y="510"/>
                      <a:pt x="192" y="503"/>
                      <a:pt x="185" y="491"/>
                    </a:cubicBezTo>
                    <a:cubicBezTo>
                      <a:pt x="185" y="471"/>
                      <a:pt x="190" y="464"/>
                      <a:pt x="201" y="456"/>
                    </a:cubicBezTo>
                    <a:cubicBezTo>
                      <a:pt x="213" y="454"/>
                      <a:pt x="227" y="455"/>
                      <a:pt x="238" y="459"/>
                    </a:cubicBezTo>
                    <a:cubicBezTo>
                      <a:pt x="284" y="478"/>
                      <a:pt x="263" y="570"/>
                      <a:pt x="205" y="556"/>
                    </a:cubicBezTo>
                    <a:cubicBezTo>
                      <a:pt x="153" y="545"/>
                      <a:pt x="128" y="468"/>
                      <a:pt x="129" y="415"/>
                    </a:cubicBezTo>
                    <a:cubicBezTo>
                      <a:pt x="175" y="400"/>
                      <a:pt x="237" y="409"/>
                      <a:pt x="281" y="408"/>
                    </a:cubicBezTo>
                    <a:cubicBezTo>
                      <a:pt x="313" y="460"/>
                      <a:pt x="319" y="527"/>
                      <a:pt x="399" y="526"/>
                    </a:cubicBezTo>
                    <a:cubicBezTo>
                      <a:pt x="409" y="548"/>
                      <a:pt x="410" y="649"/>
                      <a:pt x="405" y="667"/>
                    </a:cubicBezTo>
                    <a:cubicBezTo>
                      <a:pt x="409" y="690"/>
                      <a:pt x="363" y="681"/>
                      <a:pt x="344" y="676"/>
                    </a:cubicBezTo>
                    <a:cubicBezTo>
                      <a:pt x="310" y="668"/>
                      <a:pt x="284" y="653"/>
                      <a:pt x="270" y="620"/>
                    </a:cubicBezTo>
                    <a:cubicBezTo>
                      <a:pt x="274" y="606"/>
                      <a:pt x="278" y="592"/>
                      <a:pt x="281" y="578"/>
                    </a:cubicBezTo>
                    <a:cubicBezTo>
                      <a:pt x="305" y="559"/>
                      <a:pt x="344" y="548"/>
                      <a:pt x="362" y="587"/>
                    </a:cubicBezTo>
                    <a:cubicBezTo>
                      <a:pt x="362" y="600"/>
                      <a:pt x="361" y="609"/>
                      <a:pt x="355" y="615"/>
                    </a:cubicBezTo>
                    <a:cubicBezTo>
                      <a:pt x="351" y="622"/>
                      <a:pt x="349" y="623"/>
                      <a:pt x="342" y="626"/>
                    </a:cubicBezTo>
                    <a:cubicBezTo>
                      <a:pt x="335" y="624"/>
                      <a:pt x="328" y="622"/>
                      <a:pt x="320" y="620"/>
                    </a:cubicBezTo>
                    <a:cubicBezTo>
                      <a:pt x="318" y="617"/>
                      <a:pt x="316" y="614"/>
                      <a:pt x="314" y="611"/>
                    </a:cubicBezTo>
                    <a:cubicBezTo>
                      <a:pt x="316" y="603"/>
                      <a:pt x="314" y="606"/>
                      <a:pt x="318" y="602"/>
                    </a:cubicBezTo>
                    <a:cubicBezTo>
                      <a:pt x="325" y="598"/>
                      <a:pt x="323" y="600"/>
                      <a:pt x="333" y="600"/>
                    </a:cubicBezTo>
                    <a:cubicBezTo>
                      <a:pt x="334" y="597"/>
                      <a:pt x="335" y="594"/>
                      <a:pt x="336" y="591"/>
                    </a:cubicBezTo>
                    <a:cubicBezTo>
                      <a:pt x="332" y="589"/>
                      <a:pt x="328" y="587"/>
                      <a:pt x="325" y="585"/>
                    </a:cubicBezTo>
                    <a:cubicBezTo>
                      <a:pt x="318" y="588"/>
                      <a:pt x="312" y="591"/>
                      <a:pt x="305" y="593"/>
                    </a:cubicBezTo>
                    <a:cubicBezTo>
                      <a:pt x="304" y="600"/>
                      <a:pt x="304" y="607"/>
                      <a:pt x="303" y="613"/>
                    </a:cubicBezTo>
                    <a:cubicBezTo>
                      <a:pt x="306" y="617"/>
                      <a:pt x="309" y="622"/>
                      <a:pt x="312" y="626"/>
                    </a:cubicBezTo>
                    <a:cubicBezTo>
                      <a:pt x="333" y="633"/>
                      <a:pt x="340" y="636"/>
                      <a:pt x="364" y="628"/>
                    </a:cubicBezTo>
                    <a:cubicBezTo>
                      <a:pt x="366" y="625"/>
                      <a:pt x="368" y="621"/>
                      <a:pt x="370" y="617"/>
                    </a:cubicBezTo>
                    <a:cubicBezTo>
                      <a:pt x="379" y="597"/>
                      <a:pt x="366" y="578"/>
                      <a:pt x="362" y="563"/>
                    </a:cubicBezTo>
                    <a:cubicBezTo>
                      <a:pt x="323" y="535"/>
                      <a:pt x="305" y="558"/>
                      <a:pt x="270" y="572"/>
                    </a:cubicBezTo>
                    <a:cubicBezTo>
                      <a:pt x="232" y="731"/>
                      <a:pt x="511" y="716"/>
                      <a:pt x="551" y="652"/>
                    </a:cubicBezTo>
                    <a:cubicBezTo>
                      <a:pt x="577" y="611"/>
                      <a:pt x="542" y="532"/>
                      <a:pt x="488" y="546"/>
                    </a:cubicBezTo>
                    <a:cubicBezTo>
                      <a:pt x="445" y="556"/>
                      <a:pt x="436" y="614"/>
                      <a:pt x="468" y="637"/>
                    </a:cubicBezTo>
                    <a:cubicBezTo>
                      <a:pt x="486" y="641"/>
                      <a:pt x="499" y="636"/>
                      <a:pt x="514" y="633"/>
                    </a:cubicBezTo>
                    <a:cubicBezTo>
                      <a:pt x="521" y="621"/>
                      <a:pt x="519" y="619"/>
                      <a:pt x="523" y="609"/>
                    </a:cubicBezTo>
                    <a:cubicBezTo>
                      <a:pt x="516" y="597"/>
                      <a:pt x="514" y="592"/>
                      <a:pt x="499" y="589"/>
                    </a:cubicBezTo>
                    <a:cubicBezTo>
                      <a:pt x="503" y="601"/>
                      <a:pt x="508" y="609"/>
                      <a:pt x="512" y="624"/>
                    </a:cubicBezTo>
                    <a:cubicBezTo>
                      <a:pt x="505" y="627"/>
                      <a:pt x="509" y="624"/>
                      <a:pt x="505" y="628"/>
                    </a:cubicBezTo>
                    <a:cubicBezTo>
                      <a:pt x="498" y="630"/>
                      <a:pt x="491" y="631"/>
                      <a:pt x="484" y="633"/>
                    </a:cubicBezTo>
                    <a:cubicBezTo>
                      <a:pt x="468" y="625"/>
                      <a:pt x="459" y="614"/>
                      <a:pt x="460" y="589"/>
                    </a:cubicBezTo>
                    <a:cubicBezTo>
                      <a:pt x="469" y="576"/>
                      <a:pt x="477" y="568"/>
                      <a:pt x="492" y="561"/>
                    </a:cubicBezTo>
                    <a:cubicBezTo>
                      <a:pt x="512" y="561"/>
                      <a:pt x="529" y="568"/>
                      <a:pt x="536" y="583"/>
                    </a:cubicBezTo>
                    <a:cubicBezTo>
                      <a:pt x="607" y="641"/>
                      <a:pt x="465" y="679"/>
                      <a:pt x="460" y="683"/>
                    </a:cubicBezTo>
                    <a:cubicBezTo>
                      <a:pt x="452" y="687"/>
                      <a:pt x="456" y="682"/>
                      <a:pt x="453" y="691"/>
                    </a:cubicBezTo>
                    <a:cubicBezTo>
                      <a:pt x="449" y="686"/>
                      <a:pt x="452" y="691"/>
                      <a:pt x="451" y="685"/>
                    </a:cubicBezTo>
                    <a:cubicBezTo>
                      <a:pt x="440" y="684"/>
                      <a:pt x="429" y="683"/>
                      <a:pt x="418" y="683"/>
                    </a:cubicBezTo>
                    <a:cubicBezTo>
                      <a:pt x="410" y="648"/>
                      <a:pt x="406" y="567"/>
                      <a:pt x="414" y="526"/>
                    </a:cubicBezTo>
                    <a:cubicBezTo>
                      <a:pt x="441" y="515"/>
                      <a:pt x="472" y="517"/>
                      <a:pt x="490" y="493"/>
                    </a:cubicBezTo>
                    <a:cubicBezTo>
                      <a:pt x="501" y="479"/>
                      <a:pt x="521" y="418"/>
                      <a:pt x="527" y="413"/>
                    </a:cubicBezTo>
                    <a:cubicBezTo>
                      <a:pt x="541" y="403"/>
                      <a:pt x="642" y="410"/>
                      <a:pt x="666" y="406"/>
                    </a:cubicBezTo>
                    <a:cubicBezTo>
                      <a:pt x="670" y="408"/>
                      <a:pt x="674" y="411"/>
                      <a:pt x="677" y="413"/>
                    </a:cubicBezTo>
                    <a:cubicBezTo>
                      <a:pt x="686" y="475"/>
                      <a:pt x="653" y="547"/>
                      <a:pt x="584" y="548"/>
                    </a:cubicBezTo>
                    <a:cubicBezTo>
                      <a:pt x="564" y="532"/>
                      <a:pt x="549" y="521"/>
                      <a:pt x="549" y="485"/>
                    </a:cubicBezTo>
                    <a:cubicBezTo>
                      <a:pt x="518" y="495"/>
                      <a:pt x="574" y="589"/>
                      <a:pt x="642" y="548"/>
                    </a:cubicBezTo>
                    <a:cubicBezTo>
                      <a:pt x="722" y="499"/>
                      <a:pt x="697" y="290"/>
                      <a:pt x="623" y="256"/>
                    </a:cubicBezTo>
                    <a:close/>
                    <a:moveTo>
                      <a:pt x="499" y="343"/>
                    </a:moveTo>
                    <a:cubicBezTo>
                      <a:pt x="498" y="349"/>
                      <a:pt x="497" y="355"/>
                      <a:pt x="497" y="361"/>
                    </a:cubicBezTo>
                    <a:cubicBezTo>
                      <a:pt x="490" y="365"/>
                      <a:pt x="484" y="369"/>
                      <a:pt x="477" y="374"/>
                    </a:cubicBezTo>
                    <a:cubicBezTo>
                      <a:pt x="467" y="366"/>
                      <a:pt x="459" y="357"/>
                      <a:pt x="453" y="345"/>
                    </a:cubicBezTo>
                    <a:cubicBezTo>
                      <a:pt x="460" y="338"/>
                      <a:pt x="466" y="331"/>
                      <a:pt x="473" y="324"/>
                    </a:cubicBezTo>
                    <a:cubicBezTo>
                      <a:pt x="490" y="325"/>
                      <a:pt x="492" y="332"/>
                      <a:pt x="499" y="343"/>
                    </a:cubicBezTo>
                    <a:close/>
                    <a:moveTo>
                      <a:pt x="416" y="435"/>
                    </a:moveTo>
                    <a:cubicBezTo>
                      <a:pt x="416" y="435"/>
                      <a:pt x="416" y="435"/>
                      <a:pt x="416" y="435"/>
                    </a:cubicBezTo>
                    <a:cubicBezTo>
                      <a:pt x="413" y="432"/>
                      <a:pt x="395" y="422"/>
                      <a:pt x="390" y="419"/>
                    </a:cubicBezTo>
                    <a:cubicBezTo>
                      <a:pt x="392" y="401"/>
                      <a:pt x="400" y="399"/>
                      <a:pt x="410" y="389"/>
                    </a:cubicBezTo>
                    <a:cubicBezTo>
                      <a:pt x="423" y="394"/>
                      <a:pt x="427" y="403"/>
                      <a:pt x="436" y="413"/>
                    </a:cubicBezTo>
                    <a:cubicBezTo>
                      <a:pt x="436" y="419"/>
                      <a:pt x="436" y="419"/>
                      <a:pt x="436" y="419"/>
                    </a:cubicBezTo>
                    <a:cubicBezTo>
                      <a:pt x="430" y="427"/>
                      <a:pt x="427" y="432"/>
                      <a:pt x="416" y="435"/>
                    </a:cubicBezTo>
                    <a:cubicBezTo>
                      <a:pt x="417" y="435"/>
                      <a:pt x="417" y="435"/>
                      <a:pt x="416" y="435"/>
                    </a:cubicBezTo>
                    <a:close/>
                    <a:moveTo>
                      <a:pt x="412" y="441"/>
                    </a:moveTo>
                    <a:cubicBezTo>
                      <a:pt x="412" y="448"/>
                      <a:pt x="412" y="448"/>
                      <a:pt x="412" y="448"/>
                    </a:cubicBezTo>
                    <a:cubicBezTo>
                      <a:pt x="410" y="446"/>
                      <a:pt x="409" y="445"/>
                      <a:pt x="407" y="443"/>
                    </a:cubicBezTo>
                    <a:cubicBezTo>
                      <a:pt x="408" y="443"/>
                      <a:pt x="409" y="442"/>
                      <a:pt x="410" y="441"/>
                    </a:cubicBezTo>
                    <a:lnTo>
                      <a:pt x="412" y="441"/>
                    </a:lnTo>
                    <a:close/>
                    <a:moveTo>
                      <a:pt x="379" y="422"/>
                    </a:moveTo>
                    <a:cubicBezTo>
                      <a:pt x="393" y="425"/>
                      <a:pt x="402" y="435"/>
                      <a:pt x="405" y="450"/>
                    </a:cubicBezTo>
                    <a:cubicBezTo>
                      <a:pt x="400" y="455"/>
                      <a:pt x="395" y="460"/>
                      <a:pt x="390" y="465"/>
                    </a:cubicBezTo>
                    <a:cubicBezTo>
                      <a:pt x="374" y="463"/>
                      <a:pt x="366" y="456"/>
                      <a:pt x="364" y="439"/>
                    </a:cubicBezTo>
                    <a:cubicBezTo>
                      <a:pt x="369" y="433"/>
                      <a:pt x="374" y="427"/>
                      <a:pt x="379" y="422"/>
                    </a:cubicBezTo>
                    <a:close/>
                    <a:moveTo>
                      <a:pt x="353" y="435"/>
                    </a:moveTo>
                    <a:cubicBezTo>
                      <a:pt x="341" y="427"/>
                      <a:pt x="334" y="421"/>
                      <a:pt x="327" y="408"/>
                    </a:cubicBezTo>
                    <a:cubicBezTo>
                      <a:pt x="333" y="400"/>
                      <a:pt x="338" y="391"/>
                      <a:pt x="344" y="382"/>
                    </a:cubicBezTo>
                    <a:cubicBezTo>
                      <a:pt x="365" y="389"/>
                      <a:pt x="372" y="407"/>
                      <a:pt x="366" y="428"/>
                    </a:cubicBezTo>
                    <a:cubicBezTo>
                      <a:pt x="362" y="430"/>
                      <a:pt x="357" y="432"/>
                      <a:pt x="353" y="435"/>
                    </a:cubicBezTo>
                    <a:close/>
                    <a:moveTo>
                      <a:pt x="420" y="380"/>
                    </a:moveTo>
                    <a:cubicBezTo>
                      <a:pt x="428" y="370"/>
                      <a:pt x="435" y="360"/>
                      <a:pt x="442" y="350"/>
                    </a:cubicBezTo>
                    <a:cubicBezTo>
                      <a:pt x="453" y="355"/>
                      <a:pt x="460" y="368"/>
                      <a:pt x="468" y="376"/>
                    </a:cubicBezTo>
                    <a:cubicBezTo>
                      <a:pt x="469" y="378"/>
                      <a:pt x="470" y="380"/>
                      <a:pt x="470" y="382"/>
                    </a:cubicBezTo>
                    <a:cubicBezTo>
                      <a:pt x="466" y="387"/>
                      <a:pt x="462" y="393"/>
                      <a:pt x="457" y="398"/>
                    </a:cubicBezTo>
                    <a:cubicBezTo>
                      <a:pt x="441" y="407"/>
                      <a:pt x="429" y="396"/>
                      <a:pt x="420" y="380"/>
                    </a:cubicBezTo>
                    <a:close/>
                    <a:moveTo>
                      <a:pt x="479" y="393"/>
                    </a:moveTo>
                    <a:cubicBezTo>
                      <a:pt x="474" y="386"/>
                      <a:pt x="476" y="392"/>
                      <a:pt x="477" y="385"/>
                    </a:cubicBezTo>
                    <a:cubicBezTo>
                      <a:pt x="492" y="398"/>
                      <a:pt x="486" y="407"/>
                      <a:pt x="479" y="428"/>
                    </a:cubicBezTo>
                    <a:cubicBezTo>
                      <a:pt x="473" y="430"/>
                      <a:pt x="468" y="431"/>
                      <a:pt x="462" y="432"/>
                    </a:cubicBezTo>
                    <a:cubicBezTo>
                      <a:pt x="454" y="427"/>
                      <a:pt x="452" y="423"/>
                      <a:pt x="449" y="413"/>
                    </a:cubicBezTo>
                    <a:cubicBezTo>
                      <a:pt x="456" y="404"/>
                      <a:pt x="465" y="396"/>
                      <a:pt x="479" y="393"/>
                    </a:cubicBezTo>
                    <a:close/>
                    <a:moveTo>
                      <a:pt x="427" y="289"/>
                    </a:moveTo>
                    <a:cubicBezTo>
                      <a:pt x="428" y="290"/>
                      <a:pt x="428" y="292"/>
                      <a:pt x="429" y="293"/>
                    </a:cubicBezTo>
                    <a:cubicBezTo>
                      <a:pt x="425" y="293"/>
                      <a:pt x="425" y="293"/>
                      <a:pt x="425" y="293"/>
                    </a:cubicBezTo>
                    <a:cubicBezTo>
                      <a:pt x="426" y="292"/>
                      <a:pt x="426" y="290"/>
                      <a:pt x="427" y="289"/>
                    </a:cubicBezTo>
                    <a:close/>
                    <a:moveTo>
                      <a:pt x="420" y="295"/>
                    </a:moveTo>
                    <a:cubicBezTo>
                      <a:pt x="438" y="295"/>
                      <a:pt x="458" y="300"/>
                      <a:pt x="462" y="306"/>
                    </a:cubicBezTo>
                    <a:cubicBezTo>
                      <a:pt x="465" y="311"/>
                      <a:pt x="465" y="311"/>
                      <a:pt x="466" y="319"/>
                    </a:cubicBezTo>
                    <a:cubicBezTo>
                      <a:pt x="460" y="324"/>
                      <a:pt x="455" y="329"/>
                      <a:pt x="449" y="335"/>
                    </a:cubicBezTo>
                    <a:cubicBezTo>
                      <a:pt x="432" y="330"/>
                      <a:pt x="420" y="316"/>
                      <a:pt x="412" y="304"/>
                    </a:cubicBezTo>
                    <a:cubicBezTo>
                      <a:pt x="415" y="301"/>
                      <a:pt x="418" y="298"/>
                      <a:pt x="420" y="295"/>
                    </a:cubicBezTo>
                    <a:close/>
                    <a:moveTo>
                      <a:pt x="410" y="274"/>
                    </a:moveTo>
                    <a:cubicBezTo>
                      <a:pt x="412" y="277"/>
                      <a:pt x="412" y="274"/>
                      <a:pt x="410" y="278"/>
                    </a:cubicBezTo>
                    <a:lnTo>
                      <a:pt x="410" y="274"/>
                    </a:lnTo>
                    <a:close/>
                    <a:moveTo>
                      <a:pt x="383" y="337"/>
                    </a:moveTo>
                    <a:cubicBezTo>
                      <a:pt x="391" y="326"/>
                      <a:pt x="396" y="323"/>
                      <a:pt x="405" y="315"/>
                    </a:cubicBezTo>
                    <a:cubicBezTo>
                      <a:pt x="421" y="322"/>
                      <a:pt x="426" y="329"/>
                      <a:pt x="436" y="341"/>
                    </a:cubicBezTo>
                    <a:cubicBezTo>
                      <a:pt x="433" y="355"/>
                      <a:pt x="427" y="357"/>
                      <a:pt x="418" y="365"/>
                    </a:cubicBezTo>
                    <a:cubicBezTo>
                      <a:pt x="396" y="363"/>
                      <a:pt x="393" y="353"/>
                      <a:pt x="383" y="339"/>
                    </a:cubicBezTo>
                    <a:lnTo>
                      <a:pt x="383" y="337"/>
                    </a:lnTo>
                    <a:close/>
                    <a:moveTo>
                      <a:pt x="399" y="365"/>
                    </a:moveTo>
                    <a:cubicBezTo>
                      <a:pt x="399" y="371"/>
                      <a:pt x="400" y="378"/>
                      <a:pt x="401" y="385"/>
                    </a:cubicBezTo>
                    <a:cubicBezTo>
                      <a:pt x="392" y="391"/>
                      <a:pt x="382" y="395"/>
                      <a:pt x="370" y="400"/>
                    </a:cubicBezTo>
                    <a:cubicBezTo>
                      <a:pt x="365" y="390"/>
                      <a:pt x="360" y="379"/>
                      <a:pt x="355" y="369"/>
                    </a:cubicBezTo>
                    <a:cubicBezTo>
                      <a:pt x="362" y="362"/>
                      <a:pt x="369" y="358"/>
                      <a:pt x="375" y="350"/>
                    </a:cubicBezTo>
                    <a:cubicBezTo>
                      <a:pt x="386" y="355"/>
                      <a:pt x="389" y="364"/>
                      <a:pt x="399" y="365"/>
                    </a:cubicBezTo>
                    <a:close/>
                    <a:moveTo>
                      <a:pt x="340" y="317"/>
                    </a:moveTo>
                    <a:cubicBezTo>
                      <a:pt x="347" y="318"/>
                      <a:pt x="354" y="319"/>
                      <a:pt x="362" y="319"/>
                    </a:cubicBezTo>
                    <a:cubicBezTo>
                      <a:pt x="364" y="328"/>
                      <a:pt x="366" y="337"/>
                      <a:pt x="368" y="345"/>
                    </a:cubicBezTo>
                    <a:cubicBezTo>
                      <a:pt x="366" y="350"/>
                      <a:pt x="364" y="354"/>
                      <a:pt x="362" y="358"/>
                    </a:cubicBezTo>
                    <a:cubicBezTo>
                      <a:pt x="357" y="360"/>
                      <a:pt x="352" y="361"/>
                      <a:pt x="346" y="363"/>
                    </a:cubicBezTo>
                    <a:cubicBezTo>
                      <a:pt x="337" y="358"/>
                      <a:pt x="331" y="353"/>
                      <a:pt x="327" y="343"/>
                    </a:cubicBezTo>
                    <a:cubicBezTo>
                      <a:pt x="326" y="340"/>
                      <a:pt x="325" y="337"/>
                      <a:pt x="325" y="335"/>
                    </a:cubicBezTo>
                    <a:cubicBezTo>
                      <a:pt x="330" y="329"/>
                      <a:pt x="335" y="323"/>
                      <a:pt x="340" y="317"/>
                    </a:cubicBezTo>
                    <a:close/>
                    <a:moveTo>
                      <a:pt x="309" y="350"/>
                    </a:moveTo>
                    <a:cubicBezTo>
                      <a:pt x="327" y="351"/>
                      <a:pt x="332" y="359"/>
                      <a:pt x="338" y="371"/>
                    </a:cubicBezTo>
                    <a:cubicBezTo>
                      <a:pt x="329" y="388"/>
                      <a:pt x="323" y="399"/>
                      <a:pt x="301" y="398"/>
                    </a:cubicBezTo>
                    <a:cubicBezTo>
                      <a:pt x="299" y="391"/>
                      <a:pt x="296" y="385"/>
                      <a:pt x="294" y="378"/>
                    </a:cubicBezTo>
                    <a:cubicBezTo>
                      <a:pt x="299" y="369"/>
                      <a:pt x="304" y="359"/>
                      <a:pt x="309" y="350"/>
                    </a:cubicBezTo>
                    <a:close/>
                    <a:moveTo>
                      <a:pt x="316" y="465"/>
                    </a:moveTo>
                    <a:cubicBezTo>
                      <a:pt x="306" y="451"/>
                      <a:pt x="300" y="440"/>
                      <a:pt x="301" y="419"/>
                    </a:cubicBezTo>
                    <a:cubicBezTo>
                      <a:pt x="306" y="416"/>
                      <a:pt x="311" y="412"/>
                      <a:pt x="316" y="408"/>
                    </a:cubicBezTo>
                    <a:cubicBezTo>
                      <a:pt x="325" y="421"/>
                      <a:pt x="333" y="433"/>
                      <a:pt x="342" y="445"/>
                    </a:cubicBezTo>
                    <a:cubicBezTo>
                      <a:pt x="338" y="451"/>
                      <a:pt x="335" y="457"/>
                      <a:pt x="331" y="463"/>
                    </a:cubicBezTo>
                    <a:cubicBezTo>
                      <a:pt x="327" y="464"/>
                      <a:pt x="323" y="464"/>
                      <a:pt x="318" y="465"/>
                    </a:cubicBezTo>
                    <a:lnTo>
                      <a:pt x="316" y="465"/>
                    </a:lnTo>
                    <a:close/>
                    <a:moveTo>
                      <a:pt x="331" y="476"/>
                    </a:moveTo>
                    <a:cubicBezTo>
                      <a:pt x="338" y="464"/>
                      <a:pt x="348" y="459"/>
                      <a:pt x="357" y="450"/>
                    </a:cubicBezTo>
                    <a:cubicBezTo>
                      <a:pt x="363" y="457"/>
                      <a:pt x="369" y="464"/>
                      <a:pt x="375" y="472"/>
                    </a:cubicBezTo>
                    <a:cubicBezTo>
                      <a:pt x="371" y="488"/>
                      <a:pt x="363" y="497"/>
                      <a:pt x="344" y="498"/>
                    </a:cubicBezTo>
                    <a:cubicBezTo>
                      <a:pt x="340" y="490"/>
                      <a:pt x="336" y="483"/>
                      <a:pt x="331" y="476"/>
                    </a:cubicBezTo>
                    <a:close/>
                    <a:moveTo>
                      <a:pt x="397" y="517"/>
                    </a:moveTo>
                    <a:cubicBezTo>
                      <a:pt x="388" y="515"/>
                      <a:pt x="379" y="513"/>
                      <a:pt x="370" y="511"/>
                    </a:cubicBezTo>
                    <a:cubicBezTo>
                      <a:pt x="367" y="509"/>
                      <a:pt x="365" y="506"/>
                      <a:pt x="362" y="504"/>
                    </a:cubicBezTo>
                    <a:cubicBezTo>
                      <a:pt x="368" y="493"/>
                      <a:pt x="374" y="490"/>
                      <a:pt x="383" y="482"/>
                    </a:cubicBezTo>
                    <a:cubicBezTo>
                      <a:pt x="390" y="488"/>
                      <a:pt x="397" y="493"/>
                      <a:pt x="403" y="498"/>
                    </a:cubicBezTo>
                    <a:cubicBezTo>
                      <a:pt x="402" y="499"/>
                      <a:pt x="402" y="501"/>
                      <a:pt x="401" y="502"/>
                    </a:cubicBezTo>
                    <a:cubicBezTo>
                      <a:pt x="403" y="509"/>
                      <a:pt x="400" y="511"/>
                      <a:pt x="397" y="517"/>
                    </a:cubicBezTo>
                    <a:close/>
                    <a:moveTo>
                      <a:pt x="447" y="515"/>
                    </a:moveTo>
                    <a:cubicBezTo>
                      <a:pt x="437" y="514"/>
                      <a:pt x="428" y="514"/>
                      <a:pt x="418" y="513"/>
                    </a:cubicBezTo>
                    <a:cubicBezTo>
                      <a:pt x="418" y="508"/>
                      <a:pt x="417" y="503"/>
                      <a:pt x="416" y="498"/>
                    </a:cubicBezTo>
                    <a:cubicBezTo>
                      <a:pt x="424" y="493"/>
                      <a:pt x="428" y="486"/>
                      <a:pt x="434" y="480"/>
                    </a:cubicBezTo>
                    <a:cubicBezTo>
                      <a:pt x="440" y="480"/>
                      <a:pt x="440" y="480"/>
                      <a:pt x="440" y="480"/>
                    </a:cubicBezTo>
                    <a:cubicBezTo>
                      <a:pt x="444" y="483"/>
                      <a:pt x="447" y="486"/>
                      <a:pt x="451" y="489"/>
                    </a:cubicBezTo>
                    <a:cubicBezTo>
                      <a:pt x="452" y="493"/>
                      <a:pt x="454" y="498"/>
                      <a:pt x="455" y="502"/>
                    </a:cubicBezTo>
                    <a:cubicBezTo>
                      <a:pt x="452" y="506"/>
                      <a:pt x="449" y="511"/>
                      <a:pt x="447" y="515"/>
                    </a:cubicBezTo>
                    <a:close/>
                    <a:moveTo>
                      <a:pt x="490" y="485"/>
                    </a:moveTo>
                    <a:cubicBezTo>
                      <a:pt x="484" y="490"/>
                      <a:pt x="478" y="495"/>
                      <a:pt x="473" y="500"/>
                    </a:cubicBezTo>
                    <a:cubicBezTo>
                      <a:pt x="464" y="500"/>
                      <a:pt x="464" y="500"/>
                      <a:pt x="464" y="500"/>
                    </a:cubicBezTo>
                    <a:cubicBezTo>
                      <a:pt x="457" y="488"/>
                      <a:pt x="451" y="477"/>
                      <a:pt x="444" y="465"/>
                    </a:cubicBezTo>
                    <a:cubicBezTo>
                      <a:pt x="426" y="467"/>
                      <a:pt x="422" y="483"/>
                      <a:pt x="412" y="493"/>
                    </a:cubicBezTo>
                    <a:cubicBezTo>
                      <a:pt x="398" y="491"/>
                      <a:pt x="394" y="487"/>
                      <a:pt x="392" y="474"/>
                    </a:cubicBezTo>
                    <a:cubicBezTo>
                      <a:pt x="412" y="456"/>
                      <a:pt x="425" y="444"/>
                      <a:pt x="440" y="424"/>
                    </a:cubicBezTo>
                    <a:cubicBezTo>
                      <a:pt x="447" y="427"/>
                      <a:pt x="453" y="431"/>
                      <a:pt x="460" y="435"/>
                    </a:cubicBezTo>
                    <a:cubicBezTo>
                      <a:pt x="458" y="444"/>
                      <a:pt x="457" y="447"/>
                      <a:pt x="451" y="452"/>
                    </a:cubicBezTo>
                    <a:cubicBezTo>
                      <a:pt x="451" y="454"/>
                      <a:pt x="451" y="454"/>
                      <a:pt x="451" y="454"/>
                    </a:cubicBezTo>
                    <a:cubicBezTo>
                      <a:pt x="466" y="455"/>
                      <a:pt x="474" y="457"/>
                      <a:pt x="490" y="465"/>
                    </a:cubicBezTo>
                    <a:lnTo>
                      <a:pt x="490" y="485"/>
                    </a:lnTo>
                    <a:close/>
                    <a:moveTo>
                      <a:pt x="497" y="469"/>
                    </a:moveTo>
                    <a:cubicBezTo>
                      <a:pt x="497" y="468"/>
                      <a:pt x="498" y="467"/>
                      <a:pt x="499" y="465"/>
                    </a:cubicBezTo>
                    <a:cubicBezTo>
                      <a:pt x="500" y="467"/>
                      <a:pt x="500" y="468"/>
                      <a:pt x="501" y="469"/>
                    </a:cubicBezTo>
                    <a:lnTo>
                      <a:pt x="497" y="469"/>
                    </a:lnTo>
                    <a:close/>
                    <a:moveTo>
                      <a:pt x="501" y="459"/>
                    </a:moveTo>
                    <a:cubicBezTo>
                      <a:pt x="499" y="460"/>
                      <a:pt x="497" y="461"/>
                      <a:pt x="494" y="463"/>
                    </a:cubicBezTo>
                    <a:cubicBezTo>
                      <a:pt x="488" y="456"/>
                      <a:pt x="481" y="448"/>
                      <a:pt x="475" y="441"/>
                    </a:cubicBezTo>
                    <a:cubicBezTo>
                      <a:pt x="482" y="433"/>
                      <a:pt x="489" y="425"/>
                      <a:pt x="497" y="417"/>
                    </a:cubicBezTo>
                    <a:cubicBezTo>
                      <a:pt x="501" y="418"/>
                      <a:pt x="505" y="419"/>
                      <a:pt x="510" y="419"/>
                    </a:cubicBezTo>
                    <a:cubicBezTo>
                      <a:pt x="511" y="420"/>
                      <a:pt x="513" y="421"/>
                      <a:pt x="514" y="422"/>
                    </a:cubicBezTo>
                    <a:cubicBezTo>
                      <a:pt x="515" y="439"/>
                      <a:pt x="512" y="452"/>
                      <a:pt x="501" y="459"/>
                    </a:cubicBezTo>
                    <a:close/>
                    <a:moveTo>
                      <a:pt x="503" y="411"/>
                    </a:moveTo>
                    <a:cubicBezTo>
                      <a:pt x="499" y="411"/>
                      <a:pt x="499" y="411"/>
                      <a:pt x="499" y="411"/>
                    </a:cubicBezTo>
                    <a:cubicBezTo>
                      <a:pt x="494" y="402"/>
                      <a:pt x="490" y="393"/>
                      <a:pt x="486" y="385"/>
                    </a:cubicBezTo>
                    <a:cubicBezTo>
                      <a:pt x="484" y="383"/>
                      <a:pt x="483" y="382"/>
                      <a:pt x="481" y="380"/>
                    </a:cubicBezTo>
                    <a:cubicBezTo>
                      <a:pt x="490" y="371"/>
                      <a:pt x="504" y="368"/>
                      <a:pt x="510" y="356"/>
                    </a:cubicBezTo>
                    <a:cubicBezTo>
                      <a:pt x="521" y="374"/>
                      <a:pt x="519" y="398"/>
                      <a:pt x="503" y="411"/>
                    </a:cubicBezTo>
                    <a:close/>
                    <a:moveTo>
                      <a:pt x="540" y="406"/>
                    </a:moveTo>
                    <a:cubicBezTo>
                      <a:pt x="540" y="402"/>
                      <a:pt x="540" y="402"/>
                      <a:pt x="540" y="402"/>
                    </a:cubicBezTo>
                    <a:cubicBezTo>
                      <a:pt x="542" y="406"/>
                      <a:pt x="542" y="403"/>
                      <a:pt x="540" y="406"/>
                    </a:cubicBezTo>
                    <a:close/>
                    <a:moveTo>
                      <a:pt x="209" y="150"/>
                    </a:moveTo>
                    <a:cubicBezTo>
                      <a:pt x="203" y="150"/>
                      <a:pt x="203" y="150"/>
                      <a:pt x="203" y="150"/>
                    </a:cubicBezTo>
                    <a:cubicBezTo>
                      <a:pt x="198" y="152"/>
                      <a:pt x="193" y="155"/>
                      <a:pt x="188" y="158"/>
                    </a:cubicBezTo>
                    <a:cubicBezTo>
                      <a:pt x="185" y="162"/>
                      <a:pt x="182" y="165"/>
                      <a:pt x="179" y="169"/>
                    </a:cubicBezTo>
                    <a:cubicBezTo>
                      <a:pt x="188" y="164"/>
                      <a:pt x="198" y="159"/>
                      <a:pt x="207" y="154"/>
                    </a:cubicBezTo>
                    <a:cubicBezTo>
                      <a:pt x="208" y="152"/>
                      <a:pt x="209" y="151"/>
                      <a:pt x="209" y="150"/>
                    </a:cubicBezTo>
                    <a:close/>
                    <a:moveTo>
                      <a:pt x="175" y="169"/>
                    </a:moveTo>
                    <a:cubicBezTo>
                      <a:pt x="166" y="181"/>
                      <a:pt x="157" y="192"/>
                      <a:pt x="148" y="204"/>
                    </a:cubicBezTo>
                    <a:cubicBezTo>
                      <a:pt x="158" y="200"/>
                      <a:pt x="181" y="172"/>
                      <a:pt x="175" y="169"/>
                    </a:cubicBezTo>
                    <a:close/>
                    <a:moveTo>
                      <a:pt x="146" y="204"/>
                    </a:moveTo>
                    <a:cubicBezTo>
                      <a:pt x="145" y="208"/>
                      <a:pt x="143" y="211"/>
                      <a:pt x="142" y="215"/>
                    </a:cubicBezTo>
                    <a:cubicBezTo>
                      <a:pt x="147" y="210"/>
                      <a:pt x="146" y="209"/>
                      <a:pt x="146" y="204"/>
                    </a:cubicBezTo>
                    <a:close/>
                    <a:moveTo>
                      <a:pt x="664" y="219"/>
                    </a:moveTo>
                    <a:cubicBezTo>
                      <a:pt x="661" y="218"/>
                      <a:pt x="658" y="216"/>
                      <a:pt x="655" y="215"/>
                    </a:cubicBezTo>
                    <a:cubicBezTo>
                      <a:pt x="659" y="219"/>
                      <a:pt x="663" y="224"/>
                      <a:pt x="666" y="228"/>
                    </a:cubicBezTo>
                    <a:cubicBezTo>
                      <a:pt x="666" y="225"/>
                      <a:pt x="665" y="222"/>
                      <a:pt x="664" y="219"/>
                    </a:cubicBezTo>
                    <a:close/>
                    <a:moveTo>
                      <a:pt x="135" y="217"/>
                    </a:moveTo>
                    <a:cubicBezTo>
                      <a:pt x="134" y="221"/>
                      <a:pt x="132" y="224"/>
                      <a:pt x="131" y="228"/>
                    </a:cubicBezTo>
                    <a:cubicBezTo>
                      <a:pt x="136" y="223"/>
                      <a:pt x="138" y="224"/>
                      <a:pt x="135" y="217"/>
                    </a:cubicBezTo>
                    <a:close/>
                    <a:moveTo>
                      <a:pt x="679" y="250"/>
                    </a:moveTo>
                    <a:cubicBezTo>
                      <a:pt x="677" y="247"/>
                      <a:pt x="675" y="245"/>
                      <a:pt x="673" y="243"/>
                    </a:cubicBezTo>
                    <a:cubicBezTo>
                      <a:pt x="676" y="249"/>
                      <a:pt x="674" y="246"/>
                      <a:pt x="679" y="250"/>
                    </a:cubicBezTo>
                    <a:close/>
                    <a:moveTo>
                      <a:pt x="118" y="247"/>
                    </a:moveTo>
                    <a:cubicBezTo>
                      <a:pt x="117" y="252"/>
                      <a:pt x="115" y="256"/>
                      <a:pt x="114" y="261"/>
                    </a:cubicBezTo>
                    <a:cubicBezTo>
                      <a:pt x="119" y="255"/>
                      <a:pt x="119" y="254"/>
                      <a:pt x="118" y="247"/>
                    </a:cubicBezTo>
                    <a:close/>
                    <a:moveTo>
                      <a:pt x="712" y="343"/>
                    </a:moveTo>
                    <a:cubicBezTo>
                      <a:pt x="719" y="375"/>
                      <a:pt x="715" y="413"/>
                      <a:pt x="714" y="448"/>
                    </a:cubicBezTo>
                    <a:cubicBezTo>
                      <a:pt x="716" y="448"/>
                      <a:pt x="716" y="448"/>
                      <a:pt x="716" y="448"/>
                    </a:cubicBezTo>
                    <a:cubicBezTo>
                      <a:pt x="725" y="382"/>
                      <a:pt x="718" y="297"/>
                      <a:pt x="684" y="261"/>
                    </a:cubicBezTo>
                    <a:cubicBezTo>
                      <a:pt x="693" y="288"/>
                      <a:pt x="703" y="316"/>
                      <a:pt x="712" y="343"/>
                    </a:cubicBezTo>
                    <a:close/>
                    <a:moveTo>
                      <a:pt x="109" y="267"/>
                    </a:moveTo>
                    <a:cubicBezTo>
                      <a:pt x="107" y="274"/>
                      <a:pt x="105" y="282"/>
                      <a:pt x="103" y="289"/>
                    </a:cubicBezTo>
                    <a:cubicBezTo>
                      <a:pt x="108" y="283"/>
                      <a:pt x="115" y="270"/>
                      <a:pt x="109" y="267"/>
                    </a:cubicBezTo>
                    <a:close/>
                    <a:moveTo>
                      <a:pt x="101" y="289"/>
                    </a:moveTo>
                    <a:cubicBezTo>
                      <a:pt x="100" y="294"/>
                      <a:pt x="99" y="299"/>
                      <a:pt x="98" y="304"/>
                    </a:cubicBezTo>
                    <a:cubicBezTo>
                      <a:pt x="101" y="304"/>
                      <a:pt x="101" y="304"/>
                      <a:pt x="101" y="304"/>
                    </a:cubicBezTo>
                    <a:lnTo>
                      <a:pt x="101" y="289"/>
                    </a:lnTo>
                    <a:close/>
                    <a:moveTo>
                      <a:pt x="96" y="304"/>
                    </a:moveTo>
                    <a:cubicBezTo>
                      <a:pt x="96" y="311"/>
                      <a:pt x="96" y="311"/>
                      <a:pt x="96" y="311"/>
                    </a:cubicBezTo>
                    <a:cubicBezTo>
                      <a:pt x="98" y="311"/>
                      <a:pt x="98" y="311"/>
                      <a:pt x="98" y="311"/>
                    </a:cubicBezTo>
                    <a:cubicBezTo>
                      <a:pt x="98" y="308"/>
                      <a:pt x="97" y="306"/>
                      <a:pt x="96" y="304"/>
                    </a:cubicBezTo>
                    <a:close/>
                    <a:moveTo>
                      <a:pt x="94" y="311"/>
                    </a:moveTo>
                    <a:cubicBezTo>
                      <a:pt x="92" y="324"/>
                      <a:pt x="90" y="337"/>
                      <a:pt x="88" y="350"/>
                    </a:cubicBezTo>
                    <a:cubicBezTo>
                      <a:pt x="89" y="351"/>
                      <a:pt x="90" y="353"/>
                      <a:pt x="92" y="354"/>
                    </a:cubicBezTo>
                    <a:cubicBezTo>
                      <a:pt x="93" y="340"/>
                      <a:pt x="93" y="325"/>
                      <a:pt x="94" y="311"/>
                    </a:cubicBezTo>
                    <a:close/>
                    <a:moveTo>
                      <a:pt x="18" y="332"/>
                    </a:moveTo>
                    <a:cubicBezTo>
                      <a:pt x="16" y="336"/>
                      <a:pt x="15" y="340"/>
                      <a:pt x="14" y="343"/>
                    </a:cubicBezTo>
                    <a:cubicBezTo>
                      <a:pt x="14" y="343"/>
                      <a:pt x="15" y="343"/>
                      <a:pt x="16" y="342"/>
                    </a:cubicBezTo>
                    <a:cubicBezTo>
                      <a:pt x="16" y="339"/>
                      <a:pt x="17" y="336"/>
                      <a:pt x="18" y="332"/>
                    </a:cubicBezTo>
                    <a:close/>
                    <a:moveTo>
                      <a:pt x="88" y="361"/>
                    </a:moveTo>
                    <a:cubicBezTo>
                      <a:pt x="87" y="364"/>
                      <a:pt x="86" y="368"/>
                      <a:pt x="85" y="371"/>
                    </a:cubicBezTo>
                    <a:cubicBezTo>
                      <a:pt x="90" y="371"/>
                      <a:pt x="90" y="371"/>
                      <a:pt x="90" y="371"/>
                    </a:cubicBezTo>
                    <a:cubicBezTo>
                      <a:pt x="89" y="368"/>
                      <a:pt x="88" y="364"/>
                      <a:pt x="88" y="361"/>
                    </a:cubicBezTo>
                    <a:close/>
                    <a:moveTo>
                      <a:pt x="109" y="519"/>
                    </a:moveTo>
                    <a:cubicBezTo>
                      <a:pt x="111" y="520"/>
                      <a:pt x="112" y="521"/>
                      <a:pt x="114" y="522"/>
                    </a:cubicBezTo>
                    <a:cubicBezTo>
                      <a:pt x="110" y="507"/>
                      <a:pt x="88" y="382"/>
                      <a:pt x="85" y="378"/>
                    </a:cubicBezTo>
                    <a:cubicBezTo>
                      <a:pt x="86" y="432"/>
                      <a:pt x="102" y="474"/>
                      <a:pt x="109" y="519"/>
                    </a:cubicBezTo>
                    <a:close/>
                    <a:moveTo>
                      <a:pt x="575" y="506"/>
                    </a:moveTo>
                    <a:cubicBezTo>
                      <a:pt x="582" y="511"/>
                      <a:pt x="589" y="517"/>
                      <a:pt x="597" y="522"/>
                    </a:cubicBezTo>
                    <a:cubicBezTo>
                      <a:pt x="604" y="520"/>
                      <a:pt x="611" y="519"/>
                      <a:pt x="618" y="517"/>
                    </a:cubicBezTo>
                    <a:cubicBezTo>
                      <a:pt x="632" y="487"/>
                      <a:pt x="631" y="473"/>
                      <a:pt x="614" y="445"/>
                    </a:cubicBezTo>
                    <a:cubicBezTo>
                      <a:pt x="603" y="444"/>
                      <a:pt x="592" y="443"/>
                      <a:pt x="581" y="441"/>
                    </a:cubicBezTo>
                    <a:cubicBezTo>
                      <a:pt x="562" y="455"/>
                      <a:pt x="550" y="462"/>
                      <a:pt x="542" y="476"/>
                    </a:cubicBezTo>
                    <a:cubicBezTo>
                      <a:pt x="542" y="482"/>
                      <a:pt x="542" y="482"/>
                      <a:pt x="542" y="482"/>
                    </a:cubicBezTo>
                    <a:cubicBezTo>
                      <a:pt x="549" y="482"/>
                      <a:pt x="549" y="482"/>
                      <a:pt x="549" y="482"/>
                    </a:cubicBezTo>
                    <a:cubicBezTo>
                      <a:pt x="562" y="471"/>
                      <a:pt x="570" y="462"/>
                      <a:pt x="586" y="452"/>
                    </a:cubicBezTo>
                    <a:cubicBezTo>
                      <a:pt x="595" y="455"/>
                      <a:pt x="603" y="458"/>
                      <a:pt x="612" y="461"/>
                    </a:cubicBezTo>
                    <a:cubicBezTo>
                      <a:pt x="616" y="474"/>
                      <a:pt x="618" y="482"/>
                      <a:pt x="616" y="498"/>
                    </a:cubicBezTo>
                    <a:cubicBezTo>
                      <a:pt x="608" y="504"/>
                      <a:pt x="608" y="508"/>
                      <a:pt x="592" y="509"/>
                    </a:cubicBezTo>
                    <a:cubicBezTo>
                      <a:pt x="592" y="478"/>
                      <a:pt x="592" y="478"/>
                      <a:pt x="592" y="478"/>
                    </a:cubicBezTo>
                    <a:cubicBezTo>
                      <a:pt x="582" y="482"/>
                      <a:pt x="581" y="485"/>
                      <a:pt x="575" y="506"/>
                    </a:cubicBezTo>
                    <a:close/>
                    <a:moveTo>
                      <a:pt x="686" y="543"/>
                    </a:moveTo>
                    <a:cubicBezTo>
                      <a:pt x="686" y="546"/>
                      <a:pt x="686" y="546"/>
                      <a:pt x="686" y="546"/>
                    </a:cubicBezTo>
                    <a:cubicBezTo>
                      <a:pt x="687" y="546"/>
                      <a:pt x="689" y="547"/>
                      <a:pt x="690" y="548"/>
                    </a:cubicBezTo>
                    <a:cubicBezTo>
                      <a:pt x="699" y="527"/>
                      <a:pt x="723" y="475"/>
                      <a:pt x="712" y="448"/>
                    </a:cubicBezTo>
                    <a:cubicBezTo>
                      <a:pt x="711" y="481"/>
                      <a:pt x="701" y="520"/>
                      <a:pt x="686" y="543"/>
                    </a:cubicBezTo>
                    <a:close/>
                    <a:moveTo>
                      <a:pt x="109" y="474"/>
                    </a:moveTo>
                    <a:cubicBezTo>
                      <a:pt x="108" y="472"/>
                      <a:pt x="106" y="471"/>
                      <a:pt x="105" y="469"/>
                    </a:cubicBezTo>
                    <a:cubicBezTo>
                      <a:pt x="105" y="476"/>
                      <a:pt x="105" y="476"/>
                      <a:pt x="105" y="476"/>
                    </a:cubicBezTo>
                    <a:cubicBezTo>
                      <a:pt x="106" y="475"/>
                      <a:pt x="108" y="474"/>
                      <a:pt x="109" y="474"/>
                    </a:cubicBezTo>
                    <a:close/>
                    <a:moveTo>
                      <a:pt x="296" y="493"/>
                    </a:moveTo>
                    <a:cubicBezTo>
                      <a:pt x="292" y="493"/>
                      <a:pt x="288" y="492"/>
                      <a:pt x="283" y="491"/>
                    </a:cubicBezTo>
                    <a:cubicBezTo>
                      <a:pt x="288" y="498"/>
                      <a:pt x="284" y="496"/>
                      <a:pt x="294" y="498"/>
                    </a:cubicBezTo>
                    <a:cubicBezTo>
                      <a:pt x="295" y="496"/>
                      <a:pt x="296" y="495"/>
                      <a:pt x="296" y="493"/>
                    </a:cubicBezTo>
                    <a:close/>
                    <a:moveTo>
                      <a:pt x="118" y="541"/>
                    </a:moveTo>
                    <a:cubicBezTo>
                      <a:pt x="119" y="542"/>
                      <a:pt x="121" y="543"/>
                      <a:pt x="122" y="543"/>
                    </a:cubicBezTo>
                    <a:cubicBezTo>
                      <a:pt x="120" y="539"/>
                      <a:pt x="118" y="535"/>
                      <a:pt x="116" y="530"/>
                    </a:cubicBezTo>
                    <a:cubicBezTo>
                      <a:pt x="117" y="534"/>
                      <a:pt x="117" y="538"/>
                      <a:pt x="118" y="541"/>
                    </a:cubicBezTo>
                    <a:close/>
                    <a:moveTo>
                      <a:pt x="133" y="563"/>
                    </a:moveTo>
                    <a:cubicBezTo>
                      <a:pt x="135" y="563"/>
                      <a:pt x="135" y="563"/>
                      <a:pt x="135" y="563"/>
                    </a:cubicBezTo>
                    <a:cubicBezTo>
                      <a:pt x="133" y="560"/>
                      <a:pt x="131" y="557"/>
                      <a:pt x="129" y="554"/>
                    </a:cubicBezTo>
                    <a:cubicBezTo>
                      <a:pt x="130" y="557"/>
                      <a:pt x="132" y="560"/>
                      <a:pt x="133" y="563"/>
                    </a:cubicBezTo>
                    <a:close/>
                    <a:moveTo>
                      <a:pt x="632" y="624"/>
                    </a:moveTo>
                    <a:cubicBezTo>
                      <a:pt x="626" y="630"/>
                      <a:pt x="620" y="637"/>
                      <a:pt x="614" y="644"/>
                    </a:cubicBezTo>
                    <a:cubicBezTo>
                      <a:pt x="637" y="637"/>
                      <a:pt x="687" y="578"/>
                      <a:pt x="682" y="554"/>
                    </a:cubicBezTo>
                    <a:cubicBezTo>
                      <a:pt x="670" y="578"/>
                      <a:pt x="653" y="611"/>
                      <a:pt x="632" y="624"/>
                    </a:cubicBezTo>
                    <a:close/>
                    <a:moveTo>
                      <a:pt x="135" y="570"/>
                    </a:moveTo>
                    <a:cubicBezTo>
                      <a:pt x="138" y="572"/>
                      <a:pt x="141" y="574"/>
                      <a:pt x="144" y="576"/>
                    </a:cubicBezTo>
                    <a:cubicBezTo>
                      <a:pt x="141" y="572"/>
                      <a:pt x="138" y="567"/>
                      <a:pt x="135" y="563"/>
                    </a:cubicBezTo>
                    <a:lnTo>
                      <a:pt x="135" y="570"/>
                    </a:lnTo>
                    <a:close/>
                    <a:moveTo>
                      <a:pt x="146" y="578"/>
                    </a:moveTo>
                    <a:cubicBezTo>
                      <a:pt x="156" y="591"/>
                      <a:pt x="165" y="604"/>
                      <a:pt x="175" y="617"/>
                    </a:cubicBezTo>
                    <a:cubicBezTo>
                      <a:pt x="177" y="622"/>
                      <a:pt x="177" y="622"/>
                      <a:pt x="177" y="622"/>
                    </a:cubicBezTo>
                    <a:cubicBezTo>
                      <a:pt x="179" y="622"/>
                      <a:pt x="179" y="622"/>
                      <a:pt x="179" y="622"/>
                    </a:cubicBezTo>
                    <a:cubicBezTo>
                      <a:pt x="175" y="606"/>
                      <a:pt x="160" y="585"/>
                      <a:pt x="146" y="578"/>
                    </a:cubicBezTo>
                    <a:close/>
                    <a:moveTo>
                      <a:pt x="196" y="635"/>
                    </a:moveTo>
                    <a:cubicBezTo>
                      <a:pt x="192" y="630"/>
                      <a:pt x="188" y="626"/>
                      <a:pt x="183" y="622"/>
                    </a:cubicBezTo>
                    <a:cubicBezTo>
                      <a:pt x="186" y="632"/>
                      <a:pt x="185" y="632"/>
                      <a:pt x="196" y="635"/>
                    </a:cubicBezTo>
                    <a:close/>
                    <a:moveTo>
                      <a:pt x="277" y="691"/>
                    </a:moveTo>
                    <a:cubicBezTo>
                      <a:pt x="290" y="691"/>
                      <a:pt x="290" y="691"/>
                      <a:pt x="290" y="691"/>
                    </a:cubicBezTo>
                    <a:cubicBezTo>
                      <a:pt x="258" y="675"/>
                      <a:pt x="230" y="653"/>
                      <a:pt x="201" y="639"/>
                    </a:cubicBezTo>
                    <a:cubicBezTo>
                      <a:pt x="206" y="659"/>
                      <a:pt x="253" y="681"/>
                      <a:pt x="277" y="691"/>
                    </a:cubicBezTo>
                    <a:close/>
                    <a:moveTo>
                      <a:pt x="473" y="709"/>
                    </a:moveTo>
                    <a:cubicBezTo>
                      <a:pt x="475" y="715"/>
                      <a:pt x="475" y="715"/>
                      <a:pt x="475" y="715"/>
                    </a:cubicBezTo>
                    <a:cubicBezTo>
                      <a:pt x="503" y="711"/>
                      <a:pt x="538" y="705"/>
                      <a:pt x="562" y="689"/>
                    </a:cubicBezTo>
                    <a:cubicBezTo>
                      <a:pt x="577" y="679"/>
                      <a:pt x="588" y="660"/>
                      <a:pt x="608" y="654"/>
                    </a:cubicBezTo>
                    <a:cubicBezTo>
                      <a:pt x="609" y="651"/>
                      <a:pt x="610" y="649"/>
                      <a:pt x="612" y="646"/>
                    </a:cubicBezTo>
                    <a:cubicBezTo>
                      <a:pt x="605" y="646"/>
                      <a:pt x="605" y="646"/>
                      <a:pt x="605" y="646"/>
                    </a:cubicBezTo>
                    <a:cubicBezTo>
                      <a:pt x="579" y="676"/>
                      <a:pt x="528" y="709"/>
                      <a:pt x="473" y="709"/>
                    </a:cubicBezTo>
                    <a:close/>
                    <a:moveTo>
                      <a:pt x="290" y="691"/>
                    </a:moveTo>
                    <a:cubicBezTo>
                      <a:pt x="296" y="701"/>
                      <a:pt x="307" y="702"/>
                      <a:pt x="318" y="707"/>
                    </a:cubicBezTo>
                    <a:cubicBezTo>
                      <a:pt x="314" y="698"/>
                      <a:pt x="300" y="693"/>
                      <a:pt x="290" y="691"/>
                    </a:cubicBezTo>
                    <a:close/>
                    <a:moveTo>
                      <a:pt x="444" y="715"/>
                    </a:moveTo>
                    <a:cubicBezTo>
                      <a:pt x="444" y="717"/>
                      <a:pt x="444" y="717"/>
                      <a:pt x="444" y="717"/>
                    </a:cubicBezTo>
                    <a:cubicBezTo>
                      <a:pt x="450" y="722"/>
                      <a:pt x="459" y="719"/>
                      <a:pt x="470" y="717"/>
                    </a:cubicBezTo>
                    <a:cubicBezTo>
                      <a:pt x="470" y="715"/>
                      <a:pt x="470" y="715"/>
                      <a:pt x="470" y="715"/>
                    </a:cubicBezTo>
                    <a:cubicBezTo>
                      <a:pt x="466" y="715"/>
                      <a:pt x="462" y="714"/>
                      <a:pt x="457" y="713"/>
                    </a:cubicBezTo>
                    <a:cubicBezTo>
                      <a:pt x="453" y="714"/>
                      <a:pt x="449" y="715"/>
                      <a:pt x="444" y="715"/>
                    </a:cubicBezTo>
                    <a:close/>
                  </a:path>
                </a:pathLst>
              </a:custGeom>
              <a:solidFill>
                <a:srgbClr val="DD4B4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5436429" y="2090057"/>
                <a:ext cx="973767" cy="973767"/>
              </a:xfrm>
              <a:prstGeom prst="ellipse">
                <a:avLst/>
              </a:prstGeom>
              <a:solidFill>
                <a:srgbClr val="EDE5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4506313" y="2209337"/>
              <a:ext cx="1249557" cy="1219663"/>
              <a:chOff x="5322304" y="1979376"/>
              <a:chExt cx="1249557" cy="1219663"/>
            </a:xfrm>
          </p:grpSpPr>
          <p:sp>
            <p:nvSpPr>
              <p:cNvPr id="12" name="Freeform 5"/>
              <p:cNvSpPr>
                <a:spLocks noEditPoints="1"/>
              </p:cNvSpPr>
              <p:nvPr/>
            </p:nvSpPr>
            <p:spPr bwMode="auto">
              <a:xfrm>
                <a:off x="5322304" y="1979376"/>
                <a:ext cx="1249557" cy="1219663"/>
              </a:xfrm>
              <a:custGeom>
                <a:avLst/>
                <a:gdLst>
                  <a:gd name="T0" fmla="*/ 18 w 832"/>
                  <a:gd name="T1" fmla="*/ 332 h 812"/>
                  <a:gd name="T2" fmla="*/ 625 w 832"/>
                  <a:gd name="T3" fmla="*/ 741 h 812"/>
                  <a:gd name="T4" fmla="*/ 44 w 832"/>
                  <a:gd name="T5" fmla="*/ 311 h 812"/>
                  <a:gd name="T6" fmla="*/ 101 w 832"/>
                  <a:gd name="T7" fmla="*/ 630 h 812"/>
                  <a:gd name="T8" fmla="*/ 616 w 832"/>
                  <a:gd name="T9" fmla="*/ 696 h 812"/>
                  <a:gd name="T10" fmla="*/ 251 w 832"/>
                  <a:gd name="T11" fmla="*/ 80 h 812"/>
                  <a:gd name="T12" fmla="*/ 370 w 832"/>
                  <a:gd name="T13" fmla="*/ 84 h 812"/>
                  <a:gd name="T14" fmla="*/ 368 w 832"/>
                  <a:gd name="T15" fmla="*/ 91 h 812"/>
                  <a:gd name="T16" fmla="*/ 597 w 832"/>
                  <a:gd name="T17" fmla="*/ 161 h 812"/>
                  <a:gd name="T18" fmla="*/ 525 w 832"/>
                  <a:gd name="T19" fmla="*/ 115 h 812"/>
                  <a:gd name="T20" fmla="*/ 595 w 832"/>
                  <a:gd name="T21" fmla="*/ 315 h 812"/>
                  <a:gd name="T22" fmla="*/ 677 w 832"/>
                  <a:gd name="T23" fmla="*/ 398 h 812"/>
                  <a:gd name="T24" fmla="*/ 457 w 832"/>
                  <a:gd name="T25" fmla="*/ 226 h 812"/>
                  <a:gd name="T26" fmla="*/ 521 w 832"/>
                  <a:gd name="T27" fmla="*/ 195 h 812"/>
                  <a:gd name="T28" fmla="*/ 262 w 832"/>
                  <a:gd name="T29" fmla="*/ 165 h 812"/>
                  <a:gd name="T30" fmla="*/ 331 w 832"/>
                  <a:gd name="T31" fmla="*/ 208 h 812"/>
                  <a:gd name="T32" fmla="*/ 401 w 832"/>
                  <a:gd name="T33" fmla="*/ 134 h 812"/>
                  <a:gd name="T34" fmla="*/ 405 w 832"/>
                  <a:gd name="T35" fmla="*/ 250 h 812"/>
                  <a:gd name="T36" fmla="*/ 190 w 832"/>
                  <a:gd name="T37" fmla="*/ 343 h 812"/>
                  <a:gd name="T38" fmla="*/ 183 w 832"/>
                  <a:gd name="T39" fmla="*/ 289 h 812"/>
                  <a:gd name="T40" fmla="*/ 177 w 832"/>
                  <a:gd name="T41" fmla="*/ 487 h 812"/>
                  <a:gd name="T42" fmla="*/ 201 w 832"/>
                  <a:gd name="T43" fmla="*/ 456 h 812"/>
                  <a:gd name="T44" fmla="*/ 270 w 832"/>
                  <a:gd name="T45" fmla="*/ 620 h 812"/>
                  <a:gd name="T46" fmla="*/ 333 w 832"/>
                  <a:gd name="T47" fmla="*/ 600 h 812"/>
                  <a:gd name="T48" fmla="*/ 362 w 832"/>
                  <a:gd name="T49" fmla="*/ 563 h 812"/>
                  <a:gd name="T50" fmla="*/ 512 w 832"/>
                  <a:gd name="T51" fmla="*/ 624 h 812"/>
                  <a:gd name="T52" fmla="*/ 451 w 832"/>
                  <a:gd name="T53" fmla="*/ 685 h 812"/>
                  <a:gd name="T54" fmla="*/ 549 w 832"/>
                  <a:gd name="T55" fmla="*/ 485 h 812"/>
                  <a:gd name="T56" fmla="*/ 499 w 832"/>
                  <a:gd name="T57" fmla="*/ 343 h 812"/>
                  <a:gd name="T58" fmla="*/ 416 w 832"/>
                  <a:gd name="T59" fmla="*/ 435 h 812"/>
                  <a:gd name="T60" fmla="*/ 390 w 832"/>
                  <a:gd name="T61" fmla="*/ 465 h 812"/>
                  <a:gd name="T62" fmla="*/ 420 w 832"/>
                  <a:gd name="T63" fmla="*/ 380 h 812"/>
                  <a:gd name="T64" fmla="*/ 479 w 832"/>
                  <a:gd name="T65" fmla="*/ 428 h 812"/>
                  <a:gd name="T66" fmla="*/ 420 w 832"/>
                  <a:gd name="T67" fmla="*/ 295 h 812"/>
                  <a:gd name="T68" fmla="*/ 410 w 832"/>
                  <a:gd name="T69" fmla="*/ 274 h 812"/>
                  <a:gd name="T70" fmla="*/ 401 w 832"/>
                  <a:gd name="T71" fmla="*/ 385 h 812"/>
                  <a:gd name="T72" fmla="*/ 362 w 832"/>
                  <a:gd name="T73" fmla="*/ 358 h 812"/>
                  <a:gd name="T74" fmla="*/ 294 w 832"/>
                  <a:gd name="T75" fmla="*/ 378 h 812"/>
                  <a:gd name="T76" fmla="*/ 316 w 832"/>
                  <a:gd name="T77" fmla="*/ 465 h 812"/>
                  <a:gd name="T78" fmla="*/ 362 w 832"/>
                  <a:gd name="T79" fmla="*/ 504 h 812"/>
                  <a:gd name="T80" fmla="*/ 434 w 832"/>
                  <a:gd name="T81" fmla="*/ 480 h 812"/>
                  <a:gd name="T82" fmla="*/ 444 w 832"/>
                  <a:gd name="T83" fmla="*/ 465 h 812"/>
                  <a:gd name="T84" fmla="*/ 490 w 832"/>
                  <a:gd name="T85" fmla="*/ 485 h 812"/>
                  <a:gd name="T86" fmla="*/ 497 w 832"/>
                  <a:gd name="T87" fmla="*/ 417 h 812"/>
                  <a:gd name="T88" fmla="*/ 510 w 832"/>
                  <a:gd name="T89" fmla="*/ 356 h 812"/>
                  <a:gd name="T90" fmla="*/ 179 w 832"/>
                  <a:gd name="T91" fmla="*/ 169 h 812"/>
                  <a:gd name="T92" fmla="*/ 146 w 832"/>
                  <a:gd name="T93" fmla="*/ 204 h 812"/>
                  <a:gd name="T94" fmla="*/ 679 w 832"/>
                  <a:gd name="T95" fmla="*/ 250 h 812"/>
                  <a:gd name="T96" fmla="*/ 716 w 832"/>
                  <a:gd name="T97" fmla="*/ 448 h 812"/>
                  <a:gd name="T98" fmla="*/ 101 w 832"/>
                  <a:gd name="T99" fmla="*/ 304 h 812"/>
                  <a:gd name="T100" fmla="*/ 92 w 832"/>
                  <a:gd name="T101" fmla="*/ 354 h 812"/>
                  <a:gd name="T102" fmla="*/ 90 w 832"/>
                  <a:gd name="T103" fmla="*/ 371 h 812"/>
                  <a:gd name="T104" fmla="*/ 618 w 832"/>
                  <a:gd name="T105" fmla="*/ 517 h 812"/>
                  <a:gd name="T106" fmla="*/ 616 w 832"/>
                  <a:gd name="T107" fmla="*/ 498 h 812"/>
                  <a:gd name="T108" fmla="*/ 686 w 832"/>
                  <a:gd name="T109" fmla="*/ 543 h 812"/>
                  <a:gd name="T110" fmla="*/ 296 w 832"/>
                  <a:gd name="T111" fmla="*/ 493 h 812"/>
                  <a:gd name="T112" fmla="*/ 133 w 832"/>
                  <a:gd name="T113" fmla="*/ 563 h 812"/>
                  <a:gd name="T114" fmla="*/ 135 w 832"/>
                  <a:gd name="T115" fmla="*/ 570 h 812"/>
                  <a:gd name="T116" fmla="*/ 196 w 832"/>
                  <a:gd name="T117" fmla="*/ 635 h 812"/>
                  <a:gd name="T118" fmla="*/ 608 w 832"/>
                  <a:gd name="T119" fmla="*/ 654 h 812"/>
                  <a:gd name="T120" fmla="*/ 444 w 832"/>
                  <a:gd name="T121" fmla="*/ 717 h 8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832" h="812">
                    <a:moveTo>
                      <a:pt x="779" y="256"/>
                    </a:moveTo>
                    <a:cubicBezTo>
                      <a:pt x="794" y="222"/>
                      <a:pt x="741" y="178"/>
                      <a:pt x="721" y="156"/>
                    </a:cubicBezTo>
                    <a:cubicBezTo>
                      <a:pt x="639" y="66"/>
                      <a:pt x="563" y="28"/>
                      <a:pt x="414" y="4"/>
                    </a:cubicBezTo>
                    <a:cubicBezTo>
                      <a:pt x="379" y="25"/>
                      <a:pt x="333" y="0"/>
                      <a:pt x="277" y="21"/>
                    </a:cubicBezTo>
                    <a:cubicBezTo>
                      <a:pt x="205" y="48"/>
                      <a:pt x="118" y="105"/>
                      <a:pt x="77" y="169"/>
                    </a:cubicBezTo>
                    <a:cubicBezTo>
                      <a:pt x="50" y="210"/>
                      <a:pt x="43" y="258"/>
                      <a:pt x="20" y="302"/>
                    </a:cubicBezTo>
                    <a:cubicBezTo>
                      <a:pt x="25" y="308"/>
                      <a:pt x="21" y="305"/>
                      <a:pt x="27" y="306"/>
                    </a:cubicBezTo>
                    <a:cubicBezTo>
                      <a:pt x="23" y="314"/>
                      <a:pt x="20" y="323"/>
                      <a:pt x="18" y="332"/>
                    </a:cubicBezTo>
                    <a:cubicBezTo>
                      <a:pt x="20" y="335"/>
                      <a:pt x="22" y="337"/>
                      <a:pt x="24" y="339"/>
                    </a:cubicBezTo>
                    <a:cubicBezTo>
                      <a:pt x="22" y="340"/>
                      <a:pt x="19" y="341"/>
                      <a:pt x="16" y="342"/>
                    </a:cubicBezTo>
                    <a:cubicBezTo>
                      <a:pt x="0" y="427"/>
                      <a:pt x="28" y="550"/>
                      <a:pt x="64" y="604"/>
                    </a:cubicBezTo>
                    <a:cubicBezTo>
                      <a:pt x="81" y="626"/>
                      <a:pt x="98" y="648"/>
                      <a:pt x="116" y="670"/>
                    </a:cubicBezTo>
                    <a:cubicBezTo>
                      <a:pt x="126" y="671"/>
                      <a:pt x="132" y="669"/>
                      <a:pt x="142" y="665"/>
                    </a:cubicBezTo>
                    <a:cubicBezTo>
                      <a:pt x="154" y="679"/>
                      <a:pt x="145" y="692"/>
                      <a:pt x="157" y="709"/>
                    </a:cubicBezTo>
                    <a:cubicBezTo>
                      <a:pt x="186" y="727"/>
                      <a:pt x="215" y="745"/>
                      <a:pt x="244" y="763"/>
                    </a:cubicBezTo>
                    <a:cubicBezTo>
                      <a:pt x="374" y="807"/>
                      <a:pt x="508" y="812"/>
                      <a:pt x="625" y="741"/>
                    </a:cubicBezTo>
                    <a:cubicBezTo>
                      <a:pt x="633" y="733"/>
                      <a:pt x="641" y="724"/>
                      <a:pt x="649" y="715"/>
                    </a:cubicBezTo>
                    <a:cubicBezTo>
                      <a:pt x="705" y="682"/>
                      <a:pt x="744" y="637"/>
                      <a:pt x="771" y="574"/>
                    </a:cubicBezTo>
                    <a:cubicBezTo>
                      <a:pt x="779" y="555"/>
                      <a:pt x="789" y="542"/>
                      <a:pt x="795" y="526"/>
                    </a:cubicBezTo>
                    <a:cubicBezTo>
                      <a:pt x="808" y="487"/>
                      <a:pt x="832" y="273"/>
                      <a:pt x="779" y="256"/>
                    </a:cubicBezTo>
                    <a:close/>
                    <a:moveTo>
                      <a:pt x="83" y="193"/>
                    </a:moveTo>
                    <a:cubicBezTo>
                      <a:pt x="81" y="204"/>
                      <a:pt x="73" y="198"/>
                      <a:pt x="70" y="191"/>
                    </a:cubicBezTo>
                    <a:lnTo>
                      <a:pt x="83" y="193"/>
                    </a:lnTo>
                    <a:close/>
                    <a:moveTo>
                      <a:pt x="44" y="311"/>
                    </a:moveTo>
                    <a:cubicBezTo>
                      <a:pt x="43" y="308"/>
                      <a:pt x="41" y="306"/>
                      <a:pt x="40" y="304"/>
                    </a:cubicBezTo>
                    <a:cubicBezTo>
                      <a:pt x="46" y="304"/>
                      <a:pt x="46" y="304"/>
                      <a:pt x="46" y="304"/>
                    </a:cubicBezTo>
                    <a:cubicBezTo>
                      <a:pt x="45" y="306"/>
                      <a:pt x="45" y="308"/>
                      <a:pt x="44" y="311"/>
                    </a:cubicBezTo>
                    <a:close/>
                    <a:moveTo>
                      <a:pt x="101" y="630"/>
                    </a:moveTo>
                    <a:cubicBezTo>
                      <a:pt x="98" y="630"/>
                      <a:pt x="98" y="630"/>
                      <a:pt x="98" y="630"/>
                    </a:cubicBezTo>
                    <a:cubicBezTo>
                      <a:pt x="97" y="628"/>
                      <a:pt x="95" y="625"/>
                      <a:pt x="94" y="622"/>
                    </a:cubicBezTo>
                    <a:cubicBezTo>
                      <a:pt x="101" y="628"/>
                      <a:pt x="101" y="628"/>
                      <a:pt x="101" y="628"/>
                    </a:cubicBezTo>
                    <a:lnTo>
                      <a:pt x="101" y="630"/>
                    </a:lnTo>
                    <a:close/>
                    <a:moveTo>
                      <a:pt x="653" y="704"/>
                    </a:moveTo>
                    <a:cubicBezTo>
                      <a:pt x="653" y="696"/>
                      <a:pt x="653" y="696"/>
                      <a:pt x="653" y="696"/>
                    </a:cubicBezTo>
                    <a:cubicBezTo>
                      <a:pt x="654" y="699"/>
                      <a:pt x="655" y="702"/>
                      <a:pt x="655" y="704"/>
                    </a:cubicBezTo>
                    <a:lnTo>
                      <a:pt x="653" y="704"/>
                    </a:lnTo>
                    <a:close/>
                    <a:moveTo>
                      <a:pt x="618" y="687"/>
                    </a:moveTo>
                    <a:cubicBezTo>
                      <a:pt x="618" y="688"/>
                      <a:pt x="617" y="690"/>
                      <a:pt x="616" y="691"/>
                    </a:cubicBezTo>
                    <a:cubicBezTo>
                      <a:pt x="621" y="691"/>
                      <a:pt x="621" y="691"/>
                      <a:pt x="621" y="691"/>
                    </a:cubicBezTo>
                    <a:cubicBezTo>
                      <a:pt x="619" y="693"/>
                      <a:pt x="618" y="694"/>
                      <a:pt x="616" y="696"/>
                    </a:cubicBezTo>
                    <a:cubicBezTo>
                      <a:pt x="605" y="691"/>
                      <a:pt x="586" y="716"/>
                      <a:pt x="571" y="722"/>
                    </a:cubicBezTo>
                    <a:cubicBezTo>
                      <a:pt x="519" y="741"/>
                      <a:pt x="437" y="764"/>
                      <a:pt x="375" y="748"/>
                    </a:cubicBezTo>
                    <a:cubicBezTo>
                      <a:pt x="319" y="734"/>
                      <a:pt x="254" y="702"/>
                      <a:pt x="212" y="698"/>
                    </a:cubicBezTo>
                    <a:cubicBezTo>
                      <a:pt x="160" y="639"/>
                      <a:pt x="98" y="596"/>
                      <a:pt x="68" y="515"/>
                    </a:cubicBezTo>
                    <a:cubicBezTo>
                      <a:pt x="56" y="482"/>
                      <a:pt x="62" y="444"/>
                      <a:pt x="59" y="415"/>
                    </a:cubicBezTo>
                    <a:cubicBezTo>
                      <a:pt x="56" y="381"/>
                      <a:pt x="56" y="336"/>
                      <a:pt x="66" y="308"/>
                    </a:cubicBezTo>
                    <a:cubicBezTo>
                      <a:pt x="80" y="268"/>
                      <a:pt x="81" y="238"/>
                      <a:pt x="103" y="208"/>
                    </a:cubicBezTo>
                    <a:cubicBezTo>
                      <a:pt x="138" y="161"/>
                      <a:pt x="192" y="103"/>
                      <a:pt x="251" y="80"/>
                    </a:cubicBezTo>
                    <a:cubicBezTo>
                      <a:pt x="288" y="69"/>
                      <a:pt x="326" y="58"/>
                      <a:pt x="364" y="47"/>
                    </a:cubicBezTo>
                    <a:cubicBezTo>
                      <a:pt x="382" y="56"/>
                      <a:pt x="402" y="54"/>
                      <a:pt x="429" y="58"/>
                    </a:cubicBezTo>
                    <a:cubicBezTo>
                      <a:pt x="435" y="59"/>
                      <a:pt x="468" y="49"/>
                      <a:pt x="468" y="49"/>
                    </a:cubicBezTo>
                    <a:cubicBezTo>
                      <a:pt x="512" y="81"/>
                      <a:pt x="574" y="93"/>
                      <a:pt x="616" y="126"/>
                    </a:cubicBezTo>
                    <a:cubicBezTo>
                      <a:pt x="672" y="168"/>
                      <a:pt x="729" y="238"/>
                      <a:pt x="751" y="315"/>
                    </a:cubicBezTo>
                    <a:cubicBezTo>
                      <a:pt x="789" y="445"/>
                      <a:pt x="708" y="658"/>
                      <a:pt x="618" y="687"/>
                    </a:cubicBezTo>
                    <a:close/>
                    <a:moveTo>
                      <a:pt x="379" y="84"/>
                    </a:moveTo>
                    <a:cubicBezTo>
                      <a:pt x="370" y="84"/>
                      <a:pt x="370" y="84"/>
                      <a:pt x="370" y="84"/>
                    </a:cubicBezTo>
                    <a:cubicBezTo>
                      <a:pt x="373" y="86"/>
                      <a:pt x="376" y="87"/>
                      <a:pt x="379" y="89"/>
                    </a:cubicBezTo>
                    <a:lnTo>
                      <a:pt x="379" y="84"/>
                    </a:lnTo>
                    <a:close/>
                    <a:moveTo>
                      <a:pt x="368" y="89"/>
                    </a:moveTo>
                    <a:cubicBezTo>
                      <a:pt x="364" y="88"/>
                      <a:pt x="360" y="87"/>
                      <a:pt x="355" y="86"/>
                    </a:cubicBezTo>
                    <a:cubicBezTo>
                      <a:pt x="331" y="92"/>
                      <a:pt x="307" y="98"/>
                      <a:pt x="283" y="104"/>
                    </a:cubicBezTo>
                    <a:cubicBezTo>
                      <a:pt x="260" y="116"/>
                      <a:pt x="237" y="129"/>
                      <a:pt x="214" y="141"/>
                    </a:cubicBezTo>
                    <a:cubicBezTo>
                      <a:pt x="212" y="144"/>
                      <a:pt x="211" y="147"/>
                      <a:pt x="209" y="150"/>
                    </a:cubicBezTo>
                    <a:cubicBezTo>
                      <a:pt x="261" y="134"/>
                      <a:pt x="302" y="91"/>
                      <a:pt x="368" y="91"/>
                    </a:cubicBezTo>
                    <a:lnTo>
                      <a:pt x="368" y="89"/>
                    </a:lnTo>
                    <a:close/>
                    <a:moveTo>
                      <a:pt x="523" y="117"/>
                    </a:moveTo>
                    <a:cubicBezTo>
                      <a:pt x="523" y="113"/>
                      <a:pt x="523" y="113"/>
                      <a:pt x="523" y="113"/>
                    </a:cubicBezTo>
                    <a:cubicBezTo>
                      <a:pt x="481" y="101"/>
                      <a:pt x="443" y="85"/>
                      <a:pt x="386" y="86"/>
                    </a:cubicBezTo>
                    <a:cubicBezTo>
                      <a:pt x="415" y="91"/>
                      <a:pt x="444" y="95"/>
                      <a:pt x="473" y="99"/>
                    </a:cubicBezTo>
                    <a:cubicBezTo>
                      <a:pt x="489" y="105"/>
                      <a:pt x="506" y="111"/>
                      <a:pt x="523" y="117"/>
                    </a:cubicBezTo>
                    <a:close/>
                    <a:moveTo>
                      <a:pt x="605" y="167"/>
                    </a:moveTo>
                    <a:cubicBezTo>
                      <a:pt x="603" y="165"/>
                      <a:pt x="600" y="163"/>
                      <a:pt x="597" y="161"/>
                    </a:cubicBezTo>
                    <a:cubicBezTo>
                      <a:pt x="607" y="170"/>
                      <a:pt x="617" y="180"/>
                      <a:pt x="628" y="188"/>
                    </a:cubicBezTo>
                    <a:cubicBezTo>
                      <a:pt x="620" y="181"/>
                      <a:pt x="613" y="174"/>
                      <a:pt x="605" y="167"/>
                    </a:cubicBezTo>
                    <a:close/>
                    <a:moveTo>
                      <a:pt x="653" y="204"/>
                    </a:moveTo>
                    <a:cubicBezTo>
                      <a:pt x="644" y="200"/>
                      <a:pt x="636" y="194"/>
                      <a:pt x="628" y="188"/>
                    </a:cubicBezTo>
                    <a:cubicBezTo>
                      <a:pt x="653" y="213"/>
                      <a:pt x="653" y="213"/>
                      <a:pt x="653" y="213"/>
                    </a:cubicBezTo>
                    <a:lnTo>
                      <a:pt x="653" y="204"/>
                    </a:lnTo>
                    <a:close/>
                    <a:moveTo>
                      <a:pt x="597" y="161"/>
                    </a:moveTo>
                    <a:cubicBezTo>
                      <a:pt x="576" y="141"/>
                      <a:pt x="554" y="122"/>
                      <a:pt x="525" y="115"/>
                    </a:cubicBezTo>
                    <a:cubicBezTo>
                      <a:pt x="544" y="136"/>
                      <a:pt x="573" y="145"/>
                      <a:pt x="597" y="161"/>
                    </a:cubicBezTo>
                    <a:close/>
                    <a:moveTo>
                      <a:pt x="623" y="256"/>
                    </a:moveTo>
                    <a:cubicBezTo>
                      <a:pt x="570" y="256"/>
                      <a:pt x="539" y="299"/>
                      <a:pt x="553" y="350"/>
                    </a:cubicBezTo>
                    <a:cubicBezTo>
                      <a:pt x="567" y="359"/>
                      <a:pt x="577" y="368"/>
                      <a:pt x="599" y="369"/>
                    </a:cubicBezTo>
                    <a:cubicBezTo>
                      <a:pt x="612" y="362"/>
                      <a:pt x="622" y="356"/>
                      <a:pt x="634" y="348"/>
                    </a:cubicBezTo>
                    <a:cubicBezTo>
                      <a:pt x="635" y="323"/>
                      <a:pt x="634" y="315"/>
                      <a:pt x="625" y="300"/>
                    </a:cubicBezTo>
                    <a:cubicBezTo>
                      <a:pt x="617" y="296"/>
                      <a:pt x="611" y="294"/>
                      <a:pt x="603" y="300"/>
                    </a:cubicBezTo>
                    <a:cubicBezTo>
                      <a:pt x="597" y="304"/>
                      <a:pt x="597" y="308"/>
                      <a:pt x="595" y="315"/>
                    </a:cubicBezTo>
                    <a:cubicBezTo>
                      <a:pt x="595" y="321"/>
                      <a:pt x="595" y="321"/>
                      <a:pt x="595" y="321"/>
                    </a:cubicBezTo>
                    <a:cubicBezTo>
                      <a:pt x="604" y="318"/>
                      <a:pt x="603" y="317"/>
                      <a:pt x="608" y="311"/>
                    </a:cubicBezTo>
                    <a:cubicBezTo>
                      <a:pt x="611" y="311"/>
                      <a:pt x="615" y="312"/>
                      <a:pt x="618" y="313"/>
                    </a:cubicBezTo>
                    <a:cubicBezTo>
                      <a:pt x="626" y="324"/>
                      <a:pt x="625" y="333"/>
                      <a:pt x="621" y="348"/>
                    </a:cubicBezTo>
                    <a:cubicBezTo>
                      <a:pt x="611" y="354"/>
                      <a:pt x="598" y="359"/>
                      <a:pt x="586" y="356"/>
                    </a:cubicBezTo>
                    <a:cubicBezTo>
                      <a:pt x="554" y="342"/>
                      <a:pt x="565" y="314"/>
                      <a:pt x="573" y="287"/>
                    </a:cubicBezTo>
                    <a:cubicBezTo>
                      <a:pt x="585" y="279"/>
                      <a:pt x="605" y="263"/>
                      <a:pt x="627" y="274"/>
                    </a:cubicBezTo>
                    <a:cubicBezTo>
                      <a:pt x="659" y="285"/>
                      <a:pt x="688" y="356"/>
                      <a:pt x="677" y="398"/>
                    </a:cubicBezTo>
                    <a:cubicBezTo>
                      <a:pt x="643" y="404"/>
                      <a:pt x="582" y="398"/>
                      <a:pt x="531" y="398"/>
                    </a:cubicBezTo>
                    <a:cubicBezTo>
                      <a:pt x="521" y="374"/>
                      <a:pt x="511" y="351"/>
                      <a:pt x="501" y="328"/>
                    </a:cubicBezTo>
                    <a:cubicBezTo>
                      <a:pt x="482" y="301"/>
                      <a:pt x="437" y="298"/>
                      <a:pt x="416" y="274"/>
                    </a:cubicBezTo>
                    <a:cubicBezTo>
                      <a:pt x="406" y="220"/>
                      <a:pt x="416" y="192"/>
                      <a:pt x="416" y="136"/>
                    </a:cubicBezTo>
                    <a:cubicBezTo>
                      <a:pt x="431" y="133"/>
                      <a:pt x="458" y="141"/>
                      <a:pt x="473" y="145"/>
                    </a:cubicBezTo>
                    <a:cubicBezTo>
                      <a:pt x="529" y="160"/>
                      <a:pt x="558" y="183"/>
                      <a:pt x="540" y="247"/>
                    </a:cubicBezTo>
                    <a:cubicBezTo>
                      <a:pt x="522" y="259"/>
                      <a:pt x="502" y="270"/>
                      <a:pt x="479" y="256"/>
                    </a:cubicBezTo>
                    <a:cubicBezTo>
                      <a:pt x="466" y="250"/>
                      <a:pt x="462" y="240"/>
                      <a:pt x="457" y="226"/>
                    </a:cubicBezTo>
                    <a:cubicBezTo>
                      <a:pt x="457" y="205"/>
                      <a:pt x="463" y="204"/>
                      <a:pt x="470" y="193"/>
                    </a:cubicBezTo>
                    <a:cubicBezTo>
                      <a:pt x="486" y="189"/>
                      <a:pt x="489" y="191"/>
                      <a:pt x="503" y="195"/>
                    </a:cubicBezTo>
                    <a:cubicBezTo>
                      <a:pt x="510" y="205"/>
                      <a:pt x="511" y="207"/>
                      <a:pt x="510" y="221"/>
                    </a:cubicBezTo>
                    <a:cubicBezTo>
                      <a:pt x="506" y="224"/>
                      <a:pt x="502" y="226"/>
                      <a:pt x="499" y="228"/>
                    </a:cubicBezTo>
                    <a:cubicBezTo>
                      <a:pt x="492" y="224"/>
                      <a:pt x="486" y="219"/>
                      <a:pt x="479" y="215"/>
                    </a:cubicBezTo>
                    <a:cubicBezTo>
                      <a:pt x="481" y="227"/>
                      <a:pt x="481" y="228"/>
                      <a:pt x="490" y="232"/>
                    </a:cubicBezTo>
                    <a:cubicBezTo>
                      <a:pt x="504" y="238"/>
                      <a:pt x="516" y="228"/>
                      <a:pt x="525" y="221"/>
                    </a:cubicBezTo>
                    <a:cubicBezTo>
                      <a:pt x="523" y="213"/>
                      <a:pt x="522" y="204"/>
                      <a:pt x="521" y="195"/>
                    </a:cubicBezTo>
                    <a:cubicBezTo>
                      <a:pt x="511" y="189"/>
                      <a:pt x="502" y="182"/>
                      <a:pt x="492" y="176"/>
                    </a:cubicBezTo>
                    <a:cubicBezTo>
                      <a:pt x="482" y="179"/>
                      <a:pt x="472" y="181"/>
                      <a:pt x="462" y="184"/>
                    </a:cubicBezTo>
                    <a:cubicBezTo>
                      <a:pt x="448" y="207"/>
                      <a:pt x="445" y="225"/>
                      <a:pt x="455" y="254"/>
                    </a:cubicBezTo>
                    <a:cubicBezTo>
                      <a:pt x="501" y="291"/>
                      <a:pt x="586" y="259"/>
                      <a:pt x="553" y="182"/>
                    </a:cubicBezTo>
                    <a:cubicBezTo>
                      <a:pt x="533" y="134"/>
                      <a:pt x="427" y="103"/>
                      <a:pt x="360" y="123"/>
                    </a:cubicBezTo>
                    <a:cubicBezTo>
                      <a:pt x="356" y="119"/>
                      <a:pt x="359" y="122"/>
                      <a:pt x="355" y="119"/>
                    </a:cubicBezTo>
                    <a:cubicBezTo>
                      <a:pt x="342" y="131"/>
                      <a:pt x="322" y="127"/>
                      <a:pt x="303" y="134"/>
                    </a:cubicBezTo>
                    <a:cubicBezTo>
                      <a:pt x="286" y="141"/>
                      <a:pt x="276" y="156"/>
                      <a:pt x="262" y="165"/>
                    </a:cubicBezTo>
                    <a:cubicBezTo>
                      <a:pt x="266" y="172"/>
                      <a:pt x="260" y="167"/>
                      <a:pt x="268" y="171"/>
                    </a:cubicBezTo>
                    <a:cubicBezTo>
                      <a:pt x="263" y="176"/>
                      <a:pt x="267" y="173"/>
                      <a:pt x="262" y="173"/>
                    </a:cubicBezTo>
                    <a:cubicBezTo>
                      <a:pt x="242" y="204"/>
                      <a:pt x="260" y="228"/>
                      <a:pt x="275" y="250"/>
                    </a:cubicBezTo>
                    <a:cubicBezTo>
                      <a:pt x="345" y="306"/>
                      <a:pt x="411" y="195"/>
                      <a:pt x="331" y="167"/>
                    </a:cubicBezTo>
                    <a:cubicBezTo>
                      <a:pt x="308" y="168"/>
                      <a:pt x="306" y="178"/>
                      <a:pt x="294" y="189"/>
                    </a:cubicBezTo>
                    <a:cubicBezTo>
                      <a:pt x="294" y="191"/>
                      <a:pt x="294" y="191"/>
                      <a:pt x="294" y="191"/>
                    </a:cubicBezTo>
                    <a:cubicBezTo>
                      <a:pt x="294" y="214"/>
                      <a:pt x="300" y="212"/>
                      <a:pt x="305" y="226"/>
                    </a:cubicBezTo>
                    <a:cubicBezTo>
                      <a:pt x="322" y="226"/>
                      <a:pt x="329" y="223"/>
                      <a:pt x="331" y="208"/>
                    </a:cubicBezTo>
                    <a:cubicBezTo>
                      <a:pt x="315" y="208"/>
                      <a:pt x="314" y="206"/>
                      <a:pt x="305" y="200"/>
                    </a:cubicBezTo>
                    <a:cubicBezTo>
                      <a:pt x="306" y="194"/>
                      <a:pt x="307" y="188"/>
                      <a:pt x="307" y="182"/>
                    </a:cubicBezTo>
                    <a:cubicBezTo>
                      <a:pt x="320" y="179"/>
                      <a:pt x="321" y="177"/>
                      <a:pt x="336" y="178"/>
                    </a:cubicBezTo>
                    <a:cubicBezTo>
                      <a:pt x="344" y="191"/>
                      <a:pt x="351" y="201"/>
                      <a:pt x="353" y="221"/>
                    </a:cubicBezTo>
                    <a:cubicBezTo>
                      <a:pt x="348" y="229"/>
                      <a:pt x="343" y="237"/>
                      <a:pt x="338" y="245"/>
                    </a:cubicBezTo>
                    <a:cubicBezTo>
                      <a:pt x="312" y="251"/>
                      <a:pt x="303" y="248"/>
                      <a:pt x="281" y="241"/>
                    </a:cubicBezTo>
                    <a:cubicBezTo>
                      <a:pt x="234" y="168"/>
                      <a:pt x="316" y="129"/>
                      <a:pt x="397" y="132"/>
                    </a:cubicBezTo>
                    <a:cubicBezTo>
                      <a:pt x="398" y="133"/>
                      <a:pt x="399" y="134"/>
                      <a:pt x="401" y="134"/>
                    </a:cubicBezTo>
                    <a:cubicBezTo>
                      <a:pt x="408" y="161"/>
                      <a:pt x="406" y="189"/>
                      <a:pt x="405" y="221"/>
                    </a:cubicBezTo>
                    <a:cubicBezTo>
                      <a:pt x="406" y="220"/>
                      <a:pt x="407" y="218"/>
                      <a:pt x="407" y="217"/>
                    </a:cubicBezTo>
                    <a:cubicBezTo>
                      <a:pt x="410" y="224"/>
                      <a:pt x="409" y="221"/>
                      <a:pt x="403" y="230"/>
                    </a:cubicBezTo>
                    <a:cubicBezTo>
                      <a:pt x="406" y="240"/>
                      <a:pt x="401" y="236"/>
                      <a:pt x="412" y="239"/>
                    </a:cubicBezTo>
                    <a:cubicBezTo>
                      <a:pt x="408" y="246"/>
                      <a:pt x="413" y="241"/>
                      <a:pt x="405" y="243"/>
                    </a:cubicBezTo>
                    <a:cubicBezTo>
                      <a:pt x="405" y="250"/>
                      <a:pt x="405" y="250"/>
                      <a:pt x="405" y="250"/>
                    </a:cubicBezTo>
                    <a:cubicBezTo>
                      <a:pt x="409" y="253"/>
                      <a:pt x="407" y="250"/>
                      <a:pt x="410" y="254"/>
                    </a:cubicBezTo>
                    <a:cubicBezTo>
                      <a:pt x="408" y="253"/>
                      <a:pt x="407" y="251"/>
                      <a:pt x="405" y="250"/>
                    </a:cubicBezTo>
                    <a:cubicBezTo>
                      <a:pt x="405" y="280"/>
                      <a:pt x="405" y="280"/>
                      <a:pt x="405" y="280"/>
                    </a:cubicBezTo>
                    <a:cubicBezTo>
                      <a:pt x="399" y="292"/>
                      <a:pt x="369" y="288"/>
                      <a:pt x="357" y="295"/>
                    </a:cubicBezTo>
                    <a:cubicBezTo>
                      <a:pt x="330" y="313"/>
                      <a:pt x="294" y="341"/>
                      <a:pt x="286" y="393"/>
                    </a:cubicBezTo>
                    <a:cubicBezTo>
                      <a:pt x="233" y="401"/>
                      <a:pt x="190" y="396"/>
                      <a:pt x="135" y="395"/>
                    </a:cubicBezTo>
                    <a:cubicBezTo>
                      <a:pt x="112" y="363"/>
                      <a:pt x="141" y="277"/>
                      <a:pt x="170" y="261"/>
                    </a:cubicBezTo>
                    <a:cubicBezTo>
                      <a:pt x="221" y="232"/>
                      <a:pt x="262" y="276"/>
                      <a:pt x="257" y="324"/>
                    </a:cubicBezTo>
                    <a:cubicBezTo>
                      <a:pt x="254" y="327"/>
                      <a:pt x="251" y="331"/>
                      <a:pt x="249" y="335"/>
                    </a:cubicBezTo>
                    <a:cubicBezTo>
                      <a:pt x="230" y="349"/>
                      <a:pt x="219" y="352"/>
                      <a:pt x="190" y="343"/>
                    </a:cubicBezTo>
                    <a:cubicBezTo>
                      <a:pt x="186" y="337"/>
                      <a:pt x="183" y="332"/>
                      <a:pt x="179" y="326"/>
                    </a:cubicBezTo>
                    <a:cubicBezTo>
                      <a:pt x="182" y="317"/>
                      <a:pt x="185" y="308"/>
                      <a:pt x="188" y="300"/>
                    </a:cubicBezTo>
                    <a:cubicBezTo>
                      <a:pt x="190" y="298"/>
                      <a:pt x="192" y="297"/>
                      <a:pt x="194" y="295"/>
                    </a:cubicBezTo>
                    <a:cubicBezTo>
                      <a:pt x="214" y="295"/>
                      <a:pt x="214" y="302"/>
                      <a:pt x="216" y="317"/>
                    </a:cubicBezTo>
                    <a:cubicBezTo>
                      <a:pt x="220" y="316"/>
                      <a:pt x="223" y="316"/>
                      <a:pt x="227" y="315"/>
                    </a:cubicBezTo>
                    <a:cubicBezTo>
                      <a:pt x="228" y="313"/>
                      <a:pt x="228" y="311"/>
                      <a:pt x="229" y="308"/>
                    </a:cubicBezTo>
                    <a:cubicBezTo>
                      <a:pt x="228" y="294"/>
                      <a:pt x="225" y="291"/>
                      <a:pt x="214" y="287"/>
                    </a:cubicBezTo>
                    <a:cubicBezTo>
                      <a:pt x="204" y="282"/>
                      <a:pt x="192" y="286"/>
                      <a:pt x="183" y="289"/>
                    </a:cubicBezTo>
                    <a:cubicBezTo>
                      <a:pt x="175" y="301"/>
                      <a:pt x="168" y="314"/>
                      <a:pt x="168" y="335"/>
                    </a:cubicBezTo>
                    <a:cubicBezTo>
                      <a:pt x="187" y="362"/>
                      <a:pt x="220" y="362"/>
                      <a:pt x="253" y="348"/>
                    </a:cubicBezTo>
                    <a:cubicBezTo>
                      <a:pt x="261" y="328"/>
                      <a:pt x="272" y="314"/>
                      <a:pt x="264" y="289"/>
                    </a:cubicBezTo>
                    <a:cubicBezTo>
                      <a:pt x="241" y="235"/>
                      <a:pt x="170" y="235"/>
                      <a:pt x="138" y="280"/>
                    </a:cubicBezTo>
                    <a:cubicBezTo>
                      <a:pt x="84" y="355"/>
                      <a:pt x="125" y="523"/>
                      <a:pt x="183" y="563"/>
                    </a:cubicBezTo>
                    <a:cubicBezTo>
                      <a:pt x="228" y="594"/>
                      <a:pt x="291" y="537"/>
                      <a:pt x="277" y="489"/>
                    </a:cubicBezTo>
                    <a:cubicBezTo>
                      <a:pt x="266" y="452"/>
                      <a:pt x="240" y="443"/>
                      <a:pt x="196" y="448"/>
                    </a:cubicBezTo>
                    <a:cubicBezTo>
                      <a:pt x="189" y="463"/>
                      <a:pt x="182" y="473"/>
                      <a:pt x="177" y="487"/>
                    </a:cubicBezTo>
                    <a:cubicBezTo>
                      <a:pt x="178" y="508"/>
                      <a:pt x="186" y="511"/>
                      <a:pt x="196" y="522"/>
                    </a:cubicBezTo>
                    <a:cubicBezTo>
                      <a:pt x="206" y="521"/>
                      <a:pt x="215" y="520"/>
                      <a:pt x="225" y="519"/>
                    </a:cubicBezTo>
                    <a:cubicBezTo>
                      <a:pt x="229" y="513"/>
                      <a:pt x="233" y="506"/>
                      <a:pt x="238" y="500"/>
                    </a:cubicBezTo>
                    <a:cubicBezTo>
                      <a:pt x="238" y="491"/>
                      <a:pt x="238" y="491"/>
                      <a:pt x="238" y="491"/>
                    </a:cubicBezTo>
                    <a:cubicBezTo>
                      <a:pt x="235" y="489"/>
                      <a:pt x="232" y="487"/>
                      <a:pt x="229" y="485"/>
                    </a:cubicBezTo>
                    <a:cubicBezTo>
                      <a:pt x="225" y="493"/>
                      <a:pt x="220" y="502"/>
                      <a:pt x="216" y="511"/>
                    </a:cubicBezTo>
                    <a:cubicBezTo>
                      <a:pt x="198" y="510"/>
                      <a:pt x="192" y="503"/>
                      <a:pt x="185" y="491"/>
                    </a:cubicBezTo>
                    <a:cubicBezTo>
                      <a:pt x="185" y="471"/>
                      <a:pt x="190" y="464"/>
                      <a:pt x="201" y="456"/>
                    </a:cubicBezTo>
                    <a:cubicBezTo>
                      <a:pt x="213" y="454"/>
                      <a:pt x="227" y="455"/>
                      <a:pt x="238" y="459"/>
                    </a:cubicBezTo>
                    <a:cubicBezTo>
                      <a:pt x="284" y="478"/>
                      <a:pt x="263" y="570"/>
                      <a:pt x="205" y="556"/>
                    </a:cubicBezTo>
                    <a:cubicBezTo>
                      <a:pt x="153" y="545"/>
                      <a:pt x="128" y="468"/>
                      <a:pt x="129" y="415"/>
                    </a:cubicBezTo>
                    <a:cubicBezTo>
                      <a:pt x="175" y="400"/>
                      <a:pt x="237" y="409"/>
                      <a:pt x="281" y="408"/>
                    </a:cubicBezTo>
                    <a:cubicBezTo>
                      <a:pt x="313" y="460"/>
                      <a:pt x="319" y="527"/>
                      <a:pt x="399" y="526"/>
                    </a:cubicBezTo>
                    <a:cubicBezTo>
                      <a:pt x="409" y="548"/>
                      <a:pt x="410" y="649"/>
                      <a:pt x="405" y="667"/>
                    </a:cubicBezTo>
                    <a:cubicBezTo>
                      <a:pt x="409" y="690"/>
                      <a:pt x="363" y="681"/>
                      <a:pt x="344" y="676"/>
                    </a:cubicBezTo>
                    <a:cubicBezTo>
                      <a:pt x="310" y="668"/>
                      <a:pt x="284" y="653"/>
                      <a:pt x="270" y="620"/>
                    </a:cubicBezTo>
                    <a:cubicBezTo>
                      <a:pt x="274" y="606"/>
                      <a:pt x="278" y="592"/>
                      <a:pt x="281" y="578"/>
                    </a:cubicBezTo>
                    <a:cubicBezTo>
                      <a:pt x="305" y="559"/>
                      <a:pt x="344" y="548"/>
                      <a:pt x="362" y="587"/>
                    </a:cubicBezTo>
                    <a:cubicBezTo>
                      <a:pt x="362" y="600"/>
                      <a:pt x="361" y="609"/>
                      <a:pt x="355" y="615"/>
                    </a:cubicBezTo>
                    <a:cubicBezTo>
                      <a:pt x="351" y="622"/>
                      <a:pt x="349" y="623"/>
                      <a:pt x="342" y="626"/>
                    </a:cubicBezTo>
                    <a:cubicBezTo>
                      <a:pt x="335" y="624"/>
                      <a:pt x="328" y="622"/>
                      <a:pt x="320" y="620"/>
                    </a:cubicBezTo>
                    <a:cubicBezTo>
                      <a:pt x="318" y="617"/>
                      <a:pt x="316" y="614"/>
                      <a:pt x="314" y="611"/>
                    </a:cubicBezTo>
                    <a:cubicBezTo>
                      <a:pt x="316" y="603"/>
                      <a:pt x="314" y="606"/>
                      <a:pt x="318" y="602"/>
                    </a:cubicBezTo>
                    <a:cubicBezTo>
                      <a:pt x="325" y="598"/>
                      <a:pt x="323" y="600"/>
                      <a:pt x="333" y="600"/>
                    </a:cubicBezTo>
                    <a:cubicBezTo>
                      <a:pt x="334" y="597"/>
                      <a:pt x="335" y="594"/>
                      <a:pt x="336" y="591"/>
                    </a:cubicBezTo>
                    <a:cubicBezTo>
                      <a:pt x="332" y="589"/>
                      <a:pt x="328" y="587"/>
                      <a:pt x="325" y="585"/>
                    </a:cubicBezTo>
                    <a:cubicBezTo>
                      <a:pt x="318" y="588"/>
                      <a:pt x="312" y="591"/>
                      <a:pt x="305" y="593"/>
                    </a:cubicBezTo>
                    <a:cubicBezTo>
                      <a:pt x="304" y="600"/>
                      <a:pt x="304" y="607"/>
                      <a:pt x="303" y="613"/>
                    </a:cubicBezTo>
                    <a:cubicBezTo>
                      <a:pt x="306" y="617"/>
                      <a:pt x="309" y="622"/>
                      <a:pt x="312" y="626"/>
                    </a:cubicBezTo>
                    <a:cubicBezTo>
                      <a:pt x="333" y="633"/>
                      <a:pt x="340" y="636"/>
                      <a:pt x="364" y="628"/>
                    </a:cubicBezTo>
                    <a:cubicBezTo>
                      <a:pt x="366" y="625"/>
                      <a:pt x="368" y="621"/>
                      <a:pt x="370" y="617"/>
                    </a:cubicBezTo>
                    <a:cubicBezTo>
                      <a:pt x="379" y="597"/>
                      <a:pt x="366" y="578"/>
                      <a:pt x="362" y="563"/>
                    </a:cubicBezTo>
                    <a:cubicBezTo>
                      <a:pt x="323" y="535"/>
                      <a:pt x="305" y="558"/>
                      <a:pt x="270" y="572"/>
                    </a:cubicBezTo>
                    <a:cubicBezTo>
                      <a:pt x="232" y="731"/>
                      <a:pt x="511" y="716"/>
                      <a:pt x="551" y="652"/>
                    </a:cubicBezTo>
                    <a:cubicBezTo>
                      <a:pt x="577" y="611"/>
                      <a:pt x="542" y="532"/>
                      <a:pt x="488" y="546"/>
                    </a:cubicBezTo>
                    <a:cubicBezTo>
                      <a:pt x="445" y="556"/>
                      <a:pt x="436" y="614"/>
                      <a:pt x="468" y="637"/>
                    </a:cubicBezTo>
                    <a:cubicBezTo>
                      <a:pt x="486" y="641"/>
                      <a:pt x="499" y="636"/>
                      <a:pt x="514" y="633"/>
                    </a:cubicBezTo>
                    <a:cubicBezTo>
                      <a:pt x="521" y="621"/>
                      <a:pt x="519" y="619"/>
                      <a:pt x="523" y="609"/>
                    </a:cubicBezTo>
                    <a:cubicBezTo>
                      <a:pt x="516" y="597"/>
                      <a:pt x="514" y="592"/>
                      <a:pt x="499" y="589"/>
                    </a:cubicBezTo>
                    <a:cubicBezTo>
                      <a:pt x="503" y="601"/>
                      <a:pt x="508" y="609"/>
                      <a:pt x="512" y="624"/>
                    </a:cubicBezTo>
                    <a:cubicBezTo>
                      <a:pt x="505" y="627"/>
                      <a:pt x="509" y="624"/>
                      <a:pt x="505" y="628"/>
                    </a:cubicBezTo>
                    <a:cubicBezTo>
                      <a:pt x="498" y="630"/>
                      <a:pt x="491" y="631"/>
                      <a:pt x="484" y="633"/>
                    </a:cubicBezTo>
                    <a:cubicBezTo>
                      <a:pt x="468" y="625"/>
                      <a:pt x="459" y="614"/>
                      <a:pt x="460" y="589"/>
                    </a:cubicBezTo>
                    <a:cubicBezTo>
                      <a:pt x="469" y="576"/>
                      <a:pt x="477" y="568"/>
                      <a:pt x="492" y="561"/>
                    </a:cubicBezTo>
                    <a:cubicBezTo>
                      <a:pt x="512" y="561"/>
                      <a:pt x="529" y="568"/>
                      <a:pt x="536" y="583"/>
                    </a:cubicBezTo>
                    <a:cubicBezTo>
                      <a:pt x="607" y="641"/>
                      <a:pt x="465" y="679"/>
                      <a:pt x="460" y="683"/>
                    </a:cubicBezTo>
                    <a:cubicBezTo>
                      <a:pt x="452" y="687"/>
                      <a:pt x="456" y="682"/>
                      <a:pt x="453" y="691"/>
                    </a:cubicBezTo>
                    <a:cubicBezTo>
                      <a:pt x="449" y="686"/>
                      <a:pt x="452" y="691"/>
                      <a:pt x="451" y="685"/>
                    </a:cubicBezTo>
                    <a:cubicBezTo>
                      <a:pt x="440" y="684"/>
                      <a:pt x="429" y="683"/>
                      <a:pt x="418" y="683"/>
                    </a:cubicBezTo>
                    <a:cubicBezTo>
                      <a:pt x="410" y="648"/>
                      <a:pt x="406" y="567"/>
                      <a:pt x="414" y="526"/>
                    </a:cubicBezTo>
                    <a:cubicBezTo>
                      <a:pt x="441" y="515"/>
                      <a:pt x="472" y="517"/>
                      <a:pt x="490" y="493"/>
                    </a:cubicBezTo>
                    <a:cubicBezTo>
                      <a:pt x="501" y="479"/>
                      <a:pt x="521" y="418"/>
                      <a:pt x="527" y="413"/>
                    </a:cubicBezTo>
                    <a:cubicBezTo>
                      <a:pt x="541" y="403"/>
                      <a:pt x="642" y="410"/>
                      <a:pt x="666" y="406"/>
                    </a:cubicBezTo>
                    <a:cubicBezTo>
                      <a:pt x="670" y="408"/>
                      <a:pt x="674" y="411"/>
                      <a:pt x="677" y="413"/>
                    </a:cubicBezTo>
                    <a:cubicBezTo>
                      <a:pt x="686" y="475"/>
                      <a:pt x="653" y="547"/>
                      <a:pt x="584" y="548"/>
                    </a:cubicBezTo>
                    <a:cubicBezTo>
                      <a:pt x="564" y="532"/>
                      <a:pt x="549" y="521"/>
                      <a:pt x="549" y="485"/>
                    </a:cubicBezTo>
                    <a:cubicBezTo>
                      <a:pt x="518" y="495"/>
                      <a:pt x="574" y="589"/>
                      <a:pt x="642" y="548"/>
                    </a:cubicBezTo>
                    <a:cubicBezTo>
                      <a:pt x="722" y="499"/>
                      <a:pt x="697" y="290"/>
                      <a:pt x="623" y="256"/>
                    </a:cubicBezTo>
                    <a:close/>
                    <a:moveTo>
                      <a:pt x="499" y="343"/>
                    </a:moveTo>
                    <a:cubicBezTo>
                      <a:pt x="498" y="349"/>
                      <a:pt x="497" y="355"/>
                      <a:pt x="497" y="361"/>
                    </a:cubicBezTo>
                    <a:cubicBezTo>
                      <a:pt x="490" y="365"/>
                      <a:pt x="484" y="369"/>
                      <a:pt x="477" y="374"/>
                    </a:cubicBezTo>
                    <a:cubicBezTo>
                      <a:pt x="467" y="366"/>
                      <a:pt x="459" y="357"/>
                      <a:pt x="453" y="345"/>
                    </a:cubicBezTo>
                    <a:cubicBezTo>
                      <a:pt x="460" y="338"/>
                      <a:pt x="466" y="331"/>
                      <a:pt x="473" y="324"/>
                    </a:cubicBezTo>
                    <a:cubicBezTo>
                      <a:pt x="490" y="325"/>
                      <a:pt x="492" y="332"/>
                      <a:pt x="499" y="343"/>
                    </a:cubicBezTo>
                    <a:close/>
                    <a:moveTo>
                      <a:pt x="416" y="435"/>
                    </a:moveTo>
                    <a:cubicBezTo>
                      <a:pt x="416" y="435"/>
                      <a:pt x="416" y="435"/>
                      <a:pt x="416" y="435"/>
                    </a:cubicBezTo>
                    <a:cubicBezTo>
                      <a:pt x="413" y="432"/>
                      <a:pt x="395" y="422"/>
                      <a:pt x="390" y="419"/>
                    </a:cubicBezTo>
                    <a:cubicBezTo>
                      <a:pt x="392" y="401"/>
                      <a:pt x="400" y="399"/>
                      <a:pt x="410" y="389"/>
                    </a:cubicBezTo>
                    <a:cubicBezTo>
                      <a:pt x="423" y="394"/>
                      <a:pt x="427" y="403"/>
                      <a:pt x="436" y="413"/>
                    </a:cubicBezTo>
                    <a:cubicBezTo>
                      <a:pt x="436" y="419"/>
                      <a:pt x="436" y="419"/>
                      <a:pt x="436" y="419"/>
                    </a:cubicBezTo>
                    <a:cubicBezTo>
                      <a:pt x="430" y="427"/>
                      <a:pt x="427" y="432"/>
                      <a:pt x="416" y="435"/>
                    </a:cubicBezTo>
                    <a:cubicBezTo>
                      <a:pt x="417" y="435"/>
                      <a:pt x="417" y="435"/>
                      <a:pt x="416" y="435"/>
                    </a:cubicBezTo>
                    <a:close/>
                    <a:moveTo>
                      <a:pt x="412" y="441"/>
                    </a:moveTo>
                    <a:cubicBezTo>
                      <a:pt x="412" y="448"/>
                      <a:pt x="412" y="448"/>
                      <a:pt x="412" y="448"/>
                    </a:cubicBezTo>
                    <a:cubicBezTo>
                      <a:pt x="410" y="446"/>
                      <a:pt x="409" y="445"/>
                      <a:pt x="407" y="443"/>
                    </a:cubicBezTo>
                    <a:cubicBezTo>
                      <a:pt x="408" y="443"/>
                      <a:pt x="409" y="442"/>
                      <a:pt x="410" y="441"/>
                    </a:cubicBezTo>
                    <a:lnTo>
                      <a:pt x="412" y="441"/>
                    </a:lnTo>
                    <a:close/>
                    <a:moveTo>
                      <a:pt x="379" y="422"/>
                    </a:moveTo>
                    <a:cubicBezTo>
                      <a:pt x="393" y="425"/>
                      <a:pt x="402" y="435"/>
                      <a:pt x="405" y="450"/>
                    </a:cubicBezTo>
                    <a:cubicBezTo>
                      <a:pt x="400" y="455"/>
                      <a:pt x="395" y="460"/>
                      <a:pt x="390" y="465"/>
                    </a:cubicBezTo>
                    <a:cubicBezTo>
                      <a:pt x="374" y="463"/>
                      <a:pt x="366" y="456"/>
                      <a:pt x="364" y="439"/>
                    </a:cubicBezTo>
                    <a:cubicBezTo>
                      <a:pt x="369" y="433"/>
                      <a:pt x="374" y="427"/>
                      <a:pt x="379" y="422"/>
                    </a:cubicBezTo>
                    <a:close/>
                    <a:moveTo>
                      <a:pt x="353" y="435"/>
                    </a:moveTo>
                    <a:cubicBezTo>
                      <a:pt x="341" y="427"/>
                      <a:pt x="334" y="421"/>
                      <a:pt x="327" y="408"/>
                    </a:cubicBezTo>
                    <a:cubicBezTo>
                      <a:pt x="333" y="400"/>
                      <a:pt x="338" y="391"/>
                      <a:pt x="344" y="382"/>
                    </a:cubicBezTo>
                    <a:cubicBezTo>
                      <a:pt x="365" y="389"/>
                      <a:pt x="372" y="407"/>
                      <a:pt x="366" y="428"/>
                    </a:cubicBezTo>
                    <a:cubicBezTo>
                      <a:pt x="362" y="430"/>
                      <a:pt x="357" y="432"/>
                      <a:pt x="353" y="435"/>
                    </a:cubicBezTo>
                    <a:close/>
                    <a:moveTo>
                      <a:pt x="420" y="380"/>
                    </a:moveTo>
                    <a:cubicBezTo>
                      <a:pt x="428" y="370"/>
                      <a:pt x="435" y="360"/>
                      <a:pt x="442" y="350"/>
                    </a:cubicBezTo>
                    <a:cubicBezTo>
                      <a:pt x="453" y="355"/>
                      <a:pt x="460" y="368"/>
                      <a:pt x="468" y="376"/>
                    </a:cubicBezTo>
                    <a:cubicBezTo>
                      <a:pt x="469" y="378"/>
                      <a:pt x="470" y="380"/>
                      <a:pt x="470" y="382"/>
                    </a:cubicBezTo>
                    <a:cubicBezTo>
                      <a:pt x="466" y="387"/>
                      <a:pt x="462" y="393"/>
                      <a:pt x="457" y="398"/>
                    </a:cubicBezTo>
                    <a:cubicBezTo>
                      <a:pt x="441" y="407"/>
                      <a:pt x="429" y="396"/>
                      <a:pt x="420" y="380"/>
                    </a:cubicBezTo>
                    <a:close/>
                    <a:moveTo>
                      <a:pt x="479" y="393"/>
                    </a:moveTo>
                    <a:cubicBezTo>
                      <a:pt x="474" y="386"/>
                      <a:pt x="476" y="392"/>
                      <a:pt x="477" y="385"/>
                    </a:cubicBezTo>
                    <a:cubicBezTo>
                      <a:pt x="492" y="398"/>
                      <a:pt x="486" y="407"/>
                      <a:pt x="479" y="428"/>
                    </a:cubicBezTo>
                    <a:cubicBezTo>
                      <a:pt x="473" y="430"/>
                      <a:pt x="468" y="431"/>
                      <a:pt x="462" y="432"/>
                    </a:cubicBezTo>
                    <a:cubicBezTo>
                      <a:pt x="454" y="427"/>
                      <a:pt x="452" y="423"/>
                      <a:pt x="449" y="413"/>
                    </a:cubicBezTo>
                    <a:cubicBezTo>
                      <a:pt x="456" y="404"/>
                      <a:pt x="465" y="396"/>
                      <a:pt x="479" y="393"/>
                    </a:cubicBezTo>
                    <a:close/>
                    <a:moveTo>
                      <a:pt x="427" y="289"/>
                    </a:moveTo>
                    <a:cubicBezTo>
                      <a:pt x="428" y="290"/>
                      <a:pt x="428" y="292"/>
                      <a:pt x="429" y="293"/>
                    </a:cubicBezTo>
                    <a:cubicBezTo>
                      <a:pt x="425" y="293"/>
                      <a:pt x="425" y="293"/>
                      <a:pt x="425" y="293"/>
                    </a:cubicBezTo>
                    <a:cubicBezTo>
                      <a:pt x="426" y="292"/>
                      <a:pt x="426" y="290"/>
                      <a:pt x="427" y="289"/>
                    </a:cubicBezTo>
                    <a:close/>
                    <a:moveTo>
                      <a:pt x="420" y="295"/>
                    </a:moveTo>
                    <a:cubicBezTo>
                      <a:pt x="438" y="295"/>
                      <a:pt x="458" y="300"/>
                      <a:pt x="462" y="306"/>
                    </a:cubicBezTo>
                    <a:cubicBezTo>
                      <a:pt x="465" y="311"/>
                      <a:pt x="465" y="311"/>
                      <a:pt x="466" y="319"/>
                    </a:cubicBezTo>
                    <a:cubicBezTo>
                      <a:pt x="460" y="324"/>
                      <a:pt x="455" y="329"/>
                      <a:pt x="449" y="335"/>
                    </a:cubicBezTo>
                    <a:cubicBezTo>
                      <a:pt x="432" y="330"/>
                      <a:pt x="420" y="316"/>
                      <a:pt x="412" y="304"/>
                    </a:cubicBezTo>
                    <a:cubicBezTo>
                      <a:pt x="415" y="301"/>
                      <a:pt x="418" y="298"/>
                      <a:pt x="420" y="295"/>
                    </a:cubicBezTo>
                    <a:close/>
                    <a:moveTo>
                      <a:pt x="410" y="274"/>
                    </a:moveTo>
                    <a:cubicBezTo>
                      <a:pt x="412" y="277"/>
                      <a:pt x="412" y="274"/>
                      <a:pt x="410" y="278"/>
                    </a:cubicBezTo>
                    <a:lnTo>
                      <a:pt x="410" y="274"/>
                    </a:lnTo>
                    <a:close/>
                    <a:moveTo>
                      <a:pt x="383" y="337"/>
                    </a:moveTo>
                    <a:cubicBezTo>
                      <a:pt x="391" y="326"/>
                      <a:pt x="396" y="323"/>
                      <a:pt x="405" y="315"/>
                    </a:cubicBezTo>
                    <a:cubicBezTo>
                      <a:pt x="421" y="322"/>
                      <a:pt x="426" y="329"/>
                      <a:pt x="436" y="341"/>
                    </a:cubicBezTo>
                    <a:cubicBezTo>
                      <a:pt x="433" y="355"/>
                      <a:pt x="427" y="357"/>
                      <a:pt x="418" y="365"/>
                    </a:cubicBezTo>
                    <a:cubicBezTo>
                      <a:pt x="396" y="363"/>
                      <a:pt x="393" y="353"/>
                      <a:pt x="383" y="339"/>
                    </a:cubicBezTo>
                    <a:lnTo>
                      <a:pt x="383" y="337"/>
                    </a:lnTo>
                    <a:close/>
                    <a:moveTo>
                      <a:pt x="399" y="365"/>
                    </a:moveTo>
                    <a:cubicBezTo>
                      <a:pt x="399" y="371"/>
                      <a:pt x="400" y="378"/>
                      <a:pt x="401" y="385"/>
                    </a:cubicBezTo>
                    <a:cubicBezTo>
                      <a:pt x="392" y="391"/>
                      <a:pt x="382" y="395"/>
                      <a:pt x="370" y="400"/>
                    </a:cubicBezTo>
                    <a:cubicBezTo>
                      <a:pt x="365" y="390"/>
                      <a:pt x="360" y="379"/>
                      <a:pt x="355" y="369"/>
                    </a:cubicBezTo>
                    <a:cubicBezTo>
                      <a:pt x="362" y="362"/>
                      <a:pt x="369" y="358"/>
                      <a:pt x="375" y="350"/>
                    </a:cubicBezTo>
                    <a:cubicBezTo>
                      <a:pt x="386" y="355"/>
                      <a:pt x="389" y="364"/>
                      <a:pt x="399" y="365"/>
                    </a:cubicBezTo>
                    <a:close/>
                    <a:moveTo>
                      <a:pt x="340" y="317"/>
                    </a:moveTo>
                    <a:cubicBezTo>
                      <a:pt x="347" y="318"/>
                      <a:pt x="354" y="319"/>
                      <a:pt x="362" y="319"/>
                    </a:cubicBezTo>
                    <a:cubicBezTo>
                      <a:pt x="364" y="328"/>
                      <a:pt x="366" y="337"/>
                      <a:pt x="368" y="345"/>
                    </a:cubicBezTo>
                    <a:cubicBezTo>
                      <a:pt x="366" y="350"/>
                      <a:pt x="364" y="354"/>
                      <a:pt x="362" y="358"/>
                    </a:cubicBezTo>
                    <a:cubicBezTo>
                      <a:pt x="357" y="360"/>
                      <a:pt x="352" y="361"/>
                      <a:pt x="346" y="363"/>
                    </a:cubicBezTo>
                    <a:cubicBezTo>
                      <a:pt x="337" y="358"/>
                      <a:pt x="331" y="353"/>
                      <a:pt x="327" y="343"/>
                    </a:cubicBezTo>
                    <a:cubicBezTo>
                      <a:pt x="326" y="340"/>
                      <a:pt x="325" y="337"/>
                      <a:pt x="325" y="335"/>
                    </a:cubicBezTo>
                    <a:cubicBezTo>
                      <a:pt x="330" y="329"/>
                      <a:pt x="335" y="323"/>
                      <a:pt x="340" y="317"/>
                    </a:cubicBezTo>
                    <a:close/>
                    <a:moveTo>
                      <a:pt x="309" y="350"/>
                    </a:moveTo>
                    <a:cubicBezTo>
                      <a:pt x="327" y="351"/>
                      <a:pt x="332" y="359"/>
                      <a:pt x="338" y="371"/>
                    </a:cubicBezTo>
                    <a:cubicBezTo>
                      <a:pt x="329" y="388"/>
                      <a:pt x="323" y="399"/>
                      <a:pt x="301" y="398"/>
                    </a:cubicBezTo>
                    <a:cubicBezTo>
                      <a:pt x="299" y="391"/>
                      <a:pt x="296" y="385"/>
                      <a:pt x="294" y="378"/>
                    </a:cubicBezTo>
                    <a:cubicBezTo>
                      <a:pt x="299" y="369"/>
                      <a:pt x="304" y="359"/>
                      <a:pt x="309" y="350"/>
                    </a:cubicBezTo>
                    <a:close/>
                    <a:moveTo>
                      <a:pt x="316" y="465"/>
                    </a:moveTo>
                    <a:cubicBezTo>
                      <a:pt x="306" y="451"/>
                      <a:pt x="300" y="440"/>
                      <a:pt x="301" y="419"/>
                    </a:cubicBezTo>
                    <a:cubicBezTo>
                      <a:pt x="306" y="416"/>
                      <a:pt x="311" y="412"/>
                      <a:pt x="316" y="408"/>
                    </a:cubicBezTo>
                    <a:cubicBezTo>
                      <a:pt x="325" y="421"/>
                      <a:pt x="333" y="433"/>
                      <a:pt x="342" y="445"/>
                    </a:cubicBezTo>
                    <a:cubicBezTo>
                      <a:pt x="338" y="451"/>
                      <a:pt x="335" y="457"/>
                      <a:pt x="331" y="463"/>
                    </a:cubicBezTo>
                    <a:cubicBezTo>
                      <a:pt x="327" y="464"/>
                      <a:pt x="323" y="464"/>
                      <a:pt x="318" y="465"/>
                    </a:cubicBezTo>
                    <a:lnTo>
                      <a:pt x="316" y="465"/>
                    </a:lnTo>
                    <a:close/>
                    <a:moveTo>
                      <a:pt x="331" y="476"/>
                    </a:moveTo>
                    <a:cubicBezTo>
                      <a:pt x="338" y="464"/>
                      <a:pt x="348" y="459"/>
                      <a:pt x="357" y="450"/>
                    </a:cubicBezTo>
                    <a:cubicBezTo>
                      <a:pt x="363" y="457"/>
                      <a:pt x="369" y="464"/>
                      <a:pt x="375" y="472"/>
                    </a:cubicBezTo>
                    <a:cubicBezTo>
                      <a:pt x="371" y="488"/>
                      <a:pt x="363" y="497"/>
                      <a:pt x="344" y="498"/>
                    </a:cubicBezTo>
                    <a:cubicBezTo>
                      <a:pt x="340" y="490"/>
                      <a:pt x="336" y="483"/>
                      <a:pt x="331" y="476"/>
                    </a:cubicBezTo>
                    <a:close/>
                    <a:moveTo>
                      <a:pt x="397" y="517"/>
                    </a:moveTo>
                    <a:cubicBezTo>
                      <a:pt x="388" y="515"/>
                      <a:pt x="379" y="513"/>
                      <a:pt x="370" y="511"/>
                    </a:cubicBezTo>
                    <a:cubicBezTo>
                      <a:pt x="367" y="509"/>
                      <a:pt x="365" y="506"/>
                      <a:pt x="362" y="504"/>
                    </a:cubicBezTo>
                    <a:cubicBezTo>
                      <a:pt x="368" y="493"/>
                      <a:pt x="374" y="490"/>
                      <a:pt x="383" y="482"/>
                    </a:cubicBezTo>
                    <a:cubicBezTo>
                      <a:pt x="390" y="488"/>
                      <a:pt x="397" y="493"/>
                      <a:pt x="403" y="498"/>
                    </a:cubicBezTo>
                    <a:cubicBezTo>
                      <a:pt x="402" y="499"/>
                      <a:pt x="402" y="501"/>
                      <a:pt x="401" y="502"/>
                    </a:cubicBezTo>
                    <a:cubicBezTo>
                      <a:pt x="403" y="509"/>
                      <a:pt x="400" y="511"/>
                      <a:pt x="397" y="517"/>
                    </a:cubicBezTo>
                    <a:close/>
                    <a:moveTo>
                      <a:pt x="447" y="515"/>
                    </a:moveTo>
                    <a:cubicBezTo>
                      <a:pt x="437" y="514"/>
                      <a:pt x="428" y="514"/>
                      <a:pt x="418" y="513"/>
                    </a:cubicBezTo>
                    <a:cubicBezTo>
                      <a:pt x="418" y="508"/>
                      <a:pt x="417" y="503"/>
                      <a:pt x="416" y="498"/>
                    </a:cubicBezTo>
                    <a:cubicBezTo>
                      <a:pt x="424" y="493"/>
                      <a:pt x="428" y="486"/>
                      <a:pt x="434" y="480"/>
                    </a:cubicBezTo>
                    <a:cubicBezTo>
                      <a:pt x="440" y="480"/>
                      <a:pt x="440" y="480"/>
                      <a:pt x="440" y="480"/>
                    </a:cubicBezTo>
                    <a:cubicBezTo>
                      <a:pt x="444" y="483"/>
                      <a:pt x="447" y="486"/>
                      <a:pt x="451" y="489"/>
                    </a:cubicBezTo>
                    <a:cubicBezTo>
                      <a:pt x="452" y="493"/>
                      <a:pt x="454" y="498"/>
                      <a:pt x="455" y="502"/>
                    </a:cubicBezTo>
                    <a:cubicBezTo>
                      <a:pt x="452" y="506"/>
                      <a:pt x="449" y="511"/>
                      <a:pt x="447" y="515"/>
                    </a:cubicBezTo>
                    <a:close/>
                    <a:moveTo>
                      <a:pt x="490" y="485"/>
                    </a:moveTo>
                    <a:cubicBezTo>
                      <a:pt x="484" y="490"/>
                      <a:pt x="478" y="495"/>
                      <a:pt x="473" y="500"/>
                    </a:cubicBezTo>
                    <a:cubicBezTo>
                      <a:pt x="464" y="500"/>
                      <a:pt x="464" y="500"/>
                      <a:pt x="464" y="500"/>
                    </a:cubicBezTo>
                    <a:cubicBezTo>
                      <a:pt x="457" y="488"/>
                      <a:pt x="451" y="477"/>
                      <a:pt x="444" y="465"/>
                    </a:cubicBezTo>
                    <a:cubicBezTo>
                      <a:pt x="426" y="467"/>
                      <a:pt x="422" y="483"/>
                      <a:pt x="412" y="493"/>
                    </a:cubicBezTo>
                    <a:cubicBezTo>
                      <a:pt x="398" y="491"/>
                      <a:pt x="394" y="487"/>
                      <a:pt x="392" y="474"/>
                    </a:cubicBezTo>
                    <a:cubicBezTo>
                      <a:pt x="412" y="456"/>
                      <a:pt x="425" y="444"/>
                      <a:pt x="440" y="424"/>
                    </a:cubicBezTo>
                    <a:cubicBezTo>
                      <a:pt x="447" y="427"/>
                      <a:pt x="453" y="431"/>
                      <a:pt x="460" y="435"/>
                    </a:cubicBezTo>
                    <a:cubicBezTo>
                      <a:pt x="458" y="444"/>
                      <a:pt x="457" y="447"/>
                      <a:pt x="451" y="452"/>
                    </a:cubicBezTo>
                    <a:cubicBezTo>
                      <a:pt x="451" y="454"/>
                      <a:pt x="451" y="454"/>
                      <a:pt x="451" y="454"/>
                    </a:cubicBezTo>
                    <a:cubicBezTo>
                      <a:pt x="466" y="455"/>
                      <a:pt x="474" y="457"/>
                      <a:pt x="490" y="465"/>
                    </a:cubicBezTo>
                    <a:lnTo>
                      <a:pt x="490" y="485"/>
                    </a:lnTo>
                    <a:close/>
                    <a:moveTo>
                      <a:pt x="497" y="469"/>
                    </a:moveTo>
                    <a:cubicBezTo>
                      <a:pt x="497" y="468"/>
                      <a:pt x="498" y="467"/>
                      <a:pt x="499" y="465"/>
                    </a:cubicBezTo>
                    <a:cubicBezTo>
                      <a:pt x="500" y="467"/>
                      <a:pt x="500" y="468"/>
                      <a:pt x="501" y="469"/>
                    </a:cubicBezTo>
                    <a:lnTo>
                      <a:pt x="497" y="469"/>
                    </a:lnTo>
                    <a:close/>
                    <a:moveTo>
                      <a:pt x="501" y="459"/>
                    </a:moveTo>
                    <a:cubicBezTo>
                      <a:pt x="499" y="460"/>
                      <a:pt x="497" y="461"/>
                      <a:pt x="494" y="463"/>
                    </a:cubicBezTo>
                    <a:cubicBezTo>
                      <a:pt x="488" y="456"/>
                      <a:pt x="481" y="448"/>
                      <a:pt x="475" y="441"/>
                    </a:cubicBezTo>
                    <a:cubicBezTo>
                      <a:pt x="482" y="433"/>
                      <a:pt x="489" y="425"/>
                      <a:pt x="497" y="417"/>
                    </a:cubicBezTo>
                    <a:cubicBezTo>
                      <a:pt x="501" y="418"/>
                      <a:pt x="505" y="419"/>
                      <a:pt x="510" y="419"/>
                    </a:cubicBezTo>
                    <a:cubicBezTo>
                      <a:pt x="511" y="420"/>
                      <a:pt x="513" y="421"/>
                      <a:pt x="514" y="422"/>
                    </a:cubicBezTo>
                    <a:cubicBezTo>
                      <a:pt x="515" y="439"/>
                      <a:pt x="512" y="452"/>
                      <a:pt x="501" y="459"/>
                    </a:cubicBezTo>
                    <a:close/>
                    <a:moveTo>
                      <a:pt x="503" y="411"/>
                    </a:moveTo>
                    <a:cubicBezTo>
                      <a:pt x="499" y="411"/>
                      <a:pt x="499" y="411"/>
                      <a:pt x="499" y="411"/>
                    </a:cubicBezTo>
                    <a:cubicBezTo>
                      <a:pt x="494" y="402"/>
                      <a:pt x="490" y="393"/>
                      <a:pt x="486" y="385"/>
                    </a:cubicBezTo>
                    <a:cubicBezTo>
                      <a:pt x="484" y="383"/>
                      <a:pt x="483" y="382"/>
                      <a:pt x="481" y="380"/>
                    </a:cubicBezTo>
                    <a:cubicBezTo>
                      <a:pt x="490" y="371"/>
                      <a:pt x="504" y="368"/>
                      <a:pt x="510" y="356"/>
                    </a:cubicBezTo>
                    <a:cubicBezTo>
                      <a:pt x="521" y="374"/>
                      <a:pt x="519" y="398"/>
                      <a:pt x="503" y="411"/>
                    </a:cubicBezTo>
                    <a:close/>
                    <a:moveTo>
                      <a:pt x="540" y="406"/>
                    </a:moveTo>
                    <a:cubicBezTo>
                      <a:pt x="540" y="402"/>
                      <a:pt x="540" y="402"/>
                      <a:pt x="540" y="402"/>
                    </a:cubicBezTo>
                    <a:cubicBezTo>
                      <a:pt x="542" y="406"/>
                      <a:pt x="542" y="403"/>
                      <a:pt x="540" y="406"/>
                    </a:cubicBezTo>
                    <a:close/>
                    <a:moveTo>
                      <a:pt x="209" y="150"/>
                    </a:moveTo>
                    <a:cubicBezTo>
                      <a:pt x="203" y="150"/>
                      <a:pt x="203" y="150"/>
                      <a:pt x="203" y="150"/>
                    </a:cubicBezTo>
                    <a:cubicBezTo>
                      <a:pt x="198" y="152"/>
                      <a:pt x="193" y="155"/>
                      <a:pt x="188" y="158"/>
                    </a:cubicBezTo>
                    <a:cubicBezTo>
                      <a:pt x="185" y="162"/>
                      <a:pt x="182" y="165"/>
                      <a:pt x="179" y="169"/>
                    </a:cubicBezTo>
                    <a:cubicBezTo>
                      <a:pt x="188" y="164"/>
                      <a:pt x="198" y="159"/>
                      <a:pt x="207" y="154"/>
                    </a:cubicBezTo>
                    <a:cubicBezTo>
                      <a:pt x="208" y="152"/>
                      <a:pt x="209" y="151"/>
                      <a:pt x="209" y="150"/>
                    </a:cubicBezTo>
                    <a:close/>
                    <a:moveTo>
                      <a:pt x="175" y="169"/>
                    </a:moveTo>
                    <a:cubicBezTo>
                      <a:pt x="166" y="181"/>
                      <a:pt x="157" y="192"/>
                      <a:pt x="148" y="204"/>
                    </a:cubicBezTo>
                    <a:cubicBezTo>
                      <a:pt x="158" y="200"/>
                      <a:pt x="181" y="172"/>
                      <a:pt x="175" y="169"/>
                    </a:cubicBezTo>
                    <a:close/>
                    <a:moveTo>
                      <a:pt x="146" y="204"/>
                    </a:moveTo>
                    <a:cubicBezTo>
                      <a:pt x="145" y="208"/>
                      <a:pt x="143" y="211"/>
                      <a:pt x="142" y="215"/>
                    </a:cubicBezTo>
                    <a:cubicBezTo>
                      <a:pt x="147" y="210"/>
                      <a:pt x="146" y="209"/>
                      <a:pt x="146" y="204"/>
                    </a:cubicBezTo>
                    <a:close/>
                    <a:moveTo>
                      <a:pt x="664" y="219"/>
                    </a:moveTo>
                    <a:cubicBezTo>
                      <a:pt x="661" y="218"/>
                      <a:pt x="658" y="216"/>
                      <a:pt x="655" y="215"/>
                    </a:cubicBezTo>
                    <a:cubicBezTo>
                      <a:pt x="659" y="219"/>
                      <a:pt x="663" y="224"/>
                      <a:pt x="666" y="228"/>
                    </a:cubicBezTo>
                    <a:cubicBezTo>
                      <a:pt x="666" y="225"/>
                      <a:pt x="665" y="222"/>
                      <a:pt x="664" y="219"/>
                    </a:cubicBezTo>
                    <a:close/>
                    <a:moveTo>
                      <a:pt x="135" y="217"/>
                    </a:moveTo>
                    <a:cubicBezTo>
                      <a:pt x="134" y="221"/>
                      <a:pt x="132" y="224"/>
                      <a:pt x="131" y="228"/>
                    </a:cubicBezTo>
                    <a:cubicBezTo>
                      <a:pt x="136" y="223"/>
                      <a:pt x="138" y="224"/>
                      <a:pt x="135" y="217"/>
                    </a:cubicBezTo>
                    <a:close/>
                    <a:moveTo>
                      <a:pt x="679" y="250"/>
                    </a:moveTo>
                    <a:cubicBezTo>
                      <a:pt x="677" y="247"/>
                      <a:pt x="675" y="245"/>
                      <a:pt x="673" y="243"/>
                    </a:cubicBezTo>
                    <a:cubicBezTo>
                      <a:pt x="676" y="249"/>
                      <a:pt x="674" y="246"/>
                      <a:pt x="679" y="250"/>
                    </a:cubicBezTo>
                    <a:close/>
                    <a:moveTo>
                      <a:pt x="118" y="247"/>
                    </a:moveTo>
                    <a:cubicBezTo>
                      <a:pt x="117" y="252"/>
                      <a:pt x="115" y="256"/>
                      <a:pt x="114" y="261"/>
                    </a:cubicBezTo>
                    <a:cubicBezTo>
                      <a:pt x="119" y="255"/>
                      <a:pt x="119" y="254"/>
                      <a:pt x="118" y="247"/>
                    </a:cubicBezTo>
                    <a:close/>
                    <a:moveTo>
                      <a:pt x="712" y="343"/>
                    </a:moveTo>
                    <a:cubicBezTo>
                      <a:pt x="719" y="375"/>
                      <a:pt x="715" y="413"/>
                      <a:pt x="714" y="448"/>
                    </a:cubicBezTo>
                    <a:cubicBezTo>
                      <a:pt x="716" y="448"/>
                      <a:pt x="716" y="448"/>
                      <a:pt x="716" y="448"/>
                    </a:cubicBezTo>
                    <a:cubicBezTo>
                      <a:pt x="725" y="382"/>
                      <a:pt x="718" y="297"/>
                      <a:pt x="684" y="261"/>
                    </a:cubicBezTo>
                    <a:cubicBezTo>
                      <a:pt x="693" y="288"/>
                      <a:pt x="703" y="316"/>
                      <a:pt x="712" y="343"/>
                    </a:cubicBezTo>
                    <a:close/>
                    <a:moveTo>
                      <a:pt x="109" y="267"/>
                    </a:moveTo>
                    <a:cubicBezTo>
                      <a:pt x="107" y="274"/>
                      <a:pt x="105" y="282"/>
                      <a:pt x="103" y="289"/>
                    </a:cubicBezTo>
                    <a:cubicBezTo>
                      <a:pt x="108" y="283"/>
                      <a:pt x="115" y="270"/>
                      <a:pt x="109" y="267"/>
                    </a:cubicBezTo>
                    <a:close/>
                    <a:moveTo>
                      <a:pt x="101" y="289"/>
                    </a:moveTo>
                    <a:cubicBezTo>
                      <a:pt x="100" y="294"/>
                      <a:pt x="99" y="299"/>
                      <a:pt x="98" y="304"/>
                    </a:cubicBezTo>
                    <a:cubicBezTo>
                      <a:pt x="101" y="304"/>
                      <a:pt x="101" y="304"/>
                      <a:pt x="101" y="304"/>
                    </a:cubicBezTo>
                    <a:lnTo>
                      <a:pt x="101" y="289"/>
                    </a:lnTo>
                    <a:close/>
                    <a:moveTo>
                      <a:pt x="96" y="304"/>
                    </a:moveTo>
                    <a:cubicBezTo>
                      <a:pt x="96" y="311"/>
                      <a:pt x="96" y="311"/>
                      <a:pt x="96" y="311"/>
                    </a:cubicBezTo>
                    <a:cubicBezTo>
                      <a:pt x="98" y="311"/>
                      <a:pt x="98" y="311"/>
                      <a:pt x="98" y="311"/>
                    </a:cubicBezTo>
                    <a:cubicBezTo>
                      <a:pt x="98" y="308"/>
                      <a:pt x="97" y="306"/>
                      <a:pt x="96" y="304"/>
                    </a:cubicBezTo>
                    <a:close/>
                    <a:moveTo>
                      <a:pt x="94" y="311"/>
                    </a:moveTo>
                    <a:cubicBezTo>
                      <a:pt x="92" y="324"/>
                      <a:pt x="90" y="337"/>
                      <a:pt x="88" y="350"/>
                    </a:cubicBezTo>
                    <a:cubicBezTo>
                      <a:pt x="89" y="351"/>
                      <a:pt x="90" y="353"/>
                      <a:pt x="92" y="354"/>
                    </a:cubicBezTo>
                    <a:cubicBezTo>
                      <a:pt x="93" y="340"/>
                      <a:pt x="93" y="325"/>
                      <a:pt x="94" y="311"/>
                    </a:cubicBezTo>
                    <a:close/>
                    <a:moveTo>
                      <a:pt x="18" y="332"/>
                    </a:moveTo>
                    <a:cubicBezTo>
                      <a:pt x="16" y="336"/>
                      <a:pt x="15" y="340"/>
                      <a:pt x="14" y="343"/>
                    </a:cubicBezTo>
                    <a:cubicBezTo>
                      <a:pt x="14" y="343"/>
                      <a:pt x="15" y="343"/>
                      <a:pt x="16" y="342"/>
                    </a:cubicBezTo>
                    <a:cubicBezTo>
                      <a:pt x="16" y="339"/>
                      <a:pt x="17" y="336"/>
                      <a:pt x="18" y="332"/>
                    </a:cubicBezTo>
                    <a:close/>
                    <a:moveTo>
                      <a:pt x="88" y="361"/>
                    </a:moveTo>
                    <a:cubicBezTo>
                      <a:pt x="87" y="364"/>
                      <a:pt x="86" y="368"/>
                      <a:pt x="85" y="371"/>
                    </a:cubicBezTo>
                    <a:cubicBezTo>
                      <a:pt x="90" y="371"/>
                      <a:pt x="90" y="371"/>
                      <a:pt x="90" y="371"/>
                    </a:cubicBezTo>
                    <a:cubicBezTo>
                      <a:pt x="89" y="368"/>
                      <a:pt x="88" y="364"/>
                      <a:pt x="88" y="361"/>
                    </a:cubicBezTo>
                    <a:close/>
                    <a:moveTo>
                      <a:pt x="109" y="519"/>
                    </a:moveTo>
                    <a:cubicBezTo>
                      <a:pt x="111" y="520"/>
                      <a:pt x="112" y="521"/>
                      <a:pt x="114" y="522"/>
                    </a:cubicBezTo>
                    <a:cubicBezTo>
                      <a:pt x="110" y="507"/>
                      <a:pt x="88" y="382"/>
                      <a:pt x="85" y="378"/>
                    </a:cubicBezTo>
                    <a:cubicBezTo>
                      <a:pt x="86" y="432"/>
                      <a:pt x="102" y="474"/>
                      <a:pt x="109" y="519"/>
                    </a:cubicBezTo>
                    <a:close/>
                    <a:moveTo>
                      <a:pt x="575" y="506"/>
                    </a:moveTo>
                    <a:cubicBezTo>
                      <a:pt x="582" y="511"/>
                      <a:pt x="589" y="517"/>
                      <a:pt x="597" y="522"/>
                    </a:cubicBezTo>
                    <a:cubicBezTo>
                      <a:pt x="604" y="520"/>
                      <a:pt x="611" y="519"/>
                      <a:pt x="618" y="517"/>
                    </a:cubicBezTo>
                    <a:cubicBezTo>
                      <a:pt x="632" y="487"/>
                      <a:pt x="631" y="473"/>
                      <a:pt x="614" y="445"/>
                    </a:cubicBezTo>
                    <a:cubicBezTo>
                      <a:pt x="603" y="444"/>
                      <a:pt x="592" y="443"/>
                      <a:pt x="581" y="441"/>
                    </a:cubicBezTo>
                    <a:cubicBezTo>
                      <a:pt x="562" y="455"/>
                      <a:pt x="550" y="462"/>
                      <a:pt x="542" y="476"/>
                    </a:cubicBezTo>
                    <a:cubicBezTo>
                      <a:pt x="542" y="482"/>
                      <a:pt x="542" y="482"/>
                      <a:pt x="542" y="482"/>
                    </a:cubicBezTo>
                    <a:cubicBezTo>
                      <a:pt x="549" y="482"/>
                      <a:pt x="549" y="482"/>
                      <a:pt x="549" y="482"/>
                    </a:cubicBezTo>
                    <a:cubicBezTo>
                      <a:pt x="562" y="471"/>
                      <a:pt x="570" y="462"/>
                      <a:pt x="586" y="452"/>
                    </a:cubicBezTo>
                    <a:cubicBezTo>
                      <a:pt x="595" y="455"/>
                      <a:pt x="603" y="458"/>
                      <a:pt x="612" y="461"/>
                    </a:cubicBezTo>
                    <a:cubicBezTo>
                      <a:pt x="616" y="474"/>
                      <a:pt x="618" y="482"/>
                      <a:pt x="616" y="498"/>
                    </a:cubicBezTo>
                    <a:cubicBezTo>
                      <a:pt x="608" y="504"/>
                      <a:pt x="608" y="508"/>
                      <a:pt x="592" y="509"/>
                    </a:cubicBezTo>
                    <a:cubicBezTo>
                      <a:pt x="592" y="478"/>
                      <a:pt x="592" y="478"/>
                      <a:pt x="592" y="478"/>
                    </a:cubicBezTo>
                    <a:cubicBezTo>
                      <a:pt x="582" y="482"/>
                      <a:pt x="581" y="485"/>
                      <a:pt x="575" y="506"/>
                    </a:cubicBezTo>
                    <a:close/>
                    <a:moveTo>
                      <a:pt x="686" y="543"/>
                    </a:moveTo>
                    <a:cubicBezTo>
                      <a:pt x="686" y="546"/>
                      <a:pt x="686" y="546"/>
                      <a:pt x="686" y="546"/>
                    </a:cubicBezTo>
                    <a:cubicBezTo>
                      <a:pt x="687" y="546"/>
                      <a:pt x="689" y="547"/>
                      <a:pt x="690" y="548"/>
                    </a:cubicBezTo>
                    <a:cubicBezTo>
                      <a:pt x="699" y="527"/>
                      <a:pt x="723" y="475"/>
                      <a:pt x="712" y="448"/>
                    </a:cubicBezTo>
                    <a:cubicBezTo>
                      <a:pt x="711" y="481"/>
                      <a:pt x="701" y="520"/>
                      <a:pt x="686" y="543"/>
                    </a:cubicBezTo>
                    <a:close/>
                    <a:moveTo>
                      <a:pt x="109" y="474"/>
                    </a:moveTo>
                    <a:cubicBezTo>
                      <a:pt x="108" y="472"/>
                      <a:pt x="106" y="471"/>
                      <a:pt x="105" y="469"/>
                    </a:cubicBezTo>
                    <a:cubicBezTo>
                      <a:pt x="105" y="476"/>
                      <a:pt x="105" y="476"/>
                      <a:pt x="105" y="476"/>
                    </a:cubicBezTo>
                    <a:cubicBezTo>
                      <a:pt x="106" y="475"/>
                      <a:pt x="108" y="474"/>
                      <a:pt x="109" y="474"/>
                    </a:cubicBezTo>
                    <a:close/>
                    <a:moveTo>
                      <a:pt x="296" y="493"/>
                    </a:moveTo>
                    <a:cubicBezTo>
                      <a:pt x="292" y="493"/>
                      <a:pt x="288" y="492"/>
                      <a:pt x="283" y="491"/>
                    </a:cubicBezTo>
                    <a:cubicBezTo>
                      <a:pt x="288" y="498"/>
                      <a:pt x="284" y="496"/>
                      <a:pt x="294" y="498"/>
                    </a:cubicBezTo>
                    <a:cubicBezTo>
                      <a:pt x="295" y="496"/>
                      <a:pt x="296" y="495"/>
                      <a:pt x="296" y="493"/>
                    </a:cubicBezTo>
                    <a:close/>
                    <a:moveTo>
                      <a:pt x="118" y="541"/>
                    </a:moveTo>
                    <a:cubicBezTo>
                      <a:pt x="119" y="542"/>
                      <a:pt x="121" y="543"/>
                      <a:pt x="122" y="543"/>
                    </a:cubicBezTo>
                    <a:cubicBezTo>
                      <a:pt x="120" y="539"/>
                      <a:pt x="118" y="535"/>
                      <a:pt x="116" y="530"/>
                    </a:cubicBezTo>
                    <a:cubicBezTo>
                      <a:pt x="117" y="534"/>
                      <a:pt x="117" y="538"/>
                      <a:pt x="118" y="541"/>
                    </a:cubicBezTo>
                    <a:close/>
                    <a:moveTo>
                      <a:pt x="133" y="563"/>
                    </a:moveTo>
                    <a:cubicBezTo>
                      <a:pt x="135" y="563"/>
                      <a:pt x="135" y="563"/>
                      <a:pt x="135" y="563"/>
                    </a:cubicBezTo>
                    <a:cubicBezTo>
                      <a:pt x="133" y="560"/>
                      <a:pt x="131" y="557"/>
                      <a:pt x="129" y="554"/>
                    </a:cubicBezTo>
                    <a:cubicBezTo>
                      <a:pt x="130" y="557"/>
                      <a:pt x="132" y="560"/>
                      <a:pt x="133" y="563"/>
                    </a:cubicBezTo>
                    <a:close/>
                    <a:moveTo>
                      <a:pt x="632" y="624"/>
                    </a:moveTo>
                    <a:cubicBezTo>
                      <a:pt x="626" y="630"/>
                      <a:pt x="620" y="637"/>
                      <a:pt x="614" y="644"/>
                    </a:cubicBezTo>
                    <a:cubicBezTo>
                      <a:pt x="637" y="637"/>
                      <a:pt x="687" y="578"/>
                      <a:pt x="682" y="554"/>
                    </a:cubicBezTo>
                    <a:cubicBezTo>
                      <a:pt x="670" y="578"/>
                      <a:pt x="653" y="611"/>
                      <a:pt x="632" y="624"/>
                    </a:cubicBezTo>
                    <a:close/>
                    <a:moveTo>
                      <a:pt x="135" y="570"/>
                    </a:moveTo>
                    <a:cubicBezTo>
                      <a:pt x="138" y="572"/>
                      <a:pt x="141" y="574"/>
                      <a:pt x="144" y="576"/>
                    </a:cubicBezTo>
                    <a:cubicBezTo>
                      <a:pt x="141" y="572"/>
                      <a:pt x="138" y="567"/>
                      <a:pt x="135" y="563"/>
                    </a:cubicBezTo>
                    <a:lnTo>
                      <a:pt x="135" y="570"/>
                    </a:lnTo>
                    <a:close/>
                    <a:moveTo>
                      <a:pt x="146" y="578"/>
                    </a:moveTo>
                    <a:cubicBezTo>
                      <a:pt x="156" y="591"/>
                      <a:pt x="165" y="604"/>
                      <a:pt x="175" y="617"/>
                    </a:cubicBezTo>
                    <a:cubicBezTo>
                      <a:pt x="177" y="622"/>
                      <a:pt x="177" y="622"/>
                      <a:pt x="177" y="622"/>
                    </a:cubicBezTo>
                    <a:cubicBezTo>
                      <a:pt x="179" y="622"/>
                      <a:pt x="179" y="622"/>
                      <a:pt x="179" y="622"/>
                    </a:cubicBezTo>
                    <a:cubicBezTo>
                      <a:pt x="175" y="606"/>
                      <a:pt x="160" y="585"/>
                      <a:pt x="146" y="578"/>
                    </a:cubicBezTo>
                    <a:close/>
                    <a:moveTo>
                      <a:pt x="196" y="635"/>
                    </a:moveTo>
                    <a:cubicBezTo>
                      <a:pt x="192" y="630"/>
                      <a:pt x="188" y="626"/>
                      <a:pt x="183" y="622"/>
                    </a:cubicBezTo>
                    <a:cubicBezTo>
                      <a:pt x="186" y="632"/>
                      <a:pt x="185" y="632"/>
                      <a:pt x="196" y="635"/>
                    </a:cubicBezTo>
                    <a:close/>
                    <a:moveTo>
                      <a:pt x="277" y="691"/>
                    </a:moveTo>
                    <a:cubicBezTo>
                      <a:pt x="290" y="691"/>
                      <a:pt x="290" y="691"/>
                      <a:pt x="290" y="691"/>
                    </a:cubicBezTo>
                    <a:cubicBezTo>
                      <a:pt x="258" y="675"/>
                      <a:pt x="230" y="653"/>
                      <a:pt x="201" y="639"/>
                    </a:cubicBezTo>
                    <a:cubicBezTo>
                      <a:pt x="206" y="659"/>
                      <a:pt x="253" y="681"/>
                      <a:pt x="277" y="691"/>
                    </a:cubicBezTo>
                    <a:close/>
                    <a:moveTo>
                      <a:pt x="473" y="709"/>
                    </a:moveTo>
                    <a:cubicBezTo>
                      <a:pt x="475" y="715"/>
                      <a:pt x="475" y="715"/>
                      <a:pt x="475" y="715"/>
                    </a:cubicBezTo>
                    <a:cubicBezTo>
                      <a:pt x="503" y="711"/>
                      <a:pt x="538" y="705"/>
                      <a:pt x="562" y="689"/>
                    </a:cubicBezTo>
                    <a:cubicBezTo>
                      <a:pt x="577" y="679"/>
                      <a:pt x="588" y="660"/>
                      <a:pt x="608" y="654"/>
                    </a:cubicBezTo>
                    <a:cubicBezTo>
                      <a:pt x="609" y="651"/>
                      <a:pt x="610" y="649"/>
                      <a:pt x="612" y="646"/>
                    </a:cubicBezTo>
                    <a:cubicBezTo>
                      <a:pt x="605" y="646"/>
                      <a:pt x="605" y="646"/>
                      <a:pt x="605" y="646"/>
                    </a:cubicBezTo>
                    <a:cubicBezTo>
                      <a:pt x="579" y="676"/>
                      <a:pt x="528" y="709"/>
                      <a:pt x="473" y="709"/>
                    </a:cubicBezTo>
                    <a:close/>
                    <a:moveTo>
                      <a:pt x="290" y="691"/>
                    </a:moveTo>
                    <a:cubicBezTo>
                      <a:pt x="296" y="701"/>
                      <a:pt x="307" y="702"/>
                      <a:pt x="318" y="707"/>
                    </a:cubicBezTo>
                    <a:cubicBezTo>
                      <a:pt x="314" y="698"/>
                      <a:pt x="300" y="693"/>
                      <a:pt x="290" y="691"/>
                    </a:cubicBezTo>
                    <a:close/>
                    <a:moveTo>
                      <a:pt x="444" y="715"/>
                    </a:moveTo>
                    <a:cubicBezTo>
                      <a:pt x="444" y="717"/>
                      <a:pt x="444" y="717"/>
                      <a:pt x="444" y="717"/>
                    </a:cubicBezTo>
                    <a:cubicBezTo>
                      <a:pt x="450" y="722"/>
                      <a:pt x="459" y="719"/>
                      <a:pt x="470" y="717"/>
                    </a:cubicBezTo>
                    <a:cubicBezTo>
                      <a:pt x="470" y="715"/>
                      <a:pt x="470" y="715"/>
                      <a:pt x="470" y="715"/>
                    </a:cubicBezTo>
                    <a:cubicBezTo>
                      <a:pt x="466" y="715"/>
                      <a:pt x="462" y="714"/>
                      <a:pt x="457" y="713"/>
                    </a:cubicBezTo>
                    <a:cubicBezTo>
                      <a:pt x="453" y="714"/>
                      <a:pt x="449" y="715"/>
                      <a:pt x="444" y="715"/>
                    </a:cubicBezTo>
                    <a:close/>
                  </a:path>
                </a:pathLst>
              </a:custGeom>
              <a:solidFill>
                <a:srgbClr val="DD4B4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5436429" y="2090057"/>
                <a:ext cx="973767" cy="973767"/>
              </a:xfrm>
              <a:prstGeom prst="ellipse">
                <a:avLst/>
              </a:prstGeom>
              <a:solidFill>
                <a:srgbClr val="EDE5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6422890" y="2209337"/>
              <a:ext cx="1249557" cy="1219663"/>
              <a:chOff x="5322304" y="1979376"/>
              <a:chExt cx="1249557" cy="1219663"/>
            </a:xfrm>
          </p:grpSpPr>
          <p:sp>
            <p:nvSpPr>
              <p:cNvPr id="15" name="Freeform 5"/>
              <p:cNvSpPr>
                <a:spLocks noEditPoints="1"/>
              </p:cNvSpPr>
              <p:nvPr/>
            </p:nvSpPr>
            <p:spPr bwMode="auto">
              <a:xfrm>
                <a:off x="5322304" y="1979376"/>
                <a:ext cx="1249557" cy="1219663"/>
              </a:xfrm>
              <a:custGeom>
                <a:avLst/>
                <a:gdLst>
                  <a:gd name="T0" fmla="*/ 18 w 832"/>
                  <a:gd name="T1" fmla="*/ 332 h 812"/>
                  <a:gd name="T2" fmla="*/ 625 w 832"/>
                  <a:gd name="T3" fmla="*/ 741 h 812"/>
                  <a:gd name="T4" fmla="*/ 44 w 832"/>
                  <a:gd name="T5" fmla="*/ 311 h 812"/>
                  <a:gd name="T6" fmla="*/ 101 w 832"/>
                  <a:gd name="T7" fmla="*/ 630 h 812"/>
                  <a:gd name="T8" fmla="*/ 616 w 832"/>
                  <a:gd name="T9" fmla="*/ 696 h 812"/>
                  <a:gd name="T10" fmla="*/ 251 w 832"/>
                  <a:gd name="T11" fmla="*/ 80 h 812"/>
                  <a:gd name="T12" fmla="*/ 370 w 832"/>
                  <a:gd name="T13" fmla="*/ 84 h 812"/>
                  <a:gd name="T14" fmla="*/ 368 w 832"/>
                  <a:gd name="T15" fmla="*/ 91 h 812"/>
                  <a:gd name="T16" fmla="*/ 597 w 832"/>
                  <a:gd name="T17" fmla="*/ 161 h 812"/>
                  <a:gd name="T18" fmla="*/ 525 w 832"/>
                  <a:gd name="T19" fmla="*/ 115 h 812"/>
                  <a:gd name="T20" fmla="*/ 595 w 832"/>
                  <a:gd name="T21" fmla="*/ 315 h 812"/>
                  <a:gd name="T22" fmla="*/ 677 w 832"/>
                  <a:gd name="T23" fmla="*/ 398 h 812"/>
                  <a:gd name="T24" fmla="*/ 457 w 832"/>
                  <a:gd name="T25" fmla="*/ 226 h 812"/>
                  <a:gd name="T26" fmla="*/ 521 w 832"/>
                  <a:gd name="T27" fmla="*/ 195 h 812"/>
                  <a:gd name="T28" fmla="*/ 262 w 832"/>
                  <a:gd name="T29" fmla="*/ 165 h 812"/>
                  <a:gd name="T30" fmla="*/ 331 w 832"/>
                  <a:gd name="T31" fmla="*/ 208 h 812"/>
                  <a:gd name="T32" fmla="*/ 401 w 832"/>
                  <a:gd name="T33" fmla="*/ 134 h 812"/>
                  <a:gd name="T34" fmla="*/ 405 w 832"/>
                  <a:gd name="T35" fmla="*/ 250 h 812"/>
                  <a:gd name="T36" fmla="*/ 190 w 832"/>
                  <a:gd name="T37" fmla="*/ 343 h 812"/>
                  <a:gd name="T38" fmla="*/ 183 w 832"/>
                  <a:gd name="T39" fmla="*/ 289 h 812"/>
                  <a:gd name="T40" fmla="*/ 177 w 832"/>
                  <a:gd name="T41" fmla="*/ 487 h 812"/>
                  <a:gd name="T42" fmla="*/ 201 w 832"/>
                  <a:gd name="T43" fmla="*/ 456 h 812"/>
                  <a:gd name="T44" fmla="*/ 270 w 832"/>
                  <a:gd name="T45" fmla="*/ 620 h 812"/>
                  <a:gd name="T46" fmla="*/ 333 w 832"/>
                  <a:gd name="T47" fmla="*/ 600 h 812"/>
                  <a:gd name="T48" fmla="*/ 362 w 832"/>
                  <a:gd name="T49" fmla="*/ 563 h 812"/>
                  <a:gd name="T50" fmla="*/ 512 w 832"/>
                  <a:gd name="T51" fmla="*/ 624 h 812"/>
                  <a:gd name="T52" fmla="*/ 451 w 832"/>
                  <a:gd name="T53" fmla="*/ 685 h 812"/>
                  <a:gd name="T54" fmla="*/ 549 w 832"/>
                  <a:gd name="T55" fmla="*/ 485 h 812"/>
                  <a:gd name="T56" fmla="*/ 499 w 832"/>
                  <a:gd name="T57" fmla="*/ 343 h 812"/>
                  <a:gd name="T58" fmla="*/ 416 w 832"/>
                  <a:gd name="T59" fmla="*/ 435 h 812"/>
                  <a:gd name="T60" fmla="*/ 390 w 832"/>
                  <a:gd name="T61" fmla="*/ 465 h 812"/>
                  <a:gd name="T62" fmla="*/ 420 w 832"/>
                  <a:gd name="T63" fmla="*/ 380 h 812"/>
                  <a:gd name="T64" fmla="*/ 479 w 832"/>
                  <a:gd name="T65" fmla="*/ 428 h 812"/>
                  <a:gd name="T66" fmla="*/ 420 w 832"/>
                  <a:gd name="T67" fmla="*/ 295 h 812"/>
                  <a:gd name="T68" fmla="*/ 410 w 832"/>
                  <a:gd name="T69" fmla="*/ 274 h 812"/>
                  <a:gd name="T70" fmla="*/ 401 w 832"/>
                  <a:gd name="T71" fmla="*/ 385 h 812"/>
                  <a:gd name="T72" fmla="*/ 362 w 832"/>
                  <a:gd name="T73" fmla="*/ 358 h 812"/>
                  <a:gd name="T74" fmla="*/ 294 w 832"/>
                  <a:gd name="T75" fmla="*/ 378 h 812"/>
                  <a:gd name="T76" fmla="*/ 316 w 832"/>
                  <a:gd name="T77" fmla="*/ 465 h 812"/>
                  <a:gd name="T78" fmla="*/ 362 w 832"/>
                  <a:gd name="T79" fmla="*/ 504 h 812"/>
                  <a:gd name="T80" fmla="*/ 434 w 832"/>
                  <a:gd name="T81" fmla="*/ 480 h 812"/>
                  <a:gd name="T82" fmla="*/ 444 w 832"/>
                  <a:gd name="T83" fmla="*/ 465 h 812"/>
                  <a:gd name="T84" fmla="*/ 490 w 832"/>
                  <a:gd name="T85" fmla="*/ 485 h 812"/>
                  <a:gd name="T86" fmla="*/ 497 w 832"/>
                  <a:gd name="T87" fmla="*/ 417 h 812"/>
                  <a:gd name="T88" fmla="*/ 510 w 832"/>
                  <a:gd name="T89" fmla="*/ 356 h 812"/>
                  <a:gd name="T90" fmla="*/ 179 w 832"/>
                  <a:gd name="T91" fmla="*/ 169 h 812"/>
                  <a:gd name="T92" fmla="*/ 146 w 832"/>
                  <a:gd name="T93" fmla="*/ 204 h 812"/>
                  <a:gd name="T94" fmla="*/ 679 w 832"/>
                  <a:gd name="T95" fmla="*/ 250 h 812"/>
                  <a:gd name="T96" fmla="*/ 716 w 832"/>
                  <a:gd name="T97" fmla="*/ 448 h 812"/>
                  <a:gd name="T98" fmla="*/ 101 w 832"/>
                  <a:gd name="T99" fmla="*/ 304 h 812"/>
                  <a:gd name="T100" fmla="*/ 92 w 832"/>
                  <a:gd name="T101" fmla="*/ 354 h 812"/>
                  <a:gd name="T102" fmla="*/ 90 w 832"/>
                  <a:gd name="T103" fmla="*/ 371 h 812"/>
                  <a:gd name="T104" fmla="*/ 618 w 832"/>
                  <a:gd name="T105" fmla="*/ 517 h 812"/>
                  <a:gd name="T106" fmla="*/ 616 w 832"/>
                  <a:gd name="T107" fmla="*/ 498 h 812"/>
                  <a:gd name="T108" fmla="*/ 686 w 832"/>
                  <a:gd name="T109" fmla="*/ 543 h 812"/>
                  <a:gd name="T110" fmla="*/ 296 w 832"/>
                  <a:gd name="T111" fmla="*/ 493 h 812"/>
                  <a:gd name="T112" fmla="*/ 133 w 832"/>
                  <a:gd name="T113" fmla="*/ 563 h 812"/>
                  <a:gd name="T114" fmla="*/ 135 w 832"/>
                  <a:gd name="T115" fmla="*/ 570 h 812"/>
                  <a:gd name="T116" fmla="*/ 196 w 832"/>
                  <a:gd name="T117" fmla="*/ 635 h 812"/>
                  <a:gd name="T118" fmla="*/ 608 w 832"/>
                  <a:gd name="T119" fmla="*/ 654 h 812"/>
                  <a:gd name="T120" fmla="*/ 444 w 832"/>
                  <a:gd name="T121" fmla="*/ 717 h 8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832" h="812">
                    <a:moveTo>
                      <a:pt x="779" y="256"/>
                    </a:moveTo>
                    <a:cubicBezTo>
                      <a:pt x="794" y="222"/>
                      <a:pt x="741" y="178"/>
                      <a:pt x="721" y="156"/>
                    </a:cubicBezTo>
                    <a:cubicBezTo>
                      <a:pt x="639" y="66"/>
                      <a:pt x="563" y="28"/>
                      <a:pt x="414" y="4"/>
                    </a:cubicBezTo>
                    <a:cubicBezTo>
                      <a:pt x="379" y="25"/>
                      <a:pt x="333" y="0"/>
                      <a:pt x="277" y="21"/>
                    </a:cubicBezTo>
                    <a:cubicBezTo>
                      <a:pt x="205" y="48"/>
                      <a:pt x="118" y="105"/>
                      <a:pt x="77" y="169"/>
                    </a:cubicBezTo>
                    <a:cubicBezTo>
                      <a:pt x="50" y="210"/>
                      <a:pt x="43" y="258"/>
                      <a:pt x="20" y="302"/>
                    </a:cubicBezTo>
                    <a:cubicBezTo>
                      <a:pt x="25" y="308"/>
                      <a:pt x="21" y="305"/>
                      <a:pt x="27" y="306"/>
                    </a:cubicBezTo>
                    <a:cubicBezTo>
                      <a:pt x="23" y="314"/>
                      <a:pt x="20" y="323"/>
                      <a:pt x="18" y="332"/>
                    </a:cubicBezTo>
                    <a:cubicBezTo>
                      <a:pt x="20" y="335"/>
                      <a:pt x="22" y="337"/>
                      <a:pt x="24" y="339"/>
                    </a:cubicBezTo>
                    <a:cubicBezTo>
                      <a:pt x="22" y="340"/>
                      <a:pt x="19" y="341"/>
                      <a:pt x="16" y="342"/>
                    </a:cubicBezTo>
                    <a:cubicBezTo>
                      <a:pt x="0" y="427"/>
                      <a:pt x="28" y="550"/>
                      <a:pt x="64" y="604"/>
                    </a:cubicBezTo>
                    <a:cubicBezTo>
                      <a:pt x="81" y="626"/>
                      <a:pt x="98" y="648"/>
                      <a:pt x="116" y="670"/>
                    </a:cubicBezTo>
                    <a:cubicBezTo>
                      <a:pt x="126" y="671"/>
                      <a:pt x="132" y="669"/>
                      <a:pt x="142" y="665"/>
                    </a:cubicBezTo>
                    <a:cubicBezTo>
                      <a:pt x="154" y="679"/>
                      <a:pt x="145" y="692"/>
                      <a:pt x="157" y="709"/>
                    </a:cubicBezTo>
                    <a:cubicBezTo>
                      <a:pt x="186" y="727"/>
                      <a:pt x="215" y="745"/>
                      <a:pt x="244" y="763"/>
                    </a:cubicBezTo>
                    <a:cubicBezTo>
                      <a:pt x="374" y="807"/>
                      <a:pt x="508" y="812"/>
                      <a:pt x="625" y="741"/>
                    </a:cubicBezTo>
                    <a:cubicBezTo>
                      <a:pt x="633" y="733"/>
                      <a:pt x="641" y="724"/>
                      <a:pt x="649" y="715"/>
                    </a:cubicBezTo>
                    <a:cubicBezTo>
                      <a:pt x="705" y="682"/>
                      <a:pt x="744" y="637"/>
                      <a:pt x="771" y="574"/>
                    </a:cubicBezTo>
                    <a:cubicBezTo>
                      <a:pt x="779" y="555"/>
                      <a:pt x="789" y="542"/>
                      <a:pt x="795" y="526"/>
                    </a:cubicBezTo>
                    <a:cubicBezTo>
                      <a:pt x="808" y="487"/>
                      <a:pt x="832" y="273"/>
                      <a:pt x="779" y="256"/>
                    </a:cubicBezTo>
                    <a:close/>
                    <a:moveTo>
                      <a:pt x="83" y="193"/>
                    </a:moveTo>
                    <a:cubicBezTo>
                      <a:pt x="81" y="204"/>
                      <a:pt x="73" y="198"/>
                      <a:pt x="70" y="191"/>
                    </a:cubicBezTo>
                    <a:lnTo>
                      <a:pt x="83" y="193"/>
                    </a:lnTo>
                    <a:close/>
                    <a:moveTo>
                      <a:pt x="44" y="311"/>
                    </a:moveTo>
                    <a:cubicBezTo>
                      <a:pt x="43" y="308"/>
                      <a:pt x="41" y="306"/>
                      <a:pt x="40" y="304"/>
                    </a:cubicBezTo>
                    <a:cubicBezTo>
                      <a:pt x="46" y="304"/>
                      <a:pt x="46" y="304"/>
                      <a:pt x="46" y="304"/>
                    </a:cubicBezTo>
                    <a:cubicBezTo>
                      <a:pt x="45" y="306"/>
                      <a:pt x="45" y="308"/>
                      <a:pt x="44" y="311"/>
                    </a:cubicBezTo>
                    <a:close/>
                    <a:moveTo>
                      <a:pt x="101" y="630"/>
                    </a:moveTo>
                    <a:cubicBezTo>
                      <a:pt x="98" y="630"/>
                      <a:pt x="98" y="630"/>
                      <a:pt x="98" y="630"/>
                    </a:cubicBezTo>
                    <a:cubicBezTo>
                      <a:pt x="97" y="628"/>
                      <a:pt x="95" y="625"/>
                      <a:pt x="94" y="622"/>
                    </a:cubicBezTo>
                    <a:cubicBezTo>
                      <a:pt x="101" y="628"/>
                      <a:pt x="101" y="628"/>
                      <a:pt x="101" y="628"/>
                    </a:cubicBezTo>
                    <a:lnTo>
                      <a:pt x="101" y="630"/>
                    </a:lnTo>
                    <a:close/>
                    <a:moveTo>
                      <a:pt x="653" y="704"/>
                    </a:moveTo>
                    <a:cubicBezTo>
                      <a:pt x="653" y="696"/>
                      <a:pt x="653" y="696"/>
                      <a:pt x="653" y="696"/>
                    </a:cubicBezTo>
                    <a:cubicBezTo>
                      <a:pt x="654" y="699"/>
                      <a:pt x="655" y="702"/>
                      <a:pt x="655" y="704"/>
                    </a:cubicBezTo>
                    <a:lnTo>
                      <a:pt x="653" y="704"/>
                    </a:lnTo>
                    <a:close/>
                    <a:moveTo>
                      <a:pt x="618" y="687"/>
                    </a:moveTo>
                    <a:cubicBezTo>
                      <a:pt x="618" y="688"/>
                      <a:pt x="617" y="690"/>
                      <a:pt x="616" y="691"/>
                    </a:cubicBezTo>
                    <a:cubicBezTo>
                      <a:pt x="621" y="691"/>
                      <a:pt x="621" y="691"/>
                      <a:pt x="621" y="691"/>
                    </a:cubicBezTo>
                    <a:cubicBezTo>
                      <a:pt x="619" y="693"/>
                      <a:pt x="618" y="694"/>
                      <a:pt x="616" y="696"/>
                    </a:cubicBezTo>
                    <a:cubicBezTo>
                      <a:pt x="605" y="691"/>
                      <a:pt x="586" y="716"/>
                      <a:pt x="571" y="722"/>
                    </a:cubicBezTo>
                    <a:cubicBezTo>
                      <a:pt x="519" y="741"/>
                      <a:pt x="437" y="764"/>
                      <a:pt x="375" y="748"/>
                    </a:cubicBezTo>
                    <a:cubicBezTo>
                      <a:pt x="319" y="734"/>
                      <a:pt x="254" y="702"/>
                      <a:pt x="212" y="698"/>
                    </a:cubicBezTo>
                    <a:cubicBezTo>
                      <a:pt x="160" y="639"/>
                      <a:pt x="98" y="596"/>
                      <a:pt x="68" y="515"/>
                    </a:cubicBezTo>
                    <a:cubicBezTo>
                      <a:pt x="56" y="482"/>
                      <a:pt x="62" y="444"/>
                      <a:pt x="59" y="415"/>
                    </a:cubicBezTo>
                    <a:cubicBezTo>
                      <a:pt x="56" y="381"/>
                      <a:pt x="56" y="336"/>
                      <a:pt x="66" y="308"/>
                    </a:cubicBezTo>
                    <a:cubicBezTo>
                      <a:pt x="80" y="268"/>
                      <a:pt x="81" y="238"/>
                      <a:pt x="103" y="208"/>
                    </a:cubicBezTo>
                    <a:cubicBezTo>
                      <a:pt x="138" y="161"/>
                      <a:pt x="192" y="103"/>
                      <a:pt x="251" y="80"/>
                    </a:cubicBezTo>
                    <a:cubicBezTo>
                      <a:pt x="288" y="69"/>
                      <a:pt x="326" y="58"/>
                      <a:pt x="364" y="47"/>
                    </a:cubicBezTo>
                    <a:cubicBezTo>
                      <a:pt x="382" y="56"/>
                      <a:pt x="402" y="54"/>
                      <a:pt x="429" y="58"/>
                    </a:cubicBezTo>
                    <a:cubicBezTo>
                      <a:pt x="435" y="59"/>
                      <a:pt x="468" y="49"/>
                      <a:pt x="468" y="49"/>
                    </a:cubicBezTo>
                    <a:cubicBezTo>
                      <a:pt x="512" y="81"/>
                      <a:pt x="574" y="93"/>
                      <a:pt x="616" y="126"/>
                    </a:cubicBezTo>
                    <a:cubicBezTo>
                      <a:pt x="672" y="168"/>
                      <a:pt x="729" y="238"/>
                      <a:pt x="751" y="315"/>
                    </a:cubicBezTo>
                    <a:cubicBezTo>
                      <a:pt x="789" y="445"/>
                      <a:pt x="708" y="658"/>
                      <a:pt x="618" y="687"/>
                    </a:cubicBezTo>
                    <a:close/>
                    <a:moveTo>
                      <a:pt x="379" y="84"/>
                    </a:moveTo>
                    <a:cubicBezTo>
                      <a:pt x="370" y="84"/>
                      <a:pt x="370" y="84"/>
                      <a:pt x="370" y="84"/>
                    </a:cubicBezTo>
                    <a:cubicBezTo>
                      <a:pt x="373" y="86"/>
                      <a:pt x="376" y="87"/>
                      <a:pt x="379" y="89"/>
                    </a:cubicBezTo>
                    <a:lnTo>
                      <a:pt x="379" y="84"/>
                    </a:lnTo>
                    <a:close/>
                    <a:moveTo>
                      <a:pt x="368" y="89"/>
                    </a:moveTo>
                    <a:cubicBezTo>
                      <a:pt x="364" y="88"/>
                      <a:pt x="360" y="87"/>
                      <a:pt x="355" y="86"/>
                    </a:cubicBezTo>
                    <a:cubicBezTo>
                      <a:pt x="331" y="92"/>
                      <a:pt x="307" y="98"/>
                      <a:pt x="283" y="104"/>
                    </a:cubicBezTo>
                    <a:cubicBezTo>
                      <a:pt x="260" y="116"/>
                      <a:pt x="237" y="129"/>
                      <a:pt x="214" y="141"/>
                    </a:cubicBezTo>
                    <a:cubicBezTo>
                      <a:pt x="212" y="144"/>
                      <a:pt x="211" y="147"/>
                      <a:pt x="209" y="150"/>
                    </a:cubicBezTo>
                    <a:cubicBezTo>
                      <a:pt x="261" y="134"/>
                      <a:pt x="302" y="91"/>
                      <a:pt x="368" y="91"/>
                    </a:cubicBezTo>
                    <a:lnTo>
                      <a:pt x="368" y="89"/>
                    </a:lnTo>
                    <a:close/>
                    <a:moveTo>
                      <a:pt x="523" y="117"/>
                    </a:moveTo>
                    <a:cubicBezTo>
                      <a:pt x="523" y="113"/>
                      <a:pt x="523" y="113"/>
                      <a:pt x="523" y="113"/>
                    </a:cubicBezTo>
                    <a:cubicBezTo>
                      <a:pt x="481" y="101"/>
                      <a:pt x="443" y="85"/>
                      <a:pt x="386" y="86"/>
                    </a:cubicBezTo>
                    <a:cubicBezTo>
                      <a:pt x="415" y="91"/>
                      <a:pt x="444" y="95"/>
                      <a:pt x="473" y="99"/>
                    </a:cubicBezTo>
                    <a:cubicBezTo>
                      <a:pt x="489" y="105"/>
                      <a:pt x="506" y="111"/>
                      <a:pt x="523" y="117"/>
                    </a:cubicBezTo>
                    <a:close/>
                    <a:moveTo>
                      <a:pt x="605" y="167"/>
                    </a:moveTo>
                    <a:cubicBezTo>
                      <a:pt x="603" y="165"/>
                      <a:pt x="600" y="163"/>
                      <a:pt x="597" y="161"/>
                    </a:cubicBezTo>
                    <a:cubicBezTo>
                      <a:pt x="607" y="170"/>
                      <a:pt x="617" y="180"/>
                      <a:pt x="628" y="188"/>
                    </a:cubicBezTo>
                    <a:cubicBezTo>
                      <a:pt x="620" y="181"/>
                      <a:pt x="613" y="174"/>
                      <a:pt x="605" y="167"/>
                    </a:cubicBezTo>
                    <a:close/>
                    <a:moveTo>
                      <a:pt x="653" y="204"/>
                    </a:moveTo>
                    <a:cubicBezTo>
                      <a:pt x="644" y="200"/>
                      <a:pt x="636" y="194"/>
                      <a:pt x="628" y="188"/>
                    </a:cubicBezTo>
                    <a:cubicBezTo>
                      <a:pt x="653" y="213"/>
                      <a:pt x="653" y="213"/>
                      <a:pt x="653" y="213"/>
                    </a:cubicBezTo>
                    <a:lnTo>
                      <a:pt x="653" y="204"/>
                    </a:lnTo>
                    <a:close/>
                    <a:moveTo>
                      <a:pt x="597" y="161"/>
                    </a:moveTo>
                    <a:cubicBezTo>
                      <a:pt x="576" y="141"/>
                      <a:pt x="554" y="122"/>
                      <a:pt x="525" y="115"/>
                    </a:cubicBezTo>
                    <a:cubicBezTo>
                      <a:pt x="544" y="136"/>
                      <a:pt x="573" y="145"/>
                      <a:pt x="597" y="161"/>
                    </a:cubicBezTo>
                    <a:close/>
                    <a:moveTo>
                      <a:pt x="623" y="256"/>
                    </a:moveTo>
                    <a:cubicBezTo>
                      <a:pt x="570" y="256"/>
                      <a:pt x="539" y="299"/>
                      <a:pt x="553" y="350"/>
                    </a:cubicBezTo>
                    <a:cubicBezTo>
                      <a:pt x="567" y="359"/>
                      <a:pt x="577" y="368"/>
                      <a:pt x="599" y="369"/>
                    </a:cubicBezTo>
                    <a:cubicBezTo>
                      <a:pt x="612" y="362"/>
                      <a:pt x="622" y="356"/>
                      <a:pt x="634" y="348"/>
                    </a:cubicBezTo>
                    <a:cubicBezTo>
                      <a:pt x="635" y="323"/>
                      <a:pt x="634" y="315"/>
                      <a:pt x="625" y="300"/>
                    </a:cubicBezTo>
                    <a:cubicBezTo>
                      <a:pt x="617" y="296"/>
                      <a:pt x="611" y="294"/>
                      <a:pt x="603" y="300"/>
                    </a:cubicBezTo>
                    <a:cubicBezTo>
                      <a:pt x="597" y="304"/>
                      <a:pt x="597" y="308"/>
                      <a:pt x="595" y="315"/>
                    </a:cubicBezTo>
                    <a:cubicBezTo>
                      <a:pt x="595" y="321"/>
                      <a:pt x="595" y="321"/>
                      <a:pt x="595" y="321"/>
                    </a:cubicBezTo>
                    <a:cubicBezTo>
                      <a:pt x="604" y="318"/>
                      <a:pt x="603" y="317"/>
                      <a:pt x="608" y="311"/>
                    </a:cubicBezTo>
                    <a:cubicBezTo>
                      <a:pt x="611" y="311"/>
                      <a:pt x="615" y="312"/>
                      <a:pt x="618" y="313"/>
                    </a:cubicBezTo>
                    <a:cubicBezTo>
                      <a:pt x="626" y="324"/>
                      <a:pt x="625" y="333"/>
                      <a:pt x="621" y="348"/>
                    </a:cubicBezTo>
                    <a:cubicBezTo>
                      <a:pt x="611" y="354"/>
                      <a:pt x="598" y="359"/>
                      <a:pt x="586" y="356"/>
                    </a:cubicBezTo>
                    <a:cubicBezTo>
                      <a:pt x="554" y="342"/>
                      <a:pt x="565" y="314"/>
                      <a:pt x="573" y="287"/>
                    </a:cubicBezTo>
                    <a:cubicBezTo>
                      <a:pt x="585" y="279"/>
                      <a:pt x="605" y="263"/>
                      <a:pt x="627" y="274"/>
                    </a:cubicBezTo>
                    <a:cubicBezTo>
                      <a:pt x="659" y="285"/>
                      <a:pt x="688" y="356"/>
                      <a:pt x="677" y="398"/>
                    </a:cubicBezTo>
                    <a:cubicBezTo>
                      <a:pt x="643" y="404"/>
                      <a:pt x="582" y="398"/>
                      <a:pt x="531" y="398"/>
                    </a:cubicBezTo>
                    <a:cubicBezTo>
                      <a:pt x="521" y="374"/>
                      <a:pt x="511" y="351"/>
                      <a:pt x="501" y="328"/>
                    </a:cubicBezTo>
                    <a:cubicBezTo>
                      <a:pt x="482" y="301"/>
                      <a:pt x="437" y="298"/>
                      <a:pt x="416" y="274"/>
                    </a:cubicBezTo>
                    <a:cubicBezTo>
                      <a:pt x="406" y="220"/>
                      <a:pt x="416" y="192"/>
                      <a:pt x="416" y="136"/>
                    </a:cubicBezTo>
                    <a:cubicBezTo>
                      <a:pt x="431" y="133"/>
                      <a:pt x="458" y="141"/>
                      <a:pt x="473" y="145"/>
                    </a:cubicBezTo>
                    <a:cubicBezTo>
                      <a:pt x="529" y="160"/>
                      <a:pt x="558" y="183"/>
                      <a:pt x="540" y="247"/>
                    </a:cubicBezTo>
                    <a:cubicBezTo>
                      <a:pt x="522" y="259"/>
                      <a:pt x="502" y="270"/>
                      <a:pt x="479" y="256"/>
                    </a:cubicBezTo>
                    <a:cubicBezTo>
                      <a:pt x="466" y="250"/>
                      <a:pt x="462" y="240"/>
                      <a:pt x="457" y="226"/>
                    </a:cubicBezTo>
                    <a:cubicBezTo>
                      <a:pt x="457" y="205"/>
                      <a:pt x="463" y="204"/>
                      <a:pt x="470" y="193"/>
                    </a:cubicBezTo>
                    <a:cubicBezTo>
                      <a:pt x="486" y="189"/>
                      <a:pt x="489" y="191"/>
                      <a:pt x="503" y="195"/>
                    </a:cubicBezTo>
                    <a:cubicBezTo>
                      <a:pt x="510" y="205"/>
                      <a:pt x="511" y="207"/>
                      <a:pt x="510" y="221"/>
                    </a:cubicBezTo>
                    <a:cubicBezTo>
                      <a:pt x="506" y="224"/>
                      <a:pt x="502" y="226"/>
                      <a:pt x="499" y="228"/>
                    </a:cubicBezTo>
                    <a:cubicBezTo>
                      <a:pt x="492" y="224"/>
                      <a:pt x="486" y="219"/>
                      <a:pt x="479" y="215"/>
                    </a:cubicBezTo>
                    <a:cubicBezTo>
                      <a:pt x="481" y="227"/>
                      <a:pt x="481" y="228"/>
                      <a:pt x="490" y="232"/>
                    </a:cubicBezTo>
                    <a:cubicBezTo>
                      <a:pt x="504" y="238"/>
                      <a:pt x="516" y="228"/>
                      <a:pt x="525" y="221"/>
                    </a:cubicBezTo>
                    <a:cubicBezTo>
                      <a:pt x="523" y="213"/>
                      <a:pt x="522" y="204"/>
                      <a:pt x="521" y="195"/>
                    </a:cubicBezTo>
                    <a:cubicBezTo>
                      <a:pt x="511" y="189"/>
                      <a:pt x="502" y="182"/>
                      <a:pt x="492" y="176"/>
                    </a:cubicBezTo>
                    <a:cubicBezTo>
                      <a:pt x="482" y="179"/>
                      <a:pt x="472" y="181"/>
                      <a:pt x="462" y="184"/>
                    </a:cubicBezTo>
                    <a:cubicBezTo>
                      <a:pt x="448" y="207"/>
                      <a:pt x="445" y="225"/>
                      <a:pt x="455" y="254"/>
                    </a:cubicBezTo>
                    <a:cubicBezTo>
                      <a:pt x="501" y="291"/>
                      <a:pt x="586" y="259"/>
                      <a:pt x="553" y="182"/>
                    </a:cubicBezTo>
                    <a:cubicBezTo>
                      <a:pt x="533" y="134"/>
                      <a:pt x="427" y="103"/>
                      <a:pt x="360" y="123"/>
                    </a:cubicBezTo>
                    <a:cubicBezTo>
                      <a:pt x="356" y="119"/>
                      <a:pt x="359" y="122"/>
                      <a:pt x="355" y="119"/>
                    </a:cubicBezTo>
                    <a:cubicBezTo>
                      <a:pt x="342" y="131"/>
                      <a:pt x="322" y="127"/>
                      <a:pt x="303" y="134"/>
                    </a:cubicBezTo>
                    <a:cubicBezTo>
                      <a:pt x="286" y="141"/>
                      <a:pt x="276" y="156"/>
                      <a:pt x="262" y="165"/>
                    </a:cubicBezTo>
                    <a:cubicBezTo>
                      <a:pt x="266" y="172"/>
                      <a:pt x="260" y="167"/>
                      <a:pt x="268" y="171"/>
                    </a:cubicBezTo>
                    <a:cubicBezTo>
                      <a:pt x="263" y="176"/>
                      <a:pt x="267" y="173"/>
                      <a:pt x="262" y="173"/>
                    </a:cubicBezTo>
                    <a:cubicBezTo>
                      <a:pt x="242" y="204"/>
                      <a:pt x="260" y="228"/>
                      <a:pt x="275" y="250"/>
                    </a:cubicBezTo>
                    <a:cubicBezTo>
                      <a:pt x="345" y="306"/>
                      <a:pt x="411" y="195"/>
                      <a:pt x="331" y="167"/>
                    </a:cubicBezTo>
                    <a:cubicBezTo>
                      <a:pt x="308" y="168"/>
                      <a:pt x="306" y="178"/>
                      <a:pt x="294" y="189"/>
                    </a:cubicBezTo>
                    <a:cubicBezTo>
                      <a:pt x="294" y="191"/>
                      <a:pt x="294" y="191"/>
                      <a:pt x="294" y="191"/>
                    </a:cubicBezTo>
                    <a:cubicBezTo>
                      <a:pt x="294" y="214"/>
                      <a:pt x="300" y="212"/>
                      <a:pt x="305" y="226"/>
                    </a:cubicBezTo>
                    <a:cubicBezTo>
                      <a:pt x="322" y="226"/>
                      <a:pt x="329" y="223"/>
                      <a:pt x="331" y="208"/>
                    </a:cubicBezTo>
                    <a:cubicBezTo>
                      <a:pt x="315" y="208"/>
                      <a:pt x="314" y="206"/>
                      <a:pt x="305" y="200"/>
                    </a:cubicBezTo>
                    <a:cubicBezTo>
                      <a:pt x="306" y="194"/>
                      <a:pt x="307" y="188"/>
                      <a:pt x="307" y="182"/>
                    </a:cubicBezTo>
                    <a:cubicBezTo>
                      <a:pt x="320" y="179"/>
                      <a:pt x="321" y="177"/>
                      <a:pt x="336" y="178"/>
                    </a:cubicBezTo>
                    <a:cubicBezTo>
                      <a:pt x="344" y="191"/>
                      <a:pt x="351" y="201"/>
                      <a:pt x="353" y="221"/>
                    </a:cubicBezTo>
                    <a:cubicBezTo>
                      <a:pt x="348" y="229"/>
                      <a:pt x="343" y="237"/>
                      <a:pt x="338" y="245"/>
                    </a:cubicBezTo>
                    <a:cubicBezTo>
                      <a:pt x="312" y="251"/>
                      <a:pt x="303" y="248"/>
                      <a:pt x="281" y="241"/>
                    </a:cubicBezTo>
                    <a:cubicBezTo>
                      <a:pt x="234" y="168"/>
                      <a:pt x="316" y="129"/>
                      <a:pt x="397" y="132"/>
                    </a:cubicBezTo>
                    <a:cubicBezTo>
                      <a:pt x="398" y="133"/>
                      <a:pt x="399" y="134"/>
                      <a:pt x="401" y="134"/>
                    </a:cubicBezTo>
                    <a:cubicBezTo>
                      <a:pt x="408" y="161"/>
                      <a:pt x="406" y="189"/>
                      <a:pt x="405" y="221"/>
                    </a:cubicBezTo>
                    <a:cubicBezTo>
                      <a:pt x="406" y="220"/>
                      <a:pt x="407" y="218"/>
                      <a:pt x="407" y="217"/>
                    </a:cubicBezTo>
                    <a:cubicBezTo>
                      <a:pt x="410" y="224"/>
                      <a:pt x="409" y="221"/>
                      <a:pt x="403" y="230"/>
                    </a:cubicBezTo>
                    <a:cubicBezTo>
                      <a:pt x="406" y="240"/>
                      <a:pt x="401" y="236"/>
                      <a:pt x="412" y="239"/>
                    </a:cubicBezTo>
                    <a:cubicBezTo>
                      <a:pt x="408" y="246"/>
                      <a:pt x="413" y="241"/>
                      <a:pt x="405" y="243"/>
                    </a:cubicBezTo>
                    <a:cubicBezTo>
                      <a:pt x="405" y="250"/>
                      <a:pt x="405" y="250"/>
                      <a:pt x="405" y="250"/>
                    </a:cubicBezTo>
                    <a:cubicBezTo>
                      <a:pt x="409" y="253"/>
                      <a:pt x="407" y="250"/>
                      <a:pt x="410" y="254"/>
                    </a:cubicBezTo>
                    <a:cubicBezTo>
                      <a:pt x="408" y="253"/>
                      <a:pt x="407" y="251"/>
                      <a:pt x="405" y="250"/>
                    </a:cubicBezTo>
                    <a:cubicBezTo>
                      <a:pt x="405" y="280"/>
                      <a:pt x="405" y="280"/>
                      <a:pt x="405" y="280"/>
                    </a:cubicBezTo>
                    <a:cubicBezTo>
                      <a:pt x="399" y="292"/>
                      <a:pt x="369" y="288"/>
                      <a:pt x="357" y="295"/>
                    </a:cubicBezTo>
                    <a:cubicBezTo>
                      <a:pt x="330" y="313"/>
                      <a:pt x="294" y="341"/>
                      <a:pt x="286" y="393"/>
                    </a:cubicBezTo>
                    <a:cubicBezTo>
                      <a:pt x="233" y="401"/>
                      <a:pt x="190" y="396"/>
                      <a:pt x="135" y="395"/>
                    </a:cubicBezTo>
                    <a:cubicBezTo>
                      <a:pt x="112" y="363"/>
                      <a:pt x="141" y="277"/>
                      <a:pt x="170" y="261"/>
                    </a:cubicBezTo>
                    <a:cubicBezTo>
                      <a:pt x="221" y="232"/>
                      <a:pt x="262" y="276"/>
                      <a:pt x="257" y="324"/>
                    </a:cubicBezTo>
                    <a:cubicBezTo>
                      <a:pt x="254" y="327"/>
                      <a:pt x="251" y="331"/>
                      <a:pt x="249" y="335"/>
                    </a:cubicBezTo>
                    <a:cubicBezTo>
                      <a:pt x="230" y="349"/>
                      <a:pt x="219" y="352"/>
                      <a:pt x="190" y="343"/>
                    </a:cubicBezTo>
                    <a:cubicBezTo>
                      <a:pt x="186" y="337"/>
                      <a:pt x="183" y="332"/>
                      <a:pt x="179" y="326"/>
                    </a:cubicBezTo>
                    <a:cubicBezTo>
                      <a:pt x="182" y="317"/>
                      <a:pt x="185" y="308"/>
                      <a:pt x="188" y="300"/>
                    </a:cubicBezTo>
                    <a:cubicBezTo>
                      <a:pt x="190" y="298"/>
                      <a:pt x="192" y="297"/>
                      <a:pt x="194" y="295"/>
                    </a:cubicBezTo>
                    <a:cubicBezTo>
                      <a:pt x="214" y="295"/>
                      <a:pt x="214" y="302"/>
                      <a:pt x="216" y="317"/>
                    </a:cubicBezTo>
                    <a:cubicBezTo>
                      <a:pt x="220" y="316"/>
                      <a:pt x="223" y="316"/>
                      <a:pt x="227" y="315"/>
                    </a:cubicBezTo>
                    <a:cubicBezTo>
                      <a:pt x="228" y="313"/>
                      <a:pt x="228" y="311"/>
                      <a:pt x="229" y="308"/>
                    </a:cubicBezTo>
                    <a:cubicBezTo>
                      <a:pt x="228" y="294"/>
                      <a:pt x="225" y="291"/>
                      <a:pt x="214" y="287"/>
                    </a:cubicBezTo>
                    <a:cubicBezTo>
                      <a:pt x="204" y="282"/>
                      <a:pt x="192" y="286"/>
                      <a:pt x="183" y="289"/>
                    </a:cubicBezTo>
                    <a:cubicBezTo>
                      <a:pt x="175" y="301"/>
                      <a:pt x="168" y="314"/>
                      <a:pt x="168" y="335"/>
                    </a:cubicBezTo>
                    <a:cubicBezTo>
                      <a:pt x="187" y="362"/>
                      <a:pt x="220" y="362"/>
                      <a:pt x="253" y="348"/>
                    </a:cubicBezTo>
                    <a:cubicBezTo>
                      <a:pt x="261" y="328"/>
                      <a:pt x="272" y="314"/>
                      <a:pt x="264" y="289"/>
                    </a:cubicBezTo>
                    <a:cubicBezTo>
                      <a:pt x="241" y="235"/>
                      <a:pt x="170" y="235"/>
                      <a:pt x="138" y="280"/>
                    </a:cubicBezTo>
                    <a:cubicBezTo>
                      <a:pt x="84" y="355"/>
                      <a:pt x="125" y="523"/>
                      <a:pt x="183" y="563"/>
                    </a:cubicBezTo>
                    <a:cubicBezTo>
                      <a:pt x="228" y="594"/>
                      <a:pt x="291" y="537"/>
                      <a:pt x="277" y="489"/>
                    </a:cubicBezTo>
                    <a:cubicBezTo>
                      <a:pt x="266" y="452"/>
                      <a:pt x="240" y="443"/>
                      <a:pt x="196" y="448"/>
                    </a:cubicBezTo>
                    <a:cubicBezTo>
                      <a:pt x="189" y="463"/>
                      <a:pt x="182" y="473"/>
                      <a:pt x="177" y="487"/>
                    </a:cubicBezTo>
                    <a:cubicBezTo>
                      <a:pt x="178" y="508"/>
                      <a:pt x="186" y="511"/>
                      <a:pt x="196" y="522"/>
                    </a:cubicBezTo>
                    <a:cubicBezTo>
                      <a:pt x="206" y="521"/>
                      <a:pt x="215" y="520"/>
                      <a:pt x="225" y="519"/>
                    </a:cubicBezTo>
                    <a:cubicBezTo>
                      <a:pt x="229" y="513"/>
                      <a:pt x="233" y="506"/>
                      <a:pt x="238" y="500"/>
                    </a:cubicBezTo>
                    <a:cubicBezTo>
                      <a:pt x="238" y="491"/>
                      <a:pt x="238" y="491"/>
                      <a:pt x="238" y="491"/>
                    </a:cubicBezTo>
                    <a:cubicBezTo>
                      <a:pt x="235" y="489"/>
                      <a:pt x="232" y="487"/>
                      <a:pt x="229" y="485"/>
                    </a:cubicBezTo>
                    <a:cubicBezTo>
                      <a:pt x="225" y="493"/>
                      <a:pt x="220" y="502"/>
                      <a:pt x="216" y="511"/>
                    </a:cubicBezTo>
                    <a:cubicBezTo>
                      <a:pt x="198" y="510"/>
                      <a:pt x="192" y="503"/>
                      <a:pt x="185" y="491"/>
                    </a:cubicBezTo>
                    <a:cubicBezTo>
                      <a:pt x="185" y="471"/>
                      <a:pt x="190" y="464"/>
                      <a:pt x="201" y="456"/>
                    </a:cubicBezTo>
                    <a:cubicBezTo>
                      <a:pt x="213" y="454"/>
                      <a:pt x="227" y="455"/>
                      <a:pt x="238" y="459"/>
                    </a:cubicBezTo>
                    <a:cubicBezTo>
                      <a:pt x="284" y="478"/>
                      <a:pt x="263" y="570"/>
                      <a:pt x="205" y="556"/>
                    </a:cubicBezTo>
                    <a:cubicBezTo>
                      <a:pt x="153" y="545"/>
                      <a:pt x="128" y="468"/>
                      <a:pt x="129" y="415"/>
                    </a:cubicBezTo>
                    <a:cubicBezTo>
                      <a:pt x="175" y="400"/>
                      <a:pt x="237" y="409"/>
                      <a:pt x="281" y="408"/>
                    </a:cubicBezTo>
                    <a:cubicBezTo>
                      <a:pt x="313" y="460"/>
                      <a:pt x="319" y="527"/>
                      <a:pt x="399" y="526"/>
                    </a:cubicBezTo>
                    <a:cubicBezTo>
                      <a:pt x="409" y="548"/>
                      <a:pt x="410" y="649"/>
                      <a:pt x="405" y="667"/>
                    </a:cubicBezTo>
                    <a:cubicBezTo>
                      <a:pt x="409" y="690"/>
                      <a:pt x="363" y="681"/>
                      <a:pt x="344" y="676"/>
                    </a:cubicBezTo>
                    <a:cubicBezTo>
                      <a:pt x="310" y="668"/>
                      <a:pt x="284" y="653"/>
                      <a:pt x="270" y="620"/>
                    </a:cubicBezTo>
                    <a:cubicBezTo>
                      <a:pt x="274" y="606"/>
                      <a:pt x="278" y="592"/>
                      <a:pt x="281" y="578"/>
                    </a:cubicBezTo>
                    <a:cubicBezTo>
                      <a:pt x="305" y="559"/>
                      <a:pt x="344" y="548"/>
                      <a:pt x="362" y="587"/>
                    </a:cubicBezTo>
                    <a:cubicBezTo>
                      <a:pt x="362" y="600"/>
                      <a:pt x="361" y="609"/>
                      <a:pt x="355" y="615"/>
                    </a:cubicBezTo>
                    <a:cubicBezTo>
                      <a:pt x="351" y="622"/>
                      <a:pt x="349" y="623"/>
                      <a:pt x="342" y="626"/>
                    </a:cubicBezTo>
                    <a:cubicBezTo>
                      <a:pt x="335" y="624"/>
                      <a:pt x="328" y="622"/>
                      <a:pt x="320" y="620"/>
                    </a:cubicBezTo>
                    <a:cubicBezTo>
                      <a:pt x="318" y="617"/>
                      <a:pt x="316" y="614"/>
                      <a:pt x="314" y="611"/>
                    </a:cubicBezTo>
                    <a:cubicBezTo>
                      <a:pt x="316" y="603"/>
                      <a:pt x="314" y="606"/>
                      <a:pt x="318" y="602"/>
                    </a:cubicBezTo>
                    <a:cubicBezTo>
                      <a:pt x="325" y="598"/>
                      <a:pt x="323" y="600"/>
                      <a:pt x="333" y="600"/>
                    </a:cubicBezTo>
                    <a:cubicBezTo>
                      <a:pt x="334" y="597"/>
                      <a:pt x="335" y="594"/>
                      <a:pt x="336" y="591"/>
                    </a:cubicBezTo>
                    <a:cubicBezTo>
                      <a:pt x="332" y="589"/>
                      <a:pt x="328" y="587"/>
                      <a:pt x="325" y="585"/>
                    </a:cubicBezTo>
                    <a:cubicBezTo>
                      <a:pt x="318" y="588"/>
                      <a:pt x="312" y="591"/>
                      <a:pt x="305" y="593"/>
                    </a:cubicBezTo>
                    <a:cubicBezTo>
                      <a:pt x="304" y="600"/>
                      <a:pt x="304" y="607"/>
                      <a:pt x="303" y="613"/>
                    </a:cubicBezTo>
                    <a:cubicBezTo>
                      <a:pt x="306" y="617"/>
                      <a:pt x="309" y="622"/>
                      <a:pt x="312" y="626"/>
                    </a:cubicBezTo>
                    <a:cubicBezTo>
                      <a:pt x="333" y="633"/>
                      <a:pt x="340" y="636"/>
                      <a:pt x="364" y="628"/>
                    </a:cubicBezTo>
                    <a:cubicBezTo>
                      <a:pt x="366" y="625"/>
                      <a:pt x="368" y="621"/>
                      <a:pt x="370" y="617"/>
                    </a:cubicBezTo>
                    <a:cubicBezTo>
                      <a:pt x="379" y="597"/>
                      <a:pt x="366" y="578"/>
                      <a:pt x="362" y="563"/>
                    </a:cubicBezTo>
                    <a:cubicBezTo>
                      <a:pt x="323" y="535"/>
                      <a:pt x="305" y="558"/>
                      <a:pt x="270" y="572"/>
                    </a:cubicBezTo>
                    <a:cubicBezTo>
                      <a:pt x="232" y="731"/>
                      <a:pt x="511" y="716"/>
                      <a:pt x="551" y="652"/>
                    </a:cubicBezTo>
                    <a:cubicBezTo>
                      <a:pt x="577" y="611"/>
                      <a:pt x="542" y="532"/>
                      <a:pt x="488" y="546"/>
                    </a:cubicBezTo>
                    <a:cubicBezTo>
                      <a:pt x="445" y="556"/>
                      <a:pt x="436" y="614"/>
                      <a:pt x="468" y="637"/>
                    </a:cubicBezTo>
                    <a:cubicBezTo>
                      <a:pt x="486" y="641"/>
                      <a:pt x="499" y="636"/>
                      <a:pt x="514" y="633"/>
                    </a:cubicBezTo>
                    <a:cubicBezTo>
                      <a:pt x="521" y="621"/>
                      <a:pt x="519" y="619"/>
                      <a:pt x="523" y="609"/>
                    </a:cubicBezTo>
                    <a:cubicBezTo>
                      <a:pt x="516" y="597"/>
                      <a:pt x="514" y="592"/>
                      <a:pt x="499" y="589"/>
                    </a:cubicBezTo>
                    <a:cubicBezTo>
                      <a:pt x="503" y="601"/>
                      <a:pt x="508" y="609"/>
                      <a:pt x="512" y="624"/>
                    </a:cubicBezTo>
                    <a:cubicBezTo>
                      <a:pt x="505" y="627"/>
                      <a:pt x="509" y="624"/>
                      <a:pt x="505" y="628"/>
                    </a:cubicBezTo>
                    <a:cubicBezTo>
                      <a:pt x="498" y="630"/>
                      <a:pt x="491" y="631"/>
                      <a:pt x="484" y="633"/>
                    </a:cubicBezTo>
                    <a:cubicBezTo>
                      <a:pt x="468" y="625"/>
                      <a:pt x="459" y="614"/>
                      <a:pt x="460" y="589"/>
                    </a:cubicBezTo>
                    <a:cubicBezTo>
                      <a:pt x="469" y="576"/>
                      <a:pt x="477" y="568"/>
                      <a:pt x="492" y="561"/>
                    </a:cubicBezTo>
                    <a:cubicBezTo>
                      <a:pt x="512" y="561"/>
                      <a:pt x="529" y="568"/>
                      <a:pt x="536" y="583"/>
                    </a:cubicBezTo>
                    <a:cubicBezTo>
                      <a:pt x="607" y="641"/>
                      <a:pt x="465" y="679"/>
                      <a:pt x="460" y="683"/>
                    </a:cubicBezTo>
                    <a:cubicBezTo>
                      <a:pt x="452" y="687"/>
                      <a:pt x="456" y="682"/>
                      <a:pt x="453" y="691"/>
                    </a:cubicBezTo>
                    <a:cubicBezTo>
                      <a:pt x="449" y="686"/>
                      <a:pt x="452" y="691"/>
                      <a:pt x="451" y="685"/>
                    </a:cubicBezTo>
                    <a:cubicBezTo>
                      <a:pt x="440" y="684"/>
                      <a:pt x="429" y="683"/>
                      <a:pt x="418" y="683"/>
                    </a:cubicBezTo>
                    <a:cubicBezTo>
                      <a:pt x="410" y="648"/>
                      <a:pt x="406" y="567"/>
                      <a:pt x="414" y="526"/>
                    </a:cubicBezTo>
                    <a:cubicBezTo>
                      <a:pt x="441" y="515"/>
                      <a:pt x="472" y="517"/>
                      <a:pt x="490" y="493"/>
                    </a:cubicBezTo>
                    <a:cubicBezTo>
                      <a:pt x="501" y="479"/>
                      <a:pt x="521" y="418"/>
                      <a:pt x="527" y="413"/>
                    </a:cubicBezTo>
                    <a:cubicBezTo>
                      <a:pt x="541" y="403"/>
                      <a:pt x="642" y="410"/>
                      <a:pt x="666" y="406"/>
                    </a:cubicBezTo>
                    <a:cubicBezTo>
                      <a:pt x="670" y="408"/>
                      <a:pt x="674" y="411"/>
                      <a:pt x="677" y="413"/>
                    </a:cubicBezTo>
                    <a:cubicBezTo>
                      <a:pt x="686" y="475"/>
                      <a:pt x="653" y="547"/>
                      <a:pt x="584" y="548"/>
                    </a:cubicBezTo>
                    <a:cubicBezTo>
                      <a:pt x="564" y="532"/>
                      <a:pt x="549" y="521"/>
                      <a:pt x="549" y="485"/>
                    </a:cubicBezTo>
                    <a:cubicBezTo>
                      <a:pt x="518" y="495"/>
                      <a:pt x="574" y="589"/>
                      <a:pt x="642" y="548"/>
                    </a:cubicBezTo>
                    <a:cubicBezTo>
                      <a:pt x="722" y="499"/>
                      <a:pt x="697" y="290"/>
                      <a:pt x="623" y="256"/>
                    </a:cubicBezTo>
                    <a:close/>
                    <a:moveTo>
                      <a:pt x="499" y="343"/>
                    </a:moveTo>
                    <a:cubicBezTo>
                      <a:pt x="498" y="349"/>
                      <a:pt x="497" y="355"/>
                      <a:pt x="497" y="361"/>
                    </a:cubicBezTo>
                    <a:cubicBezTo>
                      <a:pt x="490" y="365"/>
                      <a:pt x="484" y="369"/>
                      <a:pt x="477" y="374"/>
                    </a:cubicBezTo>
                    <a:cubicBezTo>
                      <a:pt x="467" y="366"/>
                      <a:pt x="459" y="357"/>
                      <a:pt x="453" y="345"/>
                    </a:cubicBezTo>
                    <a:cubicBezTo>
                      <a:pt x="460" y="338"/>
                      <a:pt x="466" y="331"/>
                      <a:pt x="473" y="324"/>
                    </a:cubicBezTo>
                    <a:cubicBezTo>
                      <a:pt x="490" y="325"/>
                      <a:pt x="492" y="332"/>
                      <a:pt x="499" y="343"/>
                    </a:cubicBezTo>
                    <a:close/>
                    <a:moveTo>
                      <a:pt x="416" y="435"/>
                    </a:moveTo>
                    <a:cubicBezTo>
                      <a:pt x="416" y="435"/>
                      <a:pt x="416" y="435"/>
                      <a:pt x="416" y="435"/>
                    </a:cubicBezTo>
                    <a:cubicBezTo>
                      <a:pt x="413" y="432"/>
                      <a:pt x="395" y="422"/>
                      <a:pt x="390" y="419"/>
                    </a:cubicBezTo>
                    <a:cubicBezTo>
                      <a:pt x="392" y="401"/>
                      <a:pt x="400" y="399"/>
                      <a:pt x="410" y="389"/>
                    </a:cubicBezTo>
                    <a:cubicBezTo>
                      <a:pt x="423" y="394"/>
                      <a:pt x="427" y="403"/>
                      <a:pt x="436" y="413"/>
                    </a:cubicBezTo>
                    <a:cubicBezTo>
                      <a:pt x="436" y="419"/>
                      <a:pt x="436" y="419"/>
                      <a:pt x="436" y="419"/>
                    </a:cubicBezTo>
                    <a:cubicBezTo>
                      <a:pt x="430" y="427"/>
                      <a:pt x="427" y="432"/>
                      <a:pt x="416" y="435"/>
                    </a:cubicBezTo>
                    <a:cubicBezTo>
                      <a:pt x="417" y="435"/>
                      <a:pt x="417" y="435"/>
                      <a:pt x="416" y="435"/>
                    </a:cubicBezTo>
                    <a:close/>
                    <a:moveTo>
                      <a:pt x="412" y="441"/>
                    </a:moveTo>
                    <a:cubicBezTo>
                      <a:pt x="412" y="448"/>
                      <a:pt x="412" y="448"/>
                      <a:pt x="412" y="448"/>
                    </a:cubicBezTo>
                    <a:cubicBezTo>
                      <a:pt x="410" y="446"/>
                      <a:pt x="409" y="445"/>
                      <a:pt x="407" y="443"/>
                    </a:cubicBezTo>
                    <a:cubicBezTo>
                      <a:pt x="408" y="443"/>
                      <a:pt x="409" y="442"/>
                      <a:pt x="410" y="441"/>
                    </a:cubicBezTo>
                    <a:lnTo>
                      <a:pt x="412" y="441"/>
                    </a:lnTo>
                    <a:close/>
                    <a:moveTo>
                      <a:pt x="379" y="422"/>
                    </a:moveTo>
                    <a:cubicBezTo>
                      <a:pt x="393" y="425"/>
                      <a:pt x="402" y="435"/>
                      <a:pt x="405" y="450"/>
                    </a:cubicBezTo>
                    <a:cubicBezTo>
                      <a:pt x="400" y="455"/>
                      <a:pt x="395" y="460"/>
                      <a:pt x="390" y="465"/>
                    </a:cubicBezTo>
                    <a:cubicBezTo>
                      <a:pt x="374" y="463"/>
                      <a:pt x="366" y="456"/>
                      <a:pt x="364" y="439"/>
                    </a:cubicBezTo>
                    <a:cubicBezTo>
                      <a:pt x="369" y="433"/>
                      <a:pt x="374" y="427"/>
                      <a:pt x="379" y="422"/>
                    </a:cubicBezTo>
                    <a:close/>
                    <a:moveTo>
                      <a:pt x="353" y="435"/>
                    </a:moveTo>
                    <a:cubicBezTo>
                      <a:pt x="341" y="427"/>
                      <a:pt x="334" y="421"/>
                      <a:pt x="327" y="408"/>
                    </a:cubicBezTo>
                    <a:cubicBezTo>
                      <a:pt x="333" y="400"/>
                      <a:pt x="338" y="391"/>
                      <a:pt x="344" y="382"/>
                    </a:cubicBezTo>
                    <a:cubicBezTo>
                      <a:pt x="365" y="389"/>
                      <a:pt x="372" y="407"/>
                      <a:pt x="366" y="428"/>
                    </a:cubicBezTo>
                    <a:cubicBezTo>
                      <a:pt x="362" y="430"/>
                      <a:pt x="357" y="432"/>
                      <a:pt x="353" y="435"/>
                    </a:cubicBezTo>
                    <a:close/>
                    <a:moveTo>
                      <a:pt x="420" y="380"/>
                    </a:moveTo>
                    <a:cubicBezTo>
                      <a:pt x="428" y="370"/>
                      <a:pt x="435" y="360"/>
                      <a:pt x="442" y="350"/>
                    </a:cubicBezTo>
                    <a:cubicBezTo>
                      <a:pt x="453" y="355"/>
                      <a:pt x="460" y="368"/>
                      <a:pt x="468" y="376"/>
                    </a:cubicBezTo>
                    <a:cubicBezTo>
                      <a:pt x="469" y="378"/>
                      <a:pt x="470" y="380"/>
                      <a:pt x="470" y="382"/>
                    </a:cubicBezTo>
                    <a:cubicBezTo>
                      <a:pt x="466" y="387"/>
                      <a:pt x="462" y="393"/>
                      <a:pt x="457" y="398"/>
                    </a:cubicBezTo>
                    <a:cubicBezTo>
                      <a:pt x="441" y="407"/>
                      <a:pt x="429" y="396"/>
                      <a:pt x="420" y="380"/>
                    </a:cubicBezTo>
                    <a:close/>
                    <a:moveTo>
                      <a:pt x="479" y="393"/>
                    </a:moveTo>
                    <a:cubicBezTo>
                      <a:pt x="474" y="386"/>
                      <a:pt x="476" y="392"/>
                      <a:pt x="477" y="385"/>
                    </a:cubicBezTo>
                    <a:cubicBezTo>
                      <a:pt x="492" y="398"/>
                      <a:pt x="486" y="407"/>
                      <a:pt x="479" y="428"/>
                    </a:cubicBezTo>
                    <a:cubicBezTo>
                      <a:pt x="473" y="430"/>
                      <a:pt x="468" y="431"/>
                      <a:pt x="462" y="432"/>
                    </a:cubicBezTo>
                    <a:cubicBezTo>
                      <a:pt x="454" y="427"/>
                      <a:pt x="452" y="423"/>
                      <a:pt x="449" y="413"/>
                    </a:cubicBezTo>
                    <a:cubicBezTo>
                      <a:pt x="456" y="404"/>
                      <a:pt x="465" y="396"/>
                      <a:pt x="479" y="393"/>
                    </a:cubicBezTo>
                    <a:close/>
                    <a:moveTo>
                      <a:pt x="427" y="289"/>
                    </a:moveTo>
                    <a:cubicBezTo>
                      <a:pt x="428" y="290"/>
                      <a:pt x="428" y="292"/>
                      <a:pt x="429" y="293"/>
                    </a:cubicBezTo>
                    <a:cubicBezTo>
                      <a:pt x="425" y="293"/>
                      <a:pt x="425" y="293"/>
                      <a:pt x="425" y="293"/>
                    </a:cubicBezTo>
                    <a:cubicBezTo>
                      <a:pt x="426" y="292"/>
                      <a:pt x="426" y="290"/>
                      <a:pt x="427" y="289"/>
                    </a:cubicBezTo>
                    <a:close/>
                    <a:moveTo>
                      <a:pt x="420" y="295"/>
                    </a:moveTo>
                    <a:cubicBezTo>
                      <a:pt x="438" y="295"/>
                      <a:pt x="458" y="300"/>
                      <a:pt x="462" y="306"/>
                    </a:cubicBezTo>
                    <a:cubicBezTo>
                      <a:pt x="465" y="311"/>
                      <a:pt x="465" y="311"/>
                      <a:pt x="466" y="319"/>
                    </a:cubicBezTo>
                    <a:cubicBezTo>
                      <a:pt x="460" y="324"/>
                      <a:pt x="455" y="329"/>
                      <a:pt x="449" y="335"/>
                    </a:cubicBezTo>
                    <a:cubicBezTo>
                      <a:pt x="432" y="330"/>
                      <a:pt x="420" y="316"/>
                      <a:pt x="412" y="304"/>
                    </a:cubicBezTo>
                    <a:cubicBezTo>
                      <a:pt x="415" y="301"/>
                      <a:pt x="418" y="298"/>
                      <a:pt x="420" y="295"/>
                    </a:cubicBezTo>
                    <a:close/>
                    <a:moveTo>
                      <a:pt x="410" y="274"/>
                    </a:moveTo>
                    <a:cubicBezTo>
                      <a:pt x="412" y="277"/>
                      <a:pt x="412" y="274"/>
                      <a:pt x="410" y="278"/>
                    </a:cubicBezTo>
                    <a:lnTo>
                      <a:pt x="410" y="274"/>
                    </a:lnTo>
                    <a:close/>
                    <a:moveTo>
                      <a:pt x="383" y="337"/>
                    </a:moveTo>
                    <a:cubicBezTo>
                      <a:pt x="391" y="326"/>
                      <a:pt x="396" y="323"/>
                      <a:pt x="405" y="315"/>
                    </a:cubicBezTo>
                    <a:cubicBezTo>
                      <a:pt x="421" y="322"/>
                      <a:pt x="426" y="329"/>
                      <a:pt x="436" y="341"/>
                    </a:cubicBezTo>
                    <a:cubicBezTo>
                      <a:pt x="433" y="355"/>
                      <a:pt x="427" y="357"/>
                      <a:pt x="418" y="365"/>
                    </a:cubicBezTo>
                    <a:cubicBezTo>
                      <a:pt x="396" y="363"/>
                      <a:pt x="393" y="353"/>
                      <a:pt x="383" y="339"/>
                    </a:cubicBezTo>
                    <a:lnTo>
                      <a:pt x="383" y="337"/>
                    </a:lnTo>
                    <a:close/>
                    <a:moveTo>
                      <a:pt x="399" y="365"/>
                    </a:moveTo>
                    <a:cubicBezTo>
                      <a:pt x="399" y="371"/>
                      <a:pt x="400" y="378"/>
                      <a:pt x="401" y="385"/>
                    </a:cubicBezTo>
                    <a:cubicBezTo>
                      <a:pt x="392" y="391"/>
                      <a:pt x="382" y="395"/>
                      <a:pt x="370" y="400"/>
                    </a:cubicBezTo>
                    <a:cubicBezTo>
                      <a:pt x="365" y="390"/>
                      <a:pt x="360" y="379"/>
                      <a:pt x="355" y="369"/>
                    </a:cubicBezTo>
                    <a:cubicBezTo>
                      <a:pt x="362" y="362"/>
                      <a:pt x="369" y="358"/>
                      <a:pt x="375" y="350"/>
                    </a:cubicBezTo>
                    <a:cubicBezTo>
                      <a:pt x="386" y="355"/>
                      <a:pt x="389" y="364"/>
                      <a:pt x="399" y="365"/>
                    </a:cubicBezTo>
                    <a:close/>
                    <a:moveTo>
                      <a:pt x="340" y="317"/>
                    </a:moveTo>
                    <a:cubicBezTo>
                      <a:pt x="347" y="318"/>
                      <a:pt x="354" y="319"/>
                      <a:pt x="362" y="319"/>
                    </a:cubicBezTo>
                    <a:cubicBezTo>
                      <a:pt x="364" y="328"/>
                      <a:pt x="366" y="337"/>
                      <a:pt x="368" y="345"/>
                    </a:cubicBezTo>
                    <a:cubicBezTo>
                      <a:pt x="366" y="350"/>
                      <a:pt x="364" y="354"/>
                      <a:pt x="362" y="358"/>
                    </a:cubicBezTo>
                    <a:cubicBezTo>
                      <a:pt x="357" y="360"/>
                      <a:pt x="352" y="361"/>
                      <a:pt x="346" y="363"/>
                    </a:cubicBezTo>
                    <a:cubicBezTo>
                      <a:pt x="337" y="358"/>
                      <a:pt x="331" y="353"/>
                      <a:pt x="327" y="343"/>
                    </a:cubicBezTo>
                    <a:cubicBezTo>
                      <a:pt x="326" y="340"/>
                      <a:pt x="325" y="337"/>
                      <a:pt x="325" y="335"/>
                    </a:cubicBezTo>
                    <a:cubicBezTo>
                      <a:pt x="330" y="329"/>
                      <a:pt x="335" y="323"/>
                      <a:pt x="340" y="317"/>
                    </a:cubicBezTo>
                    <a:close/>
                    <a:moveTo>
                      <a:pt x="309" y="350"/>
                    </a:moveTo>
                    <a:cubicBezTo>
                      <a:pt x="327" y="351"/>
                      <a:pt x="332" y="359"/>
                      <a:pt x="338" y="371"/>
                    </a:cubicBezTo>
                    <a:cubicBezTo>
                      <a:pt x="329" y="388"/>
                      <a:pt x="323" y="399"/>
                      <a:pt x="301" y="398"/>
                    </a:cubicBezTo>
                    <a:cubicBezTo>
                      <a:pt x="299" y="391"/>
                      <a:pt x="296" y="385"/>
                      <a:pt x="294" y="378"/>
                    </a:cubicBezTo>
                    <a:cubicBezTo>
                      <a:pt x="299" y="369"/>
                      <a:pt x="304" y="359"/>
                      <a:pt x="309" y="350"/>
                    </a:cubicBezTo>
                    <a:close/>
                    <a:moveTo>
                      <a:pt x="316" y="465"/>
                    </a:moveTo>
                    <a:cubicBezTo>
                      <a:pt x="306" y="451"/>
                      <a:pt x="300" y="440"/>
                      <a:pt x="301" y="419"/>
                    </a:cubicBezTo>
                    <a:cubicBezTo>
                      <a:pt x="306" y="416"/>
                      <a:pt x="311" y="412"/>
                      <a:pt x="316" y="408"/>
                    </a:cubicBezTo>
                    <a:cubicBezTo>
                      <a:pt x="325" y="421"/>
                      <a:pt x="333" y="433"/>
                      <a:pt x="342" y="445"/>
                    </a:cubicBezTo>
                    <a:cubicBezTo>
                      <a:pt x="338" y="451"/>
                      <a:pt x="335" y="457"/>
                      <a:pt x="331" y="463"/>
                    </a:cubicBezTo>
                    <a:cubicBezTo>
                      <a:pt x="327" y="464"/>
                      <a:pt x="323" y="464"/>
                      <a:pt x="318" y="465"/>
                    </a:cubicBezTo>
                    <a:lnTo>
                      <a:pt x="316" y="465"/>
                    </a:lnTo>
                    <a:close/>
                    <a:moveTo>
                      <a:pt x="331" y="476"/>
                    </a:moveTo>
                    <a:cubicBezTo>
                      <a:pt x="338" y="464"/>
                      <a:pt x="348" y="459"/>
                      <a:pt x="357" y="450"/>
                    </a:cubicBezTo>
                    <a:cubicBezTo>
                      <a:pt x="363" y="457"/>
                      <a:pt x="369" y="464"/>
                      <a:pt x="375" y="472"/>
                    </a:cubicBezTo>
                    <a:cubicBezTo>
                      <a:pt x="371" y="488"/>
                      <a:pt x="363" y="497"/>
                      <a:pt x="344" y="498"/>
                    </a:cubicBezTo>
                    <a:cubicBezTo>
                      <a:pt x="340" y="490"/>
                      <a:pt x="336" y="483"/>
                      <a:pt x="331" y="476"/>
                    </a:cubicBezTo>
                    <a:close/>
                    <a:moveTo>
                      <a:pt x="397" y="517"/>
                    </a:moveTo>
                    <a:cubicBezTo>
                      <a:pt x="388" y="515"/>
                      <a:pt x="379" y="513"/>
                      <a:pt x="370" y="511"/>
                    </a:cubicBezTo>
                    <a:cubicBezTo>
                      <a:pt x="367" y="509"/>
                      <a:pt x="365" y="506"/>
                      <a:pt x="362" y="504"/>
                    </a:cubicBezTo>
                    <a:cubicBezTo>
                      <a:pt x="368" y="493"/>
                      <a:pt x="374" y="490"/>
                      <a:pt x="383" y="482"/>
                    </a:cubicBezTo>
                    <a:cubicBezTo>
                      <a:pt x="390" y="488"/>
                      <a:pt x="397" y="493"/>
                      <a:pt x="403" y="498"/>
                    </a:cubicBezTo>
                    <a:cubicBezTo>
                      <a:pt x="402" y="499"/>
                      <a:pt x="402" y="501"/>
                      <a:pt x="401" y="502"/>
                    </a:cubicBezTo>
                    <a:cubicBezTo>
                      <a:pt x="403" y="509"/>
                      <a:pt x="400" y="511"/>
                      <a:pt x="397" y="517"/>
                    </a:cubicBezTo>
                    <a:close/>
                    <a:moveTo>
                      <a:pt x="447" y="515"/>
                    </a:moveTo>
                    <a:cubicBezTo>
                      <a:pt x="437" y="514"/>
                      <a:pt x="428" y="514"/>
                      <a:pt x="418" y="513"/>
                    </a:cubicBezTo>
                    <a:cubicBezTo>
                      <a:pt x="418" y="508"/>
                      <a:pt x="417" y="503"/>
                      <a:pt x="416" y="498"/>
                    </a:cubicBezTo>
                    <a:cubicBezTo>
                      <a:pt x="424" y="493"/>
                      <a:pt x="428" y="486"/>
                      <a:pt x="434" y="480"/>
                    </a:cubicBezTo>
                    <a:cubicBezTo>
                      <a:pt x="440" y="480"/>
                      <a:pt x="440" y="480"/>
                      <a:pt x="440" y="480"/>
                    </a:cubicBezTo>
                    <a:cubicBezTo>
                      <a:pt x="444" y="483"/>
                      <a:pt x="447" y="486"/>
                      <a:pt x="451" y="489"/>
                    </a:cubicBezTo>
                    <a:cubicBezTo>
                      <a:pt x="452" y="493"/>
                      <a:pt x="454" y="498"/>
                      <a:pt x="455" y="502"/>
                    </a:cubicBezTo>
                    <a:cubicBezTo>
                      <a:pt x="452" y="506"/>
                      <a:pt x="449" y="511"/>
                      <a:pt x="447" y="515"/>
                    </a:cubicBezTo>
                    <a:close/>
                    <a:moveTo>
                      <a:pt x="490" y="485"/>
                    </a:moveTo>
                    <a:cubicBezTo>
                      <a:pt x="484" y="490"/>
                      <a:pt x="478" y="495"/>
                      <a:pt x="473" y="500"/>
                    </a:cubicBezTo>
                    <a:cubicBezTo>
                      <a:pt x="464" y="500"/>
                      <a:pt x="464" y="500"/>
                      <a:pt x="464" y="500"/>
                    </a:cubicBezTo>
                    <a:cubicBezTo>
                      <a:pt x="457" y="488"/>
                      <a:pt x="451" y="477"/>
                      <a:pt x="444" y="465"/>
                    </a:cubicBezTo>
                    <a:cubicBezTo>
                      <a:pt x="426" y="467"/>
                      <a:pt x="422" y="483"/>
                      <a:pt x="412" y="493"/>
                    </a:cubicBezTo>
                    <a:cubicBezTo>
                      <a:pt x="398" y="491"/>
                      <a:pt x="394" y="487"/>
                      <a:pt x="392" y="474"/>
                    </a:cubicBezTo>
                    <a:cubicBezTo>
                      <a:pt x="412" y="456"/>
                      <a:pt x="425" y="444"/>
                      <a:pt x="440" y="424"/>
                    </a:cubicBezTo>
                    <a:cubicBezTo>
                      <a:pt x="447" y="427"/>
                      <a:pt x="453" y="431"/>
                      <a:pt x="460" y="435"/>
                    </a:cubicBezTo>
                    <a:cubicBezTo>
                      <a:pt x="458" y="444"/>
                      <a:pt x="457" y="447"/>
                      <a:pt x="451" y="452"/>
                    </a:cubicBezTo>
                    <a:cubicBezTo>
                      <a:pt x="451" y="454"/>
                      <a:pt x="451" y="454"/>
                      <a:pt x="451" y="454"/>
                    </a:cubicBezTo>
                    <a:cubicBezTo>
                      <a:pt x="466" y="455"/>
                      <a:pt x="474" y="457"/>
                      <a:pt x="490" y="465"/>
                    </a:cubicBezTo>
                    <a:lnTo>
                      <a:pt x="490" y="485"/>
                    </a:lnTo>
                    <a:close/>
                    <a:moveTo>
                      <a:pt x="497" y="469"/>
                    </a:moveTo>
                    <a:cubicBezTo>
                      <a:pt x="497" y="468"/>
                      <a:pt x="498" y="467"/>
                      <a:pt x="499" y="465"/>
                    </a:cubicBezTo>
                    <a:cubicBezTo>
                      <a:pt x="500" y="467"/>
                      <a:pt x="500" y="468"/>
                      <a:pt x="501" y="469"/>
                    </a:cubicBezTo>
                    <a:lnTo>
                      <a:pt x="497" y="469"/>
                    </a:lnTo>
                    <a:close/>
                    <a:moveTo>
                      <a:pt x="501" y="459"/>
                    </a:moveTo>
                    <a:cubicBezTo>
                      <a:pt x="499" y="460"/>
                      <a:pt x="497" y="461"/>
                      <a:pt x="494" y="463"/>
                    </a:cubicBezTo>
                    <a:cubicBezTo>
                      <a:pt x="488" y="456"/>
                      <a:pt x="481" y="448"/>
                      <a:pt x="475" y="441"/>
                    </a:cubicBezTo>
                    <a:cubicBezTo>
                      <a:pt x="482" y="433"/>
                      <a:pt x="489" y="425"/>
                      <a:pt x="497" y="417"/>
                    </a:cubicBezTo>
                    <a:cubicBezTo>
                      <a:pt x="501" y="418"/>
                      <a:pt x="505" y="419"/>
                      <a:pt x="510" y="419"/>
                    </a:cubicBezTo>
                    <a:cubicBezTo>
                      <a:pt x="511" y="420"/>
                      <a:pt x="513" y="421"/>
                      <a:pt x="514" y="422"/>
                    </a:cubicBezTo>
                    <a:cubicBezTo>
                      <a:pt x="515" y="439"/>
                      <a:pt x="512" y="452"/>
                      <a:pt x="501" y="459"/>
                    </a:cubicBezTo>
                    <a:close/>
                    <a:moveTo>
                      <a:pt x="503" y="411"/>
                    </a:moveTo>
                    <a:cubicBezTo>
                      <a:pt x="499" y="411"/>
                      <a:pt x="499" y="411"/>
                      <a:pt x="499" y="411"/>
                    </a:cubicBezTo>
                    <a:cubicBezTo>
                      <a:pt x="494" y="402"/>
                      <a:pt x="490" y="393"/>
                      <a:pt x="486" y="385"/>
                    </a:cubicBezTo>
                    <a:cubicBezTo>
                      <a:pt x="484" y="383"/>
                      <a:pt x="483" y="382"/>
                      <a:pt x="481" y="380"/>
                    </a:cubicBezTo>
                    <a:cubicBezTo>
                      <a:pt x="490" y="371"/>
                      <a:pt x="504" y="368"/>
                      <a:pt x="510" y="356"/>
                    </a:cubicBezTo>
                    <a:cubicBezTo>
                      <a:pt x="521" y="374"/>
                      <a:pt x="519" y="398"/>
                      <a:pt x="503" y="411"/>
                    </a:cubicBezTo>
                    <a:close/>
                    <a:moveTo>
                      <a:pt x="540" y="406"/>
                    </a:moveTo>
                    <a:cubicBezTo>
                      <a:pt x="540" y="402"/>
                      <a:pt x="540" y="402"/>
                      <a:pt x="540" y="402"/>
                    </a:cubicBezTo>
                    <a:cubicBezTo>
                      <a:pt x="542" y="406"/>
                      <a:pt x="542" y="403"/>
                      <a:pt x="540" y="406"/>
                    </a:cubicBezTo>
                    <a:close/>
                    <a:moveTo>
                      <a:pt x="209" y="150"/>
                    </a:moveTo>
                    <a:cubicBezTo>
                      <a:pt x="203" y="150"/>
                      <a:pt x="203" y="150"/>
                      <a:pt x="203" y="150"/>
                    </a:cubicBezTo>
                    <a:cubicBezTo>
                      <a:pt x="198" y="152"/>
                      <a:pt x="193" y="155"/>
                      <a:pt x="188" y="158"/>
                    </a:cubicBezTo>
                    <a:cubicBezTo>
                      <a:pt x="185" y="162"/>
                      <a:pt x="182" y="165"/>
                      <a:pt x="179" y="169"/>
                    </a:cubicBezTo>
                    <a:cubicBezTo>
                      <a:pt x="188" y="164"/>
                      <a:pt x="198" y="159"/>
                      <a:pt x="207" y="154"/>
                    </a:cubicBezTo>
                    <a:cubicBezTo>
                      <a:pt x="208" y="152"/>
                      <a:pt x="209" y="151"/>
                      <a:pt x="209" y="150"/>
                    </a:cubicBezTo>
                    <a:close/>
                    <a:moveTo>
                      <a:pt x="175" y="169"/>
                    </a:moveTo>
                    <a:cubicBezTo>
                      <a:pt x="166" y="181"/>
                      <a:pt x="157" y="192"/>
                      <a:pt x="148" y="204"/>
                    </a:cubicBezTo>
                    <a:cubicBezTo>
                      <a:pt x="158" y="200"/>
                      <a:pt x="181" y="172"/>
                      <a:pt x="175" y="169"/>
                    </a:cubicBezTo>
                    <a:close/>
                    <a:moveTo>
                      <a:pt x="146" y="204"/>
                    </a:moveTo>
                    <a:cubicBezTo>
                      <a:pt x="145" y="208"/>
                      <a:pt x="143" y="211"/>
                      <a:pt x="142" y="215"/>
                    </a:cubicBezTo>
                    <a:cubicBezTo>
                      <a:pt x="147" y="210"/>
                      <a:pt x="146" y="209"/>
                      <a:pt x="146" y="204"/>
                    </a:cubicBezTo>
                    <a:close/>
                    <a:moveTo>
                      <a:pt x="664" y="219"/>
                    </a:moveTo>
                    <a:cubicBezTo>
                      <a:pt x="661" y="218"/>
                      <a:pt x="658" y="216"/>
                      <a:pt x="655" y="215"/>
                    </a:cubicBezTo>
                    <a:cubicBezTo>
                      <a:pt x="659" y="219"/>
                      <a:pt x="663" y="224"/>
                      <a:pt x="666" y="228"/>
                    </a:cubicBezTo>
                    <a:cubicBezTo>
                      <a:pt x="666" y="225"/>
                      <a:pt x="665" y="222"/>
                      <a:pt x="664" y="219"/>
                    </a:cubicBezTo>
                    <a:close/>
                    <a:moveTo>
                      <a:pt x="135" y="217"/>
                    </a:moveTo>
                    <a:cubicBezTo>
                      <a:pt x="134" y="221"/>
                      <a:pt x="132" y="224"/>
                      <a:pt x="131" y="228"/>
                    </a:cubicBezTo>
                    <a:cubicBezTo>
                      <a:pt x="136" y="223"/>
                      <a:pt x="138" y="224"/>
                      <a:pt x="135" y="217"/>
                    </a:cubicBezTo>
                    <a:close/>
                    <a:moveTo>
                      <a:pt x="679" y="250"/>
                    </a:moveTo>
                    <a:cubicBezTo>
                      <a:pt x="677" y="247"/>
                      <a:pt x="675" y="245"/>
                      <a:pt x="673" y="243"/>
                    </a:cubicBezTo>
                    <a:cubicBezTo>
                      <a:pt x="676" y="249"/>
                      <a:pt x="674" y="246"/>
                      <a:pt x="679" y="250"/>
                    </a:cubicBezTo>
                    <a:close/>
                    <a:moveTo>
                      <a:pt x="118" y="247"/>
                    </a:moveTo>
                    <a:cubicBezTo>
                      <a:pt x="117" y="252"/>
                      <a:pt x="115" y="256"/>
                      <a:pt x="114" y="261"/>
                    </a:cubicBezTo>
                    <a:cubicBezTo>
                      <a:pt x="119" y="255"/>
                      <a:pt x="119" y="254"/>
                      <a:pt x="118" y="247"/>
                    </a:cubicBezTo>
                    <a:close/>
                    <a:moveTo>
                      <a:pt x="712" y="343"/>
                    </a:moveTo>
                    <a:cubicBezTo>
                      <a:pt x="719" y="375"/>
                      <a:pt x="715" y="413"/>
                      <a:pt x="714" y="448"/>
                    </a:cubicBezTo>
                    <a:cubicBezTo>
                      <a:pt x="716" y="448"/>
                      <a:pt x="716" y="448"/>
                      <a:pt x="716" y="448"/>
                    </a:cubicBezTo>
                    <a:cubicBezTo>
                      <a:pt x="725" y="382"/>
                      <a:pt x="718" y="297"/>
                      <a:pt x="684" y="261"/>
                    </a:cubicBezTo>
                    <a:cubicBezTo>
                      <a:pt x="693" y="288"/>
                      <a:pt x="703" y="316"/>
                      <a:pt x="712" y="343"/>
                    </a:cubicBezTo>
                    <a:close/>
                    <a:moveTo>
                      <a:pt x="109" y="267"/>
                    </a:moveTo>
                    <a:cubicBezTo>
                      <a:pt x="107" y="274"/>
                      <a:pt x="105" y="282"/>
                      <a:pt x="103" y="289"/>
                    </a:cubicBezTo>
                    <a:cubicBezTo>
                      <a:pt x="108" y="283"/>
                      <a:pt x="115" y="270"/>
                      <a:pt x="109" y="267"/>
                    </a:cubicBezTo>
                    <a:close/>
                    <a:moveTo>
                      <a:pt x="101" y="289"/>
                    </a:moveTo>
                    <a:cubicBezTo>
                      <a:pt x="100" y="294"/>
                      <a:pt x="99" y="299"/>
                      <a:pt x="98" y="304"/>
                    </a:cubicBezTo>
                    <a:cubicBezTo>
                      <a:pt x="101" y="304"/>
                      <a:pt x="101" y="304"/>
                      <a:pt x="101" y="304"/>
                    </a:cubicBezTo>
                    <a:lnTo>
                      <a:pt x="101" y="289"/>
                    </a:lnTo>
                    <a:close/>
                    <a:moveTo>
                      <a:pt x="96" y="304"/>
                    </a:moveTo>
                    <a:cubicBezTo>
                      <a:pt x="96" y="311"/>
                      <a:pt x="96" y="311"/>
                      <a:pt x="96" y="311"/>
                    </a:cubicBezTo>
                    <a:cubicBezTo>
                      <a:pt x="98" y="311"/>
                      <a:pt x="98" y="311"/>
                      <a:pt x="98" y="311"/>
                    </a:cubicBezTo>
                    <a:cubicBezTo>
                      <a:pt x="98" y="308"/>
                      <a:pt x="97" y="306"/>
                      <a:pt x="96" y="304"/>
                    </a:cubicBezTo>
                    <a:close/>
                    <a:moveTo>
                      <a:pt x="94" y="311"/>
                    </a:moveTo>
                    <a:cubicBezTo>
                      <a:pt x="92" y="324"/>
                      <a:pt x="90" y="337"/>
                      <a:pt x="88" y="350"/>
                    </a:cubicBezTo>
                    <a:cubicBezTo>
                      <a:pt x="89" y="351"/>
                      <a:pt x="90" y="353"/>
                      <a:pt x="92" y="354"/>
                    </a:cubicBezTo>
                    <a:cubicBezTo>
                      <a:pt x="93" y="340"/>
                      <a:pt x="93" y="325"/>
                      <a:pt x="94" y="311"/>
                    </a:cubicBezTo>
                    <a:close/>
                    <a:moveTo>
                      <a:pt x="18" y="332"/>
                    </a:moveTo>
                    <a:cubicBezTo>
                      <a:pt x="16" y="336"/>
                      <a:pt x="15" y="340"/>
                      <a:pt x="14" y="343"/>
                    </a:cubicBezTo>
                    <a:cubicBezTo>
                      <a:pt x="14" y="343"/>
                      <a:pt x="15" y="343"/>
                      <a:pt x="16" y="342"/>
                    </a:cubicBezTo>
                    <a:cubicBezTo>
                      <a:pt x="16" y="339"/>
                      <a:pt x="17" y="336"/>
                      <a:pt x="18" y="332"/>
                    </a:cubicBezTo>
                    <a:close/>
                    <a:moveTo>
                      <a:pt x="88" y="361"/>
                    </a:moveTo>
                    <a:cubicBezTo>
                      <a:pt x="87" y="364"/>
                      <a:pt x="86" y="368"/>
                      <a:pt x="85" y="371"/>
                    </a:cubicBezTo>
                    <a:cubicBezTo>
                      <a:pt x="90" y="371"/>
                      <a:pt x="90" y="371"/>
                      <a:pt x="90" y="371"/>
                    </a:cubicBezTo>
                    <a:cubicBezTo>
                      <a:pt x="89" y="368"/>
                      <a:pt x="88" y="364"/>
                      <a:pt x="88" y="361"/>
                    </a:cubicBezTo>
                    <a:close/>
                    <a:moveTo>
                      <a:pt x="109" y="519"/>
                    </a:moveTo>
                    <a:cubicBezTo>
                      <a:pt x="111" y="520"/>
                      <a:pt x="112" y="521"/>
                      <a:pt x="114" y="522"/>
                    </a:cubicBezTo>
                    <a:cubicBezTo>
                      <a:pt x="110" y="507"/>
                      <a:pt x="88" y="382"/>
                      <a:pt x="85" y="378"/>
                    </a:cubicBezTo>
                    <a:cubicBezTo>
                      <a:pt x="86" y="432"/>
                      <a:pt x="102" y="474"/>
                      <a:pt x="109" y="519"/>
                    </a:cubicBezTo>
                    <a:close/>
                    <a:moveTo>
                      <a:pt x="575" y="506"/>
                    </a:moveTo>
                    <a:cubicBezTo>
                      <a:pt x="582" y="511"/>
                      <a:pt x="589" y="517"/>
                      <a:pt x="597" y="522"/>
                    </a:cubicBezTo>
                    <a:cubicBezTo>
                      <a:pt x="604" y="520"/>
                      <a:pt x="611" y="519"/>
                      <a:pt x="618" y="517"/>
                    </a:cubicBezTo>
                    <a:cubicBezTo>
                      <a:pt x="632" y="487"/>
                      <a:pt x="631" y="473"/>
                      <a:pt x="614" y="445"/>
                    </a:cubicBezTo>
                    <a:cubicBezTo>
                      <a:pt x="603" y="444"/>
                      <a:pt x="592" y="443"/>
                      <a:pt x="581" y="441"/>
                    </a:cubicBezTo>
                    <a:cubicBezTo>
                      <a:pt x="562" y="455"/>
                      <a:pt x="550" y="462"/>
                      <a:pt x="542" y="476"/>
                    </a:cubicBezTo>
                    <a:cubicBezTo>
                      <a:pt x="542" y="482"/>
                      <a:pt x="542" y="482"/>
                      <a:pt x="542" y="482"/>
                    </a:cubicBezTo>
                    <a:cubicBezTo>
                      <a:pt x="549" y="482"/>
                      <a:pt x="549" y="482"/>
                      <a:pt x="549" y="482"/>
                    </a:cubicBezTo>
                    <a:cubicBezTo>
                      <a:pt x="562" y="471"/>
                      <a:pt x="570" y="462"/>
                      <a:pt x="586" y="452"/>
                    </a:cubicBezTo>
                    <a:cubicBezTo>
                      <a:pt x="595" y="455"/>
                      <a:pt x="603" y="458"/>
                      <a:pt x="612" y="461"/>
                    </a:cubicBezTo>
                    <a:cubicBezTo>
                      <a:pt x="616" y="474"/>
                      <a:pt x="618" y="482"/>
                      <a:pt x="616" y="498"/>
                    </a:cubicBezTo>
                    <a:cubicBezTo>
                      <a:pt x="608" y="504"/>
                      <a:pt x="608" y="508"/>
                      <a:pt x="592" y="509"/>
                    </a:cubicBezTo>
                    <a:cubicBezTo>
                      <a:pt x="592" y="478"/>
                      <a:pt x="592" y="478"/>
                      <a:pt x="592" y="478"/>
                    </a:cubicBezTo>
                    <a:cubicBezTo>
                      <a:pt x="582" y="482"/>
                      <a:pt x="581" y="485"/>
                      <a:pt x="575" y="506"/>
                    </a:cubicBezTo>
                    <a:close/>
                    <a:moveTo>
                      <a:pt x="686" y="543"/>
                    </a:moveTo>
                    <a:cubicBezTo>
                      <a:pt x="686" y="546"/>
                      <a:pt x="686" y="546"/>
                      <a:pt x="686" y="546"/>
                    </a:cubicBezTo>
                    <a:cubicBezTo>
                      <a:pt x="687" y="546"/>
                      <a:pt x="689" y="547"/>
                      <a:pt x="690" y="548"/>
                    </a:cubicBezTo>
                    <a:cubicBezTo>
                      <a:pt x="699" y="527"/>
                      <a:pt x="723" y="475"/>
                      <a:pt x="712" y="448"/>
                    </a:cubicBezTo>
                    <a:cubicBezTo>
                      <a:pt x="711" y="481"/>
                      <a:pt x="701" y="520"/>
                      <a:pt x="686" y="543"/>
                    </a:cubicBezTo>
                    <a:close/>
                    <a:moveTo>
                      <a:pt x="109" y="474"/>
                    </a:moveTo>
                    <a:cubicBezTo>
                      <a:pt x="108" y="472"/>
                      <a:pt x="106" y="471"/>
                      <a:pt x="105" y="469"/>
                    </a:cubicBezTo>
                    <a:cubicBezTo>
                      <a:pt x="105" y="476"/>
                      <a:pt x="105" y="476"/>
                      <a:pt x="105" y="476"/>
                    </a:cubicBezTo>
                    <a:cubicBezTo>
                      <a:pt x="106" y="475"/>
                      <a:pt x="108" y="474"/>
                      <a:pt x="109" y="474"/>
                    </a:cubicBezTo>
                    <a:close/>
                    <a:moveTo>
                      <a:pt x="296" y="493"/>
                    </a:moveTo>
                    <a:cubicBezTo>
                      <a:pt x="292" y="493"/>
                      <a:pt x="288" y="492"/>
                      <a:pt x="283" y="491"/>
                    </a:cubicBezTo>
                    <a:cubicBezTo>
                      <a:pt x="288" y="498"/>
                      <a:pt x="284" y="496"/>
                      <a:pt x="294" y="498"/>
                    </a:cubicBezTo>
                    <a:cubicBezTo>
                      <a:pt x="295" y="496"/>
                      <a:pt x="296" y="495"/>
                      <a:pt x="296" y="493"/>
                    </a:cubicBezTo>
                    <a:close/>
                    <a:moveTo>
                      <a:pt x="118" y="541"/>
                    </a:moveTo>
                    <a:cubicBezTo>
                      <a:pt x="119" y="542"/>
                      <a:pt x="121" y="543"/>
                      <a:pt x="122" y="543"/>
                    </a:cubicBezTo>
                    <a:cubicBezTo>
                      <a:pt x="120" y="539"/>
                      <a:pt x="118" y="535"/>
                      <a:pt x="116" y="530"/>
                    </a:cubicBezTo>
                    <a:cubicBezTo>
                      <a:pt x="117" y="534"/>
                      <a:pt x="117" y="538"/>
                      <a:pt x="118" y="541"/>
                    </a:cubicBezTo>
                    <a:close/>
                    <a:moveTo>
                      <a:pt x="133" y="563"/>
                    </a:moveTo>
                    <a:cubicBezTo>
                      <a:pt x="135" y="563"/>
                      <a:pt x="135" y="563"/>
                      <a:pt x="135" y="563"/>
                    </a:cubicBezTo>
                    <a:cubicBezTo>
                      <a:pt x="133" y="560"/>
                      <a:pt x="131" y="557"/>
                      <a:pt x="129" y="554"/>
                    </a:cubicBezTo>
                    <a:cubicBezTo>
                      <a:pt x="130" y="557"/>
                      <a:pt x="132" y="560"/>
                      <a:pt x="133" y="563"/>
                    </a:cubicBezTo>
                    <a:close/>
                    <a:moveTo>
                      <a:pt x="632" y="624"/>
                    </a:moveTo>
                    <a:cubicBezTo>
                      <a:pt x="626" y="630"/>
                      <a:pt x="620" y="637"/>
                      <a:pt x="614" y="644"/>
                    </a:cubicBezTo>
                    <a:cubicBezTo>
                      <a:pt x="637" y="637"/>
                      <a:pt x="687" y="578"/>
                      <a:pt x="682" y="554"/>
                    </a:cubicBezTo>
                    <a:cubicBezTo>
                      <a:pt x="670" y="578"/>
                      <a:pt x="653" y="611"/>
                      <a:pt x="632" y="624"/>
                    </a:cubicBezTo>
                    <a:close/>
                    <a:moveTo>
                      <a:pt x="135" y="570"/>
                    </a:moveTo>
                    <a:cubicBezTo>
                      <a:pt x="138" y="572"/>
                      <a:pt x="141" y="574"/>
                      <a:pt x="144" y="576"/>
                    </a:cubicBezTo>
                    <a:cubicBezTo>
                      <a:pt x="141" y="572"/>
                      <a:pt x="138" y="567"/>
                      <a:pt x="135" y="563"/>
                    </a:cubicBezTo>
                    <a:lnTo>
                      <a:pt x="135" y="570"/>
                    </a:lnTo>
                    <a:close/>
                    <a:moveTo>
                      <a:pt x="146" y="578"/>
                    </a:moveTo>
                    <a:cubicBezTo>
                      <a:pt x="156" y="591"/>
                      <a:pt x="165" y="604"/>
                      <a:pt x="175" y="617"/>
                    </a:cubicBezTo>
                    <a:cubicBezTo>
                      <a:pt x="177" y="622"/>
                      <a:pt x="177" y="622"/>
                      <a:pt x="177" y="622"/>
                    </a:cubicBezTo>
                    <a:cubicBezTo>
                      <a:pt x="179" y="622"/>
                      <a:pt x="179" y="622"/>
                      <a:pt x="179" y="622"/>
                    </a:cubicBezTo>
                    <a:cubicBezTo>
                      <a:pt x="175" y="606"/>
                      <a:pt x="160" y="585"/>
                      <a:pt x="146" y="578"/>
                    </a:cubicBezTo>
                    <a:close/>
                    <a:moveTo>
                      <a:pt x="196" y="635"/>
                    </a:moveTo>
                    <a:cubicBezTo>
                      <a:pt x="192" y="630"/>
                      <a:pt x="188" y="626"/>
                      <a:pt x="183" y="622"/>
                    </a:cubicBezTo>
                    <a:cubicBezTo>
                      <a:pt x="186" y="632"/>
                      <a:pt x="185" y="632"/>
                      <a:pt x="196" y="635"/>
                    </a:cubicBezTo>
                    <a:close/>
                    <a:moveTo>
                      <a:pt x="277" y="691"/>
                    </a:moveTo>
                    <a:cubicBezTo>
                      <a:pt x="290" y="691"/>
                      <a:pt x="290" y="691"/>
                      <a:pt x="290" y="691"/>
                    </a:cubicBezTo>
                    <a:cubicBezTo>
                      <a:pt x="258" y="675"/>
                      <a:pt x="230" y="653"/>
                      <a:pt x="201" y="639"/>
                    </a:cubicBezTo>
                    <a:cubicBezTo>
                      <a:pt x="206" y="659"/>
                      <a:pt x="253" y="681"/>
                      <a:pt x="277" y="691"/>
                    </a:cubicBezTo>
                    <a:close/>
                    <a:moveTo>
                      <a:pt x="473" y="709"/>
                    </a:moveTo>
                    <a:cubicBezTo>
                      <a:pt x="475" y="715"/>
                      <a:pt x="475" y="715"/>
                      <a:pt x="475" y="715"/>
                    </a:cubicBezTo>
                    <a:cubicBezTo>
                      <a:pt x="503" y="711"/>
                      <a:pt x="538" y="705"/>
                      <a:pt x="562" y="689"/>
                    </a:cubicBezTo>
                    <a:cubicBezTo>
                      <a:pt x="577" y="679"/>
                      <a:pt x="588" y="660"/>
                      <a:pt x="608" y="654"/>
                    </a:cubicBezTo>
                    <a:cubicBezTo>
                      <a:pt x="609" y="651"/>
                      <a:pt x="610" y="649"/>
                      <a:pt x="612" y="646"/>
                    </a:cubicBezTo>
                    <a:cubicBezTo>
                      <a:pt x="605" y="646"/>
                      <a:pt x="605" y="646"/>
                      <a:pt x="605" y="646"/>
                    </a:cubicBezTo>
                    <a:cubicBezTo>
                      <a:pt x="579" y="676"/>
                      <a:pt x="528" y="709"/>
                      <a:pt x="473" y="709"/>
                    </a:cubicBezTo>
                    <a:close/>
                    <a:moveTo>
                      <a:pt x="290" y="691"/>
                    </a:moveTo>
                    <a:cubicBezTo>
                      <a:pt x="296" y="701"/>
                      <a:pt x="307" y="702"/>
                      <a:pt x="318" y="707"/>
                    </a:cubicBezTo>
                    <a:cubicBezTo>
                      <a:pt x="314" y="698"/>
                      <a:pt x="300" y="693"/>
                      <a:pt x="290" y="691"/>
                    </a:cubicBezTo>
                    <a:close/>
                    <a:moveTo>
                      <a:pt x="444" y="715"/>
                    </a:moveTo>
                    <a:cubicBezTo>
                      <a:pt x="444" y="717"/>
                      <a:pt x="444" y="717"/>
                      <a:pt x="444" y="717"/>
                    </a:cubicBezTo>
                    <a:cubicBezTo>
                      <a:pt x="450" y="722"/>
                      <a:pt x="459" y="719"/>
                      <a:pt x="470" y="717"/>
                    </a:cubicBezTo>
                    <a:cubicBezTo>
                      <a:pt x="470" y="715"/>
                      <a:pt x="470" y="715"/>
                      <a:pt x="470" y="715"/>
                    </a:cubicBezTo>
                    <a:cubicBezTo>
                      <a:pt x="466" y="715"/>
                      <a:pt x="462" y="714"/>
                      <a:pt x="457" y="713"/>
                    </a:cubicBezTo>
                    <a:cubicBezTo>
                      <a:pt x="453" y="714"/>
                      <a:pt x="449" y="715"/>
                      <a:pt x="444" y="715"/>
                    </a:cubicBezTo>
                    <a:close/>
                  </a:path>
                </a:pathLst>
              </a:custGeom>
              <a:solidFill>
                <a:srgbClr val="DD4B4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5436429" y="2090057"/>
                <a:ext cx="973767" cy="973767"/>
              </a:xfrm>
              <a:prstGeom prst="ellipse">
                <a:avLst/>
              </a:prstGeom>
              <a:solidFill>
                <a:srgbClr val="EDE5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8339468" y="2209337"/>
              <a:ext cx="1249557" cy="1219663"/>
              <a:chOff x="5322304" y="1979376"/>
              <a:chExt cx="1249557" cy="1219663"/>
            </a:xfrm>
          </p:grpSpPr>
          <p:sp>
            <p:nvSpPr>
              <p:cNvPr id="18" name="Freeform 5"/>
              <p:cNvSpPr>
                <a:spLocks noEditPoints="1"/>
              </p:cNvSpPr>
              <p:nvPr/>
            </p:nvSpPr>
            <p:spPr bwMode="auto">
              <a:xfrm>
                <a:off x="5322304" y="1979376"/>
                <a:ext cx="1249557" cy="1219663"/>
              </a:xfrm>
              <a:custGeom>
                <a:avLst/>
                <a:gdLst>
                  <a:gd name="T0" fmla="*/ 18 w 832"/>
                  <a:gd name="T1" fmla="*/ 332 h 812"/>
                  <a:gd name="T2" fmla="*/ 625 w 832"/>
                  <a:gd name="T3" fmla="*/ 741 h 812"/>
                  <a:gd name="T4" fmla="*/ 44 w 832"/>
                  <a:gd name="T5" fmla="*/ 311 h 812"/>
                  <a:gd name="T6" fmla="*/ 101 w 832"/>
                  <a:gd name="T7" fmla="*/ 630 h 812"/>
                  <a:gd name="T8" fmla="*/ 616 w 832"/>
                  <a:gd name="T9" fmla="*/ 696 h 812"/>
                  <a:gd name="T10" fmla="*/ 251 w 832"/>
                  <a:gd name="T11" fmla="*/ 80 h 812"/>
                  <a:gd name="T12" fmla="*/ 370 w 832"/>
                  <a:gd name="T13" fmla="*/ 84 h 812"/>
                  <a:gd name="T14" fmla="*/ 368 w 832"/>
                  <a:gd name="T15" fmla="*/ 91 h 812"/>
                  <a:gd name="T16" fmla="*/ 597 w 832"/>
                  <a:gd name="T17" fmla="*/ 161 h 812"/>
                  <a:gd name="T18" fmla="*/ 525 w 832"/>
                  <a:gd name="T19" fmla="*/ 115 h 812"/>
                  <a:gd name="T20" fmla="*/ 595 w 832"/>
                  <a:gd name="T21" fmla="*/ 315 h 812"/>
                  <a:gd name="T22" fmla="*/ 677 w 832"/>
                  <a:gd name="T23" fmla="*/ 398 h 812"/>
                  <a:gd name="T24" fmla="*/ 457 w 832"/>
                  <a:gd name="T25" fmla="*/ 226 h 812"/>
                  <a:gd name="T26" fmla="*/ 521 w 832"/>
                  <a:gd name="T27" fmla="*/ 195 h 812"/>
                  <a:gd name="T28" fmla="*/ 262 w 832"/>
                  <a:gd name="T29" fmla="*/ 165 h 812"/>
                  <a:gd name="T30" fmla="*/ 331 w 832"/>
                  <a:gd name="T31" fmla="*/ 208 h 812"/>
                  <a:gd name="T32" fmla="*/ 401 w 832"/>
                  <a:gd name="T33" fmla="*/ 134 h 812"/>
                  <a:gd name="T34" fmla="*/ 405 w 832"/>
                  <a:gd name="T35" fmla="*/ 250 h 812"/>
                  <a:gd name="T36" fmla="*/ 190 w 832"/>
                  <a:gd name="T37" fmla="*/ 343 h 812"/>
                  <a:gd name="T38" fmla="*/ 183 w 832"/>
                  <a:gd name="T39" fmla="*/ 289 h 812"/>
                  <a:gd name="T40" fmla="*/ 177 w 832"/>
                  <a:gd name="T41" fmla="*/ 487 h 812"/>
                  <a:gd name="T42" fmla="*/ 201 w 832"/>
                  <a:gd name="T43" fmla="*/ 456 h 812"/>
                  <a:gd name="T44" fmla="*/ 270 w 832"/>
                  <a:gd name="T45" fmla="*/ 620 h 812"/>
                  <a:gd name="T46" fmla="*/ 333 w 832"/>
                  <a:gd name="T47" fmla="*/ 600 h 812"/>
                  <a:gd name="T48" fmla="*/ 362 w 832"/>
                  <a:gd name="T49" fmla="*/ 563 h 812"/>
                  <a:gd name="T50" fmla="*/ 512 w 832"/>
                  <a:gd name="T51" fmla="*/ 624 h 812"/>
                  <a:gd name="T52" fmla="*/ 451 w 832"/>
                  <a:gd name="T53" fmla="*/ 685 h 812"/>
                  <a:gd name="T54" fmla="*/ 549 w 832"/>
                  <a:gd name="T55" fmla="*/ 485 h 812"/>
                  <a:gd name="T56" fmla="*/ 499 w 832"/>
                  <a:gd name="T57" fmla="*/ 343 h 812"/>
                  <a:gd name="T58" fmla="*/ 416 w 832"/>
                  <a:gd name="T59" fmla="*/ 435 h 812"/>
                  <a:gd name="T60" fmla="*/ 390 w 832"/>
                  <a:gd name="T61" fmla="*/ 465 h 812"/>
                  <a:gd name="T62" fmla="*/ 420 w 832"/>
                  <a:gd name="T63" fmla="*/ 380 h 812"/>
                  <a:gd name="T64" fmla="*/ 479 w 832"/>
                  <a:gd name="T65" fmla="*/ 428 h 812"/>
                  <a:gd name="T66" fmla="*/ 420 w 832"/>
                  <a:gd name="T67" fmla="*/ 295 h 812"/>
                  <a:gd name="T68" fmla="*/ 410 w 832"/>
                  <a:gd name="T69" fmla="*/ 274 h 812"/>
                  <a:gd name="T70" fmla="*/ 401 w 832"/>
                  <a:gd name="T71" fmla="*/ 385 h 812"/>
                  <a:gd name="T72" fmla="*/ 362 w 832"/>
                  <a:gd name="T73" fmla="*/ 358 h 812"/>
                  <a:gd name="T74" fmla="*/ 294 w 832"/>
                  <a:gd name="T75" fmla="*/ 378 h 812"/>
                  <a:gd name="T76" fmla="*/ 316 w 832"/>
                  <a:gd name="T77" fmla="*/ 465 h 812"/>
                  <a:gd name="T78" fmla="*/ 362 w 832"/>
                  <a:gd name="T79" fmla="*/ 504 h 812"/>
                  <a:gd name="T80" fmla="*/ 434 w 832"/>
                  <a:gd name="T81" fmla="*/ 480 h 812"/>
                  <a:gd name="T82" fmla="*/ 444 w 832"/>
                  <a:gd name="T83" fmla="*/ 465 h 812"/>
                  <a:gd name="T84" fmla="*/ 490 w 832"/>
                  <a:gd name="T85" fmla="*/ 485 h 812"/>
                  <a:gd name="T86" fmla="*/ 497 w 832"/>
                  <a:gd name="T87" fmla="*/ 417 h 812"/>
                  <a:gd name="T88" fmla="*/ 510 w 832"/>
                  <a:gd name="T89" fmla="*/ 356 h 812"/>
                  <a:gd name="T90" fmla="*/ 179 w 832"/>
                  <a:gd name="T91" fmla="*/ 169 h 812"/>
                  <a:gd name="T92" fmla="*/ 146 w 832"/>
                  <a:gd name="T93" fmla="*/ 204 h 812"/>
                  <a:gd name="T94" fmla="*/ 679 w 832"/>
                  <a:gd name="T95" fmla="*/ 250 h 812"/>
                  <a:gd name="T96" fmla="*/ 716 w 832"/>
                  <a:gd name="T97" fmla="*/ 448 h 812"/>
                  <a:gd name="T98" fmla="*/ 101 w 832"/>
                  <a:gd name="T99" fmla="*/ 304 h 812"/>
                  <a:gd name="T100" fmla="*/ 92 w 832"/>
                  <a:gd name="T101" fmla="*/ 354 h 812"/>
                  <a:gd name="T102" fmla="*/ 90 w 832"/>
                  <a:gd name="T103" fmla="*/ 371 h 812"/>
                  <a:gd name="T104" fmla="*/ 618 w 832"/>
                  <a:gd name="T105" fmla="*/ 517 h 812"/>
                  <a:gd name="T106" fmla="*/ 616 w 832"/>
                  <a:gd name="T107" fmla="*/ 498 h 812"/>
                  <a:gd name="T108" fmla="*/ 686 w 832"/>
                  <a:gd name="T109" fmla="*/ 543 h 812"/>
                  <a:gd name="T110" fmla="*/ 296 w 832"/>
                  <a:gd name="T111" fmla="*/ 493 h 812"/>
                  <a:gd name="T112" fmla="*/ 133 w 832"/>
                  <a:gd name="T113" fmla="*/ 563 h 812"/>
                  <a:gd name="T114" fmla="*/ 135 w 832"/>
                  <a:gd name="T115" fmla="*/ 570 h 812"/>
                  <a:gd name="T116" fmla="*/ 196 w 832"/>
                  <a:gd name="T117" fmla="*/ 635 h 812"/>
                  <a:gd name="T118" fmla="*/ 608 w 832"/>
                  <a:gd name="T119" fmla="*/ 654 h 812"/>
                  <a:gd name="T120" fmla="*/ 444 w 832"/>
                  <a:gd name="T121" fmla="*/ 717 h 8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832" h="812">
                    <a:moveTo>
                      <a:pt x="779" y="256"/>
                    </a:moveTo>
                    <a:cubicBezTo>
                      <a:pt x="794" y="222"/>
                      <a:pt x="741" y="178"/>
                      <a:pt x="721" y="156"/>
                    </a:cubicBezTo>
                    <a:cubicBezTo>
                      <a:pt x="639" y="66"/>
                      <a:pt x="563" y="28"/>
                      <a:pt x="414" y="4"/>
                    </a:cubicBezTo>
                    <a:cubicBezTo>
                      <a:pt x="379" y="25"/>
                      <a:pt x="333" y="0"/>
                      <a:pt x="277" y="21"/>
                    </a:cubicBezTo>
                    <a:cubicBezTo>
                      <a:pt x="205" y="48"/>
                      <a:pt x="118" y="105"/>
                      <a:pt x="77" y="169"/>
                    </a:cubicBezTo>
                    <a:cubicBezTo>
                      <a:pt x="50" y="210"/>
                      <a:pt x="43" y="258"/>
                      <a:pt x="20" y="302"/>
                    </a:cubicBezTo>
                    <a:cubicBezTo>
                      <a:pt x="25" y="308"/>
                      <a:pt x="21" y="305"/>
                      <a:pt x="27" y="306"/>
                    </a:cubicBezTo>
                    <a:cubicBezTo>
                      <a:pt x="23" y="314"/>
                      <a:pt x="20" y="323"/>
                      <a:pt x="18" y="332"/>
                    </a:cubicBezTo>
                    <a:cubicBezTo>
                      <a:pt x="20" y="335"/>
                      <a:pt x="22" y="337"/>
                      <a:pt x="24" y="339"/>
                    </a:cubicBezTo>
                    <a:cubicBezTo>
                      <a:pt x="22" y="340"/>
                      <a:pt x="19" y="341"/>
                      <a:pt x="16" y="342"/>
                    </a:cubicBezTo>
                    <a:cubicBezTo>
                      <a:pt x="0" y="427"/>
                      <a:pt x="28" y="550"/>
                      <a:pt x="64" y="604"/>
                    </a:cubicBezTo>
                    <a:cubicBezTo>
                      <a:pt x="81" y="626"/>
                      <a:pt x="98" y="648"/>
                      <a:pt x="116" y="670"/>
                    </a:cubicBezTo>
                    <a:cubicBezTo>
                      <a:pt x="126" y="671"/>
                      <a:pt x="132" y="669"/>
                      <a:pt x="142" y="665"/>
                    </a:cubicBezTo>
                    <a:cubicBezTo>
                      <a:pt x="154" y="679"/>
                      <a:pt x="145" y="692"/>
                      <a:pt x="157" y="709"/>
                    </a:cubicBezTo>
                    <a:cubicBezTo>
                      <a:pt x="186" y="727"/>
                      <a:pt x="215" y="745"/>
                      <a:pt x="244" y="763"/>
                    </a:cubicBezTo>
                    <a:cubicBezTo>
                      <a:pt x="374" y="807"/>
                      <a:pt x="508" y="812"/>
                      <a:pt x="625" y="741"/>
                    </a:cubicBezTo>
                    <a:cubicBezTo>
                      <a:pt x="633" y="733"/>
                      <a:pt x="641" y="724"/>
                      <a:pt x="649" y="715"/>
                    </a:cubicBezTo>
                    <a:cubicBezTo>
                      <a:pt x="705" y="682"/>
                      <a:pt x="744" y="637"/>
                      <a:pt x="771" y="574"/>
                    </a:cubicBezTo>
                    <a:cubicBezTo>
                      <a:pt x="779" y="555"/>
                      <a:pt x="789" y="542"/>
                      <a:pt x="795" y="526"/>
                    </a:cubicBezTo>
                    <a:cubicBezTo>
                      <a:pt x="808" y="487"/>
                      <a:pt x="832" y="273"/>
                      <a:pt x="779" y="256"/>
                    </a:cubicBezTo>
                    <a:close/>
                    <a:moveTo>
                      <a:pt x="83" y="193"/>
                    </a:moveTo>
                    <a:cubicBezTo>
                      <a:pt x="81" y="204"/>
                      <a:pt x="73" y="198"/>
                      <a:pt x="70" y="191"/>
                    </a:cubicBezTo>
                    <a:lnTo>
                      <a:pt x="83" y="193"/>
                    </a:lnTo>
                    <a:close/>
                    <a:moveTo>
                      <a:pt x="44" y="311"/>
                    </a:moveTo>
                    <a:cubicBezTo>
                      <a:pt x="43" y="308"/>
                      <a:pt x="41" y="306"/>
                      <a:pt x="40" y="304"/>
                    </a:cubicBezTo>
                    <a:cubicBezTo>
                      <a:pt x="46" y="304"/>
                      <a:pt x="46" y="304"/>
                      <a:pt x="46" y="304"/>
                    </a:cubicBezTo>
                    <a:cubicBezTo>
                      <a:pt x="45" y="306"/>
                      <a:pt x="45" y="308"/>
                      <a:pt x="44" y="311"/>
                    </a:cubicBezTo>
                    <a:close/>
                    <a:moveTo>
                      <a:pt x="101" y="630"/>
                    </a:moveTo>
                    <a:cubicBezTo>
                      <a:pt x="98" y="630"/>
                      <a:pt x="98" y="630"/>
                      <a:pt x="98" y="630"/>
                    </a:cubicBezTo>
                    <a:cubicBezTo>
                      <a:pt x="97" y="628"/>
                      <a:pt x="95" y="625"/>
                      <a:pt x="94" y="622"/>
                    </a:cubicBezTo>
                    <a:cubicBezTo>
                      <a:pt x="101" y="628"/>
                      <a:pt x="101" y="628"/>
                      <a:pt x="101" y="628"/>
                    </a:cubicBezTo>
                    <a:lnTo>
                      <a:pt x="101" y="630"/>
                    </a:lnTo>
                    <a:close/>
                    <a:moveTo>
                      <a:pt x="653" y="704"/>
                    </a:moveTo>
                    <a:cubicBezTo>
                      <a:pt x="653" y="696"/>
                      <a:pt x="653" y="696"/>
                      <a:pt x="653" y="696"/>
                    </a:cubicBezTo>
                    <a:cubicBezTo>
                      <a:pt x="654" y="699"/>
                      <a:pt x="655" y="702"/>
                      <a:pt x="655" y="704"/>
                    </a:cubicBezTo>
                    <a:lnTo>
                      <a:pt x="653" y="704"/>
                    </a:lnTo>
                    <a:close/>
                    <a:moveTo>
                      <a:pt x="618" y="687"/>
                    </a:moveTo>
                    <a:cubicBezTo>
                      <a:pt x="618" y="688"/>
                      <a:pt x="617" y="690"/>
                      <a:pt x="616" y="691"/>
                    </a:cubicBezTo>
                    <a:cubicBezTo>
                      <a:pt x="621" y="691"/>
                      <a:pt x="621" y="691"/>
                      <a:pt x="621" y="691"/>
                    </a:cubicBezTo>
                    <a:cubicBezTo>
                      <a:pt x="619" y="693"/>
                      <a:pt x="618" y="694"/>
                      <a:pt x="616" y="696"/>
                    </a:cubicBezTo>
                    <a:cubicBezTo>
                      <a:pt x="605" y="691"/>
                      <a:pt x="586" y="716"/>
                      <a:pt x="571" y="722"/>
                    </a:cubicBezTo>
                    <a:cubicBezTo>
                      <a:pt x="519" y="741"/>
                      <a:pt x="437" y="764"/>
                      <a:pt x="375" y="748"/>
                    </a:cubicBezTo>
                    <a:cubicBezTo>
                      <a:pt x="319" y="734"/>
                      <a:pt x="254" y="702"/>
                      <a:pt x="212" y="698"/>
                    </a:cubicBezTo>
                    <a:cubicBezTo>
                      <a:pt x="160" y="639"/>
                      <a:pt x="98" y="596"/>
                      <a:pt x="68" y="515"/>
                    </a:cubicBezTo>
                    <a:cubicBezTo>
                      <a:pt x="56" y="482"/>
                      <a:pt x="62" y="444"/>
                      <a:pt x="59" y="415"/>
                    </a:cubicBezTo>
                    <a:cubicBezTo>
                      <a:pt x="56" y="381"/>
                      <a:pt x="56" y="336"/>
                      <a:pt x="66" y="308"/>
                    </a:cubicBezTo>
                    <a:cubicBezTo>
                      <a:pt x="80" y="268"/>
                      <a:pt x="81" y="238"/>
                      <a:pt x="103" y="208"/>
                    </a:cubicBezTo>
                    <a:cubicBezTo>
                      <a:pt x="138" y="161"/>
                      <a:pt x="192" y="103"/>
                      <a:pt x="251" y="80"/>
                    </a:cubicBezTo>
                    <a:cubicBezTo>
                      <a:pt x="288" y="69"/>
                      <a:pt x="326" y="58"/>
                      <a:pt x="364" y="47"/>
                    </a:cubicBezTo>
                    <a:cubicBezTo>
                      <a:pt x="382" y="56"/>
                      <a:pt x="402" y="54"/>
                      <a:pt x="429" y="58"/>
                    </a:cubicBezTo>
                    <a:cubicBezTo>
                      <a:pt x="435" y="59"/>
                      <a:pt x="468" y="49"/>
                      <a:pt x="468" y="49"/>
                    </a:cubicBezTo>
                    <a:cubicBezTo>
                      <a:pt x="512" y="81"/>
                      <a:pt x="574" y="93"/>
                      <a:pt x="616" y="126"/>
                    </a:cubicBezTo>
                    <a:cubicBezTo>
                      <a:pt x="672" y="168"/>
                      <a:pt x="729" y="238"/>
                      <a:pt x="751" y="315"/>
                    </a:cubicBezTo>
                    <a:cubicBezTo>
                      <a:pt x="789" y="445"/>
                      <a:pt x="708" y="658"/>
                      <a:pt x="618" y="687"/>
                    </a:cubicBezTo>
                    <a:close/>
                    <a:moveTo>
                      <a:pt x="379" y="84"/>
                    </a:moveTo>
                    <a:cubicBezTo>
                      <a:pt x="370" y="84"/>
                      <a:pt x="370" y="84"/>
                      <a:pt x="370" y="84"/>
                    </a:cubicBezTo>
                    <a:cubicBezTo>
                      <a:pt x="373" y="86"/>
                      <a:pt x="376" y="87"/>
                      <a:pt x="379" y="89"/>
                    </a:cubicBezTo>
                    <a:lnTo>
                      <a:pt x="379" y="84"/>
                    </a:lnTo>
                    <a:close/>
                    <a:moveTo>
                      <a:pt x="368" y="89"/>
                    </a:moveTo>
                    <a:cubicBezTo>
                      <a:pt x="364" y="88"/>
                      <a:pt x="360" y="87"/>
                      <a:pt x="355" y="86"/>
                    </a:cubicBezTo>
                    <a:cubicBezTo>
                      <a:pt x="331" y="92"/>
                      <a:pt x="307" y="98"/>
                      <a:pt x="283" y="104"/>
                    </a:cubicBezTo>
                    <a:cubicBezTo>
                      <a:pt x="260" y="116"/>
                      <a:pt x="237" y="129"/>
                      <a:pt x="214" y="141"/>
                    </a:cubicBezTo>
                    <a:cubicBezTo>
                      <a:pt x="212" y="144"/>
                      <a:pt x="211" y="147"/>
                      <a:pt x="209" y="150"/>
                    </a:cubicBezTo>
                    <a:cubicBezTo>
                      <a:pt x="261" y="134"/>
                      <a:pt x="302" y="91"/>
                      <a:pt x="368" y="91"/>
                    </a:cubicBezTo>
                    <a:lnTo>
                      <a:pt x="368" y="89"/>
                    </a:lnTo>
                    <a:close/>
                    <a:moveTo>
                      <a:pt x="523" y="117"/>
                    </a:moveTo>
                    <a:cubicBezTo>
                      <a:pt x="523" y="113"/>
                      <a:pt x="523" y="113"/>
                      <a:pt x="523" y="113"/>
                    </a:cubicBezTo>
                    <a:cubicBezTo>
                      <a:pt x="481" y="101"/>
                      <a:pt x="443" y="85"/>
                      <a:pt x="386" y="86"/>
                    </a:cubicBezTo>
                    <a:cubicBezTo>
                      <a:pt x="415" y="91"/>
                      <a:pt x="444" y="95"/>
                      <a:pt x="473" y="99"/>
                    </a:cubicBezTo>
                    <a:cubicBezTo>
                      <a:pt x="489" y="105"/>
                      <a:pt x="506" y="111"/>
                      <a:pt x="523" y="117"/>
                    </a:cubicBezTo>
                    <a:close/>
                    <a:moveTo>
                      <a:pt x="605" y="167"/>
                    </a:moveTo>
                    <a:cubicBezTo>
                      <a:pt x="603" y="165"/>
                      <a:pt x="600" y="163"/>
                      <a:pt x="597" y="161"/>
                    </a:cubicBezTo>
                    <a:cubicBezTo>
                      <a:pt x="607" y="170"/>
                      <a:pt x="617" y="180"/>
                      <a:pt x="628" y="188"/>
                    </a:cubicBezTo>
                    <a:cubicBezTo>
                      <a:pt x="620" y="181"/>
                      <a:pt x="613" y="174"/>
                      <a:pt x="605" y="167"/>
                    </a:cubicBezTo>
                    <a:close/>
                    <a:moveTo>
                      <a:pt x="653" y="204"/>
                    </a:moveTo>
                    <a:cubicBezTo>
                      <a:pt x="644" y="200"/>
                      <a:pt x="636" y="194"/>
                      <a:pt x="628" y="188"/>
                    </a:cubicBezTo>
                    <a:cubicBezTo>
                      <a:pt x="653" y="213"/>
                      <a:pt x="653" y="213"/>
                      <a:pt x="653" y="213"/>
                    </a:cubicBezTo>
                    <a:lnTo>
                      <a:pt x="653" y="204"/>
                    </a:lnTo>
                    <a:close/>
                    <a:moveTo>
                      <a:pt x="597" y="161"/>
                    </a:moveTo>
                    <a:cubicBezTo>
                      <a:pt x="576" y="141"/>
                      <a:pt x="554" y="122"/>
                      <a:pt x="525" y="115"/>
                    </a:cubicBezTo>
                    <a:cubicBezTo>
                      <a:pt x="544" y="136"/>
                      <a:pt x="573" y="145"/>
                      <a:pt x="597" y="161"/>
                    </a:cubicBezTo>
                    <a:close/>
                    <a:moveTo>
                      <a:pt x="623" y="256"/>
                    </a:moveTo>
                    <a:cubicBezTo>
                      <a:pt x="570" y="256"/>
                      <a:pt x="539" y="299"/>
                      <a:pt x="553" y="350"/>
                    </a:cubicBezTo>
                    <a:cubicBezTo>
                      <a:pt x="567" y="359"/>
                      <a:pt x="577" y="368"/>
                      <a:pt x="599" y="369"/>
                    </a:cubicBezTo>
                    <a:cubicBezTo>
                      <a:pt x="612" y="362"/>
                      <a:pt x="622" y="356"/>
                      <a:pt x="634" y="348"/>
                    </a:cubicBezTo>
                    <a:cubicBezTo>
                      <a:pt x="635" y="323"/>
                      <a:pt x="634" y="315"/>
                      <a:pt x="625" y="300"/>
                    </a:cubicBezTo>
                    <a:cubicBezTo>
                      <a:pt x="617" y="296"/>
                      <a:pt x="611" y="294"/>
                      <a:pt x="603" y="300"/>
                    </a:cubicBezTo>
                    <a:cubicBezTo>
                      <a:pt x="597" y="304"/>
                      <a:pt x="597" y="308"/>
                      <a:pt x="595" y="315"/>
                    </a:cubicBezTo>
                    <a:cubicBezTo>
                      <a:pt x="595" y="321"/>
                      <a:pt x="595" y="321"/>
                      <a:pt x="595" y="321"/>
                    </a:cubicBezTo>
                    <a:cubicBezTo>
                      <a:pt x="604" y="318"/>
                      <a:pt x="603" y="317"/>
                      <a:pt x="608" y="311"/>
                    </a:cubicBezTo>
                    <a:cubicBezTo>
                      <a:pt x="611" y="311"/>
                      <a:pt x="615" y="312"/>
                      <a:pt x="618" y="313"/>
                    </a:cubicBezTo>
                    <a:cubicBezTo>
                      <a:pt x="626" y="324"/>
                      <a:pt x="625" y="333"/>
                      <a:pt x="621" y="348"/>
                    </a:cubicBezTo>
                    <a:cubicBezTo>
                      <a:pt x="611" y="354"/>
                      <a:pt x="598" y="359"/>
                      <a:pt x="586" y="356"/>
                    </a:cubicBezTo>
                    <a:cubicBezTo>
                      <a:pt x="554" y="342"/>
                      <a:pt x="565" y="314"/>
                      <a:pt x="573" y="287"/>
                    </a:cubicBezTo>
                    <a:cubicBezTo>
                      <a:pt x="585" y="279"/>
                      <a:pt x="605" y="263"/>
                      <a:pt x="627" y="274"/>
                    </a:cubicBezTo>
                    <a:cubicBezTo>
                      <a:pt x="659" y="285"/>
                      <a:pt x="688" y="356"/>
                      <a:pt x="677" y="398"/>
                    </a:cubicBezTo>
                    <a:cubicBezTo>
                      <a:pt x="643" y="404"/>
                      <a:pt x="582" y="398"/>
                      <a:pt x="531" y="398"/>
                    </a:cubicBezTo>
                    <a:cubicBezTo>
                      <a:pt x="521" y="374"/>
                      <a:pt x="511" y="351"/>
                      <a:pt x="501" y="328"/>
                    </a:cubicBezTo>
                    <a:cubicBezTo>
                      <a:pt x="482" y="301"/>
                      <a:pt x="437" y="298"/>
                      <a:pt x="416" y="274"/>
                    </a:cubicBezTo>
                    <a:cubicBezTo>
                      <a:pt x="406" y="220"/>
                      <a:pt x="416" y="192"/>
                      <a:pt x="416" y="136"/>
                    </a:cubicBezTo>
                    <a:cubicBezTo>
                      <a:pt x="431" y="133"/>
                      <a:pt x="458" y="141"/>
                      <a:pt x="473" y="145"/>
                    </a:cubicBezTo>
                    <a:cubicBezTo>
                      <a:pt x="529" y="160"/>
                      <a:pt x="558" y="183"/>
                      <a:pt x="540" y="247"/>
                    </a:cubicBezTo>
                    <a:cubicBezTo>
                      <a:pt x="522" y="259"/>
                      <a:pt x="502" y="270"/>
                      <a:pt x="479" y="256"/>
                    </a:cubicBezTo>
                    <a:cubicBezTo>
                      <a:pt x="466" y="250"/>
                      <a:pt x="462" y="240"/>
                      <a:pt x="457" y="226"/>
                    </a:cubicBezTo>
                    <a:cubicBezTo>
                      <a:pt x="457" y="205"/>
                      <a:pt x="463" y="204"/>
                      <a:pt x="470" y="193"/>
                    </a:cubicBezTo>
                    <a:cubicBezTo>
                      <a:pt x="486" y="189"/>
                      <a:pt x="489" y="191"/>
                      <a:pt x="503" y="195"/>
                    </a:cubicBezTo>
                    <a:cubicBezTo>
                      <a:pt x="510" y="205"/>
                      <a:pt x="511" y="207"/>
                      <a:pt x="510" y="221"/>
                    </a:cubicBezTo>
                    <a:cubicBezTo>
                      <a:pt x="506" y="224"/>
                      <a:pt x="502" y="226"/>
                      <a:pt x="499" y="228"/>
                    </a:cubicBezTo>
                    <a:cubicBezTo>
                      <a:pt x="492" y="224"/>
                      <a:pt x="486" y="219"/>
                      <a:pt x="479" y="215"/>
                    </a:cubicBezTo>
                    <a:cubicBezTo>
                      <a:pt x="481" y="227"/>
                      <a:pt x="481" y="228"/>
                      <a:pt x="490" y="232"/>
                    </a:cubicBezTo>
                    <a:cubicBezTo>
                      <a:pt x="504" y="238"/>
                      <a:pt x="516" y="228"/>
                      <a:pt x="525" y="221"/>
                    </a:cubicBezTo>
                    <a:cubicBezTo>
                      <a:pt x="523" y="213"/>
                      <a:pt x="522" y="204"/>
                      <a:pt x="521" y="195"/>
                    </a:cubicBezTo>
                    <a:cubicBezTo>
                      <a:pt x="511" y="189"/>
                      <a:pt x="502" y="182"/>
                      <a:pt x="492" y="176"/>
                    </a:cubicBezTo>
                    <a:cubicBezTo>
                      <a:pt x="482" y="179"/>
                      <a:pt x="472" y="181"/>
                      <a:pt x="462" y="184"/>
                    </a:cubicBezTo>
                    <a:cubicBezTo>
                      <a:pt x="448" y="207"/>
                      <a:pt x="445" y="225"/>
                      <a:pt x="455" y="254"/>
                    </a:cubicBezTo>
                    <a:cubicBezTo>
                      <a:pt x="501" y="291"/>
                      <a:pt x="586" y="259"/>
                      <a:pt x="553" y="182"/>
                    </a:cubicBezTo>
                    <a:cubicBezTo>
                      <a:pt x="533" y="134"/>
                      <a:pt x="427" y="103"/>
                      <a:pt x="360" y="123"/>
                    </a:cubicBezTo>
                    <a:cubicBezTo>
                      <a:pt x="356" y="119"/>
                      <a:pt x="359" y="122"/>
                      <a:pt x="355" y="119"/>
                    </a:cubicBezTo>
                    <a:cubicBezTo>
                      <a:pt x="342" y="131"/>
                      <a:pt x="322" y="127"/>
                      <a:pt x="303" y="134"/>
                    </a:cubicBezTo>
                    <a:cubicBezTo>
                      <a:pt x="286" y="141"/>
                      <a:pt x="276" y="156"/>
                      <a:pt x="262" y="165"/>
                    </a:cubicBezTo>
                    <a:cubicBezTo>
                      <a:pt x="266" y="172"/>
                      <a:pt x="260" y="167"/>
                      <a:pt x="268" y="171"/>
                    </a:cubicBezTo>
                    <a:cubicBezTo>
                      <a:pt x="263" y="176"/>
                      <a:pt x="267" y="173"/>
                      <a:pt x="262" y="173"/>
                    </a:cubicBezTo>
                    <a:cubicBezTo>
                      <a:pt x="242" y="204"/>
                      <a:pt x="260" y="228"/>
                      <a:pt x="275" y="250"/>
                    </a:cubicBezTo>
                    <a:cubicBezTo>
                      <a:pt x="345" y="306"/>
                      <a:pt x="411" y="195"/>
                      <a:pt x="331" y="167"/>
                    </a:cubicBezTo>
                    <a:cubicBezTo>
                      <a:pt x="308" y="168"/>
                      <a:pt x="306" y="178"/>
                      <a:pt x="294" y="189"/>
                    </a:cubicBezTo>
                    <a:cubicBezTo>
                      <a:pt x="294" y="191"/>
                      <a:pt x="294" y="191"/>
                      <a:pt x="294" y="191"/>
                    </a:cubicBezTo>
                    <a:cubicBezTo>
                      <a:pt x="294" y="214"/>
                      <a:pt x="300" y="212"/>
                      <a:pt x="305" y="226"/>
                    </a:cubicBezTo>
                    <a:cubicBezTo>
                      <a:pt x="322" y="226"/>
                      <a:pt x="329" y="223"/>
                      <a:pt x="331" y="208"/>
                    </a:cubicBezTo>
                    <a:cubicBezTo>
                      <a:pt x="315" y="208"/>
                      <a:pt x="314" y="206"/>
                      <a:pt x="305" y="200"/>
                    </a:cubicBezTo>
                    <a:cubicBezTo>
                      <a:pt x="306" y="194"/>
                      <a:pt x="307" y="188"/>
                      <a:pt x="307" y="182"/>
                    </a:cubicBezTo>
                    <a:cubicBezTo>
                      <a:pt x="320" y="179"/>
                      <a:pt x="321" y="177"/>
                      <a:pt x="336" y="178"/>
                    </a:cubicBezTo>
                    <a:cubicBezTo>
                      <a:pt x="344" y="191"/>
                      <a:pt x="351" y="201"/>
                      <a:pt x="353" y="221"/>
                    </a:cubicBezTo>
                    <a:cubicBezTo>
                      <a:pt x="348" y="229"/>
                      <a:pt x="343" y="237"/>
                      <a:pt x="338" y="245"/>
                    </a:cubicBezTo>
                    <a:cubicBezTo>
                      <a:pt x="312" y="251"/>
                      <a:pt x="303" y="248"/>
                      <a:pt x="281" y="241"/>
                    </a:cubicBezTo>
                    <a:cubicBezTo>
                      <a:pt x="234" y="168"/>
                      <a:pt x="316" y="129"/>
                      <a:pt x="397" y="132"/>
                    </a:cubicBezTo>
                    <a:cubicBezTo>
                      <a:pt x="398" y="133"/>
                      <a:pt x="399" y="134"/>
                      <a:pt x="401" y="134"/>
                    </a:cubicBezTo>
                    <a:cubicBezTo>
                      <a:pt x="408" y="161"/>
                      <a:pt x="406" y="189"/>
                      <a:pt x="405" y="221"/>
                    </a:cubicBezTo>
                    <a:cubicBezTo>
                      <a:pt x="406" y="220"/>
                      <a:pt x="407" y="218"/>
                      <a:pt x="407" y="217"/>
                    </a:cubicBezTo>
                    <a:cubicBezTo>
                      <a:pt x="410" y="224"/>
                      <a:pt x="409" y="221"/>
                      <a:pt x="403" y="230"/>
                    </a:cubicBezTo>
                    <a:cubicBezTo>
                      <a:pt x="406" y="240"/>
                      <a:pt x="401" y="236"/>
                      <a:pt x="412" y="239"/>
                    </a:cubicBezTo>
                    <a:cubicBezTo>
                      <a:pt x="408" y="246"/>
                      <a:pt x="413" y="241"/>
                      <a:pt x="405" y="243"/>
                    </a:cubicBezTo>
                    <a:cubicBezTo>
                      <a:pt x="405" y="250"/>
                      <a:pt x="405" y="250"/>
                      <a:pt x="405" y="250"/>
                    </a:cubicBezTo>
                    <a:cubicBezTo>
                      <a:pt x="409" y="253"/>
                      <a:pt x="407" y="250"/>
                      <a:pt x="410" y="254"/>
                    </a:cubicBezTo>
                    <a:cubicBezTo>
                      <a:pt x="408" y="253"/>
                      <a:pt x="407" y="251"/>
                      <a:pt x="405" y="250"/>
                    </a:cubicBezTo>
                    <a:cubicBezTo>
                      <a:pt x="405" y="280"/>
                      <a:pt x="405" y="280"/>
                      <a:pt x="405" y="280"/>
                    </a:cubicBezTo>
                    <a:cubicBezTo>
                      <a:pt x="399" y="292"/>
                      <a:pt x="369" y="288"/>
                      <a:pt x="357" y="295"/>
                    </a:cubicBezTo>
                    <a:cubicBezTo>
                      <a:pt x="330" y="313"/>
                      <a:pt x="294" y="341"/>
                      <a:pt x="286" y="393"/>
                    </a:cubicBezTo>
                    <a:cubicBezTo>
                      <a:pt x="233" y="401"/>
                      <a:pt x="190" y="396"/>
                      <a:pt x="135" y="395"/>
                    </a:cubicBezTo>
                    <a:cubicBezTo>
                      <a:pt x="112" y="363"/>
                      <a:pt x="141" y="277"/>
                      <a:pt x="170" y="261"/>
                    </a:cubicBezTo>
                    <a:cubicBezTo>
                      <a:pt x="221" y="232"/>
                      <a:pt x="262" y="276"/>
                      <a:pt x="257" y="324"/>
                    </a:cubicBezTo>
                    <a:cubicBezTo>
                      <a:pt x="254" y="327"/>
                      <a:pt x="251" y="331"/>
                      <a:pt x="249" y="335"/>
                    </a:cubicBezTo>
                    <a:cubicBezTo>
                      <a:pt x="230" y="349"/>
                      <a:pt x="219" y="352"/>
                      <a:pt x="190" y="343"/>
                    </a:cubicBezTo>
                    <a:cubicBezTo>
                      <a:pt x="186" y="337"/>
                      <a:pt x="183" y="332"/>
                      <a:pt x="179" y="326"/>
                    </a:cubicBezTo>
                    <a:cubicBezTo>
                      <a:pt x="182" y="317"/>
                      <a:pt x="185" y="308"/>
                      <a:pt x="188" y="300"/>
                    </a:cubicBezTo>
                    <a:cubicBezTo>
                      <a:pt x="190" y="298"/>
                      <a:pt x="192" y="297"/>
                      <a:pt x="194" y="295"/>
                    </a:cubicBezTo>
                    <a:cubicBezTo>
                      <a:pt x="214" y="295"/>
                      <a:pt x="214" y="302"/>
                      <a:pt x="216" y="317"/>
                    </a:cubicBezTo>
                    <a:cubicBezTo>
                      <a:pt x="220" y="316"/>
                      <a:pt x="223" y="316"/>
                      <a:pt x="227" y="315"/>
                    </a:cubicBezTo>
                    <a:cubicBezTo>
                      <a:pt x="228" y="313"/>
                      <a:pt x="228" y="311"/>
                      <a:pt x="229" y="308"/>
                    </a:cubicBezTo>
                    <a:cubicBezTo>
                      <a:pt x="228" y="294"/>
                      <a:pt x="225" y="291"/>
                      <a:pt x="214" y="287"/>
                    </a:cubicBezTo>
                    <a:cubicBezTo>
                      <a:pt x="204" y="282"/>
                      <a:pt x="192" y="286"/>
                      <a:pt x="183" y="289"/>
                    </a:cubicBezTo>
                    <a:cubicBezTo>
                      <a:pt x="175" y="301"/>
                      <a:pt x="168" y="314"/>
                      <a:pt x="168" y="335"/>
                    </a:cubicBezTo>
                    <a:cubicBezTo>
                      <a:pt x="187" y="362"/>
                      <a:pt x="220" y="362"/>
                      <a:pt x="253" y="348"/>
                    </a:cubicBezTo>
                    <a:cubicBezTo>
                      <a:pt x="261" y="328"/>
                      <a:pt x="272" y="314"/>
                      <a:pt x="264" y="289"/>
                    </a:cubicBezTo>
                    <a:cubicBezTo>
                      <a:pt x="241" y="235"/>
                      <a:pt x="170" y="235"/>
                      <a:pt x="138" y="280"/>
                    </a:cubicBezTo>
                    <a:cubicBezTo>
                      <a:pt x="84" y="355"/>
                      <a:pt x="125" y="523"/>
                      <a:pt x="183" y="563"/>
                    </a:cubicBezTo>
                    <a:cubicBezTo>
                      <a:pt x="228" y="594"/>
                      <a:pt x="291" y="537"/>
                      <a:pt x="277" y="489"/>
                    </a:cubicBezTo>
                    <a:cubicBezTo>
                      <a:pt x="266" y="452"/>
                      <a:pt x="240" y="443"/>
                      <a:pt x="196" y="448"/>
                    </a:cubicBezTo>
                    <a:cubicBezTo>
                      <a:pt x="189" y="463"/>
                      <a:pt x="182" y="473"/>
                      <a:pt x="177" y="487"/>
                    </a:cubicBezTo>
                    <a:cubicBezTo>
                      <a:pt x="178" y="508"/>
                      <a:pt x="186" y="511"/>
                      <a:pt x="196" y="522"/>
                    </a:cubicBezTo>
                    <a:cubicBezTo>
                      <a:pt x="206" y="521"/>
                      <a:pt x="215" y="520"/>
                      <a:pt x="225" y="519"/>
                    </a:cubicBezTo>
                    <a:cubicBezTo>
                      <a:pt x="229" y="513"/>
                      <a:pt x="233" y="506"/>
                      <a:pt x="238" y="500"/>
                    </a:cubicBezTo>
                    <a:cubicBezTo>
                      <a:pt x="238" y="491"/>
                      <a:pt x="238" y="491"/>
                      <a:pt x="238" y="491"/>
                    </a:cubicBezTo>
                    <a:cubicBezTo>
                      <a:pt x="235" y="489"/>
                      <a:pt x="232" y="487"/>
                      <a:pt x="229" y="485"/>
                    </a:cubicBezTo>
                    <a:cubicBezTo>
                      <a:pt x="225" y="493"/>
                      <a:pt x="220" y="502"/>
                      <a:pt x="216" y="511"/>
                    </a:cubicBezTo>
                    <a:cubicBezTo>
                      <a:pt x="198" y="510"/>
                      <a:pt x="192" y="503"/>
                      <a:pt x="185" y="491"/>
                    </a:cubicBezTo>
                    <a:cubicBezTo>
                      <a:pt x="185" y="471"/>
                      <a:pt x="190" y="464"/>
                      <a:pt x="201" y="456"/>
                    </a:cubicBezTo>
                    <a:cubicBezTo>
                      <a:pt x="213" y="454"/>
                      <a:pt x="227" y="455"/>
                      <a:pt x="238" y="459"/>
                    </a:cubicBezTo>
                    <a:cubicBezTo>
                      <a:pt x="284" y="478"/>
                      <a:pt x="263" y="570"/>
                      <a:pt x="205" y="556"/>
                    </a:cubicBezTo>
                    <a:cubicBezTo>
                      <a:pt x="153" y="545"/>
                      <a:pt x="128" y="468"/>
                      <a:pt x="129" y="415"/>
                    </a:cubicBezTo>
                    <a:cubicBezTo>
                      <a:pt x="175" y="400"/>
                      <a:pt x="237" y="409"/>
                      <a:pt x="281" y="408"/>
                    </a:cubicBezTo>
                    <a:cubicBezTo>
                      <a:pt x="313" y="460"/>
                      <a:pt x="319" y="527"/>
                      <a:pt x="399" y="526"/>
                    </a:cubicBezTo>
                    <a:cubicBezTo>
                      <a:pt x="409" y="548"/>
                      <a:pt x="410" y="649"/>
                      <a:pt x="405" y="667"/>
                    </a:cubicBezTo>
                    <a:cubicBezTo>
                      <a:pt x="409" y="690"/>
                      <a:pt x="363" y="681"/>
                      <a:pt x="344" y="676"/>
                    </a:cubicBezTo>
                    <a:cubicBezTo>
                      <a:pt x="310" y="668"/>
                      <a:pt x="284" y="653"/>
                      <a:pt x="270" y="620"/>
                    </a:cubicBezTo>
                    <a:cubicBezTo>
                      <a:pt x="274" y="606"/>
                      <a:pt x="278" y="592"/>
                      <a:pt x="281" y="578"/>
                    </a:cubicBezTo>
                    <a:cubicBezTo>
                      <a:pt x="305" y="559"/>
                      <a:pt x="344" y="548"/>
                      <a:pt x="362" y="587"/>
                    </a:cubicBezTo>
                    <a:cubicBezTo>
                      <a:pt x="362" y="600"/>
                      <a:pt x="361" y="609"/>
                      <a:pt x="355" y="615"/>
                    </a:cubicBezTo>
                    <a:cubicBezTo>
                      <a:pt x="351" y="622"/>
                      <a:pt x="349" y="623"/>
                      <a:pt x="342" y="626"/>
                    </a:cubicBezTo>
                    <a:cubicBezTo>
                      <a:pt x="335" y="624"/>
                      <a:pt x="328" y="622"/>
                      <a:pt x="320" y="620"/>
                    </a:cubicBezTo>
                    <a:cubicBezTo>
                      <a:pt x="318" y="617"/>
                      <a:pt x="316" y="614"/>
                      <a:pt x="314" y="611"/>
                    </a:cubicBezTo>
                    <a:cubicBezTo>
                      <a:pt x="316" y="603"/>
                      <a:pt x="314" y="606"/>
                      <a:pt x="318" y="602"/>
                    </a:cubicBezTo>
                    <a:cubicBezTo>
                      <a:pt x="325" y="598"/>
                      <a:pt x="323" y="600"/>
                      <a:pt x="333" y="600"/>
                    </a:cubicBezTo>
                    <a:cubicBezTo>
                      <a:pt x="334" y="597"/>
                      <a:pt x="335" y="594"/>
                      <a:pt x="336" y="591"/>
                    </a:cubicBezTo>
                    <a:cubicBezTo>
                      <a:pt x="332" y="589"/>
                      <a:pt x="328" y="587"/>
                      <a:pt x="325" y="585"/>
                    </a:cubicBezTo>
                    <a:cubicBezTo>
                      <a:pt x="318" y="588"/>
                      <a:pt x="312" y="591"/>
                      <a:pt x="305" y="593"/>
                    </a:cubicBezTo>
                    <a:cubicBezTo>
                      <a:pt x="304" y="600"/>
                      <a:pt x="304" y="607"/>
                      <a:pt x="303" y="613"/>
                    </a:cubicBezTo>
                    <a:cubicBezTo>
                      <a:pt x="306" y="617"/>
                      <a:pt x="309" y="622"/>
                      <a:pt x="312" y="626"/>
                    </a:cubicBezTo>
                    <a:cubicBezTo>
                      <a:pt x="333" y="633"/>
                      <a:pt x="340" y="636"/>
                      <a:pt x="364" y="628"/>
                    </a:cubicBezTo>
                    <a:cubicBezTo>
                      <a:pt x="366" y="625"/>
                      <a:pt x="368" y="621"/>
                      <a:pt x="370" y="617"/>
                    </a:cubicBezTo>
                    <a:cubicBezTo>
                      <a:pt x="379" y="597"/>
                      <a:pt x="366" y="578"/>
                      <a:pt x="362" y="563"/>
                    </a:cubicBezTo>
                    <a:cubicBezTo>
                      <a:pt x="323" y="535"/>
                      <a:pt x="305" y="558"/>
                      <a:pt x="270" y="572"/>
                    </a:cubicBezTo>
                    <a:cubicBezTo>
                      <a:pt x="232" y="731"/>
                      <a:pt x="511" y="716"/>
                      <a:pt x="551" y="652"/>
                    </a:cubicBezTo>
                    <a:cubicBezTo>
                      <a:pt x="577" y="611"/>
                      <a:pt x="542" y="532"/>
                      <a:pt x="488" y="546"/>
                    </a:cubicBezTo>
                    <a:cubicBezTo>
                      <a:pt x="445" y="556"/>
                      <a:pt x="436" y="614"/>
                      <a:pt x="468" y="637"/>
                    </a:cubicBezTo>
                    <a:cubicBezTo>
                      <a:pt x="486" y="641"/>
                      <a:pt x="499" y="636"/>
                      <a:pt x="514" y="633"/>
                    </a:cubicBezTo>
                    <a:cubicBezTo>
                      <a:pt x="521" y="621"/>
                      <a:pt x="519" y="619"/>
                      <a:pt x="523" y="609"/>
                    </a:cubicBezTo>
                    <a:cubicBezTo>
                      <a:pt x="516" y="597"/>
                      <a:pt x="514" y="592"/>
                      <a:pt x="499" y="589"/>
                    </a:cubicBezTo>
                    <a:cubicBezTo>
                      <a:pt x="503" y="601"/>
                      <a:pt x="508" y="609"/>
                      <a:pt x="512" y="624"/>
                    </a:cubicBezTo>
                    <a:cubicBezTo>
                      <a:pt x="505" y="627"/>
                      <a:pt x="509" y="624"/>
                      <a:pt x="505" y="628"/>
                    </a:cubicBezTo>
                    <a:cubicBezTo>
                      <a:pt x="498" y="630"/>
                      <a:pt x="491" y="631"/>
                      <a:pt x="484" y="633"/>
                    </a:cubicBezTo>
                    <a:cubicBezTo>
                      <a:pt x="468" y="625"/>
                      <a:pt x="459" y="614"/>
                      <a:pt x="460" y="589"/>
                    </a:cubicBezTo>
                    <a:cubicBezTo>
                      <a:pt x="469" y="576"/>
                      <a:pt x="477" y="568"/>
                      <a:pt x="492" y="561"/>
                    </a:cubicBezTo>
                    <a:cubicBezTo>
                      <a:pt x="512" y="561"/>
                      <a:pt x="529" y="568"/>
                      <a:pt x="536" y="583"/>
                    </a:cubicBezTo>
                    <a:cubicBezTo>
                      <a:pt x="607" y="641"/>
                      <a:pt x="465" y="679"/>
                      <a:pt x="460" y="683"/>
                    </a:cubicBezTo>
                    <a:cubicBezTo>
                      <a:pt x="452" y="687"/>
                      <a:pt x="456" y="682"/>
                      <a:pt x="453" y="691"/>
                    </a:cubicBezTo>
                    <a:cubicBezTo>
                      <a:pt x="449" y="686"/>
                      <a:pt x="452" y="691"/>
                      <a:pt x="451" y="685"/>
                    </a:cubicBezTo>
                    <a:cubicBezTo>
                      <a:pt x="440" y="684"/>
                      <a:pt x="429" y="683"/>
                      <a:pt x="418" y="683"/>
                    </a:cubicBezTo>
                    <a:cubicBezTo>
                      <a:pt x="410" y="648"/>
                      <a:pt x="406" y="567"/>
                      <a:pt x="414" y="526"/>
                    </a:cubicBezTo>
                    <a:cubicBezTo>
                      <a:pt x="441" y="515"/>
                      <a:pt x="472" y="517"/>
                      <a:pt x="490" y="493"/>
                    </a:cubicBezTo>
                    <a:cubicBezTo>
                      <a:pt x="501" y="479"/>
                      <a:pt x="521" y="418"/>
                      <a:pt x="527" y="413"/>
                    </a:cubicBezTo>
                    <a:cubicBezTo>
                      <a:pt x="541" y="403"/>
                      <a:pt x="642" y="410"/>
                      <a:pt x="666" y="406"/>
                    </a:cubicBezTo>
                    <a:cubicBezTo>
                      <a:pt x="670" y="408"/>
                      <a:pt x="674" y="411"/>
                      <a:pt x="677" y="413"/>
                    </a:cubicBezTo>
                    <a:cubicBezTo>
                      <a:pt x="686" y="475"/>
                      <a:pt x="653" y="547"/>
                      <a:pt x="584" y="548"/>
                    </a:cubicBezTo>
                    <a:cubicBezTo>
                      <a:pt x="564" y="532"/>
                      <a:pt x="549" y="521"/>
                      <a:pt x="549" y="485"/>
                    </a:cubicBezTo>
                    <a:cubicBezTo>
                      <a:pt x="518" y="495"/>
                      <a:pt x="574" y="589"/>
                      <a:pt x="642" y="548"/>
                    </a:cubicBezTo>
                    <a:cubicBezTo>
                      <a:pt x="722" y="499"/>
                      <a:pt x="697" y="290"/>
                      <a:pt x="623" y="256"/>
                    </a:cubicBezTo>
                    <a:close/>
                    <a:moveTo>
                      <a:pt x="499" y="343"/>
                    </a:moveTo>
                    <a:cubicBezTo>
                      <a:pt x="498" y="349"/>
                      <a:pt x="497" y="355"/>
                      <a:pt x="497" y="361"/>
                    </a:cubicBezTo>
                    <a:cubicBezTo>
                      <a:pt x="490" y="365"/>
                      <a:pt x="484" y="369"/>
                      <a:pt x="477" y="374"/>
                    </a:cubicBezTo>
                    <a:cubicBezTo>
                      <a:pt x="467" y="366"/>
                      <a:pt x="459" y="357"/>
                      <a:pt x="453" y="345"/>
                    </a:cubicBezTo>
                    <a:cubicBezTo>
                      <a:pt x="460" y="338"/>
                      <a:pt x="466" y="331"/>
                      <a:pt x="473" y="324"/>
                    </a:cubicBezTo>
                    <a:cubicBezTo>
                      <a:pt x="490" y="325"/>
                      <a:pt x="492" y="332"/>
                      <a:pt x="499" y="343"/>
                    </a:cubicBezTo>
                    <a:close/>
                    <a:moveTo>
                      <a:pt x="416" y="435"/>
                    </a:moveTo>
                    <a:cubicBezTo>
                      <a:pt x="416" y="435"/>
                      <a:pt x="416" y="435"/>
                      <a:pt x="416" y="435"/>
                    </a:cubicBezTo>
                    <a:cubicBezTo>
                      <a:pt x="413" y="432"/>
                      <a:pt x="395" y="422"/>
                      <a:pt x="390" y="419"/>
                    </a:cubicBezTo>
                    <a:cubicBezTo>
                      <a:pt x="392" y="401"/>
                      <a:pt x="400" y="399"/>
                      <a:pt x="410" y="389"/>
                    </a:cubicBezTo>
                    <a:cubicBezTo>
                      <a:pt x="423" y="394"/>
                      <a:pt x="427" y="403"/>
                      <a:pt x="436" y="413"/>
                    </a:cubicBezTo>
                    <a:cubicBezTo>
                      <a:pt x="436" y="419"/>
                      <a:pt x="436" y="419"/>
                      <a:pt x="436" y="419"/>
                    </a:cubicBezTo>
                    <a:cubicBezTo>
                      <a:pt x="430" y="427"/>
                      <a:pt x="427" y="432"/>
                      <a:pt x="416" y="435"/>
                    </a:cubicBezTo>
                    <a:cubicBezTo>
                      <a:pt x="417" y="435"/>
                      <a:pt x="417" y="435"/>
                      <a:pt x="416" y="435"/>
                    </a:cubicBezTo>
                    <a:close/>
                    <a:moveTo>
                      <a:pt x="412" y="441"/>
                    </a:moveTo>
                    <a:cubicBezTo>
                      <a:pt x="412" y="448"/>
                      <a:pt x="412" y="448"/>
                      <a:pt x="412" y="448"/>
                    </a:cubicBezTo>
                    <a:cubicBezTo>
                      <a:pt x="410" y="446"/>
                      <a:pt x="409" y="445"/>
                      <a:pt x="407" y="443"/>
                    </a:cubicBezTo>
                    <a:cubicBezTo>
                      <a:pt x="408" y="443"/>
                      <a:pt x="409" y="442"/>
                      <a:pt x="410" y="441"/>
                    </a:cubicBezTo>
                    <a:lnTo>
                      <a:pt x="412" y="441"/>
                    </a:lnTo>
                    <a:close/>
                    <a:moveTo>
                      <a:pt x="379" y="422"/>
                    </a:moveTo>
                    <a:cubicBezTo>
                      <a:pt x="393" y="425"/>
                      <a:pt x="402" y="435"/>
                      <a:pt x="405" y="450"/>
                    </a:cubicBezTo>
                    <a:cubicBezTo>
                      <a:pt x="400" y="455"/>
                      <a:pt x="395" y="460"/>
                      <a:pt x="390" y="465"/>
                    </a:cubicBezTo>
                    <a:cubicBezTo>
                      <a:pt x="374" y="463"/>
                      <a:pt x="366" y="456"/>
                      <a:pt x="364" y="439"/>
                    </a:cubicBezTo>
                    <a:cubicBezTo>
                      <a:pt x="369" y="433"/>
                      <a:pt x="374" y="427"/>
                      <a:pt x="379" y="422"/>
                    </a:cubicBezTo>
                    <a:close/>
                    <a:moveTo>
                      <a:pt x="353" y="435"/>
                    </a:moveTo>
                    <a:cubicBezTo>
                      <a:pt x="341" y="427"/>
                      <a:pt x="334" y="421"/>
                      <a:pt x="327" y="408"/>
                    </a:cubicBezTo>
                    <a:cubicBezTo>
                      <a:pt x="333" y="400"/>
                      <a:pt x="338" y="391"/>
                      <a:pt x="344" y="382"/>
                    </a:cubicBezTo>
                    <a:cubicBezTo>
                      <a:pt x="365" y="389"/>
                      <a:pt x="372" y="407"/>
                      <a:pt x="366" y="428"/>
                    </a:cubicBezTo>
                    <a:cubicBezTo>
                      <a:pt x="362" y="430"/>
                      <a:pt x="357" y="432"/>
                      <a:pt x="353" y="435"/>
                    </a:cubicBezTo>
                    <a:close/>
                    <a:moveTo>
                      <a:pt x="420" y="380"/>
                    </a:moveTo>
                    <a:cubicBezTo>
                      <a:pt x="428" y="370"/>
                      <a:pt x="435" y="360"/>
                      <a:pt x="442" y="350"/>
                    </a:cubicBezTo>
                    <a:cubicBezTo>
                      <a:pt x="453" y="355"/>
                      <a:pt x="460" y="368"/>
                      <a:pt x="468" y="376"/>
                    </a:cubicBezTo>
                    <a:cubicBezTo>
                      <a:pt x="469" y="378"/>
                      <a:pt x="470" y="380"/>
                      <a:pt x="470" y="382"/>
                    </a:cubicBezTo>
                    <a:cubicBezTo>
                      <a:pt x="466" y="387"/>
                      <a:pt x="462" y="393"/>
                      <a:pt x="457" y="398"/>
                    </a:cubicBezTo>
                    <a:cubicBezTo>
                      <a:pt x="441" y="407"/>
                      <a:pt x="429" y="396"/>
                      <a:pt x="420" y="380"/>
                    </a:cubicBezTo>
                    <a:close/>
                    <a:moveTo>
                      <a:pt x="479" y="393"/>
                    </a:moveTo>
                    <a:cubicBezTo>
                      <a:pt x="474" y="386"/>
                      <a:pt x="476" y="392"/>
                      <a:pt x="477" y="385"/>
                    </a:cubicBezTo>
                    <a:cubicBezTo>
                      <a:pt x="492" y="398"/>
                      <a:pt x="486" y="407"/>
                      <a:pt x="479" y="428"/>
                    </a:cubicBezTo>
                    <a:cubicBezTo>
                      <a:pt x="473" y="430"/>
                      <a:pt x="468" y="431"/>
                      <a:pt x="462" y="432"/>
                    </a:cubicBezTo>
                    <a:cubicBezTo>
                      <a:pt x="454" y="427"/>
                      <a:pt x="452" y="423"/>
                      <a:pt x="449" y="413"/>
                    </a:cubicBezTo>
                    <a:cubicBezTo>
                      <a:pt x="456" y="404"/>
                      <a:pt x="465" y="396"/>
                      <a:pt x="479" y="393"/>
                    </a:cubicBezTo>
                    <a:close/>
                    <a:moveTo>
                      <a:pt x="427" y="289"/>
                    </a:moveTo>
                    <a:cubicBezTo>
                      <a:pt x="428" y="290"/>
                      <a:pt x="428" y="292"/>
                      <a:pt x="429" y="293"/>
                    </a:cubicBezTo>
                    <a:cubicBezTo>
                      <a:pt x="425" y="293"/>
                      <a:pt x="425" y="293"/>
                      <a:pt x="425" y="293"/>
                    </a:cubicBezTo>
                    <a:cubicBezTo>
                      <a:pt x="426" y="292"/>
                      <a:pt x="426" y="290"/>
                      <a:pt x="427" y="289"/>
                    </a:cubicBezTo>
                    <a:close/>
                    <a:moveTo>
                      <a:pt x="420" y="295"/>
                    </a:moveTo>
                    <a:cubicBezTo>
                      <a:pt x="438" y="295"/>
                      <a:pt x="458" y="300"/>
                      <a:pt x="462" y="306"/>
                    </a:cubicBezTo>
                    <a:cubicBezTo>
                      <a:pt x="465" y="311"/>
                      <a:pt x="465" y="311"/>
                      <a:pt x="466" y="319"/>
                    </a:cubicBezTo>
                    <a:cubicBezTo>
                      <a:pt x="460" y="324"/>
                      <a:pt x="455" y="329"/>
                      <a:pt x="449" y="335"/>
                    </a:cubicBezTo>
                    <a:cubicBezTo>
                      <a:pt x="432" y="330"/>
                      <a:pt x="420" y="316"/>
                      <a:pt x="412" y="304"/>
                    </a:cubicBezTo>
                    <a:cubicBezTo>
                      <a:pt x="415" y="301"/>
                      <a:pt x="418" y="298"/>
                      <a:pt x="420" y="295"/>
                    </a:cubicBezTo>
                    <a:close/>
                    <a:moveTo>
                      <a:pt x="410" y="274"/>
                    </a:moveTo>
                    <a:cubicBezTo>
                      <a:pt x="412" y="277"/>
                      <a:pt x="412" y="274"/>
                      <a:pt x="410" y="278"/>
                    </a:cubicBezTo>
                    <a:lnTo>
                      <a:pt x="410" y="274"/>
                    </a:lnTo>
                    <a:close/>
                    <a:moveTo>
                      <a:pt x="383" y="337"/>
                    </a:moveTo>
                    <a:cubicBezTo>
                      <a:pt x="391" y="326"/>
                      <a:pt x="396" y="323"/>
                      <a:pt x="405" y="315"/>
                    </a:cubicBezTo>
                    <a:cubicBezTo>
                      <a:pt x="421" y="322"/>
                      <a:pt x="426" y="329"/>
                      <a:pt x="436" y="341"/>
                    </a:cubicBezTo>
                    <a:cubicBezTo>
                      <a:pt x="433" y="355"/>
                      <a:pt x="427" y="357"/>
                      <a:pt x="418" y="365"/>
                    </a:cubicBezTo>
                    <a:cubicBezTo>
                      <a:pt x="396" y="363"/>
                      <a:pt x="393" y="353"/>
                      <a:pt x="383" y="339"/>
                    </a:cubicBezTo>
                    <a:lnTo>
                      <a:pt x="383" y="337"/>
                    </a:lnTo>
                    <a:close/>
                    <a:moveTo>
                      <a:pt x="399" y="365"/>
                    </a:moveTo>
                    <a:cubicBezTo>
                      <a:pt x="399" y="371"/>
                      <a:pt x="400" y="378"/>
                      <a:pt x="401" y="385"/>
                    </a:cubicBezTo>
                    <a:cubicBezTo>
                      <a:pt x="392" y="391"/>
                      <a:pt x="382" y="395"/>
                      <a:pt x="370" y="400"/>
                    </a:cubicBezTo>
                    <a:cubicBezTo>
                      <a:pt x="365" y="390"/>
                      <a:pt x="360" y="379"/>
                      <a:pt x="355" y="369"/>
                    </a:cubicBezTo>
                    <a:cubicBezTo>
                      <a:pt x="362" y="362"/>
                      <a:pt x="369" y="358"/>
                      <a:pt x="375" y="350"/>
                    </a:cubicBezTo>
                    <a:cubicBezTo>
                      <a:pt x="386" y="355"/>
                      <a:pt x="389" y="364"/>
                      <a:pt x="399" y="365"/>
                    </a:cubicBezTo>
                    <a:close/>
                    <a:moveTo>
                      <a:pt x="340" y="317"/>
                    </a:moveTo>
                    <a:cubicBezTo>
                      <a:pt x="347" y="318"/>
                      <a:pt x="354" y="319"/>
                      <a:pt x="362" y="319"/>
                    </a:cubicBezTo>
                    <a:cubicBezTo>
                      <a:pt x="364" y="328"/>
                      <a:pt x="366" y="337"/>
                      <a:pt x="368" y="345"/>
                    </a:cubicBezTo>
                    <a:cubicBezTo>
                      <a:pt x="366" y="350"/>
                      <a:pt x="364" y="354"/>
                      <a:pt x="362" y="358"/>
                    </a:cubicBezTo>
                    <a:cubicBezTo>
                      <a:pt x="357" y="360"/>
                      <a:pt x="352" y="361"/>
                      <a:pt x="346" y="363"/>
                    </a:cubicBezTo>
                    <a:cubicBezTo>
                      <a:pt x="337" y="358"/>
                      <a:pt x="331" y="353"/>
                      <a:pt x="327" y="343"/>
                    </a:cubicBezTo>
                    <a:cubicBezTo>
                      <a:pt x="326" y="340"/>
                      <a:pt x="325" y="337"/>
                      <a:pt x="325" y="335"/>
                    </a:cubicBezTo>
                    <a:cubicBezTo>
                      <a:pt x="330" y="329"/>
                      <a:pt x="335" y="323"/>
                      <a:pt x="340" y="317"/>
                    </a:cubicBezTo>
                    <a:close/>
                    <a:moveTo>
                      <a:pt x="309" y="350"/>
                    </a:moveTo>
                    <a:cubicBezTo>
                      <a:pt x="327" y="351"/>
                      <a:pt x="332" y="359"/>
                      <a:pt x="338" y="371"/>
                    </a:cubicBezTo>
                    <a:cubicBezTo>
                      <a:pt x="329" y="388"/>
                      <a:pt x="323" y="399"/>
                      <a:pt x="301" y="398"/>
                    </a:cubicBezTo>
                    <a:cubicBezTo>
                      <a:pt x="299" y="391"/>
                      <a:pt x="296" y="385"/>
                      <a:pt x="294" y="378"/>
                    </a:cubicBezTo>
                    <a:cubicBezTo>
                      <a:pt x="299" y="369"/>
                      <a:pt x="304" y="359"/>
                      <a:pt x="309" y="350"/>
                    </a:cubicBezTo>
                    <a:close/>
                    <a:moveTo>
                      <a:pt x="316" y="465"/>
                    </a:moveTo>
                    <a:cubicBezTo>
                      <a:pt x="306" y="451"/>
                      <a:pt x="300" y="440"/>
                      <a:pt x="301" y="419"/>
                    </a:cubicBezTo>
                    <a:cubicBezTo>
                      <a:pt x="306" y="416"/>
                      <a:pt x="311" y="412"/>
                      <a:pt x="316" y="408"/>
                    </a:cubicBezTo>
                    <a:cubicBezTo>
                      <a:pt x="325" y="421"/>
                      <a:pt x="333" y="433"/>
                      <a:pt x="342" y="445"/>
                    </a:cubicBezTo>
                    <a:cubicBezTo>
                      <a:pt x="338" y="451"/>
                      <a:pt x="335" y="457"/>
                      <a:pt x="331" y="463"/>
                    </a:cubicBezTo>
                    <a:cubicBezTo>
                      <a:pt x="327" y="464"/>
                      <a:pt x="323" y="464"/>
                      <a:pt x="318" y="465"/>
                    </a:cubicBezTo>
                    <a:lnTo>
                      <a:pt x="316" y="465"/>
                    </a:lnTo>
                    <a:close/>
                    <a:moveTo>
                      <a:pt x="331" y="476"/>
                    </a:moveTo>
                    <a:cubicBezTo>
                      <a:pt x="338" y="464"/>
                      <a:pt x="348" y="459"/>
                      <a:pt x="357" y="450"/>
                    </a:cubicBezTo>
                    <a:cubicBezTo>
                      <a:pt x="363" y="457"/>
                      <a:pt x="369" y="464"/>
                      <a:pt x="375" y="472"/>
                    </a:cubicBezTo>
                    <a:cubicBezTo>
                      <a:pt x="371" y="488"/>
                      <a:pt x="363" y="497"/>
                      <a:pt x="344" y="498"/>
                    </a:cubicBezTo>
                    <a:cubicBezTo>
                      <a:pt x="340" y="490"/>
                      <a:pt x="336" y="483"/>
                      <a:pt x="331" y="476"/>
                    </a:cubicBezTo>
                    <a:close/>
                    <a:moveTo>
                      <a:pt x="397" y="517"/>
                    </a:moveTo>
                    <a:cubicBezTo>
                      <a:pt x="388" y="515"/>
                      <a:pt x="379" y="513"/>
                      <a:pt x="370" y="511"/>
                    </a:cubicBezTo>
                    <a:cubicBezTo>
                      <a:pt x="367" y="509"/>
                      <a:pt x="365" y="506"/>
                      <a:pt x="362" y="504"/>
                    </a:cubicBezTo>
                    <a:cubicBezTo>
                      <a:pt x="368" y="493"/>
                      <a:pt x="374" y="490"/>
                      <a:pt x="383" y="482"/>
                    </a:cubicBezTo>
                    <a:cubicBezTo>
                      <a:pt x="390" y="488"/>
                      <a:pt x="397" y="493"/>
                      <a:pt x="403" y="498"/>
                    </a:cubicBezTo>
                    <a:cubicBezTo>
                      <a:pt x="402" y="499"/>
                      <a:pt x="402" y="501"/>
                      <a:pt x="401" y="502"/>
                    </a:cubicBezTo>
                    <a:cubicBezTo>
                      <a:pt x="403" y="509"/>
                      <a:pt x="400" y="511"/>
                      <a:pt x="397" y="517"/>
                    </a:cubicBezTo>
                    <a:close/>
                    <a:moveTo>
                      <a:pt x="447" y="515"/>
                    </a:moveTo>
                    <a:cubicBezTo>
                      <a:pt x="437" y="514"/>
                      <a:pt x="428" y="514"/>
                      <a:pt x="418" y="513"/>
                    </a:cubicBezTo>
                    <a:cubicBezTo>
                      <a:pt x="418" y="508"/>
                      <a:pt x="417" y="503"/>
                      <a:pt x="416" y="498"/>
                    </a:cubicBezTo>
                    <a:cubicBezTo>
                      <a:pt x="424" y="493"/>
                      <a:pt x="428" y="486"/>
                      <a:pt x="434" y="480"/>
                    </a:cubicBezTo>
                    <a:cubicBezTo>
                      <a:pt x="440" y="480"/>
                      <a:pt x="440" y="480"/>
                      <a:pt x="440" y="480"/>
                    </a:cubicBezTo>
                    <a:cubicBezTo>
                      <a:pt x="444" y="483"/>
                      <a:pt x="447" y="486"/>
                      <a:pt x="451" y="489"/>
                    </a:cubicBezTo>
                    <a:cubicBezTo>
                      <a:pt x="452" y="493"/>
                      <a:pt x="454" y="498"/>
                      <a:pt x="455" y="502"/>
                    </a:cubicBezTo>
                    <a:cubicBezTo>
                      <a:pt x="452" y="506"/>
                      <a:pt x="449" y="511"/>
                      <a:pt x="447" y="515"/>
                    </a:cubicBezTo>
                    <a:close/>
                    <a:moveTo>
                      <a:pt x="490" y="485"/>
                    </a:moveTo>
                    <a:cubicBezTo>
                      <a:pt x="484" y="490"/>
                      <a:pt x="478" y="495"/>
                      <a:pt x="473" y="500"/>
                    </a:cubicBezTo>
                    <a:cubicBezTo>
                      <a:pt x="464" y="500"/>
                      <a:pt x="464" y="500"/>
                      <a:pt x="464" y="500"/>
                    </a:cubicBezTo>
                    <a:cubicBezTo>
                      <a:pt x="457" y="488"/>
                      <a:pt x="451" y="477"/>
                      <a:pt x="444" y="465"/>
                    </a:cubicBezTo>
                    <a:cubicBezTo>
                      <a:pt x="426" y="467"/>
                      <a:pt x="422" y="483"/>
                      <a:pt x="412" y="493"/>
                    </a:cubicBezTo>
                    <a:cubicBezTo>
                      <a:pt x="398" y="491"/>
                      <a:pt x="394" y="487"/>
                      <a:pt x="392" y="474"/>
                    </a:cubicBezTo>
                    <a:cubicBezTo>
                      <a:pt x="412" y="456"/>
                      <a:pt x="425" y="444"/>
                      <a:pt x="440" y="424"/>
                    </a:cubicBezTo>
                    <a:cubicBezTo>
                      <a:pt x="447" y="427"/>
                      <a:pt x="453" y="431"/>
                      <a:pt x="460" y="435"/>
                    </a:cubicBezTo>
                    <a:cubicBezTo>
                      <a:pt x="458" y="444"/>
                      <a:pt x="457" y="447"/>
                      <a:pt x="451" y="452"/>
                    </a:cubicBezTo>
                    <a:cubicBezTo>
                      <a:pt x="451" y="454"/>
                      <a:pt x="451" y="454"/>
                      <a:pt x="451" y="454"/>
                    </a:cubicBezTo>
                    <a:cubicBezTo>
                      <a:pt x="466" y="455"/>
                      <a:pt x="474" y="457"/>
                      <a:pt x="490" y="465"/>
                    </a:cubicBezTo>
                    <a:lnTo>
                      <a:pt x="490" y="485"/>
                    </a:lnTo>
                    <a:close/>
                    <a:moveTo>
                      <a:pt x="497" y="469"/>
                    </a:moveTo>
                    <a:cubicBezTo>
                      <a:pt x="497" y="468"/>
                      <a:pt x="498" y="467"/>
                      <a:pt x="499" y="465"/>
                    </a:cubicBezTo>
                    <a:cubicBezTo>
                      <a:pt x="500" y="467"/>
                      <a:pt x="500" y="468"/>
                      <a:pt x="501" y="469"/>
                    </a:cubicBezTo>
                    <a:lnTo>
                      <a:pt x="497" y="469"/>
                    </a:lnTo>
                    <a:close/>
                    <a:moveTo>
                      <a:pt x="501" y="459"/>
                    </a:moveTo>
                    <a:cubicBezTo>
                      <a:pt x="499" y="460"/>
                      <a:pt x="497" y="461"/>
                      <a:pt x="494" y="463"/>
                    </a:cubicBezTo>
                    <a:cubicBezTo>
                      <a:pt x="488" y="456"/>
                      <a:pt x="481" y="448"/>
                      <a:pt x="475" y="441"/>
                    </a:cubicBezTo>
                    <a:cubicBezTo>
                      <a:pt x="482" y="433"/>
                      <a:pt x="489" y="425"/>
                      <a:pt x="497" y="417"/>
                    </a:cubicBezTo>
                    <a:cubicBezTo>
                      <a:pt x="501" y="418"/>
                      <a:pt x="505" y="419"/>
                      <a:pt x="510" y="419"/>
                    </a:cubicBezTo>
                    <a:cubicBezTo>
                      <a:pt x="511" y="420"/>
                      <a:pt x="513" y="421"/>
                      <a:pt x="514" y="422"/>
                    </a:cubicBezTo>
                    <a:cubicBezTo>
                      <a:pt x="515" y="439"/>
                      <a:pt x="512" y="452"/>
                      <a:pt x="501" y="459"/>
                    </a:cubicBezTo>
                    <a:close/>
                    <a:moveTo>
                      <a:pt x="503" y="411"/>
                    </a:moveTo>
                    <a:cubicBezTo>
                      <a:pt x="499" y="411"/>
                      <a:pt x="499" y="411"/>
                      <a:pt x="499" y="411"/>
                    </a:cubicBezTo>
                    <a:cubicBezTo>
                      <a:pt x="494" y="402"/>
                      <a:pt x="490" y="393"/>
                      <a:pt x="486" y="385"/>
                    </a:cubicBezTo>
                    <a:cubicBezTo>
                      <a:pt x="484" y="383"/>
                      <a:pt x="483" y="382"/>
                      <a:pt x="481" y="380"/>
                    </a:cubicBezTo>
                    <a:cubicBezTo>
                      <a:pt x="490" y="371"/>
                      <a:pt x="504" y="368"/>
                      <a:pt x="510" y="356"/>
                    </a:cubicBezTo>
                    <a:cubicBezTo>
                      <a:pt x="521" y="374"/>
                      <a:pt x="519" y="398"/>
                      <a:pt x="503" y="411"/>
                    </a:cubicBezTo>
                    <a:close/>
                    <a:moveTo>
                      <a:pt x="540" y="406"/>
                    </a:moveTo>
                    <a:cubicBezTo>
                      <a:pt x="540" y="402"/>
                      <a:pt x="540" y="402"/>
                      <a:pt x="540" y="402"/>
                    </a:cubicBezTo>
                    <a:cubicBezTo>
                      <a:pt x="542" y="406"/>
                      <a:pt x="542" y="403"/>
                      <a:pt x="540" y="406"/>
                    </a:cubicBezTo>
                    <a:close/>
                    <a:moveTo>
                      <a:pt x="209" y="150"/>
                    </a:moveTo>
                    <a:cubicBezTo>
                      <a:pt x="203" y="150"/>
                      <a:pt x="203" y="150"/>
                      <a:pt x="203" y="150"/>
                    </a:cubicBezTo>
                    <a:cubicBezTo>
                      <a:pt x="198" y="152"/>
                      <a:pt x="193" y="155"/>
                      <a:pt x="188" y="158"/>
                    </a:cubicBezTo>
                    <a:cubicBezTo>
                      <a:pt x="185" y="162"/>
                      <a:pt x="182" y="165"/>
                      <a:pt x="179" y="169"/>
                    </a:cubicBezTo>
                    <a:cubicBezTo>
                      <a:pt x="188" y="164"/>
                      <a:pt x="198" y="159"/>
                      <a:pt x="207" y="154"/>
                    </a:cubicBezTo>
                    <a:cubicBezTo>
                      <a:pt x="208" y="152"/>
                      <a:pt x="209" y="151"/>
                      <a:pt x="209" y="150"/>
                    </a:cubicBezTo>
                    <a:close/>
                    <a:moveTo>
                      <a:pt x="175" y="169"/>
                    </a:moveTo>
                    <a:cubicBezTo>
                      <a:pt x="166" y="181"/>
                      <a:pt x="157" y="192"/>
                      <a:pt x="148" y="204"/>
                    </a:cubicBezTo>
                    <a:cubicBezTo>
                      <a:pt x="158" y="200"/>
                      <a:pt x="181" y="172"/>
                      <a:pt x="175" y="169"/>
                    </a:cubicBezTo>
                    <a:close/>
                    <a:moveTo>
                      <a:pt x="146" y="204"/>
                    </a:moveTo>
                    <a:cubicBezTo>
                      <a:pt x="145" y="208"/>
                      <a:pt x="143" y="211"/>
                      <a:pt x="142" y="215"/>
                    </a:cubicBezTo>
                    <a:cubicBezTo>
                      <a:pt x="147" y="210"/>
                      <a:pt x="146" y="209"/>
                      <a:pt x="146" y="204"/>
                    </a:cubicBezTo>
                    <a:close/>
                    <a:moveTo>
                      <a:pt x="664" y="219"/>
                    </a:moveTo>
                    <a:cubicBezTo>
                      <a:pt x="661" y="218"/>
                      <a:pt x="658" y="216"/>
                      <a:pt x="655" y="215"/>
                    </a:cubicBezTo>
                    <a:cubicBezTo>
                      <a:pt x="659" y="219"/>
                      <a:pt x="663" y="224"/>
                      <a:pt x="666" y="228"/>
                    </a:cubicBezTo>
                    <a:cubicBezTo>
                      <a:pt x="666" y="225"/>
                      <a:pt x="665" y="222"/>
                      <a:pt x="664" y="219"/>
                    </a:cubicBezTo>
                    <a:close/>
                    <a:moveTo>
                      <a:pt x="135" y="217"/>
                    </a:moveTo>
                    <a:cubicBezTo>
                      <a:pt x="134" y="221"/>
                      <a:pt x="132" y="224"/>
                      <a:pt x="131" y="228"/>
                    </a:cubicBezTo>
                    <a:cubicBezTo>
                      <a:pt x="136" y="223"/>
                      <a:pt x="138" y="224"/>
                      <a:pt x="135" y="217"/>
                    </a:cubicBezTo>
                    <a:close/>
                    <a:moveTo>
                      <a:pt x="679" y="250"/>
                    </a:moveTo>
                    <a:cubicBezTo>
                      <a:pt x="677" y="247"/>
                      <a:pt x="675" y="245"/>
                      <a:pt x="673" y="243"/>
                    </a:cubicBezTo>
                    <a:cubicBezTo>
                      <a:pt x="676" y="249"/>
                      <a:pt x="674" y="246"/>
                      <a:pt x="679" y="250"/>
                    </a:cubicBezTo>
                    <a:close/>
                    <a:moveTo>
                      <a:pt x="118" y="247"/>
                    </a:moveTo>
                    <a:cubicBezTo>
                      <a:pt x="117" y="252"/>
                      <a:pt x="115" y="256"/>
                      <a:pt x="114" y="261"/>
                    </a:cubicBezTo>
                    <a:cubicBezTo>
                      <a:pt x="119" y="255"/>
                      <a:pt x="119" y="254"/>
                      <a:pt x="118" y="247"/>
                    </a:cubicBezTo>
                    <a:close/>
                    <a:moveTo>
                      <a:pt x="712" y="343"/>
                    </a:moveTo>
                    <a:cubicBezTo>
                      <a:pt x="719" y="375"/>
                      <a:pt x="715" y="413"/>
                      <a:pt x="714" y="448"/>
                    </a:cubicBezTo>
                    <a:cubicBezTo>
                      <a:pt x="716" y="448"/>
                      <a:pt x="716" y="448"/>
                      <a:pt x="716" y="448"/>
                    </a:cubicBezTo>
                    <a:cubicBezTo>
                      <a:pt x="725" y="382"/>
                      <a:pt x="718" y="297"/>
                      <a:pt x="684" y="261"/>
                    </a:cubicBezTo>
                    <a:cubicBezTo>
                      <a:pt x="693" y="288"/>
                      <a:pt x="703" y="316"/>
                      <a:pt x="712" y="343"/>
                    </a:cubicBezTo>
                    <a:close/>
                    <a:moveTo>
                      <a:pt x="109" y="267"/>
                    </a:moveTo>
                    <a:cubicBezTo>
                      <a:pt x="107" y="274"/>
                      <a:pt x="105" y="282"/>
                      <a:pt x="103" y="289"/>
                    </a:cubicBezTo>
                    <a:cubicBezTo>
                      <a:pt x="108" y="283"/>
                      <a:pt x="115" y="270"/>
                      <a:pt x="109" y="267"/>
                    </a:cubicBezTo>
                    <a:close/>
                    <a:moveTo>
                      <a:pt x="101" y="289"/>
                    </a:moveTo>
                    <a:cubicBezTo>
                      <a:pt x="100" y="294"/>
                      <a:pt x="99" y="299"/>
                      <a:pt x="98" y="304"/>
                    </a:cubicBezTo>
                    <a:cubicBezTo>
                      <a:pt x="101" y="304"/>
                      <a:pt x="101" y="304"/>
                      <a:pt x="101" y="304"/>
                    </a:cubicBezTo>
                    <a:lnTo>
                      <a:pt x="101" y="289"/>
                    </a:lnTo>
                    <a:close/>
                    <a:moveTo>
                      <a:pt x="96" y="304"/>
                    </a:moveTo>
                    <a:cubicBezTo>
                      <a:pt x="96" y="311"/>
                      <a:pt x="96" y="311"/>
                      <a:pt x="96" y="311"/>
                    </a:cubicBezTo>
                    <a:cubicBezTo>
                      <a:pt x="98" y="311"/>
                      <a:pt x="98" y="311"/>
                      <a:pt x="98" y="311"/>
                    </a:cubicBezTo>
                    <a:cubicBezTo>
                      <a:pt x="98" y="308"/>
                      <a:pt x="97" y="306"/>
                      <a:pt x="96" y="304"/>
                    </a:cubicBezTo>
                    <a:close/>
                    <a:moveTo>
                      <a:pt x="94" y="311"/>
                    </a:moveTo>
                    <a:cubicBezTo>
                      <a:pt x="92" y="324"/>
                      <a:pt x="90" y="337"/>
                      <a:pt x="88" y="350"/>
                    </a:cubicBezTo>
                    <a:cubicBezTo>
                      <a:pt x="89" y="351"/>
                      <a:pt x="90" y="353"/>
                      <a:pt x="92" y="354"/>
                    </a:cubicBezTo>
                    <a:cubicBezTo>
                      <a:pt x="93" y="340"/>
                      <a:pt x="93" y="325"/>
                      <a:pt x="94" y="311"/>
                    </a:cubicBezTo>
                    <a:close/>
                    <a:moveTo>
                      <a:pt x="18" y="332"/>
                    </a:moveTo>
                    <a:cubicBezTo>
                      <a:pt x="16" y="336"/>
                      <a:pt x="15" y="340"/>
                      <a:pt x="14" y="343"/>
                    </a:cubicBezTo>
                    <a:cubicBezTo>
                      <a:pt x="14" y="343"/>
                      <a:pt x="15" y="343"/>
                      <a:pt x="16" y="342"/>
                    </a:cubicBezTo>
                    <a:cubicBezTo>
                      <a:pt x="16" y="339"/>
                      <a:pt x="17" y="336"/>
                      <a:pt x="18" y="332"/>
                    </a:cubicBezTo>
                    <a:close/>
                    <a:moveTo>
                      <a:pt x="88" y="361"/>
                    </a:moveTo>
                    <a:cubicBezTo>
                      <a:pt x="87" y="364"/>
                      <a:pt x="86" y="368"/>
                      <a:pt x="85" y="371"/>
                    </a:cubicBezTo>
                    <a:cubicBezTo>
                      <a:pt x="90" y="371"/>
                      <a:pt x="90" y="371"/>
                      <a:pt x="90" y="371"/>
                    </a:cubicBezTo>
                    <a:cubicBezTo>
                      <a:pt x="89" y="368"/>
                      <a:pt x="88" y="364"/>
                      <a:pt x="88" y="361"/>
                    </a:cubicBezTo>
                    <a:close/>
                    <a:moveTo>
                      <a:pt x="109" y="519"/>
                    </a:moveTo>
                    <a:cubicBezTo>
                      <a:pt x="111" y="520"/>
                      <a:pt x="112" y="521"/>
                      <a:pt x="114" y="522"/>
                    </a:cubicBezTo>
                    <a:cubicBezTo>
                      <a:pt x="110" y="507"/>
                      <a:pt x="88" y="382"/>
                      <a:pt x="85" y="378"/>
                    </a:cubicBezTo>
                    <a:cubicBezTo>
                      <a:pt x="86" y="432"/>
                      <a:pt x="102" y="474"/>
                      <a:pt x="109" y="519"/>
                    </a:cubicBezTo>
                    <a:close/>
                    <a:moveTo>
                      <a:pt x="575" y="506"/>
                    </a:moveTo>
                    <a:cubicBezTo>
                      <a:pt x="582" y="511"/>
                      <a:pt x="589" y="517"/>
                      <a:pt x="597" y="522"/>
                    </a:cubicBezTo>
                    <a:cubicBezTo>
                      <a:pt x="604" y="520"/>
                      <a:pt x="611" y="519"/>
                      <a:pt x="618" y="517"/>
                    </a:cubicBezTo>
                    <a:cubicBezTo>
                      <a:pt x="632" y="487"/>
                      <a:pt x="631" y="473"/>
                      <a:pt x="614" y="445"/>
                    </a:cubicBezTo>
                    <a:cubicBezTo>
                      <a:pt x="603" y="444"/>
                      <a:pt x="592" y="443"/>
                      <a:pt x="581" y="441"/>
                    </a:cubicBezTo>
                    <a:cubicBezTo>
                      <a:pt x="562" y="455"/>
                      <a:pt x="550" y="462"/>
                      <a:pt x="542" y="476"/>
                    </a:cubicBezTo>
                    <a:cubicBezTo>
                      <a:pt x="542" y="482"/>
                      <a:pt x="542" y="482"/>
                      <a:pt x="542" y="482"/>
                    </a:cubicBezTo>
                    <a:cubicBezTo>
                      <a:pt x="549" y="482"/>
                      <a:pt x="549" y="482"/>
                      <a:pt x="549" y="482"/>
                    </a:cubicBezTo>
                    <a:cubicBezTo>
                      <a:pt x="562" y="471"/>
                      <a:pt x="570" y="462"/>
                      <a:pt x="586" y="452"/>
                    </a:cubicBezTo>
                    <a:cubicBezTo>
                      <a:pt x="595" y="455"/>
                      <a:pt x="603" y="458"/>
                      <a:pt x="612" y="461"/>
                    </a:cubicBezTo>
                    <a:cubicBezTo>
                      <a:pt x="616" y="474"/>
                      <a:pt x="618" y="482"/>
                      <a:pt x="616" y="498"/>
                    </a:cubicBezTo>
                    <a:cubicBezTo>
                      <a:pt x="608" y="504"/>
                      <a:pt x="608" y="508"/>
                      <a:pt x="592" y="509"/>
                    </a:cubicBezTo>
                    <a:cubicBezTo>
                      <a:pt x="592" y="478"/>
                      <a:pt x="592" y="478"/>
                      <a:pt x="592" y="478"/>
                    </a:cubicBezTo>
                    <a:cubicBezTo>
                      <a:pt x="582" y="482"/>
                      <a:pt x="581" y="485"/>
                      <a:pt x="575" y="506"/>
                    </a:cubicBezTo>
                    <a:close/>
                    <a:moveTo>
                      <a:pt x="686" y="543"/>
                    </a:moveTo>
                    <a:cubicBezTo>
                      <a:pt x="686" y="546"/>
                      <a:pt x="686" y="546"/>
                      <a:pt x="686" y="546"/>
                    </a:cubicBezTo>
                    <a:cubicBezTo>
                      <a:pt x="687" y="546"/>
                      <a:pt x="689" y="547"/>
                      <a:pt x="690" y="548"/>
                    </a:cubicBezTo>
                    <a:cubicBezTo>
                      <a:pt x="699" y="527"/>
                      <a:pt x="723" y="475"/>
                      <a:pt x="712" y="448"/>
                    </a:cubicBezTo>
                    <a:cubicBezTo>
                      <a:pt x="711" y="481"/>
                      <a:pt x="701" y="520"/>
                      <a:pt x="686" y="543"/>
                    </a:cubicBezTo>
                    <a:close/>
                    <a:moveTo>
                      <a:pt x="109" y="474"/>
                    </a:moveTo>
                    <a:cubicBezTo>
                      <a:pt x="108" y="472"/>
                      <a:pt x="106" y="471"/>
                      <a:pt x="105" y="469"/>
                    </a:cubicBezTo>
                    <a:cubicBezTo>
                      <a:pt x="105" y="476"/>
                      <a:pt x="105" y="476"/>
                      <a:pt x="105" y="476"/>
                    </a:cubicBezTo>
                    <a:cubicBezTo>
                      <a:pt x="106" y="475"/>
                      <a:pt x="108" y="474"/>
                      <a:pt x="109" y="474"/>
                    </a:cubicBezTo>
                    <a:close/>
                    <a:moveTo>
                      <a:pt x="296" y="493"/>
                    </a:moveTo>
                    <a:cubicBezTo>
                      <a:pt x="292" y="493"/>
                      <a:pt x="288" y="492"/>
                      <a:pt x="283" y="491"/>
                    </a:cubicBezTo>
                    <a:cubicBezTo>
                      <a:pt x="288" y="498"/>
                      <a:pt x="284" y="496"/>
                      <a:pt x="294" y="498"/>
                    </a:cubicBezTo>
                    <a:cubicBezTo>
                      <a:pt x="295" y="496"/>
                      <a:pt x="296" y="495"/>
                      <a:pt x="296" y="493"/>
                    </a:cubicBezTo>
                    <a:close/>
                    <a:moveTo>
                      <a:pt x="118" y="541"/>
                    </a:moveTo>
                    <a:cubicBezTo>
                      <a:pt x="119" y="542"/>
                      <a:pt x="121" y="543"/>
                      <a:pt x="122" y="543"/>
                    </a:cubicBezTo>
                    <a:cubicBezTo>
                      <a:pt x="120" y="539"/>
                      <a:pt x="118" y="535"/>
                      <a:pt x="116" y="530"/>
                    </a:cubicBezTo>
                    <a:cubicBezTo>
                      <a:pt x="117" y="534"/>
                      <a:pt x="117" y="538"/>
                      <a:pt x="118" y="541"/>
                    </a:cubicBezTo>
                    <a:close/>
                    <a:moveTo>
                      <a:pt x="133" y="563"/>
                    </a:moveTo>
                    <a:cubicBezTo>
                      <a:pt x="135" y="563"/>
                      <a:pt x="135" y="563"/>
                      <a:pt x="135" y="563"/>
                    </a:cubicBezTo>
                    <a:cubicBezTo>
                      <a:pt x="133" y="560"/>
                      <a:pt x="131" y="557"/>
                      <a:pt x="129" y="554"/>
                    </a:cubicBezTo>
                    <a:cubicBezTo>
                      <a:pt x="130" y="557"/>
                      <a:pt x="132" y="560"/>
                      <a:pt x="133" y="563"/>
                    </a:cubicBezTo>
                    <a:close/>
                    <a:moveTo>
                      <a:pt x="632" y="624"/>
                    </a:moveTo>
                    <a:cubicBezTo>
                      <a:pt x="626" y="630"/>
                      <a:pt x="620" y="637"/>
                      <a:pt x="614" y="644"/>
                    </a:cubicBezTo>
                    <a:cubicBezTo>
                      <a:pt x="637" y="637"/>
                      <a:pt x="687" y="578"/>
                      <a:pt x="682" y="554"/>
                    </a:cubicBezTo>
                    <a:cubicBezTo>
                      <a:pt x="670" y="578"/>
                      <a:pt x="653" y="611"/>
                      <a:pt x="632" y="624"/>
                    </a:cubicBezTo>
                    <a:close/>
                    <a:moveTo>
                      <a:pt x="135" y="570"/>
                    </a:moveTo>
                    <a:cubicBezTo>
                      <a:pt x="138" y="572"/>
                      <a:pt x="141" y="574"/>
                      <a:pt x="144" y="576"/>
                    </a:cubicBezTo>
                    <a:cubicBezTo>
                      <a:pt x="141" y="572"/>
                      <a:pt x="138" y="567"/>
                      <a:pt x="135" y="563"/>
                    </a:cubicBezTo>
                    <a:lnTo>
                      <a:pt x="135" y="570"/>
                    </a:lnTo>
                    <a:close/>
                    <a:moveTo>
                      <a:pt x="146" y="578"/>
                    </a:moveTo>
                    <a:cubicBezTo>
                      <a:pt x="156" y="591"/>
                      <a:pt x="165" y="604"/>
                      <a:pt x="175" y="617"/>
                    </a:cubicBezTo>
                    <a:cubicBezTo>
                      <a:pt x="177" y="622"/>
                      <a:pt x="177" y="622"/>
                      <a:pt x="177" y="622"/>
                    </a:cubicBezTo>
                    <a:cubicBezTo>
                      <a:pt x="179" y="622"/>
                      <a:pt x="179" y="622"/>
                      <a:pt x="179" y="622"/>
                    </a:cubicBezTo>
                    <a:cubicBezTo>
                      <a:pt x="175" y="606"/>
                      <a:pt x="160" y="585"/>
                      <a:pt x="146" y="578"/>
                    </a:cubicBezTo>
                    <a:close/>
                    <a:moveTo>
                      <a:pt x="196" y="635"/>
                    </a:moveTo>
                    <a:cubicBezTo>
                      <a:pt x="192" y="630"/>
                      <a:pt x="188" y="626"/>
                      <a:pt x="183" y="622"/>
                    </a:cubicBezTo>
                    <a:cubicBezTo>
                      <a:pt x="186" y="632"/>
                      <a:pt x="185" y="632"/>
                      <a:pt x="196" y="635"/>
                    </a:cubicBezTo>
                    <a:close/>
                    <a:moveTo>
                      <a:pt x="277" y="691"/>
                    </a:moveTo>
                    <a:cubicBezTo>
                      <a:pt x="290" y="691"/>
                      <a:pt x="290" y="691"/>
                      <a:pt x="290" y="691"/>
                    </a:cubicBezTo>
                    <a:cubicBezTo>
                      <a:pt x="258" y="675"/>
                      <a:pt x="230" y="653"/>
                      <a:pt x="201" y="639"/>
                    </a:cubicBezTo>
                    <a:cubicBezTo>
                      <a:pt x="206" y="659"/>
                      <a:pt x="253" y="681"/>
                      <a:pt x="277" y="691"/>
                    </a:cubicBezTo>
                    <a:close/>
                    <a:moveTo>
                      <a:pt x="473" y="709"/>
                    </a:moveTo>
                    <a:cubicBezTo>
                      <a:pt x="475" y="715"/>
                      <a:pt x="475" y="715"/>
                      <a:pt x="475" y="715"/>
                    </a:cubicBezTo>
                    <a:cubicBezTo>
                      <a:pt x="503" y="711"/>
                      <a:pt x="538" y="705"/>
                      <a:pt x="562" y="689"/>
                    </a:cubicBezTo>
                    <a:cubicBezTo>
                      <a:pt x="577" y="679"/>
                      <a:pt x="588" y="660"/>
                      <a:pt x="608" y="654"/>
                    </a:cubicBezTo>
                    <a:cubicBezTo>
                      <a:pt x="609" y="651"/>
                      <a:pt x="610" y="649"/>
                      <a:pt x="612" y="646"/>
                    </a:cubicBezTo>
                    <a:cubicBezTo>
                      <a:pt x="605" y="646"/>
                      <a:pt x="605" y="646"/>
                      <a:pt x="605" y="646"/>
                    </a:cubicBezTo>
                    <a:cubicBezTo>
                      <a:pt x="579" y="676"/>
                      <a:pt x="528" y="709"/>
                      <a:pt x="473" y="709"/>
                    </a:cubicBezTo>
                    <a:close/>
                    <a:moveTo>
                      <a:pt x="290" y="691"/>
                    </a:moveTo>
                    <a:cubicBezTo>
                      <a:pt x="296" y="701"/>
                      <a:pt x="307" y="702"/>
                      <a:pt x="318" y="707"/>
                    </a:cubicBezTo>
                    <a:cubicBezTo>
                      <a:pt x="314" y="698"/>
                      <a:pt x="300" y="693"/>
                      <a:pt x="290" y="691"/>
                    </a:cubicBezTo>
                    <a:close/>
                    <a:moveTo>
                      <a:pt x="444" y="715"/>
                    </a:moveTo>
                    <a:cubicBezTo>
                      <a:pt x="444" y="717"/>
                      <a:pt x="444" y="717"/>
                      <a:pt x="444" y="717"/>
                    </a:cubicBezTo>
                    <a:cubicBezTo>
                      <a:pt x="450" y="722"/>
                      <a:pt x="459" y="719"/>
                      <a:pt x="470" y="717"/>
                    </a:cubicBezTo>
                    <a:cubicBezTo>
                      <a:pt x="470" y="715"/>
                      <a:pt x="470" y="715"/>
                      <a:pt x="470" y="715"/>
                    </a:cubicBezTo>
                    <a:cubicBezTo>
                      <a:pt x="466" y="715"/>
                      <a:pt x="462" y="714"/>
                      <a:pt x="457" y="713"/>
                    </a:cubicBezTo>
                    <a:cubicBezTo>
                      <a:pt x="453" y="714"/>
                      <a:pt x="449" y="715"/>
                      <a:pt x="444" y="715"/>
                    </a:cubicBezTo>
                    <a:close/>
                  </a:path>
                </a:pathLst>
              </a:custGeom>
              <a:solidFill>
                <a:srgbClr val="DD4B4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5436429" y="2090057"/>
                <a:ext cx="973767" cy="973767"/>
              </a:xfrm>
              <a:prstGeom prst="ellipse">
                <a:avLst/>
              </a:prstGeom>
              <a:solidFill>
                <a:srgbClr val="EDE5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" name="TextBox 76"/>
            <p:cNvSpPr txBox="1"/>
            <p:nvPr/>
          </p:nvSpPr>
          <p:spPr>
            <a:xfrm>
              <a:off x="2860288" y="2422180"/>
              <a:ext cx="660912" cy="769441"/>
            </a:xfrm>
            <a:prstGeom prst="rect">
              <a:avLst/>
            </a:prstGeom>
            <a:noFill/>
            <a:effectLst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zh-CN" altLang="en-US" sz="4400" dirty="0">
                  <a:solidFill>
                    <a:srgbClr val="DD2F1F"/>
                  </a:solidFill>
                  <a:latin typeface="汉仪南宫体简" panose="02010609000101010101" pitchFamily="49" charset="-122"/>
                  <a:ea typeface="汉仪南宫体简" panose="02010609000101010101" pitchFamily="49" charset="-122"/>
                </a:rPr>
                <a:t>国</a:t>
              </a:r>
            </a:p>
          </p:txBody>
        </p:sp>
        <p:sp>
          <p:nvSpPr>
            <p:cNvPr id="21" name="TextBox 76"/>
            <p:cNvSpPr txBox="1"/>
            <p:nvPr/>
          </p:nvSpPr>
          <p:spPr>
            <a:xfrm>
              <a:off x="4800635" y="2422180"/>
              <a:ext cx="660912" cy="769441"/>
            </a:xfrm>
            <a:prstGeom prst="rect">
              <a:avLst/>
            </a:prstGeom>
            <a:noFill/>
            <a:effectLst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zh-CN" altLang="en-US" sz="4400" dirty="0">
                  <a:solidFill>
                    <a:srgbClr val="DD2F1F"/>
                  </a:solidFill>
                  <a:latin typeface="汉仪南宫体简" panose="02010609000101010101" pitchFamily="49" charset="-122"/>
                  <a:ea typeface="汉仪南宫体简" panose="02010609000101010101" pitchFamily="49" charset="-122"/>
                </a:rPr>
                <a:t>风</a:t>
              </a:r>
            </a:p>
          </p:txBody>
        </p:sp>
        <p:sp>
          <p:nvSpPr>
            <p:cNvPr id="22" name="TextBox 76"/>
            <p:cNvSpPr txBox="1"/>
            <p:nvPr/>
          </p:nvSpPr>
          <p:spPr>
            <a:xfrm>
              <a:off x="6693442" y="2422180"/>
              <a:ext cx="660912" cy="769441"/>
            </a:xfrm>
            <a:prstGeom prst="rect">
              <a:avLst/>
            </a:prstGeom>
            <a:noFill/>
            <a:effectLst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zh-CN" altLang="en-US" sz="4400" dirty="0">
                  <a:solidFill>
                    <a:srgbClr val="DD2F1F"/>
                  </a:solidFill>
                  <a:latin typeface="汉仪南宫体简" panose="02010609000101010101" pitchFamily="49" charset="-122"/>
                  <a:ea typeface="汉仪南宫体简" panose="02010609000101010101" pitchFamily="49" charset="-122"/>
                </a:rPr>
                <a:t>通</a:t>
              </a:r>
            </a:p>
          </p:txBody>
        </p:sp>
        <p:sp>
          <p:nvSpPr>
            <p:cNvPr id="23" name="TextBox 76"/>
            <p:cNvSpPr txBox="1"/>
            <p:nvPr/>
          </p:nvSpPr>
          <p:spPr>
            <a:xfrm>
              <a:off x="8633790" y="2422180"/>
              <a:ext cx="660912" cy="769441"/>
            </a:xfrm>
            <a:prstGeom prst="rect">
              <a:avLst/>
            </a:prstGeom>
            <a:noFill/>
            <a:effectLst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zh-CN" altLang="en-US" sz="4400" dirty="0">
                  <a:solidFill>
                    <a:srgbClr val="DD2F1F"/>
                  </a:solidFill>
                  <a:latin typeface="汉仪南宫体简" panose="02010609000101010101" pitchFamily="49" charset="-122"/>
                  <a:ea typeface="汉仪南宫体简" panose="02010609000101010101" pitchFamily="49" charset="-122"/>
                </a:rPr>
                <a:t>用</a:t>
              </a:r>
            </a:p>
          </p:txBody>
        </p:sp>
        <p:sp>
          <p:nvSpPr>
            <p:cNvPr id="24" name="TextBox 76"/>
            <p:cNvSpPr txBox="1"/>
            <p:nvPr/>
          </p:nvSpPr>
          <p:spPr>
            <a:xfrm>
              <a:off x="2799287" y="3879786"/>
              <a:ext cx="6593423" cy="905569"/>
            </a:xfrm>
            <a:prstGeom prst="rect">
              <a:avLst/>
            </a:prstGeom>
            <a:noFill/>
            <a:effectLst/>
          </p:spPr>
          <p:txBody>
            <a:bodyPr vert="horz"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南宫体简" panose="02010609000101010101" pitchFamily="49" charset="-122"/>
                  <a:ea typeface="汉仪南宫体简" panose="02010609000101010101" pitchFamily="49" charset="-122"/>
                </a:rPr>
                <a:t>江南好，风景旧曾谙；日出江花红胜火，春来江水绿如蓝。能不忆江南？江南忆，最忆是杭州；山寺月中寻桂子，郡亭枕上看潮头。何日更重游！江南忆，其次忆吴宫；吴酒一杯春竹叶，吴娃双舞醉芙蓉。早晚复相逢！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DE5D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75561"/>
            <a:ext cx="12192000" cy="1481327"/>
          </a:xfrm>
          <a:prstGeom prst="rect">
            <a:avLst/>
          </a:prstGeom>
        </p:spPr>
      </p:pic>
      <p:sp>
        <p:nvSpPr>
          <p:cNvPr id="9" name="TextBox 76"/>
          <p:cNvSpPr txBox="1"/>
          <p:nvPr/>
        </p:nvSpPr>
        <p:spPr>
          <a:xfrm>
            <a:off x="5394961" y="230844"/>
            <a:ext cx="1402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DD2F1F"/>
                </a:solidFill>
                <a:latin typeface="汉仪全唐诗繁" panose="00020600040101010101" pitchFamily="18" charset="-122"/>
                <a:ea typeface="汉仪全唐诗繁" panose="00020600040101010101" pitchFamily="18" charset="-122"/>
              </a:rPr>
              <a:t>情缘素材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049914" y="565102"/>
            <a:ext cx="2092171" cy="270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Choose to QingYuan template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3769" y="1784710"/>
            <a:ext cx="684731" cy="1431336"/>
          </a:xfrm>
          <a:prstGeom prst="rect">
            <a:avLst/>
          </a:prstGeom>
        </p:spPr>
      </p:pic>
      <p:grpSp>
        <p:nvGrpSpPr>
          <p:cNvPr id="12" name="Group 4"/>
          <p:cNvGrpSpPr>
            <a:grpSpLocks noChangeAspect="1"/>
          </p:cNvGrpSpPr>
          <p:nvPr/>
        </p:nvGrpSpPr>
        <p:grpSpPr bwMode="auto">
          <a:xfrm>
            <a:off x="-1588" y="4249737"/>
            <a:ext cx="10401301" cy="2728913"/>
            <a:chOff x="-1" y="2677"/>
            <a:chExt cx="6552" cy="1719"/>
          </a:xfrm>
          <a:solidFill>
            <a:srgbClr val="605E54"/>
          </a:solidFill>
        </p:grpSpPr>
        <p:grpSp>
          <p:nvGrpSpPr>
            <p:cNvPr id="13" name="Group 205"/>
            <p:cNvGrpSpPr/>
            <p:nvPr/>
          </p:nvGrpSpPr>
          <p:grpSpPr bwMode="auto">
            <a:xfrm>
              <a:off x="268" y="2677"/>
              <a:ext cx="2265" cy="870"/>
              <a:chOff x="268" y="2677"/>
              <a:chExt cx="2265" cy="870"/>
            </a:xfrm>
            <a:grpFill/>
          </p:grpSpPr>
          <p:sp>
            <p:nvSpPr>
              <p:cNvPr id="528" name="Freeform 5"/>
              <p:cNvSpPr/>
              <p:nvPr/>
            </p:nvSpPr>
            <p:spPr bwMode="auto">
              <a:xfrm>
                <a:off x="1933" y="2701"/>
                <a:ext cx="33" cy="28"/>
              </a:xfrm>
              <a:custGeom>
                <a:avLst/>
                <a:gdLst>
                  <a:gd name="T0" fmla="*/ 5 w 38"/>
                  <a:gd name="T1" fmla="*/ 15 h 32"/>
                  <a:gd name="T2" fmla="*/ 0 w 38"/>
                  <a:gd name="T3" fmla="*/ 12 h 32"/>
                  <a:gd name="T4" fmla="*/ 5 w 38"/>
                  <a:gd name="T5" fmla="*/ 16 h 32"/>
                  <a:gd name="T6" fmla="*/ 30 w 38"/>
                  <a:gd name="T7" fmla="*/ 7 h 32"/>
                  <a:gd name="T8" fmla="*/ 33 w 38"/>
                  <a:gd name="T9" fmla="*/ 20 h 32"/>
                  <a:gd name="T10" fmla="*/ 5 w 38"/>
                  <a:gd name="T11" fmla="*/ 15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32">
                    <a:moveTo>
                      <a:pt x="5" y="15"/>
                    </a:moveTo>
                    <a:cubicBezTo>
                      <a:pt x="4" y="16"/>
                      <a:pt x="0" y="13"/>
                      <a:pt x="0" y="12"/>
                    </a:cubicBezTo>
                    <a:cubicBezTo>
                      <a:pt x="10" y="0"/>
                      <a:pt x="12" y="28"/>
                      <a:pt x="5" y="16"/>
                    </a:cubicBezTo>
                    <a:cubicBezTo>
                      <a:pt x="9" y="9"/>
                      <a:pt x="22" y="12"/>
                      <a:pt x="30" y="7"/>
                    </a:cubicBezTo>
                    <a:cubicBezTo>
                      <a:pt x="38" y="9"/>
                      <a:pt x="35" y="16"/>
                      <a:pt x="33" y="20"/>
                    </a:cubicBezTo>
                    <a:cubicBezTo>
                      <a:pt x="22" y="32"/>
                      <a:pt x="17" y="3"/>
                      <a:pt x="5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9" name="Freeform 6"/>
              <p:cNvSpPr/>
              <p:nvPr/>
            </p:nvSpPr>
            <p:spPr bwMode="auto">
              <a:xfrm>
                <a:off x="1952" y="2677"/>
                <a:ext cx="44" cy="42"/>
              </a:xfrm>
              <a:custGeom>
                <a:avLst/>
                <a:gdLst>
                  <a:gd name="T0" fmla="*/ 41 w 51"/>
                  <a:gd name="T1" fmla="*/ 6 h 48"/>
                  <a:gd name="T2" fmla="*/ 21 w 51"/>
                  <a:gd name="T3" fmla="*/ 31 h 48"/>
                  <a:gd name="T4" fmla="*/ 2 w 51"/>
                  <a:gd name="T5" fmla="*/ 44 h 48"/>
                  <a:gd name="T6" fmla="*/ 5 w 51"/>
                  <a:gd name="T7" fmla="*/ 35 h 48"/>
                  <a:gd name="T8" fmla="*/ 11 w 51"/>
                  <a:gd name="T9" fmla="*/ 8 h 48"/>
                  <a:gd name="T10" fmla="*/ 43 w 51"/>
                  <a:gd name="T11" fmla="*/ 43 h 48"/>
                  <a:gd name="T12" fmla="*/ 41 w 51"/>
                  <a:gd name="T13" fmla="*/ 6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" h="48">
                    <a:moveTo>
                      <a:pt x="41" y="6"/>
                    </a:moveTo>
                    <a:cubicBezTo>
                      <a:pt x="31" y="12"/>
                      <a:pt x="30" y="23"/>
                      <a:pt x="21" y="31"/>
                    </a:cubicBezTo>
                    <a:cubicBezTo>
                      <a:pt x="18" y="36"/>
                      <a:pt x="10" y="45"/>
                      <a:pt x="2" y="44"/>
                    </a:cubicBezTo>
                    <a:cubicBezTo>
                      <a:pt x="0" y="41"/>
                      <a:pt x="2" y="37"/>
                      <a:pt x="5" y="35"/>
                    </a:cubicBezTo>
                    <a:cubicBezTo>
                      <a:pt x="6" y="25"/>
                      <a:pt x="13" y="18"/>
                      <a:pt x="11" y="8"/>
                    </a:cubicBezTo>
                    <a:cubicBezTo>
                      <a:pt x="16" y="0"/>
                      <a:pt x="36" y="47"/>
                      <a:pt x="43" y="43"/>
                    </a:cubicBezTo>
                    <a:cubicBezTo>
                      <a:pt x="44" y="48"/>
                      <a:pt x="51" y="1"/>
                      <a:pt x="41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0" name="Freeform 7"/>
              <p:cNvSpPr/>
              <p:nvPr/>
            </p:nvSpPr>
            <p:spPr bwMode="auto">
              <a:xfrm>
                <a:off x="2107" y="2686"/>
                <a:ext cx="35" cy="39"/>
              </a:xfrm>
              <a:custGeom>
                <a:avLst/>
                <a:gdLst>
                  <a:gd name="T0" fmla="*/ 28 w 41"/>
                  <a:gd name="T1" fmla="*/ 6 h 45"/>
                  <a:gd name="T2" fmla="*/ 13 w 41"/>
                  <a:gd name="T3" fmla="*/ 22 h 45"/>
                  <a:gd name="T4" fmla="*/ 18 w 41"/>
                  <a:gd name="T5" fmla="*/ 26 h 45"/>
                  <a:gd name="T6" fmla="*/ 10 w 41"/>
                  <a:gd name="T7" fmla="*/ 45 h 45"/>
                  <a:gd name="T8" fmla="*/ 7 w 41"/>
                  <a:gd name="T9" fmla="*/ 39 h 45"/>
                  <a:gd name="T10" fmla="*/ 7 w 41"/>
                  <a:gd name="T11" fmla="*/ 25 h 45"/>
                  <a:gd name="T12" fmla="*/ 25 w 41"/>
                  <a:gd name="T13" fmla="*/ 37 h 45"/>
                  <a:gd name="T14" fmla="*/ 38 w 41"/>
                  <a:gd name="T15" fmla="*/ 38 h 45"/>
                  <a:gd name="T16" fmla="*/ 28 w 41"/>
                  <a:gd name="T17" fmla="*/ 6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" h="45">
                    <a:moveTo>
                      <a:pt x="28" y="6"/>
                    </a:moveTo>
                    <a:cubicBezTo>
                      <a:pt x="18" y="10"/>
                      <a:pt x="28" y="25"/>
                      <a:pt x="13" y="22"/>
                    </a:cubicBezTo>
                    <a:cubicBezTo>
                      <a:pt x="15" y="25"/>
                      <a:pt x="16" y="26"/>
                      <a:pt x="18" y="26"/>
                    </a:cubicBezTo>
                    <a:cubicBezTo>
                      <a:pt x="16" y="33"/>
                      <a:pt x="18" y="42"/>
                      <a:pt x="10" y="45"/>
                    </a:cubicBezTo>
                    <a:cubicBezTo>
                      <a:pt x="10" y="43"/>
                      <a:pt x="5" y="42"/>
                      <a:pt x="7" y="39"/>
                    </a:cubicBezTo>
                    <a:cubicBezTo>
                      <a:pt x="12" y="35"/>
                      <a:pt x="10" y="30"/>
                      <a:pt x="7" y="25"/>
                    </a:cubicBezTo>
                    <a:cubicBezTo>
                      <a:pt x="13" y="13"/>
                      <a:pt x="0" y="41"/>
                      <a:pt x="25" y="37"/>
                    </a:cubicBezTo>
                    <a:cubicBezTo>
                      <a:pt x="28" y="31"/>
                      <a:pt x="35" y="35"/>
                      <a:pt x="38" y="38"/>
                    </a:cubicBezTo>
                    <a:cubicBezTo>
                      <a:pt x="41" y="43"/>
                      <a:pt x="25" y="0"/>
                      <a:pt x="28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1" name="Freeform 8"/>
              <p:cNvSpPr/>
              <p:nvPr/>
            </p:nvSpPr>
            <p:spPr bwMode="auto">
              <a:xfrm>
                <a:off x="2180" y="2715"/>
                <a:ext cx="2" cy="1"/>
              </a:xfrm>
              <a:custGeom>
                <a:avLst/>
                <a:gdLst>
                  <a:gd name="T0" fmla="*/ 3 w 3"/>
                  <a:gd name="T1" fmla="*/ 1 h 1"/>
                  <a:gd name="T2" fmla="*/ 0 w 3"/>
                  <a:gd name="T3" fmla="*/ 1 h 1"/>
                  <a:gd name="T4" fmla="*/ 3 w 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2" y="1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2" name="Freeform 9"/>
              <p:cNvSpPr/>
              <p:nvPr/>
            </p:nvSpPr>
            <p:spPr bwMode="auto">
              <a:xfrm>
                <a:off x="1378" y="2891"/>
                <a:ext cx="73" cy="85"/>
              </a:xfrm>
              <a:custGeom>
                <a:avLst/>
                <a:gdLst>
                  <a:gd name="T0" fmla="*/ 3 w 84"/>
                  <a:gd name="T1" fmla="*/ 98 h 98"/>
                  <a:gd name="T2" fmla="*/ 0 w 84"/>
                  <a:gd name="T3" fmla="*/ 92 h 98"/>
                  <a:gd name="T4" fmla="*/ 46 w 84"/>
                  <a:gd name="T5" fmla="*/ 31 h 98"/>
                  <a:gd name="T6" fmla="*/ 39 w 84"/>
                  <a:gd name="T7" fmla="*/ 19 h 98"/>
                  <a:gd name="T8" fmla="*/ 72 w 84"/>
                  <a:gd name="T9" fmla="*/ 0 h 98"/>
                  <a:gd name="T10" fmla="*/ 84 w 84"/>
                  <a:gd name="T11" fmla="*/ 5 h 98"/>
                  <a:gd name="T12" fmla="*/ 62 w 84"/>
                  <a:gd name="T13" fmla="*/ 32 h 98"/>
                  <a:gd name="T14" fmla="*/ 47 w 84"/>
                  <a:gd name="T15" fmla="*/ 56 h 98"/>
                  <a:gd name="T16" fmla="*/ 36 w 84"/>
                  <a:gd name="T17" fmla="*/ 72 h 98"/>
                  <a:gd name="T18" fmla="*/ 3 w 84"/>
                  <a:gd name="T19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4" h="98">
                    <a:moveTo>
                      <a:pt x="3" y="98"/>
                    </a:moveTo>
                    <a:cubicBezTo>
                      <a:pt x="0" y="98"/>
                      <a:pt x="0" y="95"/>
                      <a:pt x="0" y="92"/>
                    </a:cubicBezTo>
                    <a:cubicBezTo>
                      <a:pt x="16" y="71"/>
                      <a:pt x="37" y="55"/>
                      <a:pt x="46" y="31"/>
                    </a:cubicBezTo>
                    <a:cubicBezTo>
                      <a:pt x="44" y="28"/>
                      <a:pt x="36" y="24"/>
                      <a:pt x="39" y="19"/>
                    </a:cubicBezTo>
                    <a:cubicBezTo>
                      <a:pt x="51" y="13"/>
                      <a:pt x="61" y="3"/>
                      <a:pt x="72" y="0"/>
                    </a:cubicBezTo>
                    <a:cubicBezTo>
                      <a:pt x="75" y="3"/>
                      <a:pt x="84" y="0"/>
                      <a:pt x="84" y="5"/>
                    </a:cubicBezTo>
                    <a:cubicBezTo>
                      <a:pt x="75" y="15"/>
                      <a:pt x="67" y="21"/>
                      <a:pt x="62" y="32"/>
                    </a:cubicBezTo>
                    <a:cubicBezTo>
                      <a:pt x="61" y="42"/>
                      <a:pt x="49" y="47"/>
                      <a:pt x="47" y="56"/>
                    </a:cubicBezTo>
                    <a:cubicBezTo>
                      <a:pt x="44" y="62"/>
                      <a:pt x="34" y="64"/>
                      <a:pt x="36" y="72"/>
                    </a:cubicBezTo>
                    <a:cubicBezTo>
                      <a:pt x="23" y="79"/>
                      <a:pt x="14" y="90"/>
                      <a:pt x="3" y="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3" name="Freeform 10"/>
              <p:cNvSpPr>
                <a:spLocks noEditPoints="1"/>
              </p:cNvSpPr>
              <p:nvPr/>
            </p:nvSpPr>
            <p:spPr bwMode="auto">
              <a:xfrm>
                <a:off x="1378" y="2677"/>
                <a:ext cx="1150" cy="478"/>
              </a:xfrm>
              <a:custGeom>
                <a:avLst/>
                <a:gdLst>
                  <a:gd name="T0" fmla="*/ 1133 w 1325"/>
                  <a:gd name="T1" fmla="*/ 127 h 550"/>
                  <a:gd name="T2" fmla="*/ 976 w 1325"/>
                  <a:gd name="T3" fmla="*/ 76 h 550"/>
                  <a:gd name="T4" fmla="*/ 765 w 1325"/>
                  <a:gd name="T5" fmla="*/ 199 h 550"/>
                  <a:gd name="T6" fmla="*/ 788 w 1325"/>
                  <a:gd name="T7" fmla="*/ 201 h 550"/>
                  <a:gd name="T8" fmla="*/ 763 w 1325"/>
                  <a:gd name="T9" fmla="*/ 234 h 550"/>
                  <a:gd name="T10" fmla="*/ 852 w 1325"/>
                  <a:gd name="T11" fmla="*/ 285 h 550"/>
                  <a:gd name="T12" fmla="*/ 940 w 1325"/>
                  <a:gd name="T13" fmla="*/ 267 h 550"/>
                  <a:gd name="T14" fmla="*/ 999 w 1325"/>
                  <a:gd name="T15" fmla="*/ 332 h 550"/>
                  <a:gd name="T16" fmla="*/ 836 w 1325"/>
                  <a:gd name="T17" fmla="*/ 302 h 550"/>
                  <a:gd name="T18" fmla="*/ 1030 w 1325"/>
                  <a:gd name="T19" fmla="*/ 419 h 550"/>
                  <a:gd name="T20" fmla="*/ 1111 w 1325"/>
                  <a:gd name="T21" fmla="*/ 482 h 550"/>
                  <a:gd name="T22" fmla="*/ 1139 w 1325"/>
                  <a:gd name="T23" fmla="*/ 512 h 550"/>
                  <a:gd name="T24" fmla="*/ 1109 w 1325"/>
                  <a:gd name="T25" fmla="*/ 522 h 550"/>
                  <a:gd name="T26" fmla="*/ 1091 w 1325"/>
                  <a:gd name="T27" fmla="*/ 474 h 550"/>
                  <a:gd name="T28" fmla="*/ 883 w 1325"/>
                  <a:gd name="T29" fmla="*/ 346 h 550"/>
                  <a:gd name="T30" fmla="*/ 712 w 1325"/>
                  <a:gd name="T31" fmla="*/ 180 h 550"/>
                  <a:gd name="T32" fmla="*/ 405 w 1325"/>
                  <a:gd name="T33" fmla="*/ 178 h 550"/>
                  <a:gd name="T34" fmla="*/ 120 w 1325"/>
                  <a:gd name="T35" fmla="*/ 317 h 550"/>
                  <a:gd name="T36" fmla="*/ 84 w 1325"/>
                  <a:gd name="T37" fmla="*/ 324 h 550"/>
                  <a:gd name="T38" fmla="*/ 54 w 1325"/>
                  <a:gd name="T39" fmla="*/ 328 h 550"/>
                  <a:gd name="T40" fmla="*/ 56 w 1325"/>
                  <a:gd name="T41" fmla="*/ 314 h 550"/>
                  <a:gd name="T42" fmla="*/ 125 w 1325"/>
                  <a:gd name="T43" fmla="*/ 273 h 550"/>
                  <a:gd name="T44" fmla="*/ 188 w 1325"/>
                  <a:gd name="T45" fmla="*/ 235 h 550"/>
                  <a:gd name="T46" fmla="*/ 262 w 1325"/>
                  <a:gd name="T47" fmla="*/ 209 h 550"/>
                  <a:gd name="T48" fmla="*/ 214 w 1325"/>
                  <a:gd name="T49" fmla="*/ 261 h 550"/>
                  <a:gd name="T50" fmla="*/ 295 w 1325"/>
                  <a:gd name="T51" fmla="*/ 241 h 550"/>
                  <a:gd name="T52" fmla="*/ 374 w 1325"/>
                  <a:gd name="T53" fmla="*/ 147 h 550"/>
                  <a:gd name="T54" fmla="*/ 354 w 1325"/>
                  <a:gd name="T55" fmla="*/ 104 h 550"/>
                  <a:gd name="T56" fmla="*/ 306 w 1325"/>
                  <a:gd name="T57" fmla="*/ 103 h 550"/>
                  <a:gd name="T58" fmla="*/ 394 w 1325"/>
                  <a:gd name="T59" fmla="*/ 33 h 550"/>
                  <a:gd name="T60" fmla="*/ 412 w 1325"/>
                  <a:gd name="T61" fmla="*/ 77 h 550"/>
                  <a:gd name="T62" fmla="*/ 465 w 1325"/>
                  <a:gd name="T63" fmla="*/ 83 h 550"/>
                  <a:gd name="T64" fmla="*/ 605 w 1325"/>
                  <a:gd name="T65" fmla="*/ 96 h 550"/>
                  <a:gd name="T66" fmla="*/ 514 w 1325"/>
                  <a:gd name="T67" fmla="*/ 61 h 550"/>
                  <a:gd name="T68" fmla="*/ 545 w 1325"/>
                  <a:gd name="T69" fmla="*/ 23 h 550"/>
                  <a:gd name="T70" fmla="*/ 577 w 1325"/>
                  <a:gd name="T71" fmla="*/ 35 h 550"/>
                  <a:gd name="T72" fmla="*/ 618 w 1325"/>
                  <a:gd name="T73" fmla="*/ 103 h 550"/>
                  <a:gd name="T74" fmla="*/ 658 w 1325"/>
                  <a:gd name="T75" fmla="*/ 146 h 550"/>
                  <a:gd name="T76" fmla="*/ 728 w 1325"/>
                  <a:gd name="T77" fmla="*/ 155 h 550"/>
                  <a:gd name="T78" fmla="*/ 794 w 1325"/>
                  <a:gd name="T79" fmla="*/ 159 h 550"/>
                  <a:gd name="T80" fmla="*/ 799 w 1325"/>
                  <a:gd name="T81" fmla="*/ 93 h 550"/>
                  <a:gd name="T82" fmla="*/ 763 w 1325"/>
                  <a:gd name="T83" fmla="*/ 104 h 550"/>
                  <a:gd name="T84" fmla="*/ 720 w 1325"/>
                  <a:gd name="T85" fmla="*/ 108 h 550"/>
                  <a:gd name="T86" fmla="*/ 761 w 1325"/>
                  <a:gd name="T87" fmla="*/ 76 h 550"/>
                  <a:gd name="T88" fmla="*/ 826 w 1325"/>
                  <a:gd name="T89" fmla="*/ 55 h 550"/>
                  <a:gd name="T90" fmla="*/ 895 w 1325"/>
                  <a:gd name="T91" fmla="*/ 75 h 550"/>
                  <a:gd name="T92" fmla="*/ 1152 w 1325"/>
                  <a:gd name="T93" fmla="*/ 119 h 550"/>
                  <a:gd name="T94" fmla="*/ 986 w 1325"/>
                  <a:gd name="T95" fmla="*/ 302 h 550"/>
                  <a:gd name="T96" fmla="*/ 933 w 1325"/>
                  <a:gd name="T97" fmla="*/ 290 h 550"/>
                  <a:gd name="T98" fmla="*/ 895 w 1325"/>
                  <a:gd name="T99" fmla="*/ 277 h 550"/>
                  <a:gd name="T100" fmla="*/ 763 w 1325"/>
                  <a:gd name="T101" fmla="*/ 219 h 550"/>
                  <a:gd name="T102" fmla="*/ 268 w 1325"/>
                  <a:gd name="T103" fmla="*/ 251 h 550"/>
                  <a:gd name="T104" fmla="*/ 384 w 1325"/>
                  <a:gd name="T105" fmla="*/ 73 h 550"/>
                  <a:gd name="T106" fmla="*/ 417 w 1325"/>
                  <a:gd name="T107" fmla="*/ 123 h 550"/>
                  <a:gd name="T108" fmla="*/ 470 w 1325"/>
                  <a:gd name="T109" fmla="*/ 104 h 550"/>
                  <a:gd name="T110" fmla="*/ 501 w 1325"/>
                  <a:gd name="T111" fmla="*/ 91 h 550"/>
                  <a:gd name="T112" fmla="*/ 545 w 1325"/>
                  <a:gd name="T113" fmla="*/ 127 h 550"/>
                  <a:gd name="T114" fmla="*/ 545 w 1325"/>
                  <a:gd name="T115" fmla="*/ 103 h 550"/>
                  <a:gd name="T116" fmla="*/ 600 w 1325"/>
                  <a:gd name="T117" fmla="*/ 109 h 550"/>
                  <a:gd name="T118" fmla="*/ 773 w 1325"/>
                  <a:gd name="T119" fmla="*/ 174 h 550"/>
                  <a:gd name="T120" fmla="*/ 770 w 1325"/>
                  <a:gd name="T121" fmla="*/ 120 h 550"/>
                  <a:gd name="T122" fmla="*/ 808 w 1325"/>
                  <a:gd name="T123" fmla="*/ 32 h 5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325" h="550">
                    <a:moveTo>
                      <a:pt x="1281" y="223"/>
                    </a:moveTo>
                    <a:cubicBezTo>
                      <a:pt x="1276" y="221"/>
                      <a:pt x="1274" y="210"/>
                      <a:pt x="1264" y="217"/>
                    </a:cubicBezTo>
                    <a:cubicBezTo>
                      <a:pt x="1253" y="213"/>
                      <a:pt x="1241" y="209"/>
                      <a:pt x="1231" y="201"/>
                    </a:cubicBezTo>
                    <a:cubicBezTo>
                      <a:pt x="1225" y="197"/>
                      <a:pt x="1220" y="188"/>
                      <a:pt x="1210" y="187"/>
                    </a:cubicBezTo>
                    <a:cubicBezTo>
                      <a:pt x="1195" y="179"/>
                      <a:pt x="1180" y="167"/>
                      <a:pt x="1169" y="156"/>
                    </a:cubicBezTo>
                    <a:cubicBezTo>
                      <a:pt x="1152" y="150"/>
                      <a:pt x="1151" y="135"/>
                      <a:pt x="1133" y="127"/>
                    </a:cubicBezTo>
                    <a:cubicBezTo>
                      <a:pt x="1126" y="128"/>
                      <a:pt x="1123" y="124"/>
                      <a:pt x="1116" y="123"/>
                    </a:cubicBezTo>
                    <a:cubicBezTo>
                      <a:pt x="1106" y="124"/>
                      <a:pt x="1100" y="116"/>
                      <a:pt x="1090" y="116"/>
                    </a:cubicBezTo>
                    <a:cubicBezTo>
                      <a:pt x="1080" y="108"/>
                      <a:pt x="1062" y="105"/>
                      <a:pt x="1052" y="97"/>
                    </a:cubicBezTo>
                    <a:cubicBezTo>
                      <a:pt x="1047" y="93"/>
                      <a:pt x="1043" y="87"/>
                      <a:pt x="1037" y="85"/>
                    </a:cubicBezTo>
                    <a:cubicBezTo>
                      <a:pt x="1029" y="79"/>
                      <a:pt x="1014" y="83"/>
                      <a:pt x="1004" y="81"/>
                    </a:cubicBezTo>
                    <a:cubicBezTo>
                      <a:pt x="997" y="73"/>
                      <a:pt x="984" y="79"/>
                      <a:pt x="976" y="76"/>
                    </a:cubicBezTo>
                    <a:cubicBezTo>
                      <a:pt x="969" y="81"/>
                      <a:pt x="959" y="85"/>
                      <a:pt x="949" y="85"/>
                    </a:cubicBezTo>
                    <a:cubicBezTo>
                      <a:pt x="936" y="93"/>
                      <a:pt x="920" y="88"/>
                      <a:pt x="905" y="92"/>
                    </a:cubicBezTo>
                    <a:cubicBezTo>
                      <a:pt x="898" y="88"/>
                      <a:pt x="893" y="95"/>
                      <a:pt x="888" y="92"/>
                    </a:cubicBezTo>
                    <a:cubicBezTo>
                      <a:pt x="875" y="96"/>
                      <a:pt x="854" y="89"/>
                      <a:pt x="852" y="104"/>
                    </a:cubicBezTo>
                    <a:cubicBezTo>
                      <a:pt x="851" y="123"/>
                      <a:pt x="841" y="136"/>
                      <a:pt x="827" y="151"/>
                    </a:cubicBezTo>
                    <a:cubicBezTo>
                      <a:pt x="813" y="171"/>
                      <a:pt x="783" y="180"/>
                      <a:pt x="765" y="199"/>
                    </a:cubicBezTo>
                    <a:cubicBezTo>
                      <a:pt x="758" y="198"/>
                      <a:pt x="758" y="194"/>
                      <a:pt x="758" y="190"/>
                    </a:cubicBezTo>
                    <a:cubicBezTo>
                      <a:pt x="758" y="187"/>
                      <a:pt x="763" y="184"/>
                      <a:pt x="761" y="183"/>
                    </a:cubicBezTo>
                    <a:cubicBezTo>
                      <a:pt x="758" y="182"/>
                      <a:pt x="753" y="182"/>
                      <a:pt x="752" y="184"/>
                    </a:cubicBezTo>
                    <a:cubicBezTo>
                      <a:pt x="753" y="193"/>
                      <a:pt x="743" y="197"/>
                      <a:pt x="742" y="205"/>
                    </a:cubicBezTo>
                    <a:cubicBezTo>
                      <a:pt x="740" y="210"/>
                      <a:pt x="743" y="215"/>
                      <a:pt x="747" y="221"/>
                    </a:cubicBezTo>
                    <a:cubicBezTo>
                      <a:pt x="757" y="211"/>
                      <a:pt x="778" y="213"/>
                      <a:pt x="788" y="201"/>
                    </a:cubicBezTo>
                    <a:cubicBezTo>
                      <a:pt x="793" y="197"/>
                      <a:pt x="788" y="184"/>
                      <a:pt x="801" y="187"/>
                    </a:cubicBezTo>
                    <a:cubicBezTo>
                      <a:pt x="806" y="178"/>
                      <a:pt x="821" y="180"/>
                      <a:pt x="827" y="171"/>
                    </a:cubicBezTo>
                    <a:cubicBezTo>
                      <a:pt x="834" y="170"/>
                      <a:pt x="847" y="168"/>
                      <a:pt x="851" y="175"/>
                    </a:cubicBezTo>
                    <a:cubicBezTo>
                      <a:pt x="824" y="184"/>
                      <a:pt x="808" y="202"/>
                      <a:pt x="786" y="218"/>
                    </a:cubicBezTo>
                    <a:cubicBezTo>
                      <a:pt x="783" y="223"/>
                      <a:pt x="773" y="223"/>
                      <a:pt x="773" y="230"/>
                    </a:cubicBezTo>
                    <a:cubicBezTo>
                      <a:pt x="771" y="234"/>
                      <a:pt x="766" y="231"/>
                      <a:pt x="763" y="234"/>
                    </a:cubicBezTo>
                    <a:cubicBezTo>
                      <a:pt x="766" y="237"/>
                      <a:pt x="766" y="241"/>
                      <a:pt x="770" y="243"/>
                    </a:cubicBezTo>
                    <a:cubicBezTo>
                      <a:pt x="771" y="235"/>
                      <a:pt x="783" y="229"/>
                      <a:pt x="790" y="225"/>
                    </a:cubicBezTo>
                    <a:cubicBezTo>
                      <a:pt x="793" y="223"/>
                      <a:pt x="799" y="222"/>
                      <a:pt x="801" y="226"/>
                    </a:cubicBezTo>
                    <a:cubicBezTo>
                      <a:pt x="798" y="235"/>
                      <a:pt x="783" y="241"/>
                      <a:pt x="780" y="249"/>
                    </a:cubicBezTo>
                    <a:cubicBezTo>
                      <a:pt x="796" y="263"/>
                      <a:pt x="806" y="285"/>
                      <a:pt x="827" y="294"/>
                    </a:cubicBezTo>
                    <a:cubicBezTo>
                      <a:pt x="832" y="288"/>
                      <a:pt x="844" y="288"/>
                      <a:pt x="852" y="285"/>
                    </a:cubicBezTo>
                    <a:cubicBezTo>
                      <a:pt x="870" y="281"/>
                      <a:pt x="885" y="273"/>
                      <a:pt x="895" y="261"/>
                    </a:cubicBezTo>
                    <a:cubicBezTo>
                      <a:pt x="874" y="253"/>
                      <a:pt x="859" y="278"/>
                      <a:pt x="837" y="273"/>
                    </a:cubicBezTo>
                    <a:cubicBezTo>
                      <a:pt x="839" y="261"/>
                      <a:pt x="860" y="269"/>
                      <a:pt x="864" y="255"/>
                    </a:cubicBezTo>
                    <a:cubicBezTo>
                      <a:pt x="879" y="255"/>
                      <a:pt x="900" y="235"/>
                      <a:pt x="912" y="254"/>
                    </a:cubicBezTo>
                    <a:cubicBezTo>
                      <a:pt x="907" y="259"/>
                      <a:pt x="907" y="259"/>
                      <a:pt x="907" y="259"/>
                    </a:cubicBezTo>
                    <a:cubicBezTo>
                      <a:pt x="918" y="263"/>
                      <a:pt x="930" y="262"/>
                      <a:pt x="940" y="267"/>
                    </a:cubicBezTo>
                    <a:cubicBezTo>
                      <a:pt x="941" y="278"/>
                      <a:pt x="954" y="282"/>
                      <a:pt x="964" y="288"/>
                    </a:cubicBezTo>
                    <a:cubicBezTo>
                      <a:pt x="984" y="289"/>
                      <a:pt x="1001" y="293"/>
                      <a:pt x="1017" y="300"/>
                    </a:cubicBezTo>
                    <a:cubicBezTo>
                      <a:pt x="1019" y="302"/>
                      <a:pt x="1019" y="306"/>
                      <a:pt x="1015" y="308"/>
                    </a:cubicBezTo>
                    <a:cubicBezTo>
                      <a:pt x="1007" y="310"/>
                      <a:pt x="999" y="305"/>
                      <a:pt x="992" y="305"/>
                    </a:cubicBezTo>
                    <a:cubicBezTo>
                      <a:pt x="994" y="312"/>
                      <a:pt x="1006" y="313"/>
                      <a:pt x="1009" y="320"/>
                    </a:cubicBezTo>
                    <a:cubicBezTo>
                      <a:pt x="1006" y="324"/>
                      <a:pt x="1006" y="330"/>
                      <a:pt x="999" y="332"/>
                    </a:cubicBezTo>
                    <a:cubicBezTo>
                      <a:pt x="984" y="330"/>
                      <a:pt x="971" y="325"/>
                      <a:pt x="954" y="326"/>
                    </a:cubicBezTo>
                    <a:cubicBezTo>
                      <a:pt x="943" y="318"/>
                      <a:pt x="943" y="304"/>
                      <a:pt x="928" y="296"/>
                    </a:cubicBezTo>
                    <a:cubicBezTo>
                      <a:pt x="926" y="290"/>
                      <a:pt x="921" y="286"/>
                      <a:pt x="916" y="285"/>
                    </a:cubicBezTo>
                    <a:cubicBezTo>
                      <a:pt x="910" y="282"/>
                      <a:pt x="902" y="285"/>
                      <a:pt x="895" y="286"/>
                    </a:cubicBezTo>
                    <a:cubicBezTo>
                      <a:pt x="882" y="292"/>
                      <a:pt x="869" y="296"/>
                      <a:pt x="855" y="297"/>
                    </a:cubicBezTo>
                    <a:cubicBezTo>
                      <a:pt x="847" y="300"/>
                      <a:pt x="837" y="294"/>
                      <a:pt x="836" y="302"/>
                    </a:cubicBezTo>
                    <a:cubicBezTo>
                      <a:pt x="842" y="308"/>
                      <a:pt x="852" y="309"/>
                      <a:pt x="860" y="312"/>
                    </a:cubicBezTo>
                    <a:cubicBezTo>
                      <a:pt x="865" y="316"/>
                      <a:pt x="870" y="321"/>
                      <a:pt x="869" y="326"/>
                    </a:cubicBezTo>
                    <a:cubicBezTo>
                      <a:pt x="874" y="330"/>
                      <a:pt x="877" y="337"/>
                      <a:pt x="885" y="334"/>
                    </a:cubicBezTo>
                    <a:cubicBezTo>
                      <a:pt x="902" y="349"/>
                      <a:pt x="926" y="357"/>
                      <a:pt x="951" y="361"/>
                    </a:cubicBezTo>
                    <a:cubicBezTo>
                      <a:pt x="969" y="362"/>
                      <a:pt x="974" y="377"/>
                      <a:pt x="986" y="388"/>
                    </a:cubicBezTo>
                    <a:cubicBezTo>
                      <a:pt x="1007" y="392"/>
                      <a:pt x="1015" y="409"/>
                      <a:pt x="1030" y="419"/>
                    </a:cubicBezTo>
                    <a:cubicBezTo>
                      <a:pt x="1047" y="419"/>
                      <a:pt x="1045" y="433"/>
                      <a:pt x="1057" y="437"/>
                    </a:cubicBezTo>
                    <a:cubicBezTo>
                      <a:pt x="1050" y="443"/>
                      <a:pt x="1042" y="431"/>
                      <a:pt x="1034" y="432"/>
                    </a:cubicBezTo>
                    <a:cubicBezTo>
                      <a:pt x="1039" y="440"/>
                      <a:pt x="1052" y="445"/>
                      <a:pt x="1062" y="452"/>
                    </a:cubicBezTo>
                    <a:cubicBezTo>
                      <a:pt x="1080" y="458"/>
                      <a:pt x="1096" y="464"/>
                      <a:pt x="1116" y="470"/>
                    </a:cubicBezTo>
                    <a:cubicBezTo>
                      <a:pt x="1119" y="475"/>
                      <a:pt x="1108" y="475"/>
                      <a:pt x="1108" y="479"/>
                    </a:cubicBezTo>
                    <a:cubicBezTo>
                      <a:pt x="1111" y="482"/>
                      <a:pt x="1111" y="482"/>
                      <a:pt x="1111" y="482"/>
                    </a:cubicBezTo>
                    <a:cubicBezTo>
                      <a:pt x="1129" y="483"/>
                      <a:pt x="1144" y="492"/>
                      <a:pt x="1159" y="500"/>
                    </a:cubicBezTo>
                    <a:cubicBezTo>
                      <a:pt x="1159" y="504"/>
                      <a:pt x="1152" y="504"/>
                      <a:pt x="1149" y="506"/>
                    </a:cubicBezTo>
                    <a:cubicBezTo>
                      <a:pt x="1146" y="504"/>
                      <a:pt x="1147" y="500"/>
                      <a:pt x="1144" y="499"/>
                    </a:cubicBezTo>
                    <a:cubicBezTo>
                      <a:pt x="1126" y="500"/>
                      <a:pt x="1114" y="486"/>
                      <a:pt x="1100" y="486"/>
                    </a:cubicBezTo>
                    <a:cubicBezTo>
                      <a:pt x="1100" y="502"/>
                      <a:pt x="1124" y="500"/>
                      <a:pt x="1131" y="512"/>
                    </a:cubicBezTo>
                    <a:cubicBezTo>
                      <a:pt x="1134" y="512"/>
                      <a:pt x="1136" y="510"/>
                      <a:pt x="1139" y="512"/>
                    </a:cubicBezTo>
                    <a:cubicBezTo>
                      <a:pt x="1144" y="519"/>
                      <a:pt x="1133" y="514"/>
                      <a:pt x="1129" y="519"/>
                    </a:cubicBezTo>
                    <a:cubicBezTo>
                      <a:pt x="1128" y="522"/>
                      <a:pt x="1131" y="524"/>
                      <a:pt x="1133" y="528"/>
                    </a:cubicBezTo>
                    <a:cubicBezTo>
                      <a:pt x="1128" y="532"/>
                      <a:pt x="1124" y="527"/>
                      <a:pt x="1119" y="526"/>
                    </a:cubicBezTo>
                    <a:cubicBezTo>
                      <a:pt x="1116" y="522"/>
                      <a:pt x="1123" y="519"/>
                      <a:pt x="1126" y="516"/>
                    </a:cubicBezTo>
                    <a:cubicBezTo>
                      <a:pt x="1108" y="507"/>
                      <a:pt x="1108" y="507"/>
                      <a:pt x="1108" y="507"/>
                    </a:cubicBezTo>
                    <a:cubicBezTo>
                      <a:pt x="1104" y="511"/>
                      <a:pt x="1109" y="516"/>
                      <a:pt x="1109" y="522"/>
                    </a:cubicBezTo>
                    <a:cubicBezTo>
                      <a:pt x="1114" y="531"/>
                      <a:pt x="1128" y="537"/>
                      <a:pt x="1129" y="549"/>
                    </a:cubicBezTo>
                    <a:cubicBezTo>
                      <a:pt x="1128" y="550"/>
                      <a:pt x="1126" y="549"/>
                      <a:pt x="1123" y="549"/>
                    </a:cubicBezTo>
                    <a:cubicBezTo>
                      <a:pt x="1118" y="547"/>
                      <a:pt x="1113" y="543"/>
                      <a:pt x="1113" y="538"/>
                    </a:cubicBezTo>
                    <a:cubicBezTo>
                      <a:pt x="1106" y="526"/>
                      <a:pt x="1093" y="514"/>
                      <a:pt x="1095" y="500"/>
                    </a:cubicBezTo>
                    <a:cubicBezTo>
                      <a:pt x="1090" y="495"/>
                      <a:pt x="1086" y="487"/>
                      <a:pt x="1078" y="486"/>
                    </a:cubicBezTo>
                    <a:cubicBezTo>
                      <a:pt x="1091" y="474"/>
                      <a:pt x="1091" y="474"/>
                      <a:pt x="1091" y="474"/>
                    </a:cubicBezTo>
                    <a:cubicBezTo>
                      <a:pt x="1078" y="463"/>
                      <a:pt x="1057" y="463"/>
                      <a:pt x="1045" y="451"/>
                    </a:cubicBezTo>
                    <a:cubicBezTo>
                      <a:pt x="1032" y="450"/>
                      <a:pt x="1032" y="436"/>
                      <a:pt x="1020" y="433"/>
                    </a:cubicBezTo>
                    <a:cubicBezTo>
                      <a:pt x="1027" y="427"/>
                      <a:pt x="1027" y="427"/>
                      <a:pt x="1027" y="427"/>
                    </a:cubicBezTo>
                    <a:cubicBezTo>
                      <a:pt x="1019" y="419"/>
                      <a:pt x="1002" y="417"/>
                      <a:pt x="999" y="405"/>
                    </a:cubicBezTo>
                    <a:cubicBezTo>
                      <a:pt x="981" y="393"/>
                      <a:pt x="968" y="371"/>
                      <a:pt x="940" y="373"/>
                    </a:cubicBezTo>
                    <a:cubicBezTo>
                      <a:pt x="921" y="364"/>
                      <a:pt x="892" y="364"/>
                      <a:pt x="883" y="346"/>
                    </a:cubicBezTo>
                    <a:cubicBezTo>
                      <a:pt x="880" y="334"/>
                      <a:pt x="865" y="344"/>
                      <a:pt x="859" y="337"/>
                    </a:cubicBezTo>
                    <a:cubicBezTo>
                      <a:pt x="860" y="326"/>
                      <a:pt x="849" y="328"/>
                      <a:pt x="841" y="325"/>
                    </a:cubicBezTo>
                    <a:cubicBezTo>
                      <a:pt x="831" y="316"/>
                      <a:pt x="811" y="312"/>
                      <a:pt x="808" y="298"/>
                    </a:cubicBezTo>
                    <a:cubicBezTo>
                      <a:pt x="788" y="270"/>
                      <a:pt x="755" y="253"/>
                      <a:pt x="728" y="229"/>
                    </a:cubicBezTo>
                    <a:cubicBezTo>
                      <a:pt x="727" y="215"/>
                      <a:pt x="719" y="206"/>
                      <a:pt x="714" y="194"/>
                    </a:cubicBezTo>
                    <a:cubicBezTo>
                      <a:pt x="719" y="190"/>
                      <a:pt x="712" y="186"/>
                      <a:pt x="712" y="180"/>
                    </a:cubicBezTo>
                    <a:cubicBezTo>
                      <a:pt x="682" y="156"/>
                      <a:pt x="643" y="158"/>
                      <a:pt x="601" y="159"/>
                    </a:cubicBezTo>
                    <a:cubicBezTo>
                      <a:pt x="583" y="159"/>
                      <a:pt x="569" y="148"/>
                      <a:pt x="552" y="146"/>
                    </a:cubicBezTo>
                    <a:cubicBezTo>
                      <a:pt x="537" y="139"/>
                      <a:pt x="519" y="139"/>
                      <a:pt x="503" y="135"/>
                    </a:cubicBezTo>
                    <a:cubicBezTo>
                      <a:pt x="489" y="140"/>
                      <a:pt x="476" y="147"/>
                      <a:pt x="461" y="143"/>
                    </a:cubicBezTo>
                    <a:cubicBezTo>
                      <a:pt x="448" y="148"/>
                      <a:pt x="433" y="148"/>
                      <a:pt x="420" y="151"/>
                    </a:cubicBezTo>
                    <a:cubicBezTo>
                      <a:pt x="410" y="158"/>
                      <a:pt x="407" y="168"/>
                      <a:pt x="405" y="178"/>
                    </a:cubicBezTo>
                    <a:cubicBezTo>
                      <a:pt x="392" y="198"/>
                      <a:pt x="376" y="219"/>
                      <a:pt x="356" y="235"/>
                    </a:cubicBezTo>
                    <a:cubicBezTo>
                      <a:pt x="333" y="239"/>
                      <a:pt x="323" y="258"/>
                      <a:pt x="303" y="267"/>
                    </a:cubicBezTo>
                    <a:cubicBezTo>
                      <a:pt x="288" y="271"/>
                      <a:pt x="272" y="278"/>
                      <a:pt x="254" y="278"/>
                    </a:cubicBezTo>
                    <a:cubicBezTo>
                      <a:pt x="244" y="277"/>
                      <a:pt x="232" y="280"/>
                      <a:pt x="222" y="281"/>
                    </a:cubicBezTo>
                    <a:cubicBezTo>
                      <a:pt x="201" y="281"/>
                      <a:pt x="178" y="281"/>
                      <a:pt x="159" y="290"/>
                    </a:cubicBezTo>
                    <a:cubicBezTo>
                      <a:pt x="138" y="286"/>
                      <a:pt x="131" y="308"/>
                      <a:pt x="120" y="317"/>
                    </a:cubicBezTo>
                    <a:cubicBezTo>
                      <a:pt x="98" y="341"/>
                      <a:pt x="72" y="371"/>
                      <a:pt x="39" y="385"/>
                    </a:cubicBezTo>
                    <a:cubicBezTo>
                      <a:pt x="31" y="388"/>
                      <a:pt x="29" y="399"/>
                      <a:pt x="19" y="399"/>
                    </a:cubicBezTo>
                    <a:cubicBezTo>
                      <a:pt x="9" y="397"/>
                      <a:pt x="18" y="388"/>
                      <a:pt x="11" y="384"/>
                    </a:cubicBezTo>
                    <a:cubicBezTo>
                      <a:pt x="11" y="373"/>
                      <a:pt x="28" y="364"/>
                      <a:pt x="37" y="358"/>
                    </a:cubicBezTo>
                    <a:cubicBezTo>
                      <a:pt x="44" y="349"/>
                      <a:pt x="54" y="346"/>
                      <a:pt x="62" y="340"/>
                    </a:cubicBezTo>
                    <a:cubicBezTo>
                      <a:pt x="64" y="329"/>
                      <a:pt x="80" y="333"/>
                      <a:pt x="84" y="324"/>
                    </a:cubicBezTo>
                    <a:cubicBezTo>
                      <a:pt x="89" y="321"/>
                      <a:pt x="92" y="324"/>
                      <a:pt x="92" y="328"/>
                    </a:cubicBezTo>
                    <a:cubicBezTo>
                      <a:pt x="93" y="329"/>
                      <a:pt x="97" y="328"/>
                      <a:pt x="98" y="326"/>
                    </a:cubicBezTo>
                    <a:cubicBezTo>
                      <a:pt x="90" y="320"/>
                      <a:pt x="105" y="313"/>
                      <a:pt x="107" y="308"/>
                    </a:cubicBezTo>
                    <a:cubicBezTo>
                      <a:pt x="105" y="298"/>
                      <a:pt x="117" y="293"/>
                      <a:pt x="112" y="285"/>
                    </a:cubicBezTo>
                    <a:cubicBezTo>
                      <a:pt x="102" y="288"/>
                      <a:pt x="95" y="296"/>
                      <a:pt x="87" y="301"/>
                    </a:cubicBezTo>
                    <a:cubicBezTo>
                      <a:pt x="74" y="309"/>
                      <a:pt x="75" y="332"/>
                      <a:pt x="54" y="328"/>
                    </a:cubicBezTo>
                    <a:cubicBezTo>
                      <a:pt x="19" y="360"/>
                      <a:pt x="19" y="360"/>
                      <a:pt x="19" y="360"/>
                    </a:cubicBezTo>
                    <a:cubicBezTo>
                      <a:pt x="14" y="362"/>
                      <a:pt x="13" y="372"/>
                      <a:pt x="3" y="371"/>
                    </a:cubicBezTo>
                    <a:cubicBezTo>
                      <a:pt x="0" y="365"/>
                      <a:pt x="6" y="364"/>
                      <a:pt x="9" y="361"/>
                    </a:cubicBezTo>
                    <a:cubicBezTo>
                      <a:pt x="23" y="348"/>
                      <a:pt x="28" y="332"/>
                      <a:pt x="36" y="318"/>
                    </a:cubicBezTo>
                    <a:cubicBezTo>
                      <a:pt x="41" y="318"/>
                      <a:pt x="46" y="317"/>
                      <a:pt x="49" y="313"/>
                    </a:cubicBezTo>
                    <a:cubicBezTo>
                      <a:pt x="52" y="313"/>
                      <a:pt x="54" y="313"/>
                      <a:pt x="56" y="314"/>
                    </a:cubicBezTo>
                    <a:cubicBezTo>
                      <a:pt x="62" y="316"/>
                      <a:pt x="67" y="312"/>
                      <a:pt x="70" y="308"/>
                    </a:cubicBezTo>
                    <a:cubicBezTo>
                      <a:pt x="72" y="300"/>
                      <a:pt x="84" y="296"/>
                      <a:pt x="84" y="288"/>
                    </a:cubicBezTo>
                    <a:cubicBezTo>
                      <a:pt x="93" y="278"/>
                      <a:pt x="87" y="265"/>
                      <a:pt x="105" y="261"/>
                    </a:cubicBezTo>
                    <a:cubicBezTo>
                      <a:pt x="112" y="258"/>
                      <a:pt x="112" y="251"/>
                      <a:pt x="120" y="253"/>
                    </a:cubicBezTo>
                    <a:cubicBezTo>
                      <a:pt x="131" y="259"/>
                      <a:pt x="117" y="267"/>
                      <a:pt x="115" y="274"/>
                    </a:cubicBezTo>
                    <a:cubicBezTo>
                      <a:pt x="118" y="275"/>
                      <a:pt x="122" y="274"/>
                      <a:pt x="125" y="273"/>
                    </a:cubicBezTo>
                    <a:cubicBezTo>
                      <a:pt x="140" y="274"/>
                      <a:pt x="156" y="270"/>
                      <a:pt x="171" y="267"/>
                    </a:cubicBezTo>
                    <a:cubicBezTo>
                      <a:pt x="176" y="266"/>
                      <a:pt x="176" y="262"/>
                      <a:pt x="176" y="259"/>
                    </a:cubicBezTo>
                    <a:cubicBezTo>
                      <a:pt x="174" y="254"/>
                      <a:pt x="168" y="259"/>
                      <a:pt x="166" y="254"/>
                    </a:cubicBezTo>
                    <a:cubicBezTo>
                      <a:pt x="164" y="250"/>
                      <a:pt x="161" y="242"/>
                      <a:pt x="166" y="237"/>
                    </a:cubicBezTo>
                    <a:cubicBezTo>
                      <a:pt x="173" y="234"/>
                      <a:pt x="179" y="226"/>
                      <a:pt x="188" y="230"/>
                    </a:cubicBezTo>
                    <a:cubicBezTo>
                      <a:pt x="189" y="231"/>
                      <a:pt x="189" y="234"/>
                      <a:pt x="188" y="235"/>
                    </a:cubicBezTo>
                    <a:cubicBezTo>
                      <a:pt x="194" y="238"/>
                      <a:pt x="199" y="226"/>
                      <a:pt x="207" y="229"/>
                    </a:cubicBezTo>
                    <a:cubicBezTo>
                      <a:pt x="212" y="245"/>
                      <a:pt x="191" y="251"/>
                      <a:pt x="186" y="265"/>
                    </a:cubicBezTo>
                    <a:cubicBezTo>
                      <a:pt x="188" y="267"/>
                      <a:pt x="188" y="267"/>
                      <a:pt x="188" y="267"/>
                    </a:cubicBezTo>
                    <a:cubicBezTo>
                      <a:pt x="193" y="267"/>
                      <a:pt x="199" y="269"/>
                      <a:pt x="202" y="266"/>
                    </a:cubicBezTo>
                    <a:cubicBezTo>
                      <a:pt x="199" y="255"/>
                      <a:pt x="219" y="255"/>
                      <a:pt x="217" y="245"/>
                    </a:cubicBezTo>
                    <a:cubicBezTo>
                      <a:pt x="234" y="233"/>
                      <a:pt x="239" y="215"/>
                      <a:pt x="262" y="209"/>
                    </a:cubicBezTo>
                    <a:cubicBezTo>
                      <a:pt x="260" y="202"/>
                      <a:pt x="263" y="197"/>
                      <a:pt x="268" y="193"/>
                    </a:cubicBezTo>
                    <a:cubicBezTo>
                      <a:pt x="280" y="199"/>
                      <a:pt x="280" y="183"/>
                      <a:pt x="290" y="186"/>
                    </a:cubicBezTo>
                    <a:cubicBezTo>
                      <a:pt x="291" y="186"/>
                      <a:pt x="298" y="184"/>
                      <a:pt x="298" y="187"/>
                    </a:cubicBezTo>
                    <a:cubicBezTo>
                      <a:pt x="293" y="193"/>
                      <a:pt x="288" y="201"/>
                      <a:pt x="280" y="199"/>
                    </a:cubicBezTo>
                    <a:cubicBezTo>
                      <a:pt x="267" y="205"/>
                      <a:pt x="273" y="222"/>
                      <a:pt x="257" y="226"/>
                    </a:cubicBezTo>
                    <a:cubicBezTo>
                      <a:pt x="250" y="242"/>
                      <a:pt x="229" y="251"/>
                      <a:pt x="214" y="261"/>
                    </a:cubicBezTo>
                    <a:cubicBezTo>
                      <a:pt x="216" y="270"/>
                      <a:pt x="230" y="263"/>
                      <a:pt x="239" y="265"/>
                    </a:cubicBezTo>
                    <a:cubicBezTo>
                      <a:pt x="258" y="259"/>
                      <a:pt x="255" y="238"/>
                      <a:pt x="275" y="234"/>
                    </a:cubicBezTo>
                    <a:cubicBezTo>
                      <a:pt x="278" y="235"/>
                      <a:pt x="275" y="238"/>
                      <a:pt x="277" y="241"/>
                    </a:cubicBezTo>
                    <a:cubicBezTo>
                      <a:pt x="298" y="230"/>
                      <a:pt x="300" y="206"/>
                      <a:pt x="324" y="202"/>
                    </a:cubicBezTo>
                    <a:cubicBezTo>
                      <a:pt x="328" y="203"/>
                      <a:pt x="328" y="205"/>
                      <a:pt x="328" y="206"/>
                    </a:cubicBezTo>
                    <a:cubicBezTo>
                      <a:pt x="310" y="214"/>
                      <a:pt x="313" y="235"/>
                      <a:pt x="295" y="241"/>
                    </a:cubicBezTo>
                    <a:cubicBezTo>
                      <a:pt x="291" y="245"/>
                      <a:pt x="285" y="249"/>
                      <a:pt x="287" y="253"/>
                    </a:cubicBezTo>
                    <a:cubicBezTo>
                      <a:pt x="298" y="257"/>
                      <a:pt x="301" y="247"/>
                      <a:pt x="306" y="243"/>
                    </a:cubicBezTo>
                    <a:cubicBezTo>
                      <a:pt x="320" y="235"/>
                      <a:pt x="333" y="227"/>
                      <a:pt x="343" y="218"/>
                    </a:cubicBezTo>
                    <a:cubicBezTo>
                      <a:pt x="369" y="214"/>
                      <a:pt x="371" y="193"/>
                      <a:pt x="385" y="179"/>
                    </a:cubicBezTo>
                    <a:cubicBezTo>
                      <a:pt x="384" y="174"/>
                      <a:pt x="387" y="170"/>
                      <a:pt x="390" y="164"/>
                    </a:cubicBezTo>
                    <a:cubicBezTo>
                      <a:pt x="389" y="156"/>
                      <a:pt x="379" y="154"/>
                      <a:pt x="374" y="147"/>
                    </a:cubicBezTo>
                    <a:cubicBezTo>
                      <a:pt x="376" y="146"/>
                      <a:pt x="376" y="146"/>
                      <a:pt x="376" y="146"/>
                    </a:cubicBezTo>
                    <a:cubicBezTo>
                      <a:pt x="372" y="138"/>
                      <a:pt x="384" y="136"/>
                      <a:pt x="387" y="131"/>
                    </a:cubicBezTo>
                    <a:cubicBezTo>
                      <a:pt x="387" y="130"/>
                      <a:pt x="385" y="130"/>
                      <a:pt x="385" y="128"/>
                    </a:cubicBezTo>
                    <a:cubicBezTo>
                      <a:pt x="379" y="127"/>
                      <a:pt x="372" y="124"/>
                      <a:pt x="369" y="131"/>
                    </a:cubicBezTo>
                    <a:cubicBezTo>
                      <a:pt x="366" y="131"/>
                      <a:pt x="362" y="130"/>
                      <a:pt x="361" y="127"/>
                    </a:cubicBezTo>
                    <a:cubicBezTo>
                      <a:pt x="362" y="118"/>
                      <a:pt x="351" y="114"/>
                      <a:pt x="354" y="104"/>
                    </a:cubicBezTo>
                    <a:cubicBezTo>
                      <a:pt x="362" y="96"/>
                      <a:pt x="343" y="95"/>
                      <a:pt x="343" y="89"/>
                    </a:cubicBezTo>
                    <a:cubicBezTo>
                      <a:pt x="339" y="91"/>
                      <a:pt x="339" y="91"/>
                      <a:pt x="339" y="91"/>
                    </a:cubicBezTo>
                    <a:cubicBezTo>
                      <a:pt x="339" y="103"/>
                      <a:pt x="338" y="118"/>
                      <a:pt x="343" y="130"/>
                    </a:cubicBezTo>
                    <a:cubicBezTo>
                      <a:pt x="343" y="132"/>
                      <a:pt x="339" y="136"/>
                      <a:pt x="336" y="135"/>
                    </a:cubicBezTo>
                    <a:cubicBezTo>
                      <a:pt x="333" y="130"/>
                      <a:pt x="328" y="126"/>
                      <a:pt x="328" y="120"/>
                    </a:cubicBezTo>
                    <a:cubicBezTo>
                      <a:pt x="326" y="109"/>
                      <a:pt x="311" y="111"/>
                      <a:pt x="306" y="103"/>
                    </a:cubicBezTo>
                    <a:cubicBezTo>
                      <a:pt x="303" y="93"/>
                      <a:pt x="318" y="92"/>
                      <a:pt x="320" y="85"/>
                    </a:cubicBezTo>
                    <a:cubicBezTo>
                      <a:pt x="320" y="83"/>
                      <a:pt x="318" y="79"/>
                      <a:pt x="321" y="77"/>
                    </a:cubicBezTo>
                    <a:cubicBezTo>
                      <a:pt x="328" y="72"/>
                      <a:pt x="334" y="77"/>
                      <a:pt x="339" y="79"/>
                    </a:cubicBezTo>
                    <a:cubicBezTo>
                      <a:pt x="344" y="77"/>
                      <a:pt x="346" y="72"/>
                      <a:pt x="351" y="72"/>
                    </a:cubicBezTo>
                    <a:cubicBezTo>
                      <a:pt x="357" y="61"/>
                      <a:pt x="380" y="59"/>
                      <a:pt x="377" y="44"/>
                    </a:cubicBezTo>
                    <a:cubicBezTo>
                      <a:pt x="382" y="40"/>
                      <a:pt x="384" y="31"/>
                      <a:pt x="394" y="33"/>
                    </a:cubicBezTo>
                    <a:cubicBezTo>
                      <a:pt x="397" y="44"/>
                      <a:pt x="402" y="55"/>
                      <a:pt x="410" y="63"/>
                    </a:cubicBezTo>
                    <a:cubicBezTo>
                      <a:pt x="418" y="55"/>
                      <a:pt x="405" y="45"/>
                      <a:pt x="404" y="36"/>
                    </a:cubicBezTo>
                    <a:cubicBezTo>
                      <a:pt x="405" y="28"/>
                      <a:pt x="417" y="24"/>
                      <a:pt x="425" y="21"/>
                    </a:cubicBezTo>
                    <a:cubicBezTo>
                      <a:pt x="445" y="27"/>
                      <a:pt x="420" y="40"/>
                      <a:pt x="425" y="51"/>
                    </a:cubicBezTo>
                    <a:cubicBezTo>
                      <a:pt x="428" y="60"/>
                      <a:pt x="430" y="72"/>
                      <a:pt x="423" y="81"/>
                    </a:cubicBezTo>
                    <a:cubicBezTo>
                      <a:pt x="418" y="83"/>
                      <a:pt x="417" y="79"/>
                      <a:pt x="412" y="77"/>
                    </a:cubicBezTo>
                    <a:cubicBezTo>
                      <a:pt x="404" y="79"/>
                      <a:pt x="404" y="85"/>
                      <a:pt x="400" y="91"/>
                    </a:cubicBezTo>
                    <a:cubicBezTo>
                      <a:pt x="402" y="95"/>
                      <a:pt x="405" y="89"/>
                      <a:pt x="409" y="91"/>
                    </a:cubicBezTo>
                    <a:cubicBezTo>
                      <a:pt x="413" y="91"/>
                      <a:pt x="418" y="92"/>
                      <a:pt x="422" y="89"/>
                    </a:cubicBezTo>
                    <a:cubicBezTo>
                      <a:pt x="428" y="89"/>
                      <a:pt x="428" y="89"/>
                      <a:pt x="428" y="89"/>
                    </a:cubicBezTo>
                    <a:cubicBezTo>
                      <a:pt x="437" y="87"/>
                      <a:pt x="446" y="87"/>
                      <a:pt x="451" y="79"/>
                    </a:cubicBezTo>
                    <a:cubicBezTo>
                      <a:pt x="455" y="76"/>
                      <a:pt x="461" y="79"/>
                      <a:pt x="465" y="83"/>
                    </a:cubicBezTo>
                    <a:cubicBezTo>
                      <a:pt x="475" y="85"/>
                      <a:pt x="483" y="83"/>
                      <a:pt x="491" y="79"/>
                    </a:cubicBezTo>
                    <a:cubicBezTo>
                      <a:pt x="498" y="79"/>
                      <a:pt x="506" y="84"/>
                      <a:pt x="506" y="76"/>
                    </a:cubicBezTo>
                    <a:cubicBezTo>
                      <a:pt x="521" y="72"/>
                      <a:pt x="537" y="71"/>
                      <a:pt x="554" y="72"/>
                    </a:cubicBezTo>
                    <a:cubicBezTo>
                      <a:pt x="562" y="72"/>
                      <a:pt x="567" y="76"/>
                      <a:pt x="573" y="71"/>
                    </a:cubicBezTo>
                    <a:cubicBezTo>
                      <a:pt x="600" y="59"/>
                      <a:pt x="585" y="89"/>
                      <a:pt x="600" y="96"/>
                    </a:cubicBezTo>
                    <a:cubicBezTo>
                      <a:pt x="601" y="96"/>
                      <a:pt x="605" y="99"/>
                      <a:pt x="605" y="96"/>
                    </a:cubicBezTo>
                    <a:cubicBezTo>
                      <a:pt x="606" y="93"/>
                      <a:pt x="605" y="89"/>
                      <a:pt x="603" y="88"/>
                    </a:cubicBezTo>
                    <a:cubicBezTo>
                      <a:pt x="606" y="76"/>
                      <a:pt x="596" y="65"/>
                      <a:pt x="588" y="57"/>
                    </a:cubicBezTo>
                    <a:cubicBezTo>
                      <a:pt x="580" y="53"/>
                      <a:pt x="569" y="56"/>
                      <a:pt x="562" y="51"/>
                    </a:cubicBezTo>
                    <a:cubicBezTo>
                      <a:pt x="559" y="51"/>
                      <a:pt x="554" y="52"/>
                      <a:pt x="550" y="55"/>
                    </a:cubicBezTo>
                    <a:cubicBezTo>
                      <a:pt x="541" y="51"/>
                      <a:pt x="542" y="63"/>
                      <a:pt x="534" y="63"/>
                    </a:cubicBezTo>
                    <a:cubicBezTo>
                      <a:pt x="529" y="57"/>
                      <a:pt x="521" y="59"/>
                      <a:pt x="514" y="61"/>
                    </a:cubicBezTo>
                    <a:cubicBezTo>
                      <a:pt x="503" y="61"/>
                      <a:pt x="496" y="73"/>
                      <a:pt x="484" y="68"/>
                    </a:cubicBezTo>
                    <a:cubicBezTo>
                      <a:pt x="488" y="59"/>
                      <a:pt x="501" y="56"/>
                      <a:pt x="509" y="49"/>
                    </a:cubicBezTo>
                    <a:cubicBezTo>
                      <a:pt x="517" y="45"/>
                      <a:pt x="529" y="48"/>
                      <a:pt x="534" y="40"/>
                    </a:cubicBezTo>
                    <a:cubicBezTo>
                      <a:pt x="531" y="31"/>
                      <a:pt x="527" y="23"/>
                      <a:pt x="519" y="16"/>
                    </a:cubicBezTo>
                    <a:cubicBezTo>
                      <a:pt x="526" y="9"/>
                      <a:pt x="537" y="0"/>
                      <a:pt x="545" y="8"/>
                    </a:cubicBezTo>
                    <a:cubicBezTo>
                      <a:pt x="550" y="12"/>
                      <a:pt x="545" y="17"/>
                      <a:pt x="545" y="23"/>
                    </a:cubicBezTo>
                    <a:cubicBezTo>
                      <a:pt x="542" y="29"/>
                      <a:pt x="542" y="39"/>
                      <a:pt x="545" y="45"/>
                    </a:cubicBezTo>
                    <a:cubicBezTo>
                      <a:pt x="547" y="45"/>
                      <a:pt x="549" y="44"/>
                      <a:pt x="550" y="44"/>
                    </a:cubicBezTo>
                    <a:cubicBezTo>
                      <a:pt x="565" y="36"/>
                      <a:pt x="557" y="18"/>
                      <a:pt x="573" y="12"/>
                    </a:cubicBezTo>
                    <a:cubicBezTo>
                      <a:pt x="577" y="10"/>
                      <a:pt x="583" y="8"/>
                      <a:pt x="587" y="12"/>
                    </a:cubicBezTo>
                    <a:cubicBezTo>
                      <a:pt x="587" y="21"/>
                      <a:pt x="577" y="25"/>
                      <a:pt x="573" y="32"/>
                    </a:cubicBezTo>
                    <a:cubicBezTo>
                      <a:pt x="573" y="35"/>
                      <a:pt x="575" y="35"/>
                      <a:pt x="577" y="35"/>
                    </a:cubicBezTo>
                    <a:cubicBezTo>
                      <a:pt x="588" y="35"/>
                      <a:pt x="603" y="31"/>
                      <a:pt x="611" y="35"/>
                    </a:cubicBezTo>
                    <a:cubicBezTo>
                      <a:pt x="613" y="40"/>
                      <a:pt x="606" y="41"/>
                      <a:pt x="605" y="45"/>
                    </a:cubicBezTo>
                    <a:cubicBezTo>
                      <a:pt x="611" y="47"/>
                      <a:pt x="618" y="49"/>
                      <a:pt x="625" y="51"/>
                    </a:cubicBezTo>
                    <a:cubicBezTo>
                      <a:pt x="628" y="59"/>
                      <a:pt x="615" y="55"/>
                      <a:pt x="616" y="61"/>
                    </a:cubicBezTo>
                    <a:cubicBezTo>
                      <a:pt x="615" y="65"/>
                      <a:pt x="610" y="71"/>
                      <a:pt x="616" y="73"/>
                    </a:cubicBezTo>
                    <a:cubicBezTo>
                      <a:pt x="618" y="103"/>
                      <a:pt x="618" y="103"/>
                      <a:pt x="618" y="103"/>
                    </a:cubicBezTo>
                    <a:cubicBezTo>
                      <a:pt x="626" y="115"/>
                      <a:pt x="646" y="119"/>
                      <a:pt x="659" y="127"/>
                    </a:cubicBezTo>
                    <a:cubicBezTo>
                      <a:pt x="659" y="130"/>
                      <a:pt x="659" y="130"/>
                      <a:pt x="659" y="130"/>
                    </a:cubicBezTo>
                    <a:cubicBezTo>
                      <a:pt x="649" y="138"/>
                      <a:pt x="639" y="123"/>
                      <a:pt x="625" y="127"/>
                    </a:cubicBezTo>
                    <a:cubicBezTo>
                      <a:pt x="620" y="132"/>
                      <a:pt x="603" y="132"/>
                      <a:pt x="606" y="140"/>
                    </a:cubicBezTo>
                    <a:cubicBezTo>
                      <a:pt x="641" y="144"/>
                      <a:pt x="641" y="144"/>
                      <a:pt x="641" y="144"/>
                    </a:cubicBezTo>
                    <a:cubicBezTo>
                      <a:pt x="648" y="146"/>
                      <a:pt x="653" y="140"/>
                      <a:pt x="658" y="146"/>
                    </a:cubicBezTo>
                    <a:cubicBezTo>
                      <a:pt x="667" y="148"/>
                      <a:pt x="679" y="148"/>
                      <a:pt x="689" y="148"/>
                    </a:cubicBezTo>
                    <a:cubicBezTo>
                      <a:pt x="692" y="148"/>
                      <a:pt x="692" y="144"/>
                      <a:pt x="691" y="143"/>
                    </a:cubicBezTo>
                    <a:cubicBezTo>
                      <a:pt x="692" y="139"/>
                      <a:pt x="695" y="138"/>
                      <a:pt x="699" y="138"/>
                    </a:cubicBezTo>
                    <a:cubicBezTo>
                      <a:pt x="704" y="139"/>
                      <a:pt x="704" y="144"/>
                      <a:pt x="702" y="148"/>
                    </a:cubicBezTo>
                    <a:cubicBezTo>
                      <a:pt x="707" y="156"/>
                      <a:pt x="714" y="146"/>
                      <a:pt x="722" y="147"/>
                    </a:cubicBezTo>
                    <a:cubicBezTo>
                      <a:pt x="727" y="147"/>
                      <a:pt x="728" y="151"/>
                      <a:pt x="728" y="155"/>
                    </a:cubicBezTo>
                    <a:cubicBezTo>
                      <a:pt x="735" y="151"/>
                      <a:pt x="743" y="146"/>
                      <a:pt x="753" y="148"/>
                    </a:cubicBezTo>
                    <a:cubicBezTo>
                      <a:pt x="758" y="162"/>
                      <a:pt x="733" y="162"/>
                      <a:pt x="732" y="175"/>
                    </a:cubicBezTo>
                    <a:cubicBezTo>
                      <a:pt x="728" y="179"/>
                      <a:pt x="732" y="183"/>
                      <a:pt x="735" y="187"/>
                    </a:cubicBezTo>
                    <a:cubicBezTo>
                      <a:pt x="737" y="187"/>
                      <a:pt x="737" y="186"/>
                      <a:pt x="737" y="184"/>
                    </a:cubicBezTo>
                    <a:cubicBezTo>
                      <a:pt x="757" y="176"/>
                      <a:pt x="761" y="151"/>
                      <a:pt x="788" y="152"/>
                    </a:cubicBezTo>
                    <a:cubicBezTo>
                      <a:pt x="793" y="154"/>
                      <a:pt x="790" y="160"/>
                      <a:pt x="794" y="159"/>
                    </a:cubicBezTo>
                    <a:cubicBezTo>
                      <a:pt x="798" y="155"/>
                      <a:pt x="806" y="158"/>
                      <a:pt x="808" y="152"/>
                    </a:cubicBezTo>
                    <a:cubicBezTo>
                      <a:pt x="806" y="150"/>
                      <a:pt x="801" y="148"/>
                      <a:pt x="799" y="147"/>
                    </a:cubicBezTo>
                    <a:cubicBezTo>
                      <a:pt x="796" y="147"/>
                      <a:pt x="791" y="143"/>
                      <a:pt x="796" y="140"/>
                    </a:cubicBezTo>
                    <a:cubicBezTo>
                      <a:pt x="818" y="140"/>
                      <a:pt x="818" y="140"/>
                      <a:pt x="818" y="140"/>
                    </a:cubicBezTo>
                    <a:cubicBezTo>
                      <a:pt x="826" y="130"/>
                      <a:pt x="834" y="118"/>
                      <a:pt x="832" y="103"/>
                    </a:cubicBezTo>
                    <a:cubicBezTo>
                      <a:pt x="826" y="93"/>
                      <a:pt x="813" y="92"/>
                      <a:pt x="799" y="93"/>
                    </a:cubicBezTo>
                    <a:cubicBezTo>
                      <a:pt x="796" y="95"/>
                      <a:pt x="790" y="88"/>
                      <a:pt x="790" y="95"/>
                    </a:cubicBezTo>
                    <a:cubicBezTo>
                      <a:pt x="794" y="96"/>
                      <a:pt x="799" y="97"/>
                      <a:pt x="804" y="97"/>
                    </a:cubicBezTo>
                    <a:cubicBezTo>
                      <a:pt x="811" y="101"/>
                      <a:pt x="824" y="103"/>
                      <a:pt x="821" y="111"/>
                    </a:cubicBezTo>
                    <a:cubicBezTo>
                      <a:pt x="814" y="115"/>
                      <a:pt x="808" y="108"/>
                      <a:pt x="799" y="111"/>
                    </a:cubicBezTo>
                    <a:cubicBezTo>
                      <a:pt x="793" y="105"/>
                      <a:pt x="778" y="112"/>
                      <a:pt x="773" y="103"/>
                    </a:cubicBezTo>
                    <a:cubicBezTo>
                      <a:pt x="770" y="104"/>
                      <a:pt x="763" y="99"/>
                      <a:pt x="763" y="104"/>
                    </a:cubicBezTo>
                    <a:cubicBezTo>
                      <a:pt x="768" y="107"/>
                      <a:pt x="771" y="112"/>
                      <a:pt x="780" y="114"/>
                    </a:cubicBezTo>
                    <a:cubicBezTo>
                      <a:pt x="785" y="115"/>
                      <a:pt x="793" y="119"/>
                      <a:pt x="790" y="124"/>
                    </a:cubicBezTo>
                    <a:cubicBezTo>
                      <a:pt x="776" y="127"/>
                      <a:pt x="771" y="140"/>
                      <a:pt x="757" y="139"/>
                    </a:cubicBezTo>
                    <a:cubicBezTo>
                      <a:pt x="715" y="115"/>
                      <a:pt x="715" y="115"/>
                      <a:pt x="715" y="115"/>
                    </a:cubicBezTo>
                    <a:cubicBezTo>
                      <a:pt x="714" y="112"/>
                      <a:pt x="714" y="112"/>
                      <a:pt x="714" y="112"/>
                    </a:cubicBezTo>
                    <a:cubicBezTo>
                      <a:pt x="714" y="109"/>
                      <a:pt x="717" y="108"/>
                      <a:pt x="720" y="108"/>
                    </a:cubicBezTo>
                    <a:cubicBezTo>
                      <a:pt x="727" y="115"/>
                      <a:pt x="738" y="112"/>
                      <a:pt x="747" y="115"/>
                    </a:cubicBezTo>
                    <a:cubicBezTo>
                      <a:pt x="748" y="118"/>
                      <a:pt x="750" y="118"/>
                      <a:pt x="753" y="116"/>
                    </a:cubicBezTo>
                    <a:cubicBezTo>
                      <a:pt x="748" y="111"/>
                      <a:pt x="740" y="103"/>
                      <a:pt x="733" y="97"/>
                    </a:cubicBezTo>
                    <a:cubicBezTo>
                      <a:pt x="733" y="96"/>
                      <a:pt x="732" y="92"/>
                      <a:pt x="735" y="91"/>
                    </a:cubicBezTo>
                    <a:cubicBezTo>
                      <a:pt x="740" y="88"/>
                      <a:pt x="738" y="96"/>
                      <a:pt x="743" y="97"/>
                    </a:cubicBezTo>
                    <a:cubicBezTo>
                      <a:pt x="760" y="103"/>
                      <a:pt x="750" y="81"/>
                      <a:pt x="761" y="76"/>
                    </a:cubicBezTo>
                    <a:cubicBezTo>
                      <a:pt x="768" y="76"/>
                      <a:pt x="765" y="83"/>
                      <a:pt x="770" y="84"/>
                    </a:cubicBezTo>
                    <a:cubicBezTo>
                      <a:pt x="791" y="80"/>
                      <a:pt x="793" y="63"/>
                      <a:pt x="809" y="52"/>
                    </a:cubicBezTo>
                    <a:cubicBezTo>
                      <a:pt x="818" y="40"/>
                      <a:pt x="806" y="33"/>
                      <a:pt x="796" y="25"/>
                    </a:cubicBezTo>
                    <a:cubicBezTo>
                      <a:pt x="803" y="21"/>
                      <a:pt x="811" y="25"/>
                      <a:pt x="818" y="21"/>
                    </a:cubicBezTo>
                    <a:cubicBezTo>
                      <a:pt x="818" y="31"/>
                      <a:pt x="819" y="41"/>
                      <a:pt x="816" y="49"/>
                    </a:cubicBezTo>
                    <a:cubicBezTo>
                      <a:pt x="818" y="52"/>
                      <a:pt x="821" y="57"/>
                      <a:pt x="826" y="55"/>
                    </a:cubicBezTo>
                    <a:cubicBezTo>
                      <a:pt x="829" y="55"/>
                      <a:pt x="831" y="57"/>
                      <a:pt x="831" y="60"/>
                    </a:cubicBezTo>
                    <a:cubicBezTo>
                      <a:pt x="829" y="64"/>
                      <a:pt x="824" y="64"/>
                      <a:pt x="821" y="65"/>
                    </a:cubicBezTo>
                    <a:cubicBezTo>
                      <a:pt x="813" y="68"/>
                      <a:pt x="806" y="73"/>
                      <a:pt x="801" y="79"/>
                    </a:cubicBezTo>
                    <a:cubicBezTo>
                      <a:pt x="811" y="80"/>
                      <a:pt x="818" y="81"/>
                      <a:pt x="826" y="81"/>
                    </a:cubicBezTo>
                    <a:cubicBezTo>
                      <a:pt x="836" y="71"/>
                      <a:pt x="855" y="83"/>
                      <a:pt x="864" y="72"/>
                    </a:cubicBezTo>
                    <a:cubicBezTo>
                      <a:pt x="875" y="76"/>
                      <a:pt x="885" y="69"/>
                      <a:pt x="895" y="75"/>
                    </a:cubicBezTo>
                    <a:cubicBezTo>
                      <a:pt x="925" y="69"/>
                      <a:pt x="956" y="75"/>
                      <a:pt x="981" y="60"/>
                    </a:cubicBezTo>
                    <a:cubicBezTo>
                      <a:pt x="997" y="61"/>
                      <a:pt x="1009" y="57"/>
                      <a:pt x="1024" y="64"/>
                    </a:cubicBezTo>
                    <a:cubicBezTo>
                      <a:pt x="1029" y="64"/>
                      <a:pt x="1030" y="69"/>
                      <a:pt x="1035" y="67"/>
                    </a:cubicBezTo>
                    <a:cubicBezTo>
                      <a:pt x="1050" y="73"/>
                      <a:pt x="1058" y="85"/>
                      <a:pt x="1073" y="92"/>
                    </a:cubicBezTo>
                    <a:cubicBezTo>
                      <a:pt x="1083" y="93"/>
                      <a:pt x="1088" y="103"/>
                      <a:pt x="1100" y="101"/>
                    </a:cubicBezTo>
                    <a:cubicBezTo>
                      <a:pt x="1118" y="108"/>
                      <a:pt x="1136" y="108"/>
                      <a:pt x="1152" y="119"/>
                    </a:cubicBezTo>
                    <a:cubicBezTo>
                      <a:pt x="1177" y="139"/>
                      <a:pt x="1197" y="166"/>
                      <a:pt x="1230" y="180"/>
                    </a:cubicBezTo>
                    <a:cubicBezTo>
                      <a:pt x="1243" y="197"/>
                      <a:pt x="1268" y="199"/>
                      <a:pt x="1286" y="209"/>
                    </a:cubicBezTo>
                    <a:cubicBezTo>
                      <a:pt x="1296" y="217"/>
                      <a:pt x="1311" y="214"/>
                      <a:pt x="1321" y="222"/>
                    </a:cubicBezTo>
                    <a:cubicBezTo>
                      <a:pt x="1325" y="225"/>
                      <a:pt x="1325" y="229"/>
                      <a:pt x="1325" y="234"/>
                    </a:cubicBezTo>
                    <a:cubicBezTo>
                      <a:pt x="1311" y="247"/>
                      <a:pt x="1296" y="226"/>
                      <a:pt x="1281" y="223"/>
                    </a:cubicBezTo>
                    <a:close/>
                    <a:moveTo>
                      <a:pt x="986" y="302"/>
                    </a:moveTo>
                    <a:cubicBezTo>
                      <a:pt x="984" y="301"/>
                      <a:pt x="984" y="300"/>
                      <a:pt x="981" y="300"/>
                    </a:cubicBezTo>
                    <a:cubicBezTo>
                      <a:pt x="982" y="301"/>
                      <a:pt x="984" y="305"/>
                      <a:pt x="986" y="302"/>
                    </a:cubicBezTo>
                    <a:close/>
                    <a:moveTo>
                      <a:pt x="954" y="310"/>
                    </a:moveTo>
                    <a:cubicBezTo>
                      <a:pt x="958" y="308"/>
                      <a:pt x="954" y="304"/>
                      <a:pt x="951" y="305"/>
                    </a:cubicBezTo>
                    <a:cubicBezTo>
                      <a:pt x="949" y="308"/>
                      <a:pt x="953" y="308"/>
                      <a:pt x="954" y="310"/>
                    </a:cubicBezTo>
                    <a:close/>
                    <a:moveTo>
                      <a:pt x="933" y="290"/>
                    </a:moveTo>
                    <a:cubicBezTo>
                      <a:pt x="936" y="293"/>
                      <a:pt x="938" y="289"/>
                      <a:pt x="940" y="288"/>
                    </a:cubicBezTo>
                    <a:cubicBezTo>
                      <a:pt x="936" y="284"/>
                      <a:pt x="936" y="284"/>
                      <a:pt x="936" y="284"/>
                    </a:cubicBezTo>
                    <a:cubicBezTo>
                      <a:pt x="933" y="284"/>
                      <a:pt x="931" y="288"/>
                      <a:pt x="933" y="290"/>
                    </a:cubicBezTo>
                    <a:close/>
                    <a:moveTo>
                      <a:pt x="893" y="278"/>
                    </a:moveTo>
                    <a:cubicBezTo>
                      <a:pt x="895" y="278"/>
                      <a:pt x="895" y="278"/>
                      <a:pt x="895" y="278"/>
                    </a:cubicBezTo>
                    <a:cubicBezTo>
                      <a:pt x="895" y="277"/>
                      <a:pt x="895" y="277"/>
                      <a:pt x="895" y="277"/>
                    </a:cubicBezTo>
                    <a:cubicBezTo>
                      <a:pt x="893" y="277"/>
                      <a:pt x="893" y="277"/>
                      <a:pt x="893" y="277"/>
                    </a:cubicBezTo>
                    <a:lnTo>
                      <a:pt x="893" y="278"/>
                    </a:lnTo>
                    <a:close/>
                    <a:moveTo>
                      <a:pt x="763" y="222"/>
                    </a:moveTo>
                    <a:cubicBezTo>
                      <a:pt x="765" y="222"/>
                      <a:pt x="765" y="222"/>
                      <a:pt x="765" y="222"/>
                    </a:cubicBezTo>
                    <a:cubicBezTo>
                      <a:pt x="765" y="219"/>
                      <a:pt x="765" y="219"/>
                      <a:pt x="765" y="219"/>
                    </a:cubicBezTo>
                    <a:cubicBezTo>
                      <a:pt x="763" y="219"/>
                      <a:pt x="763" y="219"/>
                      <a:pt x="763" y="219"/>
                    </a:cubicBezTo>
                    <a:lnTo>
                      <a:pt x="763" y="222"/>
                    </a:lnTo>
                    <a:close/>
                    <a:moveTo>
                      <a:pt x="268" y="251"/>
                    </a:moveTo>
                    <a:cubicBezTo>
                      <a:pt x="265" y="251"/>
                      <a:pt x="263" y="255"/>
                      <a:pt x="263" y="259"/>
                    </a:cubicBezTo>
                    <a:cubicBezTo>
                      <a:pt x="267" y="261"/>
                      <a:pt x="273" y="259"/>
                      <a:pt x="278" y="258"/>
                    </a:cubicBezTo>
                    <a:cubicBezTo>
                      <a:pt x="283" y="254"/>
                      <a:pt x="283" y="254"/>
                      <a:pt x="283" y="254"/>
                    </a:cubicBezTo>
                    <a:cubicBezTo>
                      <a:pt x="278" y="253"/>
                      <a:pt x="272" y="254"/>
                      <a:pt x="268" y="251"/>
                    </a:cubicBezTo>
                    <a:close/>
                    <a:moveTo>
                      <a:pt x="387" y="109"/>
                    </a:moveTo>
                    <a:cubicBezTo>
                      <a:pt x="385" y="108"/>
                      <a:pt x="385" y="108"/>
                      <a:pt x="385" y="108"/>
                    </a:cubicBezTo>
                    <a:cubicBezTo>
                      <a:pt x="384" y="109"/>
                      <a:pt x="384" y="109"/>
                      <a:pt x="384" y="109"/>
                    </a:cubicBezTo>
                    <a:lnTo>
                      <a:pt x="387" y="109"/>
                    </a:lnTo>
                    <a:close/>
                    <a:moveTo>
                      <a:pt x="394" y="65"/>
                    </a:moveTo>
                    <a:cubicBezTo>
                      <a:pt x="387" y="65"/>
                      <a:pt x="389" y="72"/>
                      <a:pt x="384" y="73"/>
                    </a:cubicBezTo>
                    <a:cubicBezTo>
                      <a:pt x="387" y="76"/>
                      <a:pt x="392" y="73"/>
                      <a:pt x="395" y="72"/>
                    </a:cubicBezTo>
                    <a:cubicBezTo>
                      <a:pt x="399" y="69"/>
                      <a:pt x="397" y="67"/>
                      <a:pt x="394" y="65"/>
                    </a:cubicBezTo>
                    <a:close/>
                    <a:moveTo>
                      <a:pt x="417" y="123"/>
                    </a:moveTo>
                    <a:cubicBezTo>
                      <a:pt x="413" y="124"/>
                      <a:pt x="415" y="127"/>
                      <a:pt x="418" y="127"/>
                    </a:cubicBezTo>
                    <a:cubicBezTo>
                      <a:pt x="422" y="128"/>
                      <a:pt x="422" y="126"/>
                      <a:pt x="422" y="124"/>
                    </a:cubicBezTo>
                    <a:cubicBezTo>
                      <a:pt x="422" y="122"/>
                      <a:pt x="417" y="123"/>
                      <a:pt x="417" y="123"/>
                    </a:cubicBezTo>
                    <a:close/>
                    <a:moveTo>
                      <a:pt x="468" y="96"/>
                    </a:moveTo>
                    <a:cubicBezTo>
                      <a:pt x="466" y="97"/>
                      <a:pt x="466" y="99"/>
                      <a:pt x="466" y="100"/>
                    </a:cubicBezTo>
                    <a:cubicBezTo>
                      <a:pt x="468" y="100"/>
                      <a:pt x="468" y="100"/>
                      <a:pt x="468" y="100"/>
                    </a:cubicBezTo>
                    <a:lnTo>
                      <a:pt x="468" y="96"/>
                    </a:lnTo>
                    <a:close/>
                    <a:moveTo>
                      <a:pt x="470" y="109"/>
                    </a:moveTo>
                    <a:cubicBezTo>
                      <a:pt x="470" y="107"/>
                      <a:pt x="471" y="105"/>
                      <a:pt x="470" y="104"/>
                    </a:cubicBezTo>
                    <a:cubicBezTo>
                      <a:pt x="469" y="106"/>
                      <a:pt x="469" y="107"/>
                      <a:pt x="470" y="109"/>
                    </a:cubicBezTo>
                    <a:cubicBezTo>
                      <a:pt x="469" y="113"/>
                      <a:pt x="467" y="117"/>
                      <a:pt x="473" y="118"/>
                    </a:cubicBezTo>
                    <a:cubicBezTo>
                      <a:pt x="473" y="115"/>
                      <a:pt x="471" y="112"/>
                      <a:pt x="470" y="109"/>
                    </a:cubicBezTo>
                    <a:close/>
                    <a:moveTo>
                      <a:pt x="499" y="88"/>
                    </a:moveTo>
                    <a:cubicBezTo>
                      <a:pt x="494" y="88"/>
                      <a:pt x="498" y="93"/>
                      <a:pt x="498" y="96"/>
                    </a:cubicBezTo>
                    <a:cubicBezTo>
                      <a:pt x="501" y="96"/>
                      <a:pt x="501" y="92"/>
                      <a:pt x="501" y="91"/>
                    </a:cubicBezTo>
                    <a:lnTo>
                      <a:pt x="499" y="88"/>
                    </a:lnTo>
                    <a:close/>
                    <a:moveTo>
                      <a:pt x="545" y="127"/>
                    </a:moveTo>
                    <a:cubicBezTo>
                      <a:pt x="554" y="130"/>
                      <a:pt x="562" y="128"/>
                      <a:pt x="569" y="132"/>
                    </a:cubicBezTo>
                    <a:cubicBezTo>
                      <a:pt x="573" y="123"/>
                      <a:pt x="562" y="120"/>
                      <a:pt x="559" y="114"/>
                    </a:cubicBezTo>
                    <a:cubicBezTo>
                      <a:pt x="554" y="115"/>
                      <a:pt x="545" y="115"/>
                      <a:pt x="544" y="122"/>
                    </a:cubicBezTo>
                    <a:cubicBezTo>
                      <a:pt x="544" y="124"/>
                      <a:pt x="544" y="126"/>
                      <a:pt x="545" y="127"/>
                    </a:cubicBezTo>
                    <a:close/>
                    <a:moveTo>
                      <a:pt x="583" y="91"/>
                    </a:moveTo>
                    <a:cubicBezTo>
                      <a:pt x="577" y="84"/>
                      <a:pt x="570" y="83"/>
                      <a:pt x="562" y="81"/>
                    </a:cubicBezTo>
                    <a:cubicBezTo>
                      <a:pt x="554" y="87"/>
                      <a:pt x="544" y="85"/>
                      <a:pt x="534" y="87"/>
                    </a:cubicBezTo>
                    <a:cubicBezTo>
                      <a:pt x="527" y="92"/>
                      <a:pt x="519" y="99"/>
                      <a:pt x="519" y="105"/>
                    </a:cubicBezTo>
                    <a:cubicBezTo>
                      <a:pt x="517" y="108"/>
                      <a:pt x="511" y="111"/>
                      <a:pt x="512" y="115"/>
                    </a:cubicBezTo>
                    <a:cubicBezTo>
                      <a:pt x="526" y="116"/>
                      <a:pt x="531" y="100"/>
                      <a:pt x="545" y="103"/>
                    </a:cubicBezTo>
                    <a:cubicBezTo>
                      <a:pt x="555" y="97"/>
                      <a:pt x="559" y="87"/>
                      <a:pt x="572" y="88"/>
                    </a:cubicBezTo>
                    <a:cubicBezTo>
                      <a:pt x="577" y="95"/>
                      <a:pt x="567" y="104"/>
                      <a:pt x="577" y="108"/>
                    </a:cubicBezTo>
                    <a:cubicBezTo>
                      <a:pt x="577" y="100"/>
                      <a:pt x="593" y="97"/>
                      <a:pt x="583" y="91"/>
                    </a:cubicBezTo>
                    <a:close/>
                    <a:moveTo>
                      <a:pt x="613" y="114"/>
                    </a:moveTo>
                    <a:cubicBezTo>
                      <a:pt x="606" y="111"/>
                      <a:pt x="605" y="107"/>
                      <a:pt x="603" y="101"/>
                    </a:cubicBezTo>
                    <a:cubicBezTo>
                      <a:pt x="598" y="101"/>
                      <a:pt x="601" y="107"/>
                      <a:pt x="600" y="109"/>
                    </a:cubicBezTo>
                    <a:cubicBezTo>
                      <a:pt x="593" y="118"/>
                      <a:pt x="592" y="126"/>
                      <a:pt x="587" y="134"/>
                    </a:cubicBezTo>
                    <a:cubicBezTo>
                      <a:pt x="592" y="136"/>
                      <a:pt x="598" y="134"/>
                      <a:pt x="600" y="128"/>
                    </a:cubicBezTo>
                    <a:cubicBezTo>
                      <a:pt x="600" y="120"/>
                      <a:pt x="616" y="122"/>
                      <a:pt x="613" y="114"/>
                    </a:cubicBezTo>
                    <a:close/>
                    <a:moveTo>
                      <a:pt x="766" y="168"/>
                    </a:moveTo>
                    <a:cubicBezTo>
                      <a:pt x="765" y="170"/>
                      <a:pt x="766" y="172"/>
                      <a:pt x="766" y="174"/>
                    </a:cubicBezTo>
                    <a:cubicBezTo>
                      <a:pt x="768" y="175"/>
                      <a:pt x="773" y="175"/>
                      <a:pt x="773" y="174"/>
                    </a:cubicBezTo>
                    <a:cubicBezTo>
                      <a:pt x="773" y="171"/>
                      <a:pt x="770" y="168"/>
                      <a:pt x="766" y="168"/>
                    </a:cubicBezTo>
                    <a:close/>
                    <a:moveTo>
                      <a:pt x="791" y="160"/>
                    </a:moveTo>
                    <a:cubicBezTo>
                      <a:pt x="788" y="163"/>
                      <a:pt x="788" y="163"/>
                      <a:pt x="788" y="163"/>
                    </a:cubicBezTo>
                    <a:cubicBezTo>
                      <a:pt x="791" y="164"/>
                      <a:pt x="793" y="162"/>
                      <a:pt x="791" y="160"/>
                    </a:cubicBezTo>
                    <a:close/>
                    <a:moveTo>
                      <a:pt x="766" y="122"/>
                    </a:moveTo>
                    <a:cubicBezTo>
                      <a:pt x="768" y="120"/>
                      <a:pt x="770" y="122"/>
                      <a:pt x="770" y="120"/>
                    </a:cubicBezTo>
                    <a:cubicBezTo>
                      <a:pt x="768" y="114"/>
                      <a:pt x="768" y="114"/>
                      <a:pt x="768" y="114"/>
                    </a:cubicBezTo>
                    <a:cubicBezTo>
                      <a:pt x="766" y="114"/>
                      <a:pt x="765" y="114"/>
                      <a:pt x="765" y="115"/>
                    </a:cubicBezTo>
                    <a:lnTo>
                      <a:pt x="766" y="122"/>
                    </a:lnTo>
                    <a:close/>
                    <a:moveTo>
                      <a:pt x="809" y="28"/>
                    </a:moveTo>
                    <a:cubicBezTo>
                      <a:pt x="808" y="28"/>
                      <a:pt x="808" y="28"/>
                      <a:pt x="808" y="28"/>
                    </a:cubicBezTo>
                    <a:cubicBezTo>
                      <a:pt x="808" y="32"/>
                      <a:pt x="808" y="32"/>
                      <a:pt x="808" y="32"/>
                    </a:cubicBezTo>
                    <a:cubicBezTo>
                      <a:pt x="809" y="32"/>
                      <a:pt x="809" y="32"/>
                      <a:pt x="809" y="32"/>
                    </a:cubicBezTo>
                    <a:lnTo>
                      <a:pt x="809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4" name="Freeform 11"/>
              <p:cNvSpPr/>
              <p:nvPr/>
            </p:nvSpPr>
            <p:spPr bwMode="auto">
              <a:xfrm>
                <a:off x="1902" y="2681"/>
                <a:ext cx="27" cy="28"/>
              </a:xfrm>
              <a:custGeom>
                <a:avLst/>
                <a:gdLst>
                  <a:gd name="T0" fmla="*/ 18 w 31"/>
                  <a:gd name="T1" fmla="*/ 28 h 32"/>
                  <a:gd name="T2" fmla="*/ 0 w 31"/>
                  <a:gd name="T3" fmla="*/ 8 h 32"/>
                  <a:gd name="T4" fmla="*/ 22 w 31"/>
                  <a:gd name="T5" fmla="*/ 1 h 32"/>
                  <a:gd name="T6" fmla="*/ 28 w 31"/>
                  <a:gd name="T7" fmla="*/ 32 h 32"/>
                  <a:gd name="T8" fmla="*/ 18 w 31"/>
                  <a:gd name="T9" fmla="*/ 2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2">
                    <a:moveTo>
                      <a:pt x="18" y="28"/>
                    </a:moveTo>
                    <a:cubicBezTo>
                      <a:pt x="18" y="18"/>
                      <a:pt x="3" y="16"/>
                      <a:pt x="0" y="8"/>
                    </a:cubicBezTo>
                    <a:cubicBezTo>
                      <a:pt x="5" y="1"/>
                      <a:pt x="15" y="0"/>
                      <a:pt x="22" y="1"/>
                    </a:cubicBezTo>
                    <a:cubicBezTo>
                      <a:pt x="25" y="13"/>
                      <a:pt x="31" y="22"/>
                      <a:pt x="28" y="32"/>
                    </a:cubicBezTo>
                    <a:lnTo>
                      <a:pt x="18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5" name="Freeform 12"/>
              <p:cNvSpPr>
                <a:spLocks noEditPoints="1"/>
              </p:cNvSpPr>
              <p:nvPr/>
            </p:nvSpPr>
            <p:spPr bwMode="auto">
              <a:xfrm>
                <a:off x="2122" y="2682"/>
                <a:ext cx="77" cy="54"/>
              </a:xfrm>
              <a:custGeom>
                <a:avLst/>
                <a:gdLst>
                  <a:gd name="T0" fmla="*/ 64 w 88"/>
                  <a:gd name="T1" fmla="*/ 43 h 62"/>
                  <a:gd name="T2" fmla="*/ 28 w 88"/>
                  <a:gd name="T3" fmla="*/ 42 h 62"/>
                  <a:gd name="T4" fmla="*/ 17 w 88"/>
                  <a:gd name="T5" fmla="*/ 49 h 62"/>
                  <a:gd name="T6" fmla="*/ 30 w 88"/>
                  <a:gd name="T7" fmla="*/ 47 h 62"/>
                  <a:gd name="T8" fmla="*/ 63 w 88"/>
                  <a:gd name="T9" fmla="*/ 51 h 62"/>
                  <a:gd name="T10" fmla="*/ 68 w 88"/>
                  <a:gd name="T11" fmla="*/ 58 h 62"/>
                  <a:gd name="T12" fmla="*/ 61 w 88"/>
                  <a:gd name="T13" fmla="*/ 62 h 62"/>
                  <a:gd name="T14" fmla="*/ 35 w 88"/>
                  <a:gd name="T15" fmla="*/ 59 h 62"/>
                  <a:gd name="T16" fmla="*/ 0 w 88"/>
                  <a:gd name="T17" fmla="*/ 55 h 62"/>
                  <a:gd name="T18" fmla="*/ 0 w 88"/>
                  <a:gd name="T19" fmla="*/ 54 h 62"/>
                  <a:gd name="T20" fmla="*/ 8 w 88"/>
                  <a:gd name="T21" fmla="*/ 37 h 62"/>
                  <a:gd name="T22" fmla="*/ 22 w 88"/>
                  <a:gd name="T23" fmla="*/ 29 h 62"/>
                  <a:gd name="T24" fmla="*/ 28 w 88"/>
                  <a:gd name="T25" fmla="*/ 10 h 62"/>
                  <a:gd name="T26" fmla="*/ 48 w 88"/>
                  <a:gd name="T27" fmla="*/ 4 h 62"/>
                  <a:gd name="T28" fmla="*/ 68 w 88"/>
                  <a:gd name="T29" fmla="*/ 3 h 62"/>
                  <a:gd name="T30" fmla="*/ 71 w 88"/>
                  <a:gd name="T31" fmla="*/ 7 h 62"/>
                  <a:gd name="T32" fmla="*/ 43 w 88"/>
                  <a:gd name="T33" fmla="*/ 29 h 62"/>
                  <a:gd name="T34" fmla="*/ 50 w 88"/>
                  <a:gd name="T35" fmla="*/ 33 h 62"/>
                  <a:gd name="T36" fmla="*/ 88 w 88"/>
                  <a:gd name="T37" fmla="*/ 37 h 62"/>
                  <a:gd name="T38" fmla="*/ 84 w 88"/>
                  <a:gd name="T39" fmla="*/ 41 h 62"/>
                  <a:gd name="T40" fmla="*/ 64 w 88"/>
                  <a:gd name="T41" fmla="*/ 43 h 62"/>
                  <a:gd name="T42" fmla="*/ 35 w 88"/>
                  <a:gd name="T43" fmla="*/ 11 h 62"/>
                  <a:gd name="T44" fmla="*/ 33 w 88"/>
                  <a:gd name="T45" fmla="*/ 11 h 62"/>
                  <a:gd name="T46" fmla="*/ 33 w 88"/>
                  <a:gd name="T47" fmla="*/ 12 h 62"/>
                  <a:gd name="T48" fmla="*/ 35 w 88"/>
                  <a:gd name="T49" fmla="*/ 12 h 62"/>
                  <a:gd name="T50" fmla="*/ 35 w 88"/>
                  <a:gd name="T51" fmla="*/ 11 h 62"/>
                  <a:gd name="T52" fmla="*/ 38 w 88"/>
                  <a:gd name="T53" fmla="*/ 34 h 62"/>
                  <a:gd name="T54" fmla="*/ 37 w 88"/>
                  <a:gd name="T55" fmla="*/ 34 h 62"/>
                  <a:gd name="T56" fmla="*/ 31 w 88"/>
                  <a:gd name="T57" fmla="*/ 34 h 62"/>
                  <a:gd name="T58" fmla="*/ 37 w 88"/>
                  <a:gd name="T59" fmla="*/ 34 h 62"/>
                  <a:gd name="T60" fmla="*/ 38 w 88"/>
                  <a:gd name="T61" fmla="*/ 35 h 62"/>
                  <a:gd name="T62" fmla="*/ 38 w 88"/>
                  <a:gd name="T63" fmla="*/ 34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8" h="62">
                    <a:moveTo>
                      <a:pt x="64" y="43"/>
                    </a:moveTo>
                    <a:cubicBezTo>
                      <a:pt x="55" y="31"/>
                      <a:pt x="41" y="47"/>
                      <a:pt x="28" y="42"/>
                    </a:cubicBezTo>
                    <a:cubicBezTo>
                      <a:pt x="25" y="46"/>
                      <a:pt x="12" y="41"/>
                      <a:pt x="17" y="49"/>
                    </a:cubicBezTo>
                    <a:cubicBezTo>
                      <a:pt x="20" y="49"/>
                      <a:pt x="26" y="51"/>
                      <a:pt x="30" y="47"/>
                    </a:cubicBezTo>
                    <a:cubicBezTo>
                      <a:pt x="40" y="53"/>
                      <a:pt x="51" y="50"/>
                      <a:pt x="63" y="51"/>
                    </a:cubicBezTo>
                    <a:cubicBezTo>
                      <a:pt x="66" y="53"/>
                      <a:pt x="69" y="55"/>
                      <a:pt x="68" y="58"/>
                    </a:cubicBezTo>
                    <a:cubicBezTo>
                      <a:pt x="66" y="61"/>
                      <a:pt x="64" y="61"/>
                      <a:pt x="61" y="62"/>
                    </a:cubicBezTo>
                    <a:cubicBezTo>
                      <a:pt x="53" y="61"/>
                      <a:pt x="45" y="61"/>
                      <a:pt x="35" y="59"/>
                    </a:cubicBezTo>
                    <a:cubicBezTo>
                      <a:pt x="25" y="57"/>
                      <a:pt x="12" y="54"/>
                      <a:pt x="0" y="55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3" y="49"/>
                      <a:pt x="3" y="42"/>
                      <a:pt x="8" y="37"/>
                    </a:cubicBezTo>
                    <a:cubicBezTo>
                      <a:pt x="17" y="41"/>
                      <a:pt x="17" y="31"/>
                      <a:pt x="22" y="29"/>
                    </a:cubicBezTo>
                    <a:cubicBezTo>
                      <a:pt x="22" y="22"/>
                      <a:pt x="31" y="17"/>
                      <a:pt x="28" y="10"/>
                    </a:cubicBezTo>
                    <a:cubicBezTo>
                      <a:pt x="31" y="3"/>
                      <a:pt x="40" y="4"/>
                      <a:pt x="48" y="4"/>
                    </a:cubicBezTo>
                    <a:cubicBezTo>
                      <a:pt x="55" y="8"/>
                      <a:pt x="59" y="0"/>
                      <a:pt x="68" y="3"/>
                    </a:cubicBezTo>
                    <a:cubicBezTo>
                      <a:pt x="69" y="4"/>
                      <a:pt x="73" y="6"/>
                      <a:pt x="71" y="7"/>
                    </a:cubicBezTo>
                    <a:cubicBezTo>
                      <a:pt x="63" y="15"/>
                      <a:pt x="46" y="18"/>
                      <a:pt x="43" y="29"/>
                    </a:cubicBezTo>
                    <a:cubicBezTo>
                      <a:pt x="45" y="30"/>
                      <a:pt x="46" y="33"/>
                      <a:pt x="50" y="33"/>
                    </a:cubicBezTo>
                    <a:cubicBezTo>
                      <a:pt x="61" y="31"/>
                      <a:pt x="78" y="29"/>
                      <a:pt x="88" y="37"/>
                    </a:cubicBezTo>
                    <a:cubicBezTo>
                      <a:pt x="84" y="41"/>
                      <a:pt x="84" y="41"/>
                      <a:pt x="84" y="41"/>
                    </a:cubicBezTo>
                    <a:cubicBezTo>
                      <a:pt x="79" y="45"/>
                      <a:pt x="71" y="45"/>
                      <a:pt x="64" y="43"/>
                    </a:cubicBezTo>
                    <a:close/>
                    <a:moveTo>
                      <a:pt x="35" y="11"/>
                    </a:moveTo>
                    <a:cubicBezTo>
                      <a:pt x="33" y="11"/>
                      <a:pt x="33" y="11"/>
                      <a:pt x="33" y="11"/>
                    </a:cubicBezTo>
                    <a:cubicBezTo>
                      <a:pt x="33" y="12"/>
                      <a:pt x="33" y="12"/>
                      <a:pt x="33" y="12"/>
                    </a:cubicBezTo>
                    <a:cubicBezTo>
                      <a:pt x="35" y="12"/>
                      <a:pt x="35" y="12"/>
                      <a:pt x="35" y="12"/>
                    </a:cubicBezTo>
                    <a:lnTo>
                      <a:pt x="35" y="11"/>
                    </a:lnTo>
                    <a:close/>
                    <a:moveTo>
                      <a:pt x="38" y="34"/>
                    </a:moveTo>
                    <a:cubicBezTo>
                      <a:pt x="37" y="34"/>
                      <a:pt x="37" y="34"/>
                      <a:pt x="37" y="34"/>
                    </a:cubicBezTo>
                    <a:cubicBezTo>
                      <a:pt x="35" y="33"/>
                      <a:pt x="33" y="34"/>
                      <a:pt x="31" y="34"/>
                    </a:cubicBezTo>
                    <a:cubicBezTo>
                      <a:pt x="37" y="34"/>
                      <a:pt x="37" y="34"/>
                      <a:pt x="37" y="34"/>
                    </a:cubicBezTo>
                    <a:cubicBezTo>
                      <a:pt x="37" y="34"/>
                      <a:pt x="38" y="35"/>
                      <a:pt x="38" y="35"/>
                    </a:cubicBezTo>
                    <a:lnTo>
                      <a:pt x="38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6" name="Freeform 13"/>
              <p:cNvSpPr>
                <a:spLocks noEditPoints="1"/>
              </p:cNvSpPr>
              <p:nvPr/>
            </p:nvSpPr>
            <p:spPr bwMode="auto">
              <a:xfrm>
                <a:off x="1146" y="2686"/>
                <a:ext cx="542" cy="257"/>
              </a:xfrm>
              <a:custGeom>
                <a:avLst/>
                <a:gdLst>
                  <a:gd name="T0" fmla="*/ 602 w 625"/>
                  <a:gd name="T1" fmla="*/ 55 h 296"/>
                  <a:gd name="T2" fmla="*/ 586 w 625"/>
                  <a:gd name="T3" fmla="*/ 63 h 296"/>
                  <a:gd name="T4" fmla="*/ 574 w 625"/>
                  <a:gd name="T5" fmla="*/ 106 h 296"/>
                  <a:gd name="T6" fmla="*/ 561 w 625"/>
                  <a:gd name="T7" fmla="*/ 138 h 296"/>
                  <a:gd name="T8" fmla="*/ 418 w 625"/>
                  <a:gd name="T9" fmla="*/ 211 h 296"/>
                  <a:gd name="T10" fmla="*/ 406 w 625"/>
                  <a:gd name="T11" fmla="*/ 189 h 296"/>
                  <a:gd name="T12" fmla="*/ 208 w 625"/>
                  <a:gd name="T13" fmla="*/ 162 h 296"/>
                  <a:gd name="T14" fmla="*/ 103 w 625"/>
                  <a:gd name="T15" fmla="*/ 232 h 296"/>
                  <a:gd name="T16" fmla="*/ 25 w 625"/>
                  <a:gd name="T17" fmla="*/ 274 h 296"/>
                  <a:gd name="T18" fmla="*/ 142 w 625"/>
                  <a:gd name="T19" fmla="*/ 201 h 296"/>
                  <a:gd name="T20" fmla="*/ 98 w 625"/>
                  <a:gd name="T21" fmla="*/ 173 h 296"/>
                  <a:gd name="T22" fmla="*/ 55 w 625"/>
                  <a:gd name="T23" fmla="*/ 208 h 296"/>
                  <a:gd name="T24" fmla="*/ 10 w 625"/>
                  <a:gd name="T25" fmla="*/ 164 h 296"/>
                  <a:gd name="T26" fmla="*/ 60 w 625"/>
                  <a:gd name="T27" fmla="*/ 154 h 296"/>
                  <a:gd name="T28" fmla="*/ 83 w 625"/>
                  <a:gd name="T29" fmla="*/ 161 h 296"/>
                  <a:gd name="T30" fmla="*/ 106 w 625"/>
                  <a:gd name="T31" fmla="*/ 137 h 296"/>
                  <a:gd name="T32" fmla="*/ 149 w 625"/>
                  <a:gd name="T33" fmla="*/ 130 h 296"/>
                  <a:gd name="T34" fmla="*/ 150 w 625"/>
                  <a:gd name="T35" fmla="*/ 166 h 296"/>
                  <a:gd name="T36" fmla="*/ 248 w 625"/>
                  <a:gd name="T37" fmla="*/ 124 h 296"/>
                  <a:gd name="T38" fmla="*/ 246 w 625"/>
                  <a:gd name="T39" fmla="*/ 104 h 296"/>
                  <a:gd name="T40" fmla="*/ 282 w 625"/>
                  <a:gd name="T41" fmla="*/ 94 h 296"/>
                  <a:gd name="T42" fmla="*/ 305 w 625"/>
                  <a:gd name="T43" fmla="*/ 87 h 296"/>
                  <a:gd name="T44" fmla="*/ 355 w 625"/>
                  <a:gd name="T45" fmla="*/ 99 h 296"/>
                  <a:gd name="T46" fmla="*/ 381 w 625"/>
                  <a:gd name="T47" fmla="*/ 105 h 296"/>
                  <a:gd name="T48" fmla="*/ 399 w 625"/>
                  <a:gd name="T49" fmla="*/ 106 h 296"/>
                  <a:gd name="T50" fmla="*/ 459 w 625"/>
                  <a:gd name="T51" fmla="*/ 73 h 296"/>
                  <a:gd name="T52" fmla="*/ 503 w 625"/>
                  <a:gd name="T53" fmla="*/ 90 h 296"/>
                  <a:gd name="T54" fmla="*/ 489 w 625"/>
                  <a:gd name="T55" fmla="*/ 61 h 296"/>
                  <a:gd name="T56" fmla="*/ 513 w 625"/>
                  <a:gd name="T57" fmla="*/ 69 h 296"/>
                  <a:gd name="T58" fmla="*/ 546 w 625"/>
                  <a:gd name="T59" fmla="*/ 53 h 296"/>
                  <a:gd name="T60" fmla="*/ 553 w 625"/>
                  <a:gd name="T61" fmla="*/ 41 h 296"/>
                  <a:gd name="T62" fmla="*/ 576 w 625"/>
                  <a:gd name="T63" fmla="*/ 0 h 296"/>
                  <a:gd name="T64" fmla="*/ 619 w 625"/>
                  <a:gd name="T65" fmla="*/ 26 h 296"/>
                  <a:gd name="T66" fmla="*/ 132 w 625"/>
                  <a:gd name="T67" fmla="*/ 174 h 296"/>
                  <a:gd name="T68" fmla="*/ 147 w 625"/>
                  <a:gd name="T69" fmla="*/ 187 h 296"/>
                  <a:gd name="T70" fmla="*/ 312 w 625"/>
                  <a:gd name="T71" fmla="*/ 138 h 296"/>
                  <a:gd name="T72" fmla="*/ 439 w 625"/>
                  <a:gd name="T73" fmla="*/ 173 h 296"/>
                  <a:gd name="T74" fmla="*/ 421 w 625"/>
                  <a:gd name="T75" fmla="*/ 160 h 296"/>
                  <a:gd name="T76" fmla="*/ 333 w 625"/>
                  <a:gd name="T77" fmla="*/ 148 h 296"/>
                  <a:gd name="T78" fmla="*/ 358 w 625"/>
                  <a:gd name="T79" fmla="*/ 114 h 296"/>
                  <a:gd name="T80" fmla="*/ 385 w 625"/>
                  <a:gd name="T81" fmla="*/ 161 h 296"/>
                  <a:gd name="T82" fmla="*/ 376 w 625"/>
                  <a:gd name="T83" fmla="*/ 129 h 296"/>
                  <a:gd name="T84" fmla="*/ 396 w 625"/>
                  <a:gd name="T85" fmla="*/ 137 h 296"/>
                  <a:gd name="T86" fmla="*/ 421 w 625"/>
                  <a:gd name="T87" fmla="*/ 114 h 296"/>
                  <a:gd name="T88" fmla="*/ 469 w 625"/>
                  <a:gd name="T89" fmla="*/ 117 h 296"/>
                  <a:gd name="T90" fmla="*/ 456 w 625"/>
                  <a:gd name="T91" fmla="*/ 122 h 296"/>
                  <a:gd name="T92" fmla="*/ 459 w 625"/>
                  <a:gd name="T93" fmla="*/ 148 h 296"/>
                  <a:gd name="T94" fmla="*/ 515 w 625"/>
                  <a:gd name="T95" fmla="*/ 116 h 296"/>
                  <a:gd name="T96" fmla="*/ 520 w 625"/>
                  <a:gd name="T97" fmla="*/ 130 h 296"/>
                  <a:gd name="T98" fmla="*/ 546 w 625"/>
                  <a:gd name="T99" fmla="*/ 70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625" h="296">
                    <a:moveTo>
                      <a:pt x="604" y="29"/>
                    </a:moveTo>
                    <a:cubicBezTo>
                      <a:pt x="596" y="33"/>
                      <a:pt x="581" y="34"/>
                      <a:pt x="578" y="42"/>
                    </a:cubicBezTo>
                    <a:cubicBezTo>
                      <a:pt x="588" y="47"/>
                      <a:pt x="609" y="37"/>
                      <a:pt x="611" y="50"/>
                    </a:cubicBezTo>
                    <a:cubicBezTo>
                      <a:pt x="609" y="53"/>
                      <a:pt x="606" y="55"/>
                      <a:pt x="602" y="55"/>
                    </a:cubicBezTo>
                    <a:cubicBezTo>
                      <a:pt x="584" y="58"/>
                      <a:pt x="568" y="55"/>
                      <a:pt x="550" y="58"/>
                    </a:cubicBezTo>
                    <a:cubicBezTo>
                      <a:pt x="550" y="59"/>
                      <a:pt x="550" y="62"/>
                      <a:pt x="551" y="62"/>
                    </a:cubicBezTo>
                    <a:cubicBezTo>
                      <a:pt x="559" y="59"/>
                      <a:pt x="566" y="63"/>
                      <a:pt x="573" y="59"/>
                    </a:cubicBezTo>
                    <a:cubicBezTo>
                      <a:pt x="578" y="59"/>
                      <a:pt x="581" y="62"/>
                      <a:pt x="586" y="63"/>
                    </a:cubicBezTo>
                    <a:cubicBezTo>
                      <a:pt x="588" y="70"/>
                      <a:pt x="574" y="71"/>
                      <a:pt x="576" y="78"/>
                    </a:cubicBezTo>
                    <a:cubicBezTo>
                      <a:pt x="566" y="86"/>
                      <a:pt x="550" y="85"/>
                      <a:pt x="538" y="93"/>
                    </a:cubicBezTo>
                    <a:cubicBezTo>
                      <a:pt x="546" y="97"/>
                      <a:pt x="558" y="94"/>
                      <a:pt x="566" y="97"/>
                    </a:cubicBezTo>
                    <a:cubicBezTo>
                      <a:pt x="571" y="98"/>
                      <a:pt x="576" y="101"/>
                      <a:pt x="574" y="106"/>
                    </a:cubicBezTo>
                    <a:cubicBezTo>
                      <a:pt x="569" y="114"/>
                      <a:pt x="556" y="109"/>
                      <a:pt x="548" y="112"/>
                    </a:cubicBezTo>
                    <a:cubicBezTo>
                      <a:pt x="543" y="114"/>
                      <a:pt x="540" y="109"/>
                      <a:pt x="535" y="112"/>
                    </a:cubicBezTo>
                    <a:cubicBezTo>
                      <a:pt x="551" y="126"/>
                      <a:pt x="551" y="126"/>
                      <a:pt x="551" y="126"/>
                    </a:cubicBezTo>
                    <a:cubicBezTo>
                      <a:pt x="541" y="134"/>
                      <a:pt x="559" y="132"/>
                      <a:pt x="561" y="138"/>
                    </a:cubicBezTo>
                    <a:cubicBezTo>
                      <a:pt x="561" y="148"/>
                      <a:pt x="546" y="149"/>
                      <a:pt x="538" y="152"/>
                    </a:cubicBezTo>
                    <a:cubicBezTo>
                      <a:pt x="530" y="146"/>
                      <a:pt x="520" y="148"/>
                      <a:pt x="512" y="142"/>
                    </a:cubicBezTo>
                    <a:cubicBezTo>
                      <a:pt x="500" y="142"/>
                      <a:pt x="492" y="138"/>
                      <a:pt x="482" y="145"/>
                    </a:cubicBezTo>
                    <a:cubicBezTo>
                      <a:pt x="461" y="166"/>
                      <a:pt x="444" y="192"/>
                      <a:pt x="418" y="211"/>
                    </a:cubicBezTo>
                    <a:cubicBezTo>
                      <a:pt x="414" y="212"/>
                      <a:pt x="411" y="213"/>
                      <a:pt x="409" y="211"/>
                    </a:cubicBezTo>
                    <a:cubicBezTo>
                      <a:pt x="408" y="208"/>
                      <a:pt x="408" y="207"/>
                      <a:pt x="411" y="204"/>
                    </a:cubicBezTo>
                    <a:cubicBezTo>
                      <a:pt x="414" y="197"/>
                      <a:pt x="432" y="195"/>
                      <a:pt x="426" y="184"/>
                    </a:cubicBezTo>
                    <a:cubicBezTo>
                      <a:pt x="423" y="192"/>
                      <a:pt x="414" y="188"/>
                      <a:pt x="406" y="189"/>
                    </a:cubicBezTo>
                    <a:cubicBezTo>
                      <a:pt x="398" y="178"/>
                      <a:pt x="381" y="181"/>
                      <a:pt x="370" y="174"/>
                    </a:cubicBezTo>
                    <a:cubicBezTo>
                      <a:pt x="348" y="176"/>
                      <a:pt x="335" y="161"/>
                      <a:pt x="314" y="161"/>
                    </a:cubicBezTo>
                    <a:cubicBezTo>
                      <a:pt x="296" y="148"/>
                      <a:pt x="268" y="148"/>
                      <a:pt x="244" y="145"/>
                    </a:cubicBezTo>
                    <a:cubicBezTo>
                      <a:pt x="228" y="138"/>
                      <a:pt x="218" y="156"/>
                      <a:pt x="208" y="162"/>
                    </a:cubicBezTo>
                    <a:cubicBezTo>
                      <a:pt x="192" y="185"/>
                      <a:pt x="160" y="200"/>
                      <a:pt x="142" y="221"/>
                    </a:cubicBezTo>
                    <a:cubicBezTo>
                      <a:pt x="127" y="236"/>
                      <a:pt x="106" y="245"/>
                      <a:pt x="101" y="263"/>
                    </a:cubicBezTo>
                    <a:cubicBezTo>
                      <a:pt x="99" y="264"/>
                      <a:pt x="94" y="265"/>
                      <a:pt x="91" y="263"/>
                    </a:cubicBezTo>
                    <a:cubicBezTo>
                      <a:pt x="88" y="249"/>
                      <a:pt x="106" y="243"/>
                      <a:pt x="103" y="232"/>
                    </a:cubicBezTo>
                    <a:cubicBezTo>
                      <a:pt x="91" y="237"/>
                      <a:pt x="80" y="251"/>
                      <a:pt x="63" y="244"/>
                    </a:cubicBezTo>
                    <a:cubicBezTo>
                      <a:pt x="48" y="248"/>
                      <a:pt x="45" y="259"/>
                      <a:pt x="37" y="268"/>
                    </a:cubicBezTo>
                    <a:cubicBezTo>
                      <a:pt x="28" y="278"/>
                      <a:pt x="25" y="290"/>
                      <a:pt x="10" y="296"/>
                    </a:cubicBezTo>
                    <a:cubicBezTo>
                      <a:pt x="0" y="288"/>
                      <a:pt x="20" y="282"/>
                      <a:pt x="25" y="274"/>
                    </a:cubicBezTo>
                    <a:cubicBezTo>
                      <a:pt x="20" y="260"/>
                      <a:pt x="35" y="256"/>
                      <a:pt x="38" y="247"/>
                    </a:cubicBezTo>
                    <a:cubicBezTo>
                      <a:pt x="33" y="225"/>
                      <a:pt x="70" y="232"/>
                      <a:pt x="85" y="224"/>
                    </a:cubicBezTo>
                    <a:cubicBezTo>
                      <a:pt x="96" y="219"/>
                      <a:pt x="101" y="232"/>
                      <a:pt x="109" y="231"/>
                    </a:cubicBezTo>
                    <a:cubicBezTo>
                      <a:pt x="119" y="220"/>
                      <a:pt x="132" y="209"/>
                      <a:pt x="142" y="201"/>
                    </a:cubicBezTo>
                    <a:cubicBezTo>
                      <a:pt x="132" y="197"/>
                      <a:pt x="124" y="192"/>
                      <a:pt x="121" y="184"/>
                    </a:cubicBezTo>
                    <a:cubicBezTo>
                      <a:pt x="111" y="185"/>
                      <a:pt x="119" y="195"/>
                      <a:pt x="116" y="201"/>
                    </a:cubicBezTo>
                    <a:cubicBezTo>
                      <a:pt x="111" y="207"/>
                      <a:pt x="103" y="201"/>
                      <a:pt x="96" y="201"/>
                    </a:cubicBezTo>
                    <a:cubicBezTo>
                      <a:pt x="94" y="192"/>
                      <a:pt x="111" y="183"/>
                      <a:pt x="98" y="173"/>
                    </a:cubicBezTo>
                    <a:cubicBezTo>
                      <a:pt x="91" y="173"/>
                      <a:pt x="88" y="180"/>
                      <a:pt x="86" y="184"/>
                    </a:cubicBezTo>
                    <a:cubicBezTo>
                      <a:pt x="83" y="191"/>
                      <a:pt x="75" y="197"/>
                      <a:pt x="78" y="203"/>
                    </a:cubicBezTo>
                    <a:cubicBezTo>
                      <a:pt x="83" y="207"/>
                      <a:pt x="78" y="212"/>
                      <a:pt x="73" y="213"/>
                    </a:cubicBezTo>
                    <a:cubicBezTo>
                      <a:pt x="65" y="216"/>
                      <a:pt x="60" y="212"/>
                      <a:pt x="55" y="208"/>
                    </a:cubicBezTo>
                    <a:cubicBezTo>
                      <a:pt x="53" y="197"/>
                      <a:pt x="40" y="191"/>
                      <a:pt x="37" y="181"/>
                    </a:cubicBezTo>
                    <a:cubicBezTo>
                      <a:pt x="32" y="180"/>
                      <a:pt x="35" y="187"/>
                      <a:pt x="30" y="188"/>
                    </a:cubicBezTo>
                    <a:cubicBezTo>
                      <a:pt x="27" y="188"/>
                      <a:pt x="25" y="189"/>
                      <a:pt x="23" y="187"/>
                    </a:cubicBezTo>
                    <a:cubicBezTo>
                      <a:pt x="25" y="177"/>
                      <a:pt x="17" y="170"/>
                      <a:pt x="10" y="164"/>
                    </a:cubicBezTo>
                    <a:cubicBezTo>
                      <a:pt x="12" y="160"/>
                      <a:pt x="17" y="156"/>
                      <a:pt x="22" y="154"/>
                    </a:cubicBezTo>
                    <a:cubicBezTo>
                      <a:pt x="47" y="152"/>
                      <a:pt x="27" y="172"/>
                      <a:pt x="38" y="177"/>
                    </a:cubicBezTo>
                    <a:cubicBezTo>
                      <a:pt x="58" y="173"/>
                      <a:pt x="30" y="161"/>
                      <a:pt x="45" y="154"/>
                    </a:cubicBezTo>
                    <a:cubicBezTo>
                      <a:pt x="50" y="154"/>
                      <a:pt x="55" y="150"/>
                      <a:pt x="60" y="154"/>
                    </a:cubicBezTo>
                    <a:cubicBezTo>
                      <a:pt x="66" y="161"/>
                      <a:pt x="58" y="168"/>
                      <a:pt x="55" y="173"/>
                    </a:cubicBezTo>
                    <a:cubicBezTo>
                      <a:pt x="45" y="180"/>
                      <a:pt x="58" y="184"/>
                      <a:pt x="58" y="191"/>
                    </a:cubicBezTo>
                    <a:cubicBezTo>
                      <a:pt x="71" y="184"/>
                      <a:pt x="71" y="184"/>
                      <a:pt x="71" y="184"/>
                    </a:cubicBezTo>
                    <a:cubicBezTo>
                      <a:pt x="71" y="176"/>
                      <a:pt x="89" y="170"/>
                      <a:pt x="83" y="161"/>
                    </a:cubicBezTo>
                    <a:cubicBezTo>
                      <a:pt x="83" y="157"/>
                      <a:pt x="89" y="156"/>
                      <a:pt x="93" y="156"/>
                    </a:cubicBezTo>
                    <a:cubicBezTo>
                      <a:pt x="111" y="150"/>
                      <a:pt x="101" y="170"/>
                      <a:pt x="116" y="172"/>
                    </a:cubicBezTo>
                    <a:cubicBezTo>
                      <a:pt x="121" y="169"/>
                      <a:pt x="117" y="165"/>
                      <a:pt x="117" y="161"/>
                    </a:cubicBezTo>
                    <a:cubicBezTo>
                      <a:pt x="117" y="152"/>
                      <a:pt x="91" y="148"/>
                      <a:pt x="106" y="137"/>
                    </a:cubicBezTo>
                    <a:cubicBezTo>
                      <a:pt x="112" y="133"/>
                      <a:pt x="121" y="128"/>
                      <a:pt x="127" y="136"/>
                    </a:cubicBezTo>
                    <a:cubicBezTo>
                      <a:pt x="124" y="145"/>
                      <a:pt x="134" y="152"/>
                      <a:pt x="132" y="161"/>
                    </a:cubicBezTo>
                    <a:cubicBezTo>
                      <a:pt x="137" y="154"/>
                      <a:pt x="139" y="145"/>
                      <a:pt x="136" y="138"/>
                    </a:cubicBezTo>
                    <a:cubicBezTo>
                      <a:pt x="137" y="134"/>
                      <a:pt x="144" y="132"/>
                      <a:pt x="149" y="130"/>
                    </a:cubicBezTo>
                    <a:cubicBezTo>
                      <a:pt x="159" y="130"/>
                      <a:pt x="154" y="141"/>
                      <a:pt x="155" y="145"/>
                    </a:cubicBezTo>
                    <a:cubicBezTo>
                      <a:pt x="160" y="144"/>
                      <a:pt x="165" y="140"/>
                      <a:pt x="173" y="141"/>
                    </a:cubicBezTo>
                    <a:cubicBezTo>
                      <a:pt x="177" y="142"/>
                      <a:pt x="182" y="146"/>
                      <a:pt x="180" y="150"/>
                    </a:cubicBezTo>
                    <a:cubicBezTo>
                      <a:pt x="170" y="156"/>
                      <a:pt x="162" y="164"/>
                      <a:pt x="150" y="166"/>
                    </a:cubicBezTo>
                    <a:cubicBezTo>
                      <a:pt x="155" y="173"/>
                      <a:pt x="167" y="169"/>
                      <a:pt x="172" y="176"/>
                    </a:cubicBezTo>
                    <a:cubicBezTo>
                      <a:pt x="180" y="169"/>
                      <a:pt x="190" y="162"/>
                      <a:pt x="193" y="153"/>
                    </a:cubicBezTo>
                    <a:cubicBezTo>
                      <a:pt x="207" y="148"/>
                      <a:pt x="207" y="136"/>
                      <a:pt x="218" y="128"/>
                    </a:cubicBezTo>
                    <a:cubicBezTo>
                      <a:pt x="228" y="121"/>
                      <a:pt x="239" y="132"/>
                      <a:pt x="248" y="124"/>
                    </a:cubicBezTo>
                    <a:cubicBezTo>
                      <a:pt x="239" y="118"/>
                      <a:pt x="236" y="106"/>
                      <a:pt x="223" y="109"/>
                    </a:cubicBezTo>
                    <a:cubicBezTo>
                      <a:pt x="216" y="105"/>
                      <a:pt x="218" y="99"/>
                      <a:pt x="218" y="94"/>
                    </a:cubicBezTo>
                    <a:cubicBezTo>
                      <a:pt x="221" y="89"/>
                      <a:pt x="226" y="85"/>
                      <a:pt x="235" y="86"/>
                    </a:cubicBezTo>
                    <a:cubicBezTo>
                      <a:pt x="244" y="87"/>
                      <a:pt x="241" y="98"/>
                      <a:pt x="246" y="104"/>
                    </a:cubicBezTo>
                    <a:cubicBezTo>
                      <a:pt x="243" y="112"/>
                      <a:pt x="256" y="114"/>
                      <a:pt x="254" y="122"/>
                    </a:cubicBezTo>
                    <a:cubicBezTo>
                      <a:pt x="256" y="124"/>
                      <a:pt x="249" y="126"/>
                      <a:pt x="254" y="128"/>
                    </a:cubicBezTo>
                    <a:cubicBezTo>
                      <a:pt x="258" y="129"/>
                      <a:pt x="263" y="128"/>
                      <a:pt x="264" y="124"/>
                    </a:cubicBezTo>
                    <a:cubicBezTo>
                      <a:pt x="281" y="121"/>
                      <a:pt x="277" y="105"/>
                      <a:pt x="282" y="94"/>
                    </a:cubicBezTo>
                    <a:cubicBezTo>
                      <a:pt x="289" y="87"/>
                      <a:pt x="279" y="83"/>
                      <a:pt x="282" y="75"/>
                    </a:cubicBezTo>
                    <a:cubicBezTo>
                      <a:pt x="286" y="71"/>
                      <a:pt x="292" y="70"/>
                      <a:pt x="297" y="69"/>
                    </a:cubicBezTo>
                    <a:cubicBezTo>
                      <a:pt x="304" y="67"/>
                      <a:pt x="314" y="66"/>
                      <a:pt x="317" y="73"/>
                    </a:cubicBezTo>
                    <a:cubicBezTo>
                      <a:pt x="320" y="79"/>
                      <a:pt x="310" y="83"/>
                      <a:pt x="305" y="87"/>
                    </a:cubicBezTo>
                    <a:cubicBezTo>
                      <a:pt x="302" y="98"/>
                      <a:pt x="315" y="89"/>
                      <a:pt x="320" y="95"/>
                    </a:cubicBezTo>
                    <a:cubicBezTo>
                      <a:pt x="322" y="108"/>
                      <a:pt x="340" y="98"/>
                      <a:pt x="350" y="101"/>
                    </a:cubicBezTo>
                    <a:cubicBezTo>
                      <a:pt x="353" y="101"/>
                      <a:pt x="357" y="106"/>
                      <a:pt x="360" y="105"/>
                    </a:cubicBezTo>
                    <a:cubicBezTo>
                      <a:pt x="361" y="101"/>
                      <a:pt x="357" y="101"/>
                      <a:pt x="355" y="99"/>
                    </a:cubicBezTo>
                    <a:cubicBezTo>
                      <a:pt x="353" y="95"/>
                      <a:pt x="343" y="91"/>
                      <a:pt x="352" y="86"/>
                    </a:cubicBezTo>
                    <a:cubicBezTo>
                      <a:pt x="361" y="85"/>
                      <a:pt x="370" y="71"/>
                      <a:pt x="381" y="79"/>
                    </a:cubicBezTo>
                    <a:cubicBezTo>
                      <a:pt x="381" y="86"/>
                      <a:pt x="381" y="94"/>
                      <a:pt x="378" y="101"/>
                    </a:cubicBezTo>
                    <a:cubicBezTo>
                      <a:pt x="378" y="102"/>
                      <a:pt x="380" y="104"/>
                      <a:pt x="381" y="105"/>
                    </a:cubicBezTo>
                    <a:cubicBezTo>
                      <a:pt x="386" y="97"/>
                      <a:pt x="391" y="90"/>
                      <a:pt x="390" y="82"/>
                    </a:cubicBezTo>
                    <a:cubicBezTo>
                      <a:pt x="393" y="75"/>
                      <a:pt x="401" y="74"/>
                      <a:pt x="409" y="74"/>
                    </a:cubicBezTo>
                    <a:cubicBezTo>
                      <a:pt x="414" y="74"/>
                      <a:pt x="414" y="79"/>
                      <a:pt x="416" y="82"/>
                    </a:cubicBezTo>
                    <a:cubicBezTo>
                      <a:pt x="403" y="87"/>
                      <a:pt x="404" y="98"/>
                      <a:pt x="399" y="106"/>
                    </a:cubicBezTo>
                    <a:cubicBezTo>
                      <a:pt x="401" y="108"/>
                      <a:pt x="403" y="109"/>
                      <a:pt x="403" y="108"/>
                    </a:cubicBezTo>
                    <a:cubicBezTo>
                      <a:pt x="409" y="93"/>
                      <a:pt x="434" y="105"/>
                      <a:pt x="442" y="91"/>
                    </a:cubicBezTo>
                    <a:cubicBezTo>
                      <a:pt x="447" y="90"/>
                      <a:pt x="452" y="90"/>
                      <a:pt x="456" y="93"/>
                    </a:cubicBezTo>
                    <a:cubicBezTo>
                      <a:pt x="477" y="89"/>
                      <a:pt x="449" y="82"/>
                      <a:pt x="459" y="73"/>
                    </a:cubicBezTo>
                    <a:cubicBezTo>
                      <a:pt x="464" y="69"/>
                      <a:pt x="470" y="67"/>
                      <a:pt x="477" y="67"/>
                    </a:cubicBezTo>
                    <a:cubicBezTo>
                      <a:pt x="480" y="69"/>
                      <a:pt x="482" y="73"/>
                      <a:pt x="484" y="75"/>
                    </a:cubicBezTo>
                    <a:cubicBezTo>
                      <a:pt x="487" y="82"/>
                      <a:pt x="493" y="87"/>
                      <a:pt x="502" y="89"/>
                    </a:cubicBezTo>
                    <a:cubicBezTo>
                      <a:pt x="502" y="90"/>
                      <a:pt x="503" y="90"/>
                      <a:pt x="503" y="90"/>
                    </a:cubicBezTo>
                    <a:cubicBezTo>
                      <a:pt x="503" y="89"/>
                      <a:pt x="503" y="89"/>
                      <a:pt x="503" y="89"/>
                    </a:cubicBezTo>
                    <a:cubicBezTo>
                      <a:pt x="502" y="89"/>
                      <a:pt x="502" y="89"/>
                      <a:pt x="502" y="89"/>
                    </a:cubicBezTo>
                    <a:cubicBezTo>
                      <a:pt x="503" y="85"/>
                      <a:pt x="503" y="81"/>
                      <a:pt x="502" y="77"/>
                    </a:cubicBezTo>
                    <a:cubicBezTo>
                      <a:pt x="498" y="70"/>
                      <a:pt x="487" y="70"/>
                      <a:pt x="489" y="61"/>
                    </a:cubicBezTo>
                    <a:cubicBezTo>
                      <a:pt x="497" y="47"/>
                      <a:pt x="472" y="54"/>
                      <a:pt x="467" y="45"/>
                    </a:cubicBezTo>
                    <a:cubicBezTo>
                      <a:pt x="470" y="41"/>
                      <a:pt x="469" y="37"/>
                      <a:pt x="472" y="33"/>
                    </a:cubicBezTo>
                    <a:cubicBezTo>
                      <a:pt x="475" y="33"/>
                      <a:pt x="482" y="30"/>
                      <a:pt x="484" y="34"/>
                    </a:cubicBezTo>
                    <a:cubicBezTo>
                      <a:pt x="489" y="50"/>
                      <a:pt x="520" y="50"/>
                      <a:pt x="513" y="69"/>
                    </a:cubicBezTo>
                    <a:cubicBezTo>
                      <a:pt x="522" y="74"/>
                      <a:pt x="512" y="83"/>
                      <a:pt x="522" y="87"/>
                    </a:cubicBezTo>
                    <a:cubicBezTo>
                      <a:pt x="523" y="82"/>
                      <a:pt x="523" y="74"/>
                      <a:pt x="525" y="67"/>
                    </a:cubicBezTo>
                    <a:cubicBezTo>
                      <a:pt x="528" y="63"/>
                      <a:pt x="522" y="59"/>
                      <a:pt x="526" y="57"/>
                    </a:cubicBezTo>
                    <a:cubicBezTo>
                      <a:pt x="531" y="53"/>
                      <a:pt x="541" y="53"/>
                      <a:pt x="546" y="53"/>
                    </a:cubicBezTo>
                    <a:cubicBezTo>
                      <a:pt x="550" y="47"/>
                      <a:pt x="541" y="45"/>
                      <a:pt x="543" y="39"/>
                    </a:cubicBezTo>
                    <a:cubicBezTo>
                      <a:pt x="543" y="29"/>
                      <a:pt x="535" y="22"/>
                      <a:pt x="530" y="13"/>
                    </a:cubicBezTo>
                    <a:cubicBezTo>
                      <a:pt x="535" y="6"/>
                      <a:pt x="545" y="8"/>
                      <a:pt x="551" y="8"/>
                    </a:cubicBezTo>
                    <a:cubicBezTo>
                      <a:pt x="553" y="41"/>
                      <a:pt x="553" y="41"/>
                      <a:pt x="553" y="41"/>
                    </a:cubicBezTo>
                    <a:cubicBezTo>
                      <a:pt x="551" y="43"/>
                      <a:pt x="555" y="46"/>
                      <a:pt x="558" y="46"/>
                    </a:cubicBezTo>
                    <a:cubicBezTo>
                      <a:pt x="568" y="39"/>
                      <a:pt x="561" y="27"/>
                      <a:pt x="566" y="17"/>
                    </a:cubicBezTo>
                    <a:cubicBezTo>
                      <a:pt x="561" y="14"/>
                      <a:pt x="563" y="10"/>
                      <a:pt x="561" y="6"/>
                    </a:cubicBezTo>
                    <a:cubicBezTo>
                      <a:pt x="564" y="0"/>
                      <a:pt x="571" y="0"/>
                      <a:pt x="576" y="0"/>
                    </a:cubicBezTo>
                    <a:cubicBezTo>
                      <a:pt x="591" y="4"/>
                      <a:pt x="573" y="15"/>
                      <a:pt x="574" y="23"/>
                    </a:cubicBezTo>
                    <a:cubicBezTo>
                      <a:pt x="573" y="26"/>
                      <a:pt x="573" y="30"/>
                      <a:pt x="574" y="31"/>
                    </a:cubicBezTo>
                    <a:cubicBezTo>
                      <a:pt x="584" y="23"/>
                      <a:pt x="597" y="17"/>
                      <a:pt x="612" y="17"/>
                    </a:cubicBezTo>
                    <a:cubicBezTo>
                      <a:pt x="615" y="19"/>
                      <a:pt x="625" y="22"/>
                      <a:pt x="619" y="26"/>
                    </a:cubicBezTo>
                    <a:cubicBezTo>
                      <a:pt x="614" y="29"/>
                      <a:pt x="609" y="29"/>
                      <a:pt x="604" y="29"/>
                    </a:cubicBezTo>
                    <a:close/>
                    <a:moveTo>
                      <a:pt x="132" y="174"/>
                    </a:moveTo>
                    <a:cubicBezTo>
                      <a:pt x="134" y="176"/>
                      <a:pt x="134" y="180"/>
                      <a:pt x="139" y="180"/>
                    </a:cubicBezTo>
                    <a:cubicBezTo>
                      <a:pt x="136" y="180"/>
                      <a:pt x="136" y="173"/>
                      <a:pt x="132" y="174"/>
                    </a:cubicBezTo>
                    <a:close/>
                    <a:moveTo>
                      <a:pt x="147" y="187"/>
                    </a:moveTo>
                    <a:cubicBezTo>
                      <a:pt x="149" y="189"/>
                      <a:pt x="150" y="191"/>
                      <a:pt x="154" y="192"/>
                    </a:cubicBezTo>
                    <a:cubicBezTo>
                      <a:pt x="159" y="191"/>
                      <a:pt x="160" y="185"/>
                      <a:pt x="160" y="183"/>
                    </a:cubicBezTo>
                    <a:cubicBezTo>
                      <a:pt x="155" y="183"/>
                      <a:pt x="150" y="183"/>
                      <a:pt x="147" y="187"/>
                    </a:cubicBezTo>
                    <a:close/>
                    <a:moveTo>
                      <a:pt x="319" y="106"/>
                    </a:moveTo>
                    <a:cubicBezTo>
                      <a:pt x="312" y="104"/>
                      <a:pt x="307" y="113"/>
                      <a:pt x="300" y="114"/>
                    </a:cubicBezTo>
                    <a:cubicBezTo>
                      <a:pt x="304" y="117"/>
                      <a:pt x="312" y="120"/>
                      <a:pt x="309" y="125"/>
                    </a:cubicBezTo>
                    <a:cubicBezTo>
                      <a:pt x="300" y="129"/>
                      <a:pt x="314" y="133"/>
                      <a:pt x="312" y="138"/>
                    </a:cubicBezTo>
                    <a:cubicBezTo>
                      <a:pt x="314" y="138"/>
                      <a:pt x="315" y="138"/>
                      <a:pt x="317" y="140"/>
                    </a:cubicBezTo>
                    <a:cubicBezTo>
                      <a:pt x="322" y="132"/>
                      <a:pt x="322" y="120"/>
                      <a:pt x="312" y="114"/>
                    </a:cubicBezTo>
                    <a:cubicBezTo>
                      <a:pt x="315" y="112"/>
                      <a:pt x="315" y="109"/>
                      <a:pt x="319" y="106"/>
                    </a:cubicBezTo>
                    <a:close/>
                    <a:moveTo>
                      <a:pt x="439" y="173"/>
                    </a:moveTo>
                    <a:cubicBezTo>
                      <a:pt x="441" y="168"/>
                      <a:pt x="452" y="168"/>
                      <a:pt x="447" y="161"/>
                    </a:cubicBezTo>
                    <a:cubicBezTo>
                      <a:pt x="442" y="164"/>
                      <a:pt x="441" y="169"/>
                      <a:pt x="437" y="172"/>
                    </a:cubicBezTo>
                    <a:lnTo>
                      <a:pt x="439" y="173"/>
                    </a:lnTo>
                    <a:close/>
                    <a:moveTo>
                      <a:pt x="421" y="160"/>
                    </a:moveTo>
                    <a:cubicBezTo>
                      <a:pt x="418" y="156"/>
                      <a:pt x="409" y="158"/>
                      <a:pt x="406" y="162"/>
                    </a:cubicBezTo>
                    <a:cubicBezTo>
                      <a:pt x="411" y="162"/>
                      <a:pt x="418" y="165"/>
                      <a:pt x="421" y="160"/>
                    </a:cubicBezTo>
                    <a:close/>
                    <a:moveTo>
                      <a:pt x="347" y="130"/>
                    </a:moveTo>
                    <a:cubicBezTo>
                      <a:pt x="340" y="136"/>
                      <a:pt x="342" y="142"/>
                      <a:pt x="333" y="148"/>
                    </a:cubicBezTo>
                    <a:cubicBezTo>
                      <a:pt x="342" y="154"/>
                      <a:pt x="347" y="142"/>
                      <a:pt x="353" y="138"/>
                    </a:cubicBezTo>
                    <a:cubicBezTo>
                      <a:pt x="355" y="138"/>
                      <a:pt x="355" y="138"/>
                      <a:pt x="355" y="138"/>
                    </a:cubicBezTo>
                    <a:cubicBezTo>
                      <a:pt x="352" y="136"/>
                      <a:pt x="353" y="129"/>
                      <a:pt x="347" y="130"/>
                    </a:cubicBezTo>
                    <a:close/>
                    <a:moveTo>
                      <a:pt x="358" y="114"/>
                    </a:moveTo>
                    <a:cubicBezTo>
                      <a:pt x="358" y="117"/>
                      <a:pt x="361" y="122"/>
                      <a:pt x="365" y="122"/>
                    </a:cubicBezTo>
                    <a:cubicBezTo>
                      <a:pt x="366" y="118"/>
                      <a:pt x="365" y="113"/>
                      <a:pt x="358" y="114"/>
                    </a:cubicBezTo>
                    <a:close/>
                    <a:moveTo>
                      <a:pt x="360" y="154"/>
                    </a:moveTo>
                    <a:cubicBezTo>
                      <a:pt x="365" y="161"/>
                      <a:pt x="376" y="161"/>
                      <a:pt x="385" y="161"/>
                    </a:cubicBezTo>
                    <a:cubicBezTo>
                      <a:pt x="388" y="158"/>
                      <a:pt x="394" y="156"/>
                      <a:pt x="391" y="152"/>
                    </a:cubicBezTo>
                    <a:cubicBezTo>
                      <a:pt x="381" y="146"/>
                      <a:pt x="370" y="149"/>
                      <a:pt x="360" y="154"/>
                    </a:cubicBezTo>
                    <a:close/>
                    <a:moveTo>
                      <a:pt x="383" y="128"/>
                    </a:moveTo>
                    <a:cubicBezTo>
                      <a:pt x="376" y="129"/>
                      <a:pt x="376" y="129"/>
                      <a:pt x="376" y="129"/>
                    </a:cubicBezTo>
                    <a:cubicBezTo>
                      <a:pt x="380" y="129"/>
                      <a:pt x="381" y="130"/>
                      <a:pt x="385" y="129"/>
                    </a:cubicBezTo>
                    <a:lnTo>
                      <a:pt x="383" y="128"/>
                    </a:lnTo>
                    <a:close/>
                    <a:moveTo>
                      <a:pt x="388" y="133"/>
                    </a:moveTo>
                    <a:cubicBezTo>
                      <a:pt x="386" y="136"/>
                      <a:pt x="393" y="137"/>
                      <a:pt x="396" y="137"/>
                    </a:cubicBezTo>
                    <a:cubicBezTo>
                      <a:pt x="409" y="134"/>
                      <a:pt x="427" y="149"/>
                      <a:pt x="434" y="133"/>
                    </a:cubicBezTo>
                    <a:cubicBezTo>
                      <a:pt x="436" y="128"/>
                      <a:pt x="436" y="128"/>
                      <a:pt x="436" y="128"/>
                    </a:cubicBezTo>
                    <a:cubicBezTo>
                      <a:pt x="418" y="130"/>
                      <a:pt x="404" y="126"/>
                      <a:pt x="388" y="133"/>
                    </a:cubicBezTo>
                    <a:close/>
                    <a:moveTo>
                      <a:pt x="421" y="114"/>
                    </a:moveTo>
                    <a:cubicBezTo>
                      <a:pt x="427" y="118"/>
                      <a:pt x="436" y="112"/>
                      <a:pt x="442" y="112"/>
                    </a:cubicBezTo>
                    <a:cubicBezTo>
                      <a:pt x="444" y="109"/>
                      <a:pt x="444" y="109"/>
                      <a:pt x="444" y="109"/>
                    </a:cubicBezTo>
                    <a:cubicBezTo>
                      <a:pt x="436" y="105"/>
                      <a:pt x="429" y="113"/>
                      <a:pt x="421" y="114"/>
                    </a:cubicBezTo>
                    <a:close/>
                    <a:moveTo>
                      <a:pt x="469" y="117"/>
                    </a:moveTo>
                    <a:cubicBezTo>
                      <a:pt x="469" y="109"/>
                      <a:pt x="477" y="102"/>
                      <a:pt x="482" y="97"/>
                    </a:cubicBezTo>
                    <a:cubicBezTo>
                      <a:pt x="482" y="94"/>
                      <a:pt x="477" y="93"/>
                      <a:pt x="475" y="94"/>
                    </a:cubicBezTo>
                    <a:cubicBezTo>
                      <a:pt x="469" y="99"/>
                      <a:pt x="457" y="104"/>
                      <a:pt x="454" y="112"/>
                    </a:cubicBezTo>
                    <a:cubicBezTo>
                      <a:pt x="456" y="114"/>
                      <a:pt x="457" y="120"/>
                      <a:pt x="456" y="122"/>
                    </a:cubicBezTo>
                    <a:cubicBezTo>
                      <a:pt x="454" y="124"/>
                      <a:pt x="451" y="124"/>
                      <a:pt x="449" y="125"/>
                    </a:cubicBezTo>
                    <a:cubicBezTo>
                      <a:pt x="451" y="129"/>
                      <a:pt x="457" y="130"/>
                      <a:pt x="452" y="134"/>
                    </a:cubicBezTo>
                    <a:cubicBezTo>
                      <a:pt x="447" y="141"/>
                      <a:pt x="439" y="142"/>
                      <a:pt x="437" y="150"/>
                    </a:cubicBezTo>
                    <a:cubicBezTo>
                      <a:pt x="446" y="145"/>
                      <a:pt x="456" y="161"/>
                      <a:pt x="459" y="148"/>
                    </a:cubicBezTo>
                    <a:cubicBezTo>
                      <a:pt x="467" y="141"/>
                      <a:pt x="470" y="128"/>
                      <a:pt x="485" y="129"/>
                    </a:cubicBezTo>
                    <a:cubicBezTo>
                      <a:pt x="487" y="126"/>
                      <a:pt x="487" y="126"/>
                      <a:pt x="487" y="126"/>
                    </a:cubicBezTo>
                    <a:cubicBezTo>
                      <a:pt x="480" y="126"/>
                      <a:pt x="470" y="125"/>
                      <a:pt x="469" y="117"/>
                    </a:cubicBezTo>
                    <a:close/>
                    <a:moveTo>
                      <a:pt x="515" y="116"/>
                    </a:moveTo>
                    <a:cubicBezTo>
                      <a:pt x="510" y="110"/>
                      <a:pt x="502" y="113"/>
                      <a:pt x="495" y="108"/>
                    </a:cubicBezTo>
                    <a:cubicBezTo>
                      <a:pt x="493" y="113"/>
                      <a:pt x="493" y="113"/>
                      <a:pt x="493" y="113"/>
                    </a:cubicBezTo>
                    <a:cubicBezTo>
                      <a:pt x="490" y="117"/>
                      <a:pt x="500" y="120"/>
                      <a:pt x="495" y="124"/>
                    </a:cubicBezTo>
                    <a:cubicBezTo>
                      <a:pt x="500" y="129"/>
                      <a:pt x="512" y="129"/>
                      <a:pt x="520" y="130"/>
                    </a:cubicBezTo>
                    <a:cubicBezTo>
                      <a:pt x="523" y="126"/>
                      <a:pt x="518" y="120"/>
                      <a:pt x="515" y="116"/>
                    </a:cubicBezTo>
                    <a:close/>
                    <a:moveTo>
                      <a:pt x="545" y="70"/>
                    </a:moveTo>
                    <a:cubicBezTo>
                      <a:pt x="545" y="71"/>
                      <a:pt x="545" y="71"/>
                      <a:pt x="545" y="71"/>
                    </a:cubicBezTo>
                    <a:cubicBezTo>
                      <a:pt x="546" y="70"/>
                      <a:pt x="546" y="70"/>
                      <a:pt x="546" y="70"/>
                    </a:cubicBezTo>
                    <a:lnTo>
                      <a:pt x="545" y="7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7" name="Freeform 14"/>
              <p:cNvSpPr>
                <a:spLocks noEditPoints="1"/>
              </p:cNvSpPr>
              <p:nvPr/>
            </p:nvSpPr>
            <p:spPr bwMode="auto">
              <a:xfrm>
                <a:off x="1975" y="2695"/>
                <a:ext cx="50" cy="24"/>
              </a:xfrm>
              <a:custGeom>
                <a:avLst/>
                <a:gdLst>
                  <a:gd name="T0" fmla="*/ 5 w 58"/>
                  <a:gd name="T1" fmla="*/ 27 h 27"/>
                  <a:gd name="T2" fmla="*/ 2 w 58"/>
                  <a:gd name="T3" fmla="*/ 23 h 27"/>
                  <a:gd name="T4" fmla="*/ 32 w 58"/>
                  <a:gd name="T5" fmla="*/ 3 h 27"/>
                  <a:gd name="T6" fmla="*/ 53 w 58"/>
                  <a:gd name="T7" fmla="*/ 2 h 27"/>
                  <a:gd name="T8" fmla="*/ 58 w 58"/>
                  <a:gd name="T9" fmla="*/ 8 h 27"/>
                  <a:gd name="T10" fmla="*/ 25 w 58"/>
                  <a:gd name="T11" fmla="*/ 19 h 27"/>
                  <a:gd name="T12" fmla="*/ 5 w 58"/>
                  <a:gd name="T13" fmla="*/ 27 h 27"/>
                  <a:gd name="T14" fmla="*/ 41 w 58"/>
                  <a:gd name="T15" fmla="*/ 10 h 27"/>
                  <a:gd name="T16" fmla="*/ 41 w 58"/>
                  <a:gd name="T17" fmla="*/ 8 h 27"/>
                  <a:gd name="T18" fmla="*/ 38 w 58"/>
                  <a:gd name="T19" fmla="*/ 10 h 27"/>
                  <a:gd name="T20" fmla="*/ 41 w 58"/>
                  <a:gd name="T21" fmla="*/ 1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27">
                    <a:moveTo>
                      <a:pt x="5" y="27"/>
                    </a:moveTo>
                    <a:cubicBezTo>
                      <a:pt x="4" y="27"/>
                      <a:pt x="0" y="26"/>
                      <a:pt x="2" y="23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8" y="0"/>
                      <a:pt x="46" y="2"/>
                      <a:pt x="53" y="2"/>
                    </a:cubicBezTo>
                    <a:cubicBezTo>
                      <a:pt x="56" y="3"/>
                      <a:pt x="58" y="6"/>
                      <a:pt x="58" y="8"/>
                    </a:cubicBezTo>
                    <a:cubicBezTo>
                      <a:pt x="48" y="14"/>
                      <a:pt x="37" y="16"/>
                      <a:pt x="25" y="19"/>
                    </a:cubicBezTo>
                    <a:cubicBezTo>
                      <a:pt x="18" y="22"/>
                      <a:pt x="13" y="27"/>
                      <a:pt x="5" y="27"/>
                    </a:cubicBezTo>
                    <a:close/>
                    <a:moveTo>
                      <a:pt x="41" y="10"/>
                    </a:moveTo>
                    <a:cubicBezTo>
                      <a:pt x="41" y="8"/>
                      <a:pt x="41" y="8"/>
                      <a:pt x="41" y="8"/>
                    </a:cubicBezTo>
                    <a:cubicBezTo>
                      <a:pt x="40" y="8"/>
                      <a:pt x="38" y="8"/>
                      <a:pt x="38" y="10"/>
                    </a:cubicBezTo>
                    <a:cubicBezTo>
                      <a:pt x="38" y="10"/>
                      <a:pt x="40" y="10"/>
                      <a:pt x="4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8" name="Freeform 15"/>
              <p:cNvSpPr/>
              <p:nvPr/>
            </p:nvSpPr>
            <p:spPr bwMode="auto">
              <a:xfrm>
                <a:off x="1754" y="2694"/>
                <a:ext cx="66" cy="49"/>
              </a:xfrm>
              <a:custGeom>
                <a:avLst/>
                <a:gdLst>
                  <a:gd name="T0" fmla="*/ 30 w 76"/>
                  <a:gd name="T1" fmla="*/ 45 h 56"/>
                  <a:gd name="T2" fmla="*/ 15 w 76"/>
                  <a:gd name="T3" fmla="*/ 44 h 56"/>
                  <a:gd name="T4" fmla="*/ 13 w 76"/>
                  <a:gd name="T5" fmla="*/ 51 h 56"/>
                  <a:gd name="T6" fmla="*/ 5 w 76"/>
                  <a:gd name="T7" fmla="*/ 56 h 56"/>
                  <a:gd name="T8" fmla="*/ 0 w 76"/>
                  <a:gd name="T9" fmla="*/ 51 h 56"/>
                  <a:gd name="T10" fmla="*/ 13 w 76"/>
                  <a:gd name="T11" fmla="*/ 28 h 56"/>
                  <a:gd name="T12" fmla="*/ 12 w 76"/>
                  <a:gd name="T13" fmla="*/ 15 h 56"/>
                  <a:gd name="T14" fmla="*/ 28 w 76"/>
                  <a:gd name="T15" fmla="*/ 1 h 56"/>
                  <a:gd name="T16" fmla="*/ 35 w 76"/>
                  <a:gd name="T17" fmla="*/ 7 h 56"/>
                  <a:gd name="T18" fmla="*/ 20 w 76"/>
                  <a:gd name="T19" fmla="*/ 29 h 56"/>
                  <a:gd name="T20" fmla="*/ 20 w 76"/>
                  <a:gd name="T21" fmla="*/ 43 h 56"/>
                  <a:gd name="T22" fmla="*/ 30 w 76"/>
                  <a:gd name="T23" fmla="*/ 27 h 56"/>
                  <a:gd name="T24" fmla="*/ 48 w 76"/>
                  <a:gd name="T25" fmla="*/ 7 h 56"/>
                  <a:gd name="T26" fmla="*/ 71 w 76"/>
                  <a:gd name="T27" fmla="*/ 4 h 56"/>
                  <a:gd name="T28" fmla="*/ 76 w 76"/>
                  <a:gd name="T29" fmla="*/ 9 h 56"/>
                  <a:gd name="T30" fmla="*/ 30 w 76"/>
                  <a:gd name="T31" fmla="*/ 45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6" h="56">
                    <a:moveTo>
                      <a:pt x="30" y="45"/>
                    </a:moveTo>
                    <a:cubicBezTo>
                      <a:pt x="25" y="49"/>
                      <a:pt x="20" y="43"/>
                      <a:pt x="15" y="44"/>
                    </a:cubicBezTo>
                    <a:cubicBezTo>
                      <a:pt x="13" y="51"/>
                      <a:pt x="13" y="51"/>
                      <a:pt x="13" y="51"/>
                    </a:cubicBezTo>
                    <a:cubicBezTo>
                      <a:pt x="12" y="53"/>
                      <a:pt x="8" y="56"/>
                      <a:pt x="5" y="56"/>
                    </a:cubicBezTo>
                    <a:cubicBezTo>
                      <a:pt x="2" y="55"/>
                      <a:pt x="2" y="52"/>
                      <a:pt x="0" y="51"/>
                    </a:cubicBezTo>
                    <a:cubicBezTo>
                      <a:pt x="10" y="45"/>
                      <a:pt x="5" y="35"/>
                      <a:pt x="13" y="28"/>
                    </a:cubicBezTo>
                    <a:cubicBezTo>
                      <a:pt x="17" y="24"/>
                      <a:pt x="15" y="19"/>
                      <a:pt x="12" y="15"/>
                    </a:cubicBezTo>
                    <a:cubicBezTo>
                      <a:pt x="15" y="9"/>
                      <a:pt x="17" y="0"/>
                      <a:pt x="28" y="1"/>
                    </a:cubicBezTo>
                    <a:cubicBezTo>
                      <a:pt x="30" y="4"/>
                      <a:pt x="35" y="4"/>
                      <a:pt x="35" y="7"/>
                    </a:cubicBezTo>
                    <a:cubicBezTo>
                      <a:pt x="28" y="15"/>
                      <a:pt x="27" y="24"/>
                      <a:pt x="20" y="29"/>
                    </a:cubicBezTo>
                    <a:cubicBezTo>
                      <a:pt x="18" y="33"/>
                      <a:pt x="15" y="39"/>
                      <a:pt x="20" y="43"/>
                    </a:cubicBezTo>
                    <a:cubicBezTo>
                      <a:pt x="22" y="37"/>
                      <a:pt x="33" y="35"/>
                      <a:pt x="30" y="27"/>
                    </a:cubicBezTo>
                    <a:cubicBezTo>
                      <a:pt x="42" y="23"/>
                      <a:pt x="40" y="12"/>
                      <a:pt x="48" y="7"/>
                    </a:cubicBezTo>
                    <a:cubicBezTo>
                      <a:pt x="55" y="3"/>
                      <a:pt x="63" y="5"/>
                      <a:pt x="71" y="4"/>
                    </a:cubicBezTo>
                    <a:cubicBezTo>
                      <a:pt x="73" y="5"/>
                      <a:pt x="76" y="7"/>
                      <a:pt x="76" y="9"/>
                    </a:cubicBezTo>
                    <a:cubicBezTo>
                      <a:pt x="61" y="21"/>
                      <a:pt x="43" y="31"/>
                      <a:pt x="3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9" name="Freeform 16"/>
              <p:cNvSpPr/>
              <p:nvPr/>
            </p:nvSpPr>
            <p:spPr bwMode="auto">
              <a:xfrm>
                <a:off x="1566" y="2695"/>
                <a:ext cx="42" cy="27"/>
              </a:xfrm>
              <a:custGeom>
                <a:avLst/>
                <a:gdLst>
                  <a:gd name="T0" fmla="*/ 44 w 49"/>
                  <a:gd name="T1" fmla="*/ 30 h 31"/>
                  <a:gd name="T2" fmla="*/ 34 w 49"/>
                  <a:gd name="T3" fmla="*/ 26 h 31"/>
                  <a:gd name="T4" fmla="*/ 5 w 49"/>
                  <a:gd name="T5" fmla="*/ 15 h 31"/>
                  <a:gd name="T6" fmla="*/ 1 w 49"/>
                  <a:gd name="T7" fmla="*/ 6 h 31"/>
                  <a:gd name="T8" fmla="*/ 36 w 49"/>
                  <a:gd name="T9" fmla="*/ 0 h 31"/>
                  <a:gd name="T10" fmla="*/ 39 w 49"/>
                  <a:gd name="T11" fmla="*/ 10 h 31"/>
                  <a:gd name="T12" fmla="*/ 44 w 49"/>
                  <a:gd name="T13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" h="31">
                    <a:moveTo>
                      <a:pt x="44" y="30"/>
                    </a:moveTo>
                    <a:cubicBezTo>
                      <a:pt x="39" y="31"/>
                      <a:pt x="36" y="28"/>
                      <a:pt x="34" y="26"/>
                    </a:cubicBezTo>
                    <a:cubicBezTo>
                      <a:pt x="34" y="8"/>
                      <a:pt x="13" y="20"/>
                      <a:pt x="5" y="15"/>
                    </a:cubicBezTo>
                    <a:cubicBezTo>
                      <a:pt x="1" y="12"/>
                      <a:pt x="0" y="10"/>
                      <a:pt x="1" y="6"/>
                    </a:cubicBezTo>
                    <a:cubicBezTo>
                      <a:pt x="13" y="6"/>
                      <a:pt x="23" y="0"/>
                      <a:pt x="36" y="0"/>
                    </a:cubicBezTo>
                    <a:cubicBezTo>
                      <a:pt x="42" y="3"/>
                      <a:pt x="38" y="7"/>
                      <a:pt x="39" y="10"/>
                    </a:cubicBezTo>
                    <a:cubicBezTo>
                      <a:pt x="38" y="16"/>
                      <a:pt x="49" y="22"/>
                      <a:pt x="44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0" name="Freeform 17"/>
              <p:cNvSpPr>
                <a:spLocks noEditPoints="1"/>
              </p:cNvSpPr>
              <p:nvPr/>
            </p:nvSpPr>
            <p:spPr bwMode="auto">
              <a:xfrm>
                <a:off x="1919" y="2716"/>
                <a:ext cx="136" cy="82"/>
              </a:xfrm>
              <a:custGeom>
                <a:avLst/>
                <a:gdLst>
                  <a:gd name="T0" fmla="*/ 143 w 157"/>
                  <a:gd name="T1" fmla="*/ 16 h 95"/>
                  <a:gd name="T2" fmla="*/ 142 w 157"/>
                  <a:gd name="T3" fmla="*/ 30 h 95"/>
                  <a:gd name="T4" fmla="*/ 134 w 157"/>
                  <a:gd name="T5" fmla="*/ 26 h 95"/>
                  <a:gd name="T6" fmla="*/ 117 w 157"/>
                  <a:gd name="T7" fmla="*/ 24 h 95"/>
                  <a:gd name="T8" fmla="*/ 102 w 157"/>
                  <a:gd name="T9" fmla="*/ 18 h 95"/>
                  <a:gd name="T10" fmla="*/ 76 w 157"/>
                  <a:gd name="T11" fmla="*/ 27 h 95"/>
                  <a:gd name="T12" fmla="*/ 58 w 157"/>
                  <a:gd name="T13" fmla="*/ 43 h 95"/>
                  <a:gd name="T14" fmla="*/ 92 w 157"/>
                  <a:gd name="T15" fmla="*/ 42 h 95"/>
                  <a:gd name="T16" fmla="*/ 99 w 157"/>
                  <a:gd name="T17" fmla="*/ 47 h 95"/>
                  <a:gd name="T18" fmla="*/ 77 w 157"/>
                  <a:gd name="T19" fmla="*/ 56 h 95"/>
                  <a:gd name="T20" fmla="*/ 38 w 157"/>
                  <a:gd name="T21" fmla="*/ 55 h 95"/>
                  <a:gd name="T22" fmla="*/ 40 w 157"/>
                  <a:gd name="T23" fmla="*/ 58 h 95"/>
                  <a:gd name="T24" fmla="*/ 61 w 157"/>
                  <a:gd name="T25" fmla="*/ 62 h 95"/>
                  <a:gd name="T26" fmla="*/ 69 w 157"/>
                  <a:gd name="T27" fmla="*/ 70 h 95"/>
                  <a:gd name="T28" fmla="*/ 76 w 157"/>
                  <a:gd name="T29" fmla="*/ 66 h 95"/>
                  <a:gd name="T30" fmla="*/ 69 w 157"/>
                  <a:gd name="T31" fmla="*/ 90 h 95"/>
                  <a:gd name="T32" fmla="*/ 61 w 157"/>
                  <a:gd name="T33" fmla="*/ 94 h 95"/>
                  <a:gd name="T34" fmla="*/ 53 w 157"/>
                  <a:gd name="T35" fmla="*/ 91 h 95"/>
                  <a:gd name="T36" fmla="*/ 56 w 157"/>
                  <a:gd name="T37" fmla="*/ 89 h 95"/>
                  <a:gd name="T38" fmla="*/ 68 w 157"/>
                  <a:gd name="T39" fmla="*/ 70 h 95"/>
                  <a:gd name="T40" fmla="*/ 53 w 157"/>
                  <a:gd name="T41" fmla="*/ 75 h 95"/>
                  <a:gd name="T42" fmla="*/ 21 w 157"/>
                  <a:gd name="T43" fmla="*/ 63 h 95"/>
                  <a:gd name="T44" fmla="*/ 11 w 157"/>
                  <a:gd name="T45" fmla="*/ 62 h 95"/>
                  <a:gd name="T46" fmla="*/ 11 w 157"/>
                  <a:gd name="T47" fmla="*/ 55 h 95"/>
                  <a:gd name="T48" fmla="*/ 10 w 157"/>
                  <a:gd name="T49" fmla="*/ 38 h 95"/>
                  <a:gd name="T50" fmla="*/ 16 w 157"/>
                  <a:gd name="T51" fmla="*/ 8 h 95"/>
                  <a:gd name="T52" fmla="*/ 33 w 157"/>
                  <a:gd name="T53" fmla="*/ 10 h 95"/>
                  <a:gd name="T54" fmla="*/ 20 w 157"/>
                  <a:gd name="T55" fmla="*/ 51 h 95"/>
                  <a:gd name="T56" fmla="*/ 23 w 157"/>
                  <a:gd name="T57" fmla="*/ 52 h 95"/>
                  <a:gd name="T58" fmla="*/ 40 w 157"/>
                  <a:gd name="T59" fmla="*/ 35 h 95"/>
                  <a:gd name="T60" fmla="*/ 61 w 157"/>
                  <a:gd name="T61" fmla="*/ 18 h 95"/>
                  <a:gd name="T62" fmla="*/ 99 w 157"/>
                  <a:gd name="T63" fmla="*/ 10 h 95"/>
                  <a:gd name="T64" fmla="*/ 120 w 157"/>
                  <a:gd name="T65" fmla="*/ 15 h 95"/>
                  <a:gd name="T66" fmla="*/ 134 w 157"/>
                  <a:gd name="T67" fmla="*/ 11 h 95"/>
                  <a:gd name="T68" fmla="*/ 134 w 157"/>
                  <a:gd name="T69" fmla="*/ 7 h 95"/>
                  <a:gd name="T70" fmla="*/ 150 w 157"/>
                  <a:gd name="T71" fmla="*/ 3 h 95"/>
                  <a:gd name="T72" fmla="*/ 155 w 157"/>
                  <a:gd name="T73" fmla="*/ 10 h 95"/>
                  <a:gd name="T74" fmla="*/ 143 w 157"/>
                  <a:gd name="T75" fmla="*/ 16 h 95"/>
                  <a:gd name="T76" fmla="*/ 79 w 157"/>
                  <a:gd name="T77" fmla="*/ 51 h 95"/>
                  <a:gd name="T78" fmla="*/ 79 w 157"/>
                  <a:gd name="T79" fmla="*/ 48 h 95"/>
                  <a:gd name="T80" fmla="*/ 77 w 157"/>
                  <a:gd name="T81" fmla="*/ 50 h 95"/>
                  <a:gd name="T82" fmla="*/ 79 w 157"/>
                  <a:gd name="T83" fmla="*/ 51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7" h="95">
                    <a:moveTo>
                      <a:pt x="143" y="16"/>
                    </a:moveTo>
                    <a:cubicBezTo>
                      <a:pt x="140" y="20"/>
                      <a:pt x="142" y="24"/>
                      <a:pt x="142" y="30"/>
                    </a:cubicBezTo>
                    <a:cubicBezTo>
                      <a:pt x="135" y="32"/>
                      <a:pt x="138" y="26"/>
                      <a:pt x="134" y="26"/>
                    </a:cubicBezTo>
                    <a:cubicBezTo>
                      <a:pt x="129" y="26"/>
                      <a:pt x="120" y="22"/>
                      <a:pt x="117" y="24"/>
                    </a:cubicBezTo>
                    <a:cubicBezTo>
                      <a:pt x="112" y="22"/>
                      <a:pt x="102" y="24"/>
                      <a:pt x="102" y="18"/>
                    </a:cubicBezTo>
                    <a:cubicBezTo>
                      <a:pt x="92" y="18"/>
                      <a:pt x="84" y="24"/>
                      <a:pt x="76" y="27"/>
                    </a:cubicBezTo>
                    <a:cubicBezTo>
                      <a:pt x="69" y="32"/>
                      <a:pt x="54" y="34"/>
                      <a:pt x="58" y="43"/>
                    </a:cubicBezTo>
                    <a:cubicBezTo>
                      <a:pt x="69" y="42"/>
                      <a:pt x="81" y="40"/>
                      <a:pt x="92" y="42"/>
                    </a:cubicBezTo>
                    <a:cubicBezTo>
                      <a:pt x="96" y="42"/>
                      <a:pt x="99" y="44"/>
                      <a:pt x="99" y="47"/>
                    </a:cubicBezTo>
                    <a:cubicBezTo>
                      <a:pt x="94" y="54"/>
                      <a:pt x="86" y="55"/>
                      <a:pt x="77" y="56"/>
                    </a:cubicBezTo>
                    <a:cubicBezTo>
                      <a:pt x="68" y="50"/>
                      <a:pt x="49" y="54"/>
                      <a:pt x="38" y="55"/>
                    </a:cubicBezTo>
                    <a:cubicBezTo>
                      <a:pt x="38" y="56"/>
                      <a:pt x="38" y="58"/>
                      <a:pt x="40" y="58"/>
                    </a:cubicBezTo>
                    <a:cubicBezTo>
                      <a:pt x="48" y="52"/>
                      <a:pt x="51" y="64"/>
                      <a:pt x="61" y="62"/>
                    </a:cubicBezTo>
                    <a:cubicBezTo>
                      <a:pt x="64" y="63"/>
                      <a:pt x="68" y="66"/>
                      <a:pt x="69" y="70"/>
                    </a:cubicBezTo>
                    <a:cubicBezTo>
                      <a:pt x="76" y="66"/>
                      <a:pt x="76" y="66"/>
                      <a:pt x="76" y="66"/>
                    </a:cubicBezTo>
                    <a:cubicBezTo>
                      <a:pt x="91" y="71"/>
                      <a:pt x="69" y="81"/>
                      <a:pt x="69" y="90"/>
                    </a:cubicBezTo>
                    <a:cubicBezTo>
                      <a:pt x="68" y="91"/>
                      <a:pt x="61" y="91"/>
                      <a:pt x="61" y="94"/>
                    </a:cubicBezTo>
                    <a:cubicBezTo>
                      <a:pt x="58" y="95"/>
                      <a:pt x="53" y="94"/>
                      <a:pt x="53" y="91"/>
                    </a:cubicBezTo>
                    <a:cubicBezTo>
                      <a:pt x="53" y="90"/>
                      <a:pt x="54" y="89"/>
                      <a:pt x="56" y="89"/>
                    </a:cubicBezTo>
                    <a:cubicBezTo>
                      <a:pt x="58" y="82"/>
                      <a:pt x="71" y="77"/>
                      <a:pt x="68" y="70"/>
                    </a:cubicBezTo>
                    <a:cubicBezTo>
                      <a:pt x="63" y="74"/>
                      <a:pt x="56" y="73"/>
                      <a:pt x="53" y="75"/>
                    </a:cubicBezTo>
                    <a:cubicBezTo>
                      <a:pt x="40" y="77"/>
                      <a:pt x="35" y="64"/>
                      <a:pt x="21" y="63"/>
                    </a:cubicBezTo>
                    <a:cubicBezTo>
                      <a:pt x="18" y="62"/>
                      <a:pt x="13" y="64"/>
                      <a:pt x="11" y="62"/>
                    </a:cubicBezTo>
                    <a:cubicBezTo>
                      <a:pt x="10" y="59"/>
                      <a:pt x="8" y="56"/>
                      <a:pt x="11" y="55"/>
                    </a:cubicBezTo>
                    <a:cubicBezTo>
                      <a:pt x="11" y="48"/>
                      <a:pt x="13" y="43"/>
                      <a:pt x="10" y="38"/>
                    </a:cubicBezTo>
                    <a:cubicBezTo>
                      <a:pt x="20" y="28"/>
                      <a:pt x="0" y="16"/>
                      <a:pt x="16" y="8"/>
                    </a:cubicBezTo>
                    <a:cubicBezTo>
                      <a:pt x="21" y="8"/>
                      <a:pt x="28" y="6"/>
                      <a:pt x="33" y="10"/>
                    </a:cubicBezTo>
                    <a:cubicBezTo>
                      <a:pt x="33" y="24"/>
                      <a:pt x="13" y="34"/>
                      <a:pt x="20" y="51"/>
                    </a:cubicBezTo>
                    <a:cubicBezTo>
                      <a:pt x="23" y="52"/>
                      <a:pt x="23" y="52"/>
                      <a:pt x="23" y="52"/>
                    </a:cubicBezTo>
                    <a:cubicBezTo>
                      <a:pt x="25" y="43"/>
                      <a:pt x="44" y="48"/>
                      <a:pt x="40" y="35"/>
                    </a:cubicBezTo>
                    <a:cubicBezTo>
                      <a:pt x="46" y="28"/>
                      <a:pt x="48" y="16"/>
                      <a:pt x="61" y="18"/>
                    </a:cubicBezTo>
                    <a:cubicBezTo>
                      <a:pt x="71" y="10"/>
                      <a:pt x="86" y="10"/>
                      <a:pt x="99" y="10"/>
                    </a:cubicBezTo>
                    <a:cubicBezTo>
                      <a:pt x="105" y="18"/>
                      <a:pt x="114" y="10"/>
                      <a:pt x="120" y="15"/>
                    </a:cubicBezTo>
                    <a:cubicBezTo>
                      <a:pt x="125" y="16"/>
                      <a:pt x="130" y="14"/>
                      <a:pt x="134" y="11"/>
                    </a:cubicBezTo>
                    <a:cubicBezTo>
                      <a:pt x="134" y="10"/>
                      <a:pt x="135" y="8"/>
                      <a:pt x="134" y="7"/>
                    </a:cubicBezTo>
                    <a:cubicBezTo>
                      <a:pt x="135" y="0"/>
                      <a:pt x="145" y="6"/>
                      <a:pt x="150" y="3"/>
                    </a:cubicBezTo>
                    <a:cubicBezTo>
                      <a:pt x="157" y="3"/>
                      <a:pt x="155" y="7"/>
                      <a:pt x="155" y="10"/>
                    </a:cubicBezTo>
                    <a:cubicBezTo>
                      <a:pt x="148" y="12"/>
                      <a:pt x="152" y="19"/>
                      <a:pt x="143" y="16"/>
                    </a:cubicBezTo>
                    <a:close/>
                    <a:moveTo>
                      <a:pt x="79" y="51"/>
                    </a:moveTo>
                    <a:cubicBezTo>
                      <a:pt x="79" y="48"/>
                      <a:pt x="79" y="48"/>
                      <a:pt x="79" y="48"/>
                    </a:cubicBezTo>
                    <a:cubicBezTo>
                      <a:pt x="77" y="50"/>
                      <a:pt x="77" y="50"/>
                      <a:pt x="77" y="50"/>
                    </a:cubicBezTo>
                    <a:lnTo>
                      <a:pt x="79" y="5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1" name="Freeform 18"/>
              <p:cNvSpPr/>
              <p:nvPr/>
            </p:nvSpPr>
            <p:spPr bwMode="auto">
              <a:xfrm>
                <a:off x="1357" y="2744"/>
                <a:ext cx="34" cy="39"/>
              </a:xfrm>
              <a:custGeom>
                <a:avLst/>
                <a:gdLst>
                  <a:gd name="T0" fmla="*/ 26 w 39"/>
                  <a:gd name="T1" fmla="*/ 27 h 45"/>
                  <a:gd name="T2" fmla="*/ 25 w 39"/>
                  <a:gd name="T3" fmla="*/ 45 h 45"/>
                  <a:gd name="T4" fmla="*/ 11 w 39"/>
                  <a:gd name="T5" fmla="*/ 31 h 45"/>
                  <a:gd name="T6" fmla="*/ 3 w 39"/>
                  <a:gd name="T7" fmla="*/ 16 h 45"/>
                  <a:gd name="T8" fmla="*/ 16 w 39"/>
                  <a:gd name="T9" fmla="*/ 0 h 45"/>
                  <a:gd name="T10" fmla="*/ 20 w 39"/>
                  <a:gd name="T11" fmla="*/ 0 h 45"/>
                  <a:gd name="T12" fmla="*/ 26 w 39"/>
                  <a:gd name="T13" fmla="*/ 27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45">
                    <a:moveTo>
                      <a:pt x="26" y="27"/>
                    </a:moveTo>
                    <a:cubicBezTo>
                      <a:pt x="30" y="31"/>
                      <a:pt x="28" y="41"/>
                      <a:pt x="25" y="45"/>
                    </a:cubicBezTo>
                    <a:cubicBezTo>
                      <a:pt x="16" y="43"/>
                      <a:pt x="16" y="37"/>
                      <a:pt x="11" y="31"/>
                    </a:cubicBezTo>
                    <a:cubicBezTo>
                      <a:pt x="6" y="27"/>
                      <a:pt x="11" y="19"/>
                      <a:pt x="3" y="16"/>
                    </a:cubicBezTo>
                    <a:cubicBezTo>
                      <a:pt x="0" y="8"/>
                      <a:pt x="13" y="6"/>
                      <a:pt x="16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39" y="6"/>
                      <a:pt x="23" y="18"/>
                      <a:pt x="26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2" name="Freeform 19"/>
              <p:cNvSpPr/>
              <p:nvPr/>
            </p:nvSpPr>
            <p:spPr bwMode="auto">
              <a:xfrm>
                <a:off x="2161" y="2776"/>
                <a:ext cx="27" cy="14"/>
              </a:xfrm>
              <a:custGeom>
                <a:avLst/>
                <a:gdLst>
                  <a:gd name="T0" fmla="*/ 0 w 31"/>
                  <a:gd name="T1" fmla="*/ 9 h 16"/>
                  <a:gd name="T2" fmla="*/ 8 w 31"/>
                  <a:gd name="T3" fmla="*/ 2 h 16"/>
                  <a:gd name="T4" fmla="*/ 29 w 31"/>
                  <a:gd name="T5" fmla="*/ 2 h 16"/>
                  <a:gd name="T6" fmla="*/ 26 w 31"/>
                  <a:gd name="T7" fmla="*/ 12 h 16"/>
                  <a:gd name="T8" fmla="*/ 0 w 31"/>
                  <a:gd name="T9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6">
                    <a:moveTo>
                      <a:pt x="0" y="9"/>
                    </a:moveTo>
                    <a:cubicBezTo>
                      <a:pt x="1" y="6"/>
                      <a:pt x="5" y="4"/>
                      <a:pt x="8" y="2"/>
                    </a:cubicBezTo>
                    <a:cubicBezTo>
                      <a:pt x="16" y="1"/>
                      <a:pt x="23" y="0"/>
                      <a:pt x="29" y="2"/>
                    </a:cubicBezTo>
                    <a:cubicBezTo>
                      <a:pt x="31" y="6"/>
                      <a:pt x="29" y="9"/>
                      <a:pt x="26" y="12"/>
                    </a:cubicBezTo>
                    <a:cubicBezTo>
                      <a:pt x="18" y="13"/>
                      <a:pt x="5" y="16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3" name="Freeform 20"/>
              <p:cNvSpPr/>
              <p:nvPr/>
            </p:nvSpPr>
            <p:spPr bwMode="auto">
              <a:xfrm>
                <a:off x="2232" y="2783"/>
                <a:ext cx="38" cy="14"/>
              </a:xfrm>
              <a:custGeom>
                <a:avLst/>
                <a:gdLst>
                  <a:gd name="T0" fmla="*/ 43 w 43"/>
                  <a:gd name="T1" fmla="*/ 6 h 16"/>
                  <a:gd name="T2" fmla="*/ 35 w 43"/>
                  <a:gd name="T3" fmla="*/ 13 h 16"/>
                  <a:gd name="T4" fmla="*/ 0 w 43"/>
                  <a:gd name="T5" fmla="*/ 6 h 16"/>
                  <a:gd name="T6" fmla="*/ 5 w 43"/>
                  <a:gd name="T7" fmla="*/ 4 h 16"/>
                  <a:gd name="T8" fmla="*/ 43 w 43"/>
                  <a:gd name="T9" fmla="*/ 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16">
                    <a:moveTo>
                      <a:pt x="43" y="6"/>
                    </a:moveTo>
                    <a:cubicBezTo>
                      <a:pt x="38" y="8"/>
                      <a:pt x="38" y="10"/>
                      <a:pt x="35" y="13"/>
                    </a:cubicBezTo>
                    <a:cubicBezTo>
                      <a:pt x="25" y="12"/>
                      <a:pt x="8" y="16"/>
                      <a:pt x="0" y="6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17" y="5"/>
                      <a:pt x="33" y="0"/>
                      <a:pt x="4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4" name="Freeform 21"/>
              <p:cNvSpPr/>
              <p:nvPr/>
            </p:nvSpPr>
            <p:spPr bwMode="auto">
              <a:xfrm>
                <a:off x="1988" y="2794"/>
                <a:ext cx="4" cy="4"/>
              </a:xfrm>
              <a:custGeom>
                <a:avLst/>
                <a:gdLst>
                  <a:gd name="T0" fmla="*/ 5 w 5"/>
                  <a:gd name="T1" fmla="*/ 4 h 4"/>
                  <a:gd name="T2" fmla="*/ 2 w 5"/>
                  <a:gd name="T3" fmla="*/ 3 h 4"/>
                  <a:gd name="T4" fmla="*/ 3 w 5"/>
                  <a:gd name="T5" fmla="*/ 0 h 4"/>
                  <a:gd name="T6" fmla="*/ 5 w 5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">
                    <a:moveTo>
                      <a:pt x="5" y="4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0" y="0"/>
                      <a:pt x="2" y="0"/>
                      <a:pt x="3" y="0"/>
                    </a:cubicBezTo>
                    <a:lnTo>
                      <a:pt x="5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5" name="Freeform 22"/>
              <p:cNvSpPr/>
              <p:nvPr/>
            </p:nvSpPr>
            <p:spPr bwMode="auto">
              <a:xfrm>
                <a:off x="2142" y="2800"/>
                <a:ext cx="46" cy="15"/>
              </a:xfrm>
              <a:custGeom>
                <a:avLst/>
                <a:gdLst>
                  <a:gd name="T0" fmla="*/ 3 w 53"/>
                  <a:gd name="T1" fmla="*/ 17 h 17"/>
                  <a:gd name="T2" fmla="*/ 0 w 53"/>
                  <a:gd name="T3" fmla="*/ 13 h 17"/>
                  <a:gd name="T4" fmla="*/ 10 w 53"/>
                  <a:gd name="T5" fmla="*/ 6 h 17"/>
                  <a:gd name="T6" fmla="*/ 50 w 53"/>
                  <a:gd name="T7" fmla="*/ 0 h 17"/>
                  <a:gd name="T8" fmla="*/ 53 w 53"/>
                  <a:gd name="T9" fmla="*/ 5 h 17"/>
                  <a:gd name="T10" fmla="*/ 3 w 53"/>
                  <a:gd name="T11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" h="17">
                    <a:moveTo>
                      <a:pt x="3" y="17"/>
                    </a:moveTo>
                    <a:cubicBezTo>
                      <a:pt x="0" y="16"/>
                      <a:pt x="0" y="14"/>
                      <a:pt x="0" y="13"/>
                    </a:cubicBezTo>
                    <a:cubicBezTo>
                      <a:pt x="2" y="9"/>
                      <a:pt x="7" y="8"/>
                      <a:pt x="10" y="6"/>
                    </a:cubicBezTo>
                    <a:cubicBezTo>
                      <a:pt x="25" y="6"/>
                      <a:pt x="35" y="0"/>
                      <a:pt x="50" y="0"/>
                    </a:cubicBezTo>
                    <a:cubicBezTo>
                      <a:pt x="51" y="1"/>
                      <a:pt x="53" y="2"/>
                      <a:pt x="53" y="5"/>
                    </a:cubicBezTo>
                    <a:cubicBezTo>
                      <a:pt x="40" y="14"/>
                      <a:pt x="18" y="12"/>
                      <a:pt x="3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6" name="Freeform 23"/>
              <p:cNvSpPr/>
              <p:nvPr/>
            </p:nvSpPr>
            <p:spPr bwMode="auto">
              <a:xfrm>
                <a:off x="1639" y="2805"/>
                <a:ext cx="74" cy="25"/>
              </a:xfrm>
              <a:custGeom>
                <a:avLst/>
                <a:gdLst>
                  <a:gd name="T0" fmla="*/ 10 w 85"/>
                  <a:gd name="T1" fmla="*/ 5 h 29"/>
                  <a:gd name="T2" fmla="*/ 38 w 85"/>
                  <a:gd name="T3" fmla="*/ 4 h 29"/>
                  <a:gd name="T4" fmla="*/ 80 w 85"/>
                  <a:gd name="T5" fmla="*/ 17 h 29"/>
                  <a:gd name="T6" fmla="*/ 76 w 85"/>
                  <a:gd name="T7" fmla="*/ 28 h 29"/>
                  <a:gd name="T8" fmla="*/ 29 w 85"/>
                  <a:gd name="T9" fmla="*/ 16 h 29"/>
                  <a:gd name="T10" fmla="*/ 10 w 85"/>
                  <a:gd name="T11" fmla="*/ 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5" h="29">
                    <a:moveTo>
                      <a:pt x="10" y="5"/>
                    </a:moveTo>
                    <a:cubicBezTo>
                      <a:pt x="18" y="0"/>
                      <a:pt x="29" y="3"/>
                      <a:pt x="38" y="4"/>
                    </a:cubicBezTo>
                    <a:cubicBezTo>
                      <a:pt x="51" y="9"/>
                      <a:pt x="67" y="13"/>
                      <a:pt x="80" y="17"/>
                    </a:cubicBezTo>
                    <a:cubicBezTo>
                      <a:pt x="85" y="23"/>
                      <a:pt x="79" y="25"/>
                      <a:pt x="76" y="28"/>
                    </a:cubicBezTo>
                    <a:cubicBezTo>
                      <a:pt x="57" y="29"/>
                      <a:pt x="44" y="21"/>
                      <a:pt x="29" y="16"/>
                    </a:cubicBezTo>
                    <a:cubicBezTo>
                      <a:pt x="24" y="11"/>
                      <a:pt x="0" y="21"/>
                      <a:pt x="1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7" name="Freeform 24"/>
              <p:cNvSpPr/>
              <p:nvPr/>
            </p:nvSpPr>
            <p:spPr bwMode="auto">
              <a:xfrm>
                <a:off x="2080" y="2812"/>
                <a:ext cx="151" cy="66"/>
              </a:xfrm>
              <a:custGeom>
                <a:avLst/>
                <a:gdLst>
                  <a:gd name="T0" fmla="*/ 173 w 174"/>
                  <a:gd name="T1" fmla="*/ 7 h 76"/>
                  <a:gd name="T2" fmla="*/ 128 w 174"/>
                  <a:gd name="T3" fmla="*/ 11 h 76"/>
                  <a:gd name="T4" fmla="*/ 104 w 174"/>
                  <a:gd name="T5" fmla="*/ 28 h 76"/>
                  <a:gd name="T6" fmla="*/ 85 w 174"/>
                  <a:gd name="T7" fmla="*/ 32 h 76"/>
                  <a:gd name="T8" fmla="*/ 75 w 174"/>
                  <a:gd name="T9" fmla="*/ 28 h 76"/>
                  <a:gd name="T10" fmla="*/ 80 w 174"/>
                  <a:gd name="T11" fmla="*/ 38 h 76"/>
                  <a:gd name="T12" fmla="*/ 64 w 174"/>
                  <a:gd name="T13" fmla="*/ 40 h 76"/>
                  <a:gd name="T14" fmla="*/ 26 w 174"/>
                  <a:gd name="T15" fmla="*/ 62 h 76"/>
                  <a:gd name="T16" fmla="*/ 3 w 174"/>
                  <a:gd name="T17" fmla="*/ 76 h 76"/>
                  <a:gd name="T18" fmla="*/ 1 w 174"/>
                  <a:gd name="T19" fmla="*/ 68 h 76"/>
                  <a:gd name="T20" fmla="*/ 13 w 174"/>
                  <a:gd name="T21" fmla="*/ 51 h 76"/>
                  <a:gd name="T22" fmla="*/ 39 w 174"/>
                  <a:gd name="T23" fmla="*/ 38 h 76"/>
                  <a:gd name="T24" fmla="*/ 56 w 174"/>
                  <a:gd name="T25" fmla="*/ 24 h 76"/>
                  <a:gd name="T26" fmla="*/ 77 w 174"/>
                  <a:gd name="T27" fmla="*/ 23 h 76"/>
                  <a:gd name="T28" fmla="*/ 92 w 174"/>
                  <a:gd name="T29" fmla="*/ 12 h 76"/>
                  <a:gd name="T30" fmla="*/ 105 w 174"/>
                  <a:gd name="T31" fmla="*/ 11 h 76"/>
                  <a:gd name="T32" fmla="*/ 169 w 174"/>
                  <a:gd name="T33" fmla="*/ 1 h 76"/>
                  <a:gd name="T34" fmla="*/ 173 w 174"/>
                  <a:gd name="T35" fmla="*/ 7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74" h="76">
                    <a:moveTo>
                      <a:pt x="173" y="7"/>
                    </a:moveTo>
                    <a:cubicBezTo>
                      <a:pt x="161" y="20"/>
                      <a:pt x="146" y="7"/>
                      <a:pt x="128" y="11"/>
                    </a:cubicBezTo>
                    <a:cubicBezTo>
                      <a:pt x="112" y="9"/>
                      <a:pt x="113" y="23"/>
                      <a:pt x="104" y="28"/>
                    </a:cubicBezTo>
                    <a:cubicBezTo>
                      <a:pt x="97" y="28"/>
                      <a:pt x="92" y="35"/>
                      <a:pt x="85" y="32"/>
                    </a:cubicBezTo>
                    <a:cubicBezTo>
                      <a:pt x="84" y="29"/>
                      <a:pt x="80" y="25"/>
                      <a:pt x="75" y="28"/>
                    </a:cubicBezTo>
                    <a:cubicBezTo>
                      <a:pt x="74" y="32"/>
                      <a:pt x="84" y="33"/>
                      <a:pt x="80" y="38"/>
                    </a:cubicBezTo>
                    <a:cubicBezTo>
                      <a:pt x="75" y="39"/>
                      <a:pt x="69" y="44"/>
                      <a:pt x="64" y="40"/>
                    </a:cubicBezTo>
                    <a:cubicBezTo>
                      <a:pt x="51" y="46"/>
                      <a:pt x="34" y="51"/>
                      <a:pt x="26" y="62"/>
                    </a:cubicBezTo>
                    <a:cubicBezTo>
                      <a:pt x="18" y="66"/>
                      <a:pt x="13" y="76"/>
                      <a:pt x="3" y="76"/>
                    </a:cubicBezTo>
                    <a:cubicBezTo>
                      <a:pt x="1" y="74"/>
                      <a:pt x="0" y="71"/>
                      <a:pt x="1" y="68"/>
                    </a:cubicBezTo>
                    <a:cubicBezTo>
                      <a:pt x="10" y="64"/>
                      <a:pt x="8" y="56"/>
                      <a:pt x="13" y="51"/>
                    </a:cubicBezTo>
                    <a:cubicBezTo>
                      <a:pt x="24" y="54"/>
                      <a:pt x="31" y="43"/>
                      <a:pt x="39" y="38"/>
                    </a:cubicBezTo>
                    <a:cubicBezTo>
                      <a:pt x="47" y="36"/>
                      <a:pt x="52" y="29"/>
                      <a:pt x="56" y="24"/>
                    </a:cubicBezTo>
                    <a:cubicBezTo>
                      <a:pt x="64" y="25"/>
                      <a:pt x="71" y="17"/>
                      <a:pt x="77" y="23"/>
                    </a:cubicBezTo>
                    <a:cubicBezTo>
                      <a:pt x="80" y="17"/>
                      <a:pt x="90" y="19"/>
                      <a:pt x="92" y="12"/>
                    </a:cubicBezTo>
                    <a:cubicBezTo>
                      <a:pt x="95" y="8"/>
                      <a:pt x="100" y="11"/>
                      <a:pt x="105" y="11"/>
                    </a:cubicBezTo>
                    <a:cubicBezTo>
                      <a:pt x="123" y="0"/>
                      <a:pt x="145" y="3"/>
                      <a:pt x="169" y="1"/>
                    </a:cubicBezTo>
                    <a:cubicBezTo>
                      <a:pt x="171" y="3"/>
                      <a:pt x="174" y="4"/>
                      <a:pt x="17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8" name="Freeform 25"/>
              <p:cNvSpPr/>
              <p:nvPr/>
            </p:nvSpPr>
            <p:spPr bwMode="auto">
              <a:xfrm>
                <a:off x="2305" y="2814"/>
                <a:ext cx="40" cy="14"/>
              </a:xfrm>
              <a:custGeom>
                <a:avLst/>
                <a:gdLst>
                  <a:gd name="T0" fmla="*/ 46 w 46"/>
                  <a:gd name="T1" fmla="*/ 10 h 16"/>
                  <a:gd name="T2" fmla="*/ 17 w 46"/>
                  <a:gd name="T3" fmla="*/ 10 h 16"/>
                  <a:gd name="T4" fmla="*/ 0 w 46"/>
                  <a:gd name="T5" fmla="*/ 2 h 16"/>
                  <a:gd name="T6" fmla="*/ 2 w 46"/>
                  <a:gd name="T7" fmla="*/ 0 h 16"/>
                  <a:gd name="T8" fmla="*/ 46 w 46"/>
                  <a:gd name="T9" fmla="*/ 1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16">
                    <a:moveTo>
                      <a:pt x="46" y="10"/>
                    </a:moveTo>
                    <a:cubicBezTo>
                      <a:pt x="38" y="16"/>
                      <a:pt x="25" y="10"/>
                      <a:pt x="17" y="10"/>
                    </a:cubicBezTo>
                    <a:cubicBezTo>
                      <a:pt x="12" y="6"/>
                      <a:pt x="0" y="10"/>
                      <a:pt x="0" y="2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7" y="0"/>
                      <a:pt x="36" y="1"/>
                      <a:pt x="46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9" name="Freeform 26"/>
              <p:cNvSpPr/>
              <p:nvPr/>
            </p:nvSpPr>
            <p:spPr bwMode="auto">
              <a:xfrm>
                <a:off x="1644" y="2825"/>
                <a:ext cx="24" cy="20"/>
              </a:xfrm>
              <a:custGeom>
                <a:avLst/>
                <a:gdLst>
                  <a:gd name="T0" fmla="*/ 0 w 28"/>
                  <a:gd name="T1" fmla="*/ 19 h 23"/>
                  <a:gd name="T2" fmla="*/ 10 w 28"/>
                  <a:gd name="T3" fmla="*/ 3 h 23"/>
                  <a:gd name="T4" fmla="*/ 25 w 28"/>
                  <a:gd name="T5" fmla="*/ 4 h 23"/>
                  <a:gd name="T6" fmla="*/ 20 w 28"/>
                  <a:gd name="T7" fmla="*/ 15 h 23"/>
                  <a:gd name="T8" fmla="*/ 0 w 28"/>
                  <a:gd name="T9" fmla="*/ 19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3">
                    <a:moveTo>
                      <a:pt x="0" y="19"/>
                    </a:moveTo>
                    <a:cubicBezTo>
                      <a:pt x="2" y="12"/>
                      <a:pt x="5" y="7"/>
                      <a:pt x="10" y="3"/>
                    </a:cubicBezTo>
                    <a:cubicBezTo>
                      <a:pt x="15" y="0"/>
                      <a:pt x="22" y="0"/>
                      <a:pt x="25" y="4"/>
                    </a:cubicBezTo>
                    <a:cubicBezTo>
                      <a:pt x="28" y="8"/>
                      <a:pt x="22" y="11"/>
                      <a:pt x="20" y="15"/>
                    </a:cubicBezTo>
                    <a:cubicBezTo>
                      <a:pt x="12" y="15"/>
                      <a:pt x="7" y="23"/>
                      <a:pt x="0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0" name="Freeform 27"/>
              <p:cNvSpPr/>
              <p:nvPr/>
            </p:nvSpPr>
            <p:spPr bwMode="auto">
              <a:xfrm>
                <a:off x="1121" y="2828"/>
                <a:ext cx="40" cy="53"/>
              </a:xfrm>
              <a:custGeom>
                <a:avLst/>
                <a:gdLst>
                  <a:gd name="T0" fmla="*/ 47 w 47"/>
                  <a:gd name="T1" fmla="*/ 32 h 61"/>
                  <a:gd name="T2" fmla="*/ 41 w 47"/>
                  <a:gd name="T3" fmla="*/ 53 h 61"/>
                  <a:gd name="T4" fmla="*/ 28 w 47"/>
                  <a:gd name="T5" fmla="*/ 60 h 61"/>
                  <a:gd name="T6" fmla="*/ 29 w 47"/>
                  <a:gd name="T7" fmla="*/ 33 h 61"/>
                  <a:gd name="T8" fmla="*/ 6 w 47"/>
                  <a:gd name="T9" fmla="*/ 21 h 61"/>
                  <a:gd name="T10" fmla="*/ 1 w 47"/>
                  <a:gd name="T11" fmla="*/ 12 h 61"/>
                  <a:gd name="T12" fmla="*/ 19 w 47"/>
                  <a:gd name="T13" fmla="*/ 1 h 61"/>
                  <a:gd name="T14" fmla="*/ 24 w 47"/>
                  <a:gd name="T15" fmla="*/ 9 h 61"/>
                  <a:gd name="T16" fmla="*/ 47 w 47"/>
                  <a:gd name="T17" fmla="*/ 32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" h="61">
                    <a:moveTo>
                      <a:pt x="47" y="32"/>
                    </a:moveTo>
                    <a:cubicBezTo>
                      <a:pt x="47" y="40"/>
                      <a:pt x="33" y="44"/>
                      <a:pt x="41" y="53"/>
                    </a:cubicBezTo>
                    <a:cubicBezTo>
                      <a:pt x="36" y="56"/>
                      <a:pt x="33" y="61"/>
                      <a:pt x="28" y="60"/>
                    </a:cubicBezTo>
                    <a:cubicBezTo>
                      <a:pt x="13" y="51"/>
                      <a:pt x="36" y="44"/>
                      <a:pt x="29" y="33"/>
                    </a:cubicBezTo>
                    <a:cubicBezTo>
                      <a:pt x="23" y="28"/>
                      <a:pt x="19" y="17"/>
                      <a:pt x="6" y="21"/>
                    </a:cubicBezTo>
                    <a:cubicBezTo>
                      <a:pt x="1" y="20"/>
                      <a:pt x="0" y="16"/>
                      <a:pt x="1" y="12"/>
                    </a:cubicBezTo>
                    <a:cubicBezTo>
                      <a:pt x="5" y="6"/>
                      <a:pt x="10" y="0"/>
                      <a:pt x="19" y="1"/>
                    </a:cubicBezTo>
                    <a:cubicBezTo>
                      <a:pt x="21" y="4"/>
                      <a:pt x="24" y="5"/>
                      <a:pt x="24" y="9"/>
                    </a:cubicBezTo>
                    <a:cubicBezTo>
                      <a:pt x="34" y="16"/>
                      <a:pt x="36" y="25"/>
                      <a:pt x="47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1" name="Freeform 28"/>
              <p:cNvSpPr/>
              <p:nvPr/>
            </p:nvSpPr>
            <p:spPr bwMode="auto">
              <a:xfrm>
                <a:off x="2244" y="2836"/>
                <a:ext cx="54" cy="23"/>
              </a:xfrm>
              <a:custGeom>
                <a:avLst/>
                <a:gdLst>
                  <a:gd name="T0" fmla="*/ 63 w 63"/>
                  <a:gd name="T1" fmla="*/ 20 h 27"/>
                  <a:gd name="T2" fmla="*/ 51 w 63"/>
                  <a:gd name="T3" fmla="*/ 26 h 27"/>
                  <a:gd name="T4" fmla="*/ 40 w 63"/>
                  <a:gd name="T5" fmla="*/ 16 h 27"/>
                  <a:gd name="T6" fmla="*/ 35 w 63"/>
                  <a:gd name="T7" fmla="*/ 19 h 27"/>
                  <a:gd name="T8" fmla="*/ 0 w 63"/>
                  <a:gd name="T9" fmla="*/ 3 h 27"/>
                  <a:gd name="T10" fmla="*/ 5 w 63"/>
                  <a:gd name="T11" fmla="*/ 0 h 27"/>
                  <a:gd name="T12" fmla="*/ 40 w 63"/>
                  <a:gd name="T13" fmla="*/ 11 h 27"/>
                  <a:gd name="T14" fmla="*/ 63 w 63"/>
                  <a:gd name="T15" fmla="*/ 2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3" h="27">
                    <a:moveTo>
                      <a:pt x="63" y="20"/>
                    </a:moveTo>
                    <a:cubicBezTo>
                      <a:pt x="61" y="24"/>
                      <a:pt x="55" y="24"/>
                      <a:pt x="51" y="26"/>
                    </a:cubicBezTo>
                    <a:cubicBezTo>
                      <a:pt x="43" y="27"/>
                      <a:pt x="45" y="20"/>
                      <a:pt x="40" y="16"/>
                    </a:cubicBezTo>
                    <a:cubicBezTo>
                      <a:pt x="38" y="16"/>
                      <a:pt x="37" y="18"/>
                      <a:pt x="35" y="19"/>
                    </a:cubicBezTo>
                    <a:cubicBezTo>
                      <a:pt x="22" y="15"/>
                      <a:pt x="7" y="12"/>
                      <a:pt x="0" y="3"/>
                    </a:cubicBezTo>
                    <a:cubicBezTo>
                      <a:pt x="2" y="1"/>
                      <a:pt x="4" y="0"/>
                      <a:pt x="5" y="0"/>
                    </a:cubicBezTo>
                    <a:cubicBezTo>
                      <a:pt x="17" y="5"/>
                      <a:pt x="30" y="5"/>
                      <a:pt x="40" y="11"/>
                    </a:cubicBezTo>
                    <a:cubicBezTo>
                      <a:pt x="48" y="12"/>
                      <a:pt x="61" y="12"/>
                      <a:pt x="63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2" name="Freeform 29"/>
              <p:cNvSpPr/>
              <p:nvPr/>
            </p:nvSpPr>
            <p:spPr bwMode="auto">
              <a:xfrm>
                <a:off x="1667" y="2838"/>
                <a:ext cx="32" cy="22"/>
              </a:xfrm>
              <a:custGeom>
                <a:avLst/>
                <a:gdLst>
                  <a:gd name="T0" fmla="*/ 36 w 36"/>
                  <a:gd name="T1" fmla="*/ 5 h 25"/>
                  <a:gd name="T2" fmla="*/ 6 w 36"/>
                  <a:gd name="T3" fmla="*/ 25 h 25"/>
                  <a:gd name="T4" fmla="*/ 1 w 36"/>
                  <a:gd name="T5" fmla="*/ 20 h 25"/>
                  <a:gd name="T6" fmla="*/ 16 w 36"/>
                  <a:gd name="T7" fmla="*/ 1 h 25"/>
                  <a:gd name="T8" fmla="*/ 36 w 36"/>
                  <a:gd name="T9" fmla="*/ 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25">
                    <a:moveTo>
                      <a:pt x="36" y="5"/>
                    </a:moveTo>
                    <a:cubicBezTo>
                      <a:pt x="29" y="15"/>
                      <a:pt x="16" y="19"/>
                      <a:pt x="6" y="25"/>
                    </a:cubicBezTo>
                    <a:cubicBezTo>
                      <a:pt x="3" y="25"/>
                      <a:pt x="0" y="23"/>
                      <a:pt x="1" y="20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23" y="2"/>
                      <a:pt x="31" y="0"/>
                      <a:pt x="36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3" name="Freeform 30"/>
              <p:cNvSpPr/>
              <p:nvPr/>
            </p:nvSpPr>
            <p:spPr bwMode="auto">
              <a:xfrm>
                <a:off x="1551" y="2842"/>
                <a:ext cx="31" cy="25"/>
              </a:xfrm>
              <a:custGeom>
                <a:avLst/>
                <a:gdLst>
                  <a:gd name="T0" fmla="*/ 33 w 36"/>
                  <a:gd name="T1" fmla="*/ 0 h 29"/>
                  <a:gd name="T2" fmla="*/ 36 w 36"/>
                  <a:gd name="T3" fmla="*/ 5 h 29"/>
                  <a:gd name="T4" fmla="*/ 13 w 36"/>
                  <a:gd name="T5" fmla="*/ 29 h 29"/>
                  <a:gd name="T6" fmla="*/ 20 w 36"/>
                  <a:gd name="T7" fmla="*/ 8 h 29"/>
                  <a:gd name="T8" fmla="*/ 33 w 36"/>
                  <a:gd name="T9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29">
                    <a:moveTo>
                      <a:pt x="33" y="0"/>
                    </a:moveTo>
                    <a:cubicBezTo>
                      <a:pt x="35" y="1"/>
                      <a:pt x="36" y="3"/>
                      <a:pt x="36" y="5"/>
                    </a:cubicBezTo>
                    <a:cubicBezTo>
                      <a:pt x="26" y="12"/>
                      <a:pt x="28" y="25"/>
                      <a:pt x="13" y="29"/>
                    </a:cubicBezTo>
                    <a:cubicBezTo>
                      <a:pt x="0" y="23"/>
                      <a:pt x="20" y="15"/>
                      <a:pt x="20" y="8"/>
                    </a:cubicBezTo>
                    <a:cubicBezTo>
                      <a:pt x="23" y="4"/>
                      <a:pt x="26" y="0"/>
                      <a:pt x="3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4" name="Freeform 31"/>
              <p:cNvSpPr/>
              <p:nvPr/>
            </p:nvSpPr>
            <p:spPr bwMode="auto">
              <a:xfrm>
                <a:off x="1399" y="2846"/>
                <a:ext cx="19" cy="21"/>
              </a:xfrm>
              <a:custGeom>
                <a:avLst/>
                <a:gdLst>
                  <a:gd name="T0" fmla="*/ 0 w 22"/>
                  <a:gd name="T1" fmla="*/ 14 h 24"/>
                  <a:gd name="T2" fmla="*/ 10 w 22"/>
                  <a:gd name="T3" fmla="*/ 0 h 24"/>
                  <a:gd name="T4" fmla="*/ 17 w 22"/>
                  <a:gd name="T5" fmla="*/ 3 h 24"/>
                  <a:gd name="T6" fmla="*/ 10 w 22"/>
                  <a:gd name="T7" fmla="*/ 22 h 24"/>
                  <a:gd name="T8" fmla="*/ 0 w 22"/>
                  <a:gd name="T9" fmla="*/ 1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4">
                    <a:moveTo>
                      <a:pt x="0" y="14"/>
                    </a:moveTo>
                    <a:cubicBezTo>
                      <a:pt x="2" y="8"/>
                      <a:pt x="7" y="4"/>
                      <a:pt x="10" y="0"/>
                    </a:cubicBezTo>
                    <a:cubicBezTo>
                      <a:pt x="13" y="0"/>
                      <a:pt x="15" y="2"/>
                      <a:pt x="17" y="3"/>
                    </a:cubicBezTo>
                    <a:cubicBezTo>
                      <a:pt x="22" y="10"/>
                      <a:pt x="13" y="16"/>
                      <a:pt x="10" y="22"/>
                    </a:cubicBezTo>
                    <a:cubicBezTo>
                      <a:pt x="5" y="24"/>
                      <a:pt x="2" y="16"/>
                      <a:pt x="0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5" name="Freeform 32"/>
              <p:cNvSpPr/>
              <p:nvPr/>
            </p:nvSpPr>
            <p:spPr bwMode="auto">
              <a:xfrm>
                <a:off x="2194" y="2845"/>
                <a:ext cx="52" cy="26"/>
              </a:xfrm>
              <a:custGeom>
                <a:avLst/>
                <a:gdLst>
                  <a:gd name="T0" fmla="*/ 26 w 59"/>
                  <a:gd name="T1" fmla="*/ 17 h 30"/>
                  <a:gd name="T2" fmla="*/ 1 w 59"/>
                  <a:gd name="T3" fmla="*/ 13 h 30"/>
                  <a:gd name="T4" fmla="*/ 1 w 59"/>
                  <a:gd name="T5" fmla="*/ 8 h 30"/>
                  <a:gd name="T6" fmla="*/ 29 w 59"/>
                  <a:gd name="T7" fmla="*/ 6 h 30"/>
                  <a:gd name="T8" fmla="*/ 59 w 59"/>
                  <a:gd name="T9" fmla="*/ 16 h 30"/>
                  <a:gd name="T10" fmla="*/ 26 w 59"/>
                  <a:gd name="T11" fmla="*/ 17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" h="30">
                    <a:moveTo>
                      <a:pt x="26" y="17"/>
                    </a:moveTo>
                    <a:cubicBezTo>
                      <a:pt x="19" y="12"/>
                      <a:pt x="8" y="16"/>
                      <a:pt x="1" y="13"/>
                    </a:cubicBezTo>
                    <a:cubicBezTo>
                      <a:pt x="0" y="12"/>
                      <a:pt x="1" y="9"/>
                      <a:pt x="1" y="8"/>
                    </a:cubicBezTo>
                    <a:cubicBezTo>
                      <a:pt x="11" y="9"/>
                      <a:pt x="19" y="2"/>
                      <a:pt x="29" y="6"/>
                    </a:cubicBezTo>
                    <a:cubicBezTo>
                      <a:pt x="42" y="0"/>
                      <a:pt x="51" y="12"/>
                      <a:pt x="59" y="16"/>
                    </a:cubicBezTo>
                    <a:cubicBezTo>
                      <a:pt x="52" y="30"/>
                      <a:pt x="39" y="13"/>
                      <a:pt x="26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6" name="Freeform 33"/>
              <p:cNvSpPr/>
              <p:nvPr/>
            </p:nvSpPr>
            <p:spPr bwMode="auto">
              <a:xfrm>
                <a:off x="1439" y="2852"/>
                <a:ext cx="32" cy="29"/>
              </a:xfrm>
              <a:custGeom>
                <a:avLst/>
                <a:gdLst>
                  <a:gd name="T0" fmla="*/ 35 w 37"/>
                  <a:gd name="T1" fmla="*/ 0 h 33"/>
                  <a:gd name="T2" fmla="*/ 37 w 37"/>
                  <a:gd name="T3" fmla="*/ 7 h 33"/>
                  <a:gd name="T4" fmla="*/ 12 w 37"/>
                  <a:gd name="T5" fmla="*/ 33 h 33"/>
                  <a:gd name="T6" fmla="*/ 10 w 37"/>
                  <a:gd name="T7" fmla="*/ 13 h 33"/>
                  <a:gd name="T8" fmla="*/ 35 w 37"/>
                  <a:gd name="T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33">
                    <a:moveTo>
                      <a:pt x="35" y="0"/>
                    </a:moveTo>
                    <a:cubicBezTo>
                      <a:pt x="37" y="1"/>
                      <a:pt x="37" y="4"/>
                      <a:pt x="37" y="7"/>
                    </a:cubicBezTo>
                    <a:cubicBezTo>
                      <a:pt x="25" y="15"/>
                      <a:pt x="27" y="28"/>
                      <a:pt x="12" y="33"/>
                    </a:cubicBezTo>
                    <a:cubicBezTo>
                      <a:pt x="0" y="27"/>
                      <a:pt x="22" y="21"/>
                      <a:pt x="10" y="13"/>
                    </a:cubicBezTo>
                    <a:cubicBezTo>
                      <a:pt x="17" y="7"/>
                      <a:pt x="25" y="3"/>
                      <a:pt x="3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7" name="Freeform 34"/>
              <p:cNvSpPr/>
              <p:nvPr/>
            </p:nvSpPr>
            <p:spPr bwMode="auto">
              <a:xfrm>
                <a:off x="1161" y="2853"/>
                <a:ext cx="26" cy="30"/>
              </a:xfrm>
              <a:custGeom>
                <a:avLst/>
                <a:gdLst>
                  <a:gd name="T0" fmla="*/ 22 w 29"/>
                  <a:gd name="T1" fmla="*/ 31 h 34"/>
                  <a:gd name="T2" fmla="*/ 9 w 29"/>
                  <a:gd name="T3" fmla="*/ 31 h 34"/>
                  <a:gd name="T4" fmla="*/ 2 w 29"/>
                  <a:gd name="T5" fmla="*/ 20 h 34"/>
                  <a:gd name="T6" fmla="*/ 14 w 29"/>
                  <a:gd name="T7" fmla="*/ 0 h 34"/>
                  <a:gd name="T8" fmla="*/ 20 w 29"/>
                  <a:gd name="T9" fmla="*/ 14 h 34"/>
                  <a:gd name="T10" fmla="*/ 22 w 29"/>
                  <a:gd name="T11" fmla="*/ 31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34">
                    <a:moveTo>
                      <a:pt x="22" y="31"/>
                    </a:moveTo>
                    <a:cubicBezTo>
                      <a:pt x="19" y="34"/>
                      <a:pt x="14" y="28"/>
                      <a:pt x="9" y="31"/>
                    </a:cubicBezTo>
                    <a:cubicBezTo>
                      <a:pt x="5" y="28"/>
                      <a:pt x="0" y="26"/>
                      <a:pt x="2" y="20"/>
                    </a:cubicBezTo>
                    <a:cubicBezTo>
                      <a:pt x="12" y="15"/>
                      <a:pt x="2" y="4"/>
                      <a:pt x="14" y="0"/>
                    </a:cubicBezTo>
                    <a:cubicBezTo>
                      <a:pt x="22" y="2"/>
                      <a:pt x="19" y="11"/>
                      <a:pt x="20" y="14"/>
                    </a:cubicBezTo>
                    <a:cubicBezTo>
                      <a:pt x="19" y="20"/>
                      <a:pt x="29" y="24"/>
                      <a:pt x="22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8" name="Freeform 35"/>
              <p:cNvSpPr/>
              <p:nvPr/>
            </p:nvSpPr>
            <p:spPr bwMode="auto">
              <a:xfrm>
                <a:off x="1427" y="2855"/>
                <a:ext cx="16" cy="16"/>
              </a:xfrm>
              <a:custGeom>
                <a:avLst/>
                <a:gdLst>
                  <a:gd name="T0" fmla="*/ 13 w 19"/>
                  <a:gd name="T1" fmla="*/ 0 h 18"/>
                  <a:gd name="T2" fmla="*/ 18 w 19"/>
                  <a:gd name="T3" fmla="*/ 5 h 18"/>
                  <a:gd name="T4" fmla="*/ 5 w 19"/>
                  <a:gd name="T5" fmla="*/ 18 h 18"/>
                  <a:gd name="T6" fmla="*/ 1 w 19"/>
                  <a:gd name="T7" fmla="*/ 12 h 18"/>
                  <a:gd name="T8" fmla="*/ 13 w 19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8">
                    <a:moveTo>
                      <a:pt x="13" y="0"/>
                    </a:moveTo>
                    <a:cubicBezTo>
                      <a:pt x="18" y="0"/>
                      <a:pt x="19" y="4"/>
                      <a:pt x="18" y="5"/>
                    </a:cubicBezTo>
                    <a:cubicBezTo>
                      <a:pt x="13" y="9"/>
                      <a:pt x="13" y="17"/>
                      <a:pt x="5" y="18"/>
                    </a:cubicBezTo>
                    <a:cubicBezTo>
                      <a:pt x="1" y="16"/>
                      <a:pt x="0" y="14"/>
                      <a:pt x="1" y="12"/>
                    </a:cubicBezTo>
                    <a:cubicBezTo>
                      <a:pt x="5" y="6"/>
                      <a:pt x="5" y="0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9" name="Freeform 36"/>
              <p:cNvSpPr/>
              <p:nvPr/>
            </p:nvSpPr>
            <p:spPr bwMode="auto">
              <a:xfrm>
                <a:off x="2114" y="2853"/>
                <a:ext cx="59" cy="20"/>
              </a:xfrm>
              <a:custGeom>
                <a:avLst/>
                <a:gdLst>
                  <a:gd name="T0" fmla="*/ 45 w 69"/>
                  <a:gd name="T1" fmla="*/ 20 h 23"/>
                  <a:gd name="T2" fmla="*/ 7 w 69"/>
                  <a:gd name="T3" fmla="*/ 23 h 23"/>
                  <a:gd name="T4" fmla="*/ 2 w 69"/>
                  <a:gd name="T5" fmla="*/ 20 h 23"/>
                  <a:gd name="T6" fmla="*/ 15 w 69"/>
                  <a:gd name="T7" fmla="*/ 15 h 23"/>
                  <a:gd name="T8" fmla="*/ 46 w 69"/>
                  <a:gd name="T9" fmla="*/ 4 h 23"/>
                  <a:gd name="T10" fmla="*/ 69 w 69"/>
                  <a:gd name="T11" fmla="*/ 8 h 23"/>
                  <a:gd name="T12" fmla="*/ 45 w 69"/>
                  <a:gd name="T13" fmla="*/ 2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9" h="23">
                    <a:moveTo>
                      <a:pt x="45" y="20"/>
                    </a:moveTo>
                    <a:cubicBezTo>
                      <a:pt x="32" y="22"/>
                      <a:pt x="18" y="20"/>
                      <a:pt x="7" y="23"/>
                    </a:cubicBezTo>
                    <a:cubicBezTo>
                      <a:pt x="5" y="23"/>
                      <a:pt x="0" y="23"/>
                      <a:pt x="2" y="20"/>
                    </a:cubicBezTo>
                    <a:cubicBezTo>
                      <a:pt x="4" y="16"/>
                      <a:pt x="10" y="15"/>
                      <a:pt x="15" y="15"/>
                    </a:cubicBezTo>
                    <a:cubicBezTo>
                      <a:pt x="27" y="12"/>
                      <a:pt x="38" y="11"/>
                      <a:pt x="46" y="4"/>
                    </a:cubicBezTo>
                    <a:cubicBezTo>
                      <a:pt x="55" y="4"/>
                      <a:pt x="65" y="0"/>
                      <a:pt x="69" y="8"/>
                    </a:cubicBezTo>
                    <a:cubicBezTo>
                      <a:pt x="66" y="18"/>
                      <a:pt x="50" y="11"/>
                      <a:pt x="45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0" name="Freeform 37"/>
              <p:cNvSpPr/>
              <p:nvPr/>
            </p:nvSpPr>
            <p:spPr bwMode="auto">
              <a:xfrm>
                <a:off x="1813" y="2855"/>
                <a:ext cx="29" cy="25"/>
              </a:xfrm>
              <a:custGeom>
                <a:avLst/>
                <a:gdLst>
                  <a:gd name="T0" fmla="*/ 5 w 33"/>
                  <a:gd name="T1" fmla="*/ 29 h 29"/>
                  <a:gd name="T2" fmla="*/ 0 w 33"/>
                  <a:gd name="T3" fmla="*/ 22 h 29"/>
                  <a:gd name="T4" fmla="*/ 16 w 33"/>
                  <a:gd name="T5" fmla="*/ 5 h 29"/>
                  <a:gd name="T6" fmla="*/ 31 w 33"/>
                  <a:gd name="T7" fmla="*/ 4 h 29"/>
                  <a:gd name="T8" fmla="*/ 30 w 33"/>
                  <a:gd name="T9" fmla="*/ 10 h 29"/>
                  <a:gd name="T10" fmla="*/ 5 w 33"/>
                  <a:gd name="T11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29">
                    <a:moveTo>
                      <a:pt x="5" y="29"/>
                    </a:moveTo>
                    <a:cubicBezTo>
                      <a:pt x="2" y="29"/>
                      <a:pt x="0" y="25"/>
                      <a:pt x="0" y="22"/>
                    </a:cubicBezTo>
                    <a:cubicBezTo>
                      <a:pt x="10" y="18"/>
                      <a:pt x="6" y="9"/>
                      <a:pt x="16" y="5"/>
                    </a:cubicBezTo>
                    <a:cubicBezTo>
                      <a:pt x="21" y="2"/>
                      <a:pt x="26" y="0"/>
                      <a:pt x="31" y="4"/>
                    </a:cubicBezTo>
                    <a:cubicBezTo>
                      <a:pt x="33" y="5"/>
                      <a:pt x="33" y="9"/>
                      <a:pt x="30" y="10"/>
                    </a:cubicBezTo>
                    <a:cubicBezTo>
                      <a:pt x="21" y="16"/>
                      <a:pt x="16" y="25"/>
                      <a:pt x="5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1" name="Freeform 38"/>
              <p:cNvSpPr/>
              <p:nvPr/>
            </p:nvSpPr>
            <p:spPr bwMode="auto">
              <a:xfrm>
                <a:off x="2254" y="2858"/>
                <a:ext cx="79" cy="49"/>
              </a:xfrm>
              <a:custGeom>
                <a:avLst/>
                <a:gdLst>
                  <a:gd name="T0" fmla="*/ 72 w 91"/>
                  <a:gd name="T1" fmla="*/ 26 h 56"/>
                  <a:gd name="T2" fmla="*/ 46 w 91"/>
                  <a:gd name="T3" fmla="*/ 29 h 56"/>
                  <a:gd name="T4" fmla="*/ 66 w 91"/>
                  <a:gd name="T5" fmla="*/ 44 h 56"/>
                  <a:gd name="T6" fmla="*/ 91 w 91"/>
                  <a:gd name="T7" fmla="*/ 50 h 56"/>
                  <a:gd name="T8" fmla="*/ 91 w 91"/>
                  <a:gd name="T9" fmla="*/ 52 h 56"/>
                  <a:gd name="T10" fmla="*/ 68 w 91"/>
                  <a:gd name="T11" fmla="*/ 52 h 56"/>
                  <a:gd name="T12" fmla="*/ 39 w 91"/>
                  <a:gd name="T13" fmla="*/ 38 h 56"/>
                  <a:gd name="T14" fmla="*/ 18 w 91"/>
                  <a:gd name="T15" fmla="*/ 33 h 56"/>
                  <a:gd name="T16" fmla="*/ 20 w 91"/>
                  <a:gd name="T17" fmla="*/ 22 h 56"/>
                  <a:gd name="T18" fmla="*/ 34 w 91"/>
                  <a:gd name="T19" fmla="*/ 28 h 56"/>
                  <a:gd name="T20" fmla="*/ 36 w 91"/>
                  <a:gd name="T21" fmla="*/ 25 h 56"/>
                  <a:gd name="T22" fmla="*/ 25 w 91"/>
                  <a:gd name="T23" fmla="*/ 20 h 56"/>
                  <a:gd name="T24" fmla="*/ 0 w 91"/>
                  <a:gd name="T25" fmla="*/ 6 h 56"/>
                  <a:gd name="T26" fmla="*/ 18 w 91"/>
                  <a:gd name="T27" fmla="*/ 8 h 56"/>
                  <a:gd name="T28" fmla="*/ 54 w 91"/>
                  <a:gd name="T29" fmla="*/ 16 h 56"/>
                  <a:gd name="T30" fmla="*/ 72 w 91"/>
                  <a:gd name="T31" fmla="*/ 2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1" h="56">
                    <a:moveTo>
                      <a:pt x="72" y="26"/>
                    </a:moveTo>
                    <a:cubicBezTo>
                      <a:pt x="66" y="30"/>
                      <a:pt x="54" y="32"/>
                      <a:pt x="46" y="29"/>
                    </a:cubicBezTo>
                    <a:cubicBezTo>
                      <a:pt x="38" y="41"/>
                      <a:pt x="61" y="34"/>
                      <a:pt x="66" y="44"/>
                    </a:cubicBezTo>
                    <a:cubicBezTo>
                      <a:pt x="74" y="41"/>
                      <a:pt x="82" y="46"/>
                      <a:pt x="91" y="50"/>
                    </a:cubicBezTo>
                    <a:cubicBezTo>
                      <a:pt x="91" y="52"/>
                      <a:pt x="91" y="52"/>
                      <a:pt x="91" y="52"/>
                    </a:cubicBezTo>
                    <a:cubicBezTo>
                      <a:pt x="84" y="56"/>
                      <a:pt x="76" y="53"/>
                      <a:pt x="68" y="52"/>
                    </a:cubicBezTo>
                    <a:cubicBezTo>
                      <a:pt x="58" y="53"/>
                      <a:pt x="46" y="45"/>
                      <a:pt x="39" y="38"/>
                    </a:cubicBezTo>
                    <a:cubicBezTo>
                      <a:pt x="31" y="38"/>
                      <a:pt x="25" y="40"/>
                      <a:pt x="18" y="33"/>
                    </a:cubicBezTo>
                    <a:cubicBezTo>
                      <a:pt x="18" y="30"/>
                      <a:pt x="15" y="25"/>
                      <a:pt x="20" y="22"/>
                    </a:cubicBezTo>
                    <a:cubicBezTo>
                      <a:pt x="28" y="17"/>
                      <a:pt x="28" y="28"/>
                      <a:pt x="34" y="28"/>
                    </a:cubicBezTo>
                    <a:cubicBezTo>
                      <a:pt x="34" y="26"/>
                      <a:pt x="38" y="26"/>
                      <a:pt x="36" y="25"/>
                    </a:cubicBezTo>
                    <a:cubicBezTo>
                      <a:pt x="33" y="22"/>
                      <a:pt x="30" y="20"/>
                      <a:pt x="25" y="20"/>
                    </a:cubicBezTo>
                    <a:cubicBezTo>
                      <a:pt x="20" y="13"/>
                      <a:pt x="6" y="13"/>
                      <a:pt x="0" y="6"/>
                    </a:cubicBezTo>
                    <a:cubicBezTo>
                      <a:pt x="3" y="0"/>
                      <a:pt x="13" y="5"/>
                      <a:pt x="18" y="8"/>
                    </a:cubicBezTo>
                    <a:cubicBezTo>
                      <a:pt x="31" y="9"/>
                      <a:pt x="43" y="17"/>
                      <a:pt x="54" y="16"/>
                    </a:cubicBezTo>
                    <a:cubicBezTo>
                      <a:pt x="61" y="18"/>
                      <a:pt x="72" y="18"/>
                      <a:pt x="72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2" name="Freeform 39"/>
              <p:cNvSpPr/>
              <p:nvPr/>
            </p:nvSpPr>
            <p:spPr bwMode="auto">
              <a:xfrm>
                <a:off x="2155" y="2865"/>
                <a:ext cx="68" cy="23"/>
              </a:xfrm>
              <a:custGeom>
                <a:avLst/>
                <a:gdLst>
                  <a:gd name="T0" fmla="*/ 21 w 78"/>
                  <a:gd name="T1" fmla="*/ 18 h 26"/>
                  <a:gd name="T2" fmla="*/ 0 w 78"/>
                  <a:gd name="T3" fmla="*/ 21 h 26"/>
                  <a:gd name="T4" fmla="*/ 3 w 78"/>
                  <a:gd name="T5" fmla="*/ 16 h 26"/>
                  <a:gd name="T6" fmla="*/ 56 w 78"/>
                  <a:gd name="T7" fmla="*/ 0 h 26"/>
                  <a:gd name="T8" fmla="*/ 78 w 78"/>
                  <a:gd name="T9" fmla="*/ 9 h 26"/>
                  <a:gd name="T10" fmla="*/ 21 w 78"/>
                  <a:gd name="T11" fmla="*/ 1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" h="26">
                    <a:moveTo>
                      <a:pt x="21" y="18"/>
                    </a:moveTo>
                    <a:cubicBezTo>
                      <a:pt x="15" y="18"/>
                      <a:pt x="8" y="26"/>
                      <a:pt x="0" y="21"/>
                    </a:cubicBezTo>
                    <a:cubicBezTo>
                      <a:pt x="0" y="18"/>
                      <a:pt x="2" y="17"/>
                      <a:pt x="3" y="16"/>
                    </a:cubicBezTo>
                    <a:cubicBezTo>
                      <a:pt x="20" y="8"/>
                      <a:pt x="40" y="5"/>
                      <a:pt x="56" y="0"/>
                    </a:cubicBezTo>
                    <a:cubicBezTo>
                      <a:pt x="64" y="2"/>
                      <a:pt x="74" y="2"/>
                      <a:pt x="78" y="9"/>
                    </a:cubicBezTo>
                    <a:cubicBezTo>
                      <a:pt x="63" y="20"/>
                      <a:pt x="38" y="9"/>
                      <a:pt x="21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3" name="Freeform 40"/>
              <p:cNvSpPr/>
              <p:nvPr/>
            </p:nvSpPr>
            <p:spPr bwMode="auto">
              <a:xfrm>
                <a:off x="1468" y="2866"/>
                <a:ext cx="28" cy="25"/>
              </a:xfrm>
              <a:custGeom>
                <a:avLst/>
                <a:gdLst>
                  <a:gd name="T0" fmla="*/ 28 w 33"/>
                  <a:gd name="T1" fmla="*/ 0 h 28"/>
                  <a:gd name="T2" fmla="*/ 33 w 33"/>
                  <a:gd name="T3" fmla="*/ 5 h 28"/>
                  <a:gd name="T4" fmla="*/ 9 w 33"/>
                  <a:gd name="T5" fmla="*/ 28 h 28"/>
                  <a:gd name="T6" fmla="*/ 10 w 33"/>
                  <a:gd name="T7" fmla="*/ 15 h 28"/>
                  <a:gd name="T8" fmla="*/ 28 w 33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28">
                    <a:moveTo>
                      <a:pt x="28" y="0"/>
                    </a:moveTo>
                    <a:cubicBezTo>
                      <a:pt x="32" y="1"/>
                      <a:pt x="33" y="3"/>
                      <a:pt x="33" y="5"/>
                    </a:cubicBezTo>
                    <a:cubicBezTo>
                      <a:pt x="25" y="13"/>
                      <a:pt x="19" y="23"/>
                      <a:pt x="9" y="28"/>
                    </a:cubicBezTo>
                    <a:cubicBezTo>
                      <a:pt x="0" y="24"/>
                      <a:pt x="10" y="20"/>
                      <a:pt x="10" y="15"/>
                    </a:cubicBezTo>
                    <a:cubicBezTo>
                      <a:pt x="10" y="7"/>
                      <a:pt x="20" y="3"/>
                      <a:pt x="2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4" name="Freeform 41"/>
              <p:cNvSpPr/>
              <p:nvPr/>
            </p:nvSpPr>
            <p:spPr bwMode="auto">
              <a:xfrm>
                <a:off x="1352" y="2865"/>
                <a:ext cx="19" cy="21"/>
              </a:xfrm>
              <a:custGeom>
                <a:avLst/>
                <a:gdLst>
                  <a:gd name="T0" fmla="*/ 5 w 21"/>
                  <a:gd name="T1" fmla="*/ 24 h 24"/>
                  <a:gd name="T2" fmla="*/ 1 w 21"/>
                  <a:gd name="T3" fmla="*/ 13 h 24"/>
                  <a:gd name="T4" fmla="*/ 21 w 21"/>
                  <a:gd name="T5" fmla="*/ 10 h 24"/>
                  <a:gd name="T6" fmla="*/ 5 w 21"/>
                  <a:gd name="T7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24">
                    <a:moveTo>
                      <a:pt x="5" y="24"/>
                    </a:moveTo>
                    <a:cubicBezTo>
                      <a:pt x="0" y="21"/>
                      <a:pt x="1" y="17"/>
                      <a:pt x="1" y="13"/>
                    </a:cubicBezTo>
                    <a:cubicBezTo>
                      <a:pt x="5" y="8"/>
                      <a:pt x="18" y="0"/>
                      <a:pt x="21" y="10"/>
                    </a:cubicBezTo>
                    <a:cubicBezTo>
                      <a:pt x="16" y="16"/>
                      <a:pt x="13" y="22"/>
                      <a:pt x="5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5" name="Freeform 42"/>
              <p:cNvSpPr>
                <a:spLocks noEditPoints="1"/>
              </p:cNvSpPr>
              <p:nvPr/>
            </p:nvSpPr>
            <p:spPr bwMode="auto">
              <a:xfrm>
                <a:off x="658" y="2870"/>
                <a:ext cx="780" cy="241"/>
              </a:xfrm>
              <a:custGeom>
                <a:avLst/>
                <a:gdLst>
                  <a:gd name="T0" fmla="*/ 566 w 899"/>
                  <a:gd name="T1" fmla="*/ 104 h 278"/>
                  <a:gd name="T2" fmla="*/ 597 w 899"/>
                  <a:gd name="T3" fmla="*/ 91 h 278"/>
                  <a:gd name="T4" fmla="*/ 647 w 899"/>
                  <a:gd name="T5" fmla="*/ 106 h 278"/>
                  <a:gd name="T6" fmla="*/ 689 w 899"/>
                  <a:gd name="T7" fmla="*/ 84 h 278"/>
                  <a:gd name="T8" fmla="*/ 729 w 899"/>
                  <a:gd name="T9" fmla="*/ 37 h 278"/>
                  <a:gd name="T10" fmla="*/ 684 w 899"/>
                  <a:gd name="T11" fmla="*/ 104 h 278"/>
                  <a:gd name="T12" fmla="*/ 670 w 899"/>
                  <a:gd name="T13" fmla="*/ 114 h 278"/>
                  <a:gd name="T14" fmla="*/ 704 w 899"/>
                  <a:gd name="T15" fmla="*/ 111 h 278"/>
                  <a:gd name="T16" fmla="*/ 709 w 899"/>
                  <a:gd name="T17" fmla="*/ 127 h 278"/>
                  <a:gd name="T18" fmla="*/ 735 w 899"/>
                  <a:gd name="T19" fmla="*/ 120 h 278"/>
                  <a:gd name="T20" fmla="*/ 777 w 899"/>
                  <a:gd name="T21" fmla="*/ 138 h 278"/>
                  <a:gd name="T22" fmla="*/ 806 w 899"/>
                  <a:gd name="T23" fmla="*/ 82 h 278"/>
                  <a:gd name="T24" fmla="*/ 853 w 899"/>
                  <a:gd name="T25" fmla="*/ 29 h 278"/>
                  <a:gd name="T26" fmla="*/ 830 w 899"/>
                  <a:gd name="T27" fmla="*/ 40 h 278"/>
                  <a:gd name="T28" fmla="*/ 853 w 899"/>
                  <a:gd name="T29" fmla="*/ 4 h 278"/>
                  <a:gd name="T30" fmla="*/ 879 w 899"/>
                  <a:gd name="T31" fmla="*/ 7 h 278"/>
                  <a:gd name="T32" fmla="*/ 882 w 899"/>
                  <a:gd name="T33" fmla="*/ 31 h 278"/>
                  <a:gd name="T34" fmla="*/ 854 w 899"/>
                  <a:gd name="T35" fmla="*/ 47 h 278"/>
                  <a:gd name="T36" fmla="*/ 797 w 899"/>
                  <a:gd name="T37" fmla="*/ 132 h 278"/>
                  <a:gd name="T38" fmla="*/ 765 w 899"/>
                  <a:gd name="T39" fmla="*/ 154 h 278"/>
                  <a:gd name="T40" fmla="*/ 703 w 899"/>
                  <a:gd name="T41" fmla="*/ 140 h 278"/>
                  <a:gd name="T42" fmla="*/ 602 w 899"/>
                  <a:gd name="T43" fmla="*/ 132 h 278"/>
                  <a:gd name="T44" fmla="*/ 538 w 899"/>
                  <a:gd name="T45" fmla="*/ 124 h 278"/>
                  <a:gd name="T46" fmla="*/ 425 w 899"/>
                  <a:gd name="T47" fmla="*/ 163 h 278"/>
                  <a:gd name="T48" fmla="*/ 371 w 899"/>
                  <a:gd name="T49" fmla="*/ 182 h 278"/>
                  <a:gd name="T50" fmla="*/ 320 w 899"/>
                  <a:gd name="T51" fmla="*/ 199 h 278"/>
                  <a:gd name="T52" fmla="*/ 134 w 899"/>
                  <a:gd name="T53" fmla="*/ 241 h 278"/>
                  <a:gd name="T54" fmla="*/ 15 w 899"/>
                  <a:gd name="T55" fmla="*/ 276 h 278"/>
                  <a:gd name="T56" fmla="*/ 5 w 899"/>
                  <a:gd name="T57" fmla="*/ 265 h 278"/>
                  <a:gd name="T58" fmla="*/ 68 w 899"/>
                  <a:gd name="T59" fmla="*/ 223 h 278"/>
                  <a:gd name="T60" fmla="*/ 102 w 899"/>
                  <a:gd name="T61" fmla="*/ 219 h 278"/>
                  <a:gd name="T62" fmla="*/ 150 w 899"/>
                  <a:gd name="T63" fmla="*/ 226 h 278"/>
                  <a:gd name="T64" fmla="*/ 216 w 899"/>
                  <a:gd name="T65" fmla="*/ 217 h 278"/>
                  <a:gd name="T66" fmla="*/ 287 w 899"/>
                  <a:gd name="T67" fmla="*/ 197 h 278"/>
                  <a:gd name="T68" fmla="*/ 407 w 899"/>
                  <a:gd name="T69" fmla="*/ 154 h 278"/>
                  <a:gd name="T70" fmla="*/ 473 w 899"/>
                  <a:gd name="T71" fmla="*/ 108 h 278"/>
                  <a:gd name="T72" fmla="*/ 404 w 899"/>
                  <a:gd name="T73" fmla="*/ 102 h 278"/>
                  <a:gd name="T74" fmla="*/ 424 w 899"/>
                  <a:gd name="T75" fmla="*/ 108 h 278"/>
                  <a:gd name="T76" fmla="*/ 442 w 899"/>
                  <a:gd name="T77" fmla="*/ 114 h 278"/>
                  <a:gd name="T78" fmla="*/ 389 w 899"/>
                  <a:gd name="T79" fmla="*/ 134 h 278"/>
                  <a:gd name="T80" fmla="*/ 379 w 899"/>
                  <a:gd name="T81" fmla="*/ 127 h 278"/>
                  <a:gd name="T82" fmla="*/ 396 w 899"/>
                  <a:gd name="T83" fmla="*/ 86 h 278"/>
                  <a:gd name="T84" fmla="*/ 373 w 899"/>
                  <a:gd name="T85" fmla="*/ 72 h 278"/>
                  <a:gd name="T86" fmla="*/ 358 w 899"/>
                  <a:gd name="T87" fmla="*/ 79 h 278"/>
                  <a:gd name="T88" fmla="*/ 394 w 899"/>
                  <a:gd name="T89" fmla="*/ 51 h 278"/>
                  <a:gd name="T90" fmla="*/ 416 w 899"/>
                  <a:gd name="T91" fmla="*/ 79 h 278"/>
                  <a:gd name="T92" fmla="*/ 417 w 899"/>
                  <a:gd name="T93" fmla="*/ 36 h 278"/>
                  <a:gd name="T94" fmla="*/ 442 w 899"/>
                  <a:gd name="T95" fmla="*/ 37 h 278"/>
                  <a:gd name="T96" fmla="*/ 449 w 899"/>
                  <a:gd name="T97" fmla="*/ 72 h 278"/>
                  <a:gd name="T98" fmla="*/ 427 w 899"/>
                  <a:gd name="T99" fmla="*/ 51 h 278"/>
                  <a:gd name="T100" fmla="*/ 424 w 899"/>
                  <a:gd name="T101" fmla="*/ 90 h 278"/>
                  <a:gd name="T102" fmla="*/ 488 w 899"/>
                  <a:gd name="T103" fmla="*/ 94 h 278"/>
                  <a:gd name="T104" fmla="*/ 562 w 899"/>
                  <a:gd name="T105" fmla="*/ 96 h 278"/>
                  <a:gd name="T106" fmla="*/ 686 w 899"/>
                  <a:gd name="T107" fmla="*/ 86 h 278"/>
                  <a:gd name="T108" fmla="*/ 686 w 899"/>
                  <a:gd name="T109" fmla="*/ 88 h 278"/>
                  <a:gd name="T110" fmla="*/ 409 w 899"/>
                  <a:gd name="T111" fmla="*/ 91 h 278"/>
                  <a:gd name="T112" fmla="*/ 409 w 899"/>
                  <a:gd name="T113" fmla="*/ 90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899" h="278">
                    <a:moveTo>
                      <a:pt x="562" y="96"/>
                    </a:moveTo>
                    <a:cubicBezTo>
                      <a:pt x="566" y="98"/>
                      <a:pt x="566" y="100"/>
                      <a:pt x="566" y="104"/>
                    </a:cubicBezTo>
                    <a:cubicBezTo>
                      <a:pt x="567" y="111"/>
                      <a:pt x="577" y="108"/>
                      <a:pt x="582" y="108"/>
                    </a:cubicBezTo>
                    <a:cubicBezTo>
                      <a:pt x="592" y="106"/>
                      <a:pt x="590" y="96"/>
                      <a:pt x="597" y="91"/>
                    </a:cubicBezTo>
                    <a:cubicBezTo>
                      <a:pt x="615" y="88"/>
                      <a:pt x="599" y="106"/>
                      <a:pt x="605" y="110"/>
                    </a:cubicBezTo>
                    <a:cubicBezTo>
                      <a:pt x="618" y="108"/>
                      <a:pt x="635" y="112"/>
                      <a:pt x="647" y="106"/>
                    </a:cubicBezTo>
                    <a:cubicBezTo>
                      <a:pt x="673" y="115"/>
                      <a:pt x="666" y="86"/>
                      <a:pt x="679" y="78"/>
                    </a:cubicBezTo>
                    <a:cubicBezTo>
                      <a:pt x="686" y="74"/>
                      <a:pt x="686" y="82"/>
                      <a:pt x="689" y="84"/>
                    </a:cubicBezTo>
                    <a:cubicBezTo>
                      <a:pt x="699" y="75"/>
                      <a:pt x="709" y="63"/>
                      <a:pt x="706" y="48"/>
                    </a:cubicBezTo>
                    <a:cubicBezTo>
                      <a:pt x="707" y="40"/>
                      <a:pt x="721" y="39"/>
                      <a:pt x="729" y="37"/>
                    </a:cubicBezTo>
                    <a:cubicBezTo>
                      <a:pt x="732" y="39"/>
                      <a:pt x="735" y="40"/>
                      <a:pt x="734" y="43"/>
                    </a:cubicBezTo>
                    <a:cubicBezTo>
                      <a:pt x="717" y="64"/>
                      <a:pt x="711" y="90"/>
                      <a:pt x="684" y="104"/>
                    </a:cubicBezTo>
                    <a:cubicBezTo>
                      <a:pt x="679" y="103"/>
                      <a:pt x="684" y="99"/>
                      <a:pt x="679" y="98"/>
                    </a:cubicBezTo>
                    <a:cubicBezTo>
                      <a:pt x="674" y="102"/>
                      <a:pt x="668" y="107"/>
                      <a:pt x="670" y="114"/>
                    </a:cubicBezTo>
                    <a:cubicBezTo>
                      <a:pt x="678" y="112"/>
                      <a:pt x="684" y="122"/>
                      <a:pt x="693" y="122"/>
                    </a:cubicBezTo>
                    <a:cubicBezTo>
                      <a:pt x="696" y="119"/>
                      <a:pt x="699" y="114"/>
                      <a:pt x="704" y="111"/>
                    </a:cubicBezTo>
                    <a:cubicBezTo>
                      <a:pt x="706" y="110"/>
                      <a:pt x="709" y="111"/>
                      <a:pt x="711" y="112"/>
                    </a:cubicBezTo>
                    <a:cubicBezTo>
                      <a:pt x="712" y="118"/>
                      <a:pt x="709" y="122"/>
                      <a:pt x="709" y="127"/>
                    </a:cubicBezTo>
                    <a:cubicBezTo>
                      <a:pt x="721" y="134"/>
                      <a:pt x="721" y="116"/>
                      <a:pt x="729" y="115"/>
                    </a:cubicBezTo>
                    <a:cubicBezTo>
                      <a:pt x="734" y="115"/>
                      <a:pt x="734" y="118"/>
                      <a:pt x="735" y="120"/>
                    </a:cubicBezTo>
                    <a:cubicBezTo>
                      <a:pt x="727" y="123"/>
                      <a:pt x="737" y="130"/>
                      <a:pt x="731" y="134"/>
                    </a:cubicBezTo>
                    <a:cubicBezTo>
                      <a:pt x="742" y="143"/>
                      <a:pt x="762" y="139"/>
                      <a:pt x="777" y="138"/>
                    </a:cubicBezTo>
                    <a:cubicBezTo>
                      <a:pt x="787" y="135"/>
                      <a:pt x="787" y="124"/>
                      <a:pt x="793" y="119"/>
                    </a:cubicBezTo>
                    <a:cubicBezTo>
                      <a:pt x="798" y="107"/>
                      <a:pt x="816" y="96"/>
                      <a:pt x="806" y="82"/>
                    </a:cubicBezTo>
                    <a:cubicBezTo>
                      <a:pt x="811" y="75"/>
                      <a:pt x="825" y="72"/>
                      <a:pt x="825" y="63"/>
                    </a:cubicBezTo>
                    <a:cubicBezTo>
                      <a:pt x="828" y="47"/>
                      <a:pt x="853" y="47"/>
                      <a:pt x="853" y="29"/>
                    </a:cubicBezTo>
                    <a:cubicBezTo>
                      <a:pt x="843" y="23"/>
                      <a:pt x="846" y="36"/>
                      <a:pt x="839" y="39"/>
                    </a:cubicBezTo>
                    <a:cubicBezTo>
                      <a:pt x="836" y="41"/>
                      <a:pt x="831" y="43"/>
                      <a:pt x="830" y="40"/>
                    </a:cubicBezTo>
                    <a:cubicBezTo>
                      <a:pt x="831" y="31"/>
                      <a:pt x="838" y="24"/>
                      <a:pt x="839" y="13"/>
                    </a:cubicBezTo>
                    <a:cubicBezTo>
                      <a:pt x="843" y="9"/>
                      <a:pt x="841" y="0"/>
                      <a:pt x="853" y="4"/>
                    </a:cubicBezTo>
                    <a:cubicBezTo>
                      <a:pt x="861" y="4"/>
                      <a:pt x="853" y="13"/>
                      <a:pt x="859" y="15"/>
                    </a:cubicBezTo>
                    <a:cubicBezTo>
                      <a:pt x="866" y="12"/>
                      <a:pt x="871" y="5"/>
                      <a:pt x="879" y="7"/>
                    </a:cubicBezTo>
                    <a:cubicBezTo>
                      <a:pt x="899" y="9"/>
                      <a:pt x="871" y="20"/>
                      <a:pt x="884" y="25"/>
                    </a:cubicBezTo>
                    <a:cubicBezTo>
                      <a:pt x="882" y="28"/>
                      <a:pt x="884" y="29"/>
                      <a:pt x="882" y="31"/>
                    </a:cubicBezTo>
                    <a:cubicBezTo>
                      <a:pt x="876" y="28"/>
                      <a:pt x="876" y="28"/>
                      <a:pt x="876" y="28"/>
                    </a:cubicBezTo>
                    <a:cubicBezTo>
                      <a:pt x="866" y="29"/>
                      <a:pt x="861" y="41"/>
                      <a:pt x="854" y="47"/>
                    </a:cubicBezTo>
                    <a:cubicBezTo>
                      <a:pt x="853" y="56"/>
                      <a:pt x="836" y="59"/>
                      <a:pt x="839" y="68"/>
                    </a:cubicBezTo>
                    <a:cubicBezTo>
                      <a:pt x="823" y="88"/>
                      <a:pt x="808" y="110"/>
                      <a:pt x="797" y="132"/>
                    </a:cubicBezTo>
                    <a:cubicBezTo>
                      <a:pt x="798" y="139"/>
                      <a:pt x="815" y="136"/>
                      <a:pt x="810" y="145"/>
                    </a:cubicBezTo>
                    <a:cubicBezTo>
                      <a:pt x="797" y="149"/>
                      <a:pt x="777" y="146"/>
                      <a:pt x="765" y="154"/>
                    </a:cubicBezTo>
                    <a:cubicBezTo>
                      <a:pt x="759" y="154"/>
                      <a:pt x="752" y="151"/>
                      <a:pt x="745" y="153"/>
                    </a:cubicBezTo>
                    <a:cubicBezTo>
                      <a:pt x="703" y="140"/>
                      <a:pt x="703" y="140"/>
                      <a:pt x="703" y="140"/>
                    </a:cubicBezTo>
                    <a:cubicBezTo>
                      <a:pt x="688" y="140"/>
                      <a:pt x="676" y="134"/>
                      <a:pt x="663" y="128"/>
                    </a:cubicBezTo>
                    <a:cubicBezTo>
                      <a:pt x="643" y="131"/>
                      <a:pt x="622" y="130"/>
                      <a:pt x="602" y="132"/>
                    </a:cubicBezTo>
                    <a:cubicBezTo>
                      <a:pt x="587" y="130"/>
                      <a:pt x="572" y="126"/>
                      <a:pt x="556" y="127"/>
                    </a:cubicBezTo>
                    <a:cubicBezTo>
                      <a:pt x="549" y="123"/>
                      <a:pt x="543" y="131"/>
                      <a:pt x="538" y="124"/>
                    </a:cubicBezTo>
                    <a:cubicBezTo>
                      <a:pt x="524" y="124"/>
                      <a:pt x="511" y="123"/>
                      <a:pt x="498" y="122"/>
                    </a:cubicBezTo>
                    <a:cubicBezTo>
                      <a:pt x="472" y="132"/>
                      <a:pt x="450" y="150"/>
                      <a:pt x="425" y="163"/>
                    </a:cubicBezTo>
                    <a:cubicBezTo>
                      <a:pt x="378" y="179"/>
                      <a:pt x="378" y="179"/>
                      <a:pt x="378" y="179"/>
                    </a:cubicBezTo>
                    <a:cubicBezTo>
                      <a:pt x="374" y="181"/>
                      <a:pt x="374" y="185"/>
                      <a:pt x="371" y="182"/>
                    </a:cubicBezTo>
                    <a:cubicBezTo>
                      <a:pt x="364" y="190"/>
                      <a:pt x="350" y="187"/>
                      <a:pt x="341" y="191"/>
                    </a:cubicBezTo>
                    <a:cubicBezTo>
                      <a:pt x="333" y="194"/>
                      <a:pt x="331" y="202"/>
                      <a:pt x="320" y="199"/>
                    </a:cubicBezTo>
                    <a:cubicBezTo>
                      <a:pt x="285" y="215"/>
                      <a:pt x="247" y="228"/>
                      <a:pt x="208" y="232"/>
                    </a:cubicBezTo>
                    <a:cubicBezTo>
                      <a:pt x="185" y="238"/>
                      <a:pt x="158" y="238"/>
                      <a:pt x="134" y="241"/>
                    </a:cubicBezTo>
                    <a:cubicBezTo>
                      <a:pt x="120" y="234"/>
                      <a:pt x="104" y="240"/>
                      <a:pt x="92" y="230"/>
                    </a:cubicBezTo>
                    <a:cubicBezTo>
                      <a:pt x="59" y="236"/>
                      <a:pt x="46" y="262"/>
                      <a:pt x="15" y="276"/>
                    </a:cubicBezTo>
                    <a:cubicBezTo>
                      <a:pt x="10" y="278"/>
                      <a:pt x="5" y="274"/>
                      <a:pt x="2" y="272"/>
                    </a:cubicBezTo>
                    <a:cubicBezTo>
                      <a:pt x="0" y="269"/>
                      <a:pt x="3" y="266"/>
                      <a:pt x="5" y="265"/>
                    </a:cubicBezTo>
                    <a:cubicBezTo>
                      <a:pt x="20" y="262"/>
                      <a:pt x="26" y="249"/>
                      <a:pt x="41" y="248"/>
                    </a:cubicBezTo>
                    <a:cubicBezTo>
                      <a:pt x="44" y="237"/>
                      <a:pt x="56" y="229"/>
                      <a:pt x="68" y="223"/>
                    </a:cubicBezTo>
                    <a:cubicBezTo>
                      <a:pt x="71" y="219"/>
                      <a:pt x="81" y="221"/>
                      <a:pt x="81" y="214"/>
                    </a:cubicBezTo>
                    <a:cubicBezTo>
                      <a:pt x="89" y="213"/>
                      <a:pt x="96" y="215"/>
                      <a:pt x="102" y="219"/>
                    </a:cubicBezTo>
                    <a:cubicBezTo>
                      <a:pt x="110" y="219"/>
                      <a:pt x="120" y="223"/>
                      <a:pt x="129" y="226"/>
                    </a:cubicBezTo>
                    <a:cubicBezTo>
                      <a:pt x="137" y="223"/>
                      <a:pt x="142" y="232"/>
                      <a:pt x="150" y="226"/>
                    </a:cubicBezTo>
                    <a:cubicBezTo>
                      <a:pt x="163" y="230"/>
                      <a:pt x="173" y="218"/>
                      <a:pt x="185" y="219"/>
                    </a:cubicBezTo>
                    <a:cubicBezTo>
                      <a:pt x="196" y="219"/>
                      <a:pt x="206" y="222"/>
                      <a:pt x="216" y="217"/>
                    </a:cubicBezTo>
                    <a:cubicBezTo>
                      <a:pt x="236" y="215"/>
                      <a:pt x="251" y="205"/>
                      <a:pt x="270" y="203"/>
                    </a:cubicBezTo>
                    <a:cubicBezTo>
                      <a:pt x="275" y="202"/>
                      <a:pt x="279" y="195"/>
                      <a:pt x="287" y="197"/>
                    </a:cubicBezTo>
                    <a:cubicBezTo>
                      <a:pt x="312" y="186"/>
                      <a:pt x="336" y="177"/>
                      <a:pt x="361" y="163"/>
                    </a:cubicBezTo>
                    <a:cubicBezTo>
                      <a:pt x="376" y="162"/>
                      <a:pt x="392" y="159"/>
                      <a:pt x="407" y="154"/>
                    </a:cubicBezTo>
                    <a:cubicBezTo>
                      <a:pt x="424" y="145"/>
                      <a:pt x="439" y="136"/>
                      <a:pt x="453" y="127"/>
                    </a:cubicBezTo>
                    <a:cubicBezTo>
                      <a:pt x="460" y="119"/>
                      <a:pt x="472" y="116"/>
                      <a:pt x="473" y="108"/>
                    </a:cubicBezTo>
                    <a:cubicBezTo>
                      <a:pt x="463" y="104"/>
                      <a:pt x="450" y="102"/>
                      <a:pt x="439" y="100"/>
                    </a:cubicBezTo>
                    <a:cubicBezTo>
                      <a:pt x="425" y="96"/>
                      <a:pt x="416" y="103"/>
                      <a:pt x="404" y="102"/>
                    </a:cubicBezTo>
                    <a:cubicBezTo>
                      <a:pt x="401" y="110"/>
                      <a:pt x="392" y="119"/>
                      <a:pt x="397" y="128"/>
                    </a:cubicBezTo>
                    <a:cubicBezTo>
                      <a:pt x="409" y="126"/>
                      <a:pt x="417" y="118"/>
                      <a:pt x="424" y="108"/>
                    </a:cubicBezTo>
                    <a:cubicBezTo>
                      <a:pt x="430" y="106"/>
                      <a:pt x="437" y="100"/>
                      <a:pt x="445" y="106"/>
                    </a:cubicBezTo>
                    <a:cubicBezTo>
                      <a:pt x="445" y="110"/>
                      <a:pt x="444" y="112"/>
                      <a:pt x="442" y="114"/>
                    </a:cubicBezTo>
                    <a:cubicBezTo>
                      <a:pt x="425" y="116"/>
                      <a:pt x="421" y="134"/>
                      <a:pt x="404" y="138"/>
                    </a:cubicBezTo>
                    <a:cubicBezTo>
                      <a:pt x="399" y="140"/>
                      <a:pt x="391" y="139"/>
                      <a:pt x="389" y="134"/>
                    </a:cubicBezTo>
                    <a:cubicBezTo>
                      <a:pt x="386" y="136"/>
                      <a:pt x="384" y="142"/>
                      <a:pt x="379" y="139"/>
                    </a:cubicBezTo>
                    <a:cubicBezTo>
                      <a:pt x="378" y="135"/>
                      <a:pt x="378" y="131"/>
                      <a:pt x="379" y="127"/>
                    </a:cubicBezTo>
                    <a:cubicBezTo>
                      <a:pt x="384" y="124"/>
                      <a:pt x="379" y="119"/>
                      <a:pt x="379" y="115"/>
                    </a:cubicBezTo>
                    <a:cubicBezTo>
                      <a:pt x="373" y="100"/>
                      <a:pt x="399" y="99"/>
                      <a:pt x="396" y="86"/>
                    </a:cubicBezTo>
                    <a:cubicBezTo>
                      <a:pt x="391" y="78"/>
                      <a:pt x="386" y="70"/>
                      <a:pt x="378" y="67"/>
                    </a:cubicBezTo>
                    <a:cubicBezTo>
                      <a:pt x="374" y="67"/>
                      <a:pt x="373" y="70"/>
                      <a:pt x="373" y="72"/>
                    </a:cubicBezTo>
                    <a:cubicBezTo>
                      <a:pt x="366" y="79"/>
                      <a:pt x="363" y="90"/>
                      <a:pt x="350" y="88"/>
                    </a:cubicBezTo>
                    <a:cubicBezTo>
                      <a:pt x="350" y="86"/>
                      <a:pt x="356" y="83"/>
                      <a:pt x="358" y="79"/>
                    </a:cubicBezTo>
                    <a:cubicBezTo>
                      <a:pt x="371" y="71"/>
                      <a:pt x="371" y="56"/>
                      <a:pt x="381" y="48"/>
                    </a:cubicBezTo>
                    <a:cubicBezTo>
                      <a:pt x="386" y="45"/>
                      <a:pt x="391" y="48"/>
                      <a:pt x="394" y="51"/>
                    </a:cubicBezTo>
                    <a:cubicBezTo>
                      <a:pt x="391" y="64"/>
                      <a:pt x="401" y="76"/>
                      <a:pt x="409" y="87"/>
                    </a:cubicBezTo>
                    <a:cubicBezTo>
                      <a:pt x="412" y="86"/>
                      <a:pt x="416" y="83"/>
                      <a:pt x="416" y="79"/>
                    </a:cubicBezTo>
                    <a:cubicBezTo>
                      <a:pt x="409" y="74"/>
                      <a:pt x="416" y="70"/>
                      <a:pt x="411" y="62"/>
                    </a:cubicBezTo>
                    <a:cubicBezTo>
                      <a:pt x="409" y="52"/>
                      <a:pt x="406" y="41"/>
                      <a:pt x="417" y="36"/>
                    </a:cubicBezTo>
                    <a:cubicBezTo>
                      <a:pt x="422" y="35"/>
                      <a:pt x="425" y="37"/>
                      <a:pt x="427" y="40"/>
                    </a:cubicBezTo>
                    <a:cubicBezTo>
                      <a:pt x="430" y="49"/>
                      <a:pt x="437" y="39"/>
                      <a:pt x="442" y="37"/>
                    </a:cubicBezTo>
                    <a:cubicBezTo>
                      <a:pt x="450" y="36"/>
                      <a:pt x="457" y="33"/>
                      <a:pt x="467" y="33"/>
                    </a:cubicBezTo>
                    <a:cubicBezTo>
                      <a:pt x="478" y="47"/>
                      <a:pt x="455" y="59"/>
                      <a:pt x="449" y="72"/>
                    </a:cubicBezTo>
                    <a:cubicBezTo>
                      <a:pt x="434" y="68"/>
                      <a:pt x="452" y="56"/>
                      <a:pt x="437" y="51"/>
                    </a:cubicBezTo>
                    <a:cubicBezTo>
                      <a:pt x="434" y="49"/>
                      <a:pt x="430" y="48"/>
                      <a:pt x="427" y="51"/>
                    </a:cubicBezTo>
                    <a:cubicBezTo>
                      <a:pt x="424" y="60"/>
                      <a:pt x="424" y="67"/>
                      <a:pt x="424" y="76"/>
                    </a:cubicBezTo>
                    <a:cubicBezTo>
                      <a:pt x="425" y="80"/>
                      <a:pt x="429" y="86"/>
                      <a:pt x="424" y="90"/>
                    </a:cubicBezTo>
                    <a:cubicBezTo>
                      <a:pt x="434" y="92"/>
                      <a:pt x="445" y="92"/>
                      <a:pt x="453" y="91"/>
                    </a:cubicBezTo>
                    <a:cubicBezTo>
                      <a:pt x="467" y="87"/>
                      <a:pt x="475" y="94"/>
                      <a:pt x="488" y="94"/>
                    </a:cubicBezTo>
                    <a:cubicBezTo>
                      <a:pt x="503" y="106"/>
                      <a:pt x="528" y="103"/>
                      <a:pt x="546" y="107"/>
                    </a:cubicBezTo>
                    <a:cubicBezTo>
                      <a:pt x="554" y="106"/>
                      <a:pt x="554" y="98"/>
                      <a:pt x="562" y="96"/>
                    </a:cubicBezTo>
                    <a:close/>
                    <a:moveTo>
                      <a:pt x="686" y="88"/>
                    </a:moveTo>
                    <a:cubicBezTo>
                      <a:pt x="686" y="86"/>
                      <a:pt x="686" y="86"/>
                      <a:pt x="686" y="86"/>
                    </a:cubicBezTo>
                    <a:cubicBezTo>
                      <a:pt x="684" y="87"/>
                      <a:pt x="684" y="87"/>
                      <a:pt x="684" y="87"/>
                    </a:cubicBezTo>
                    <a:lnTo>
                      <a:pt x="686" y="88"/>
                    </a:lnTo>
                    <a:close/>
                    <a:moveTo>
                      <a:pt x="409" y="90"/>
                    </a:moveTo>
                    <a:cubicBezTo>
                      <a:pt x="409" y="91"/>
                      <a:pt x="409" y="91"/>
                      <a:pt x="409" y="91"/>
                    </a:cubicBezTo>
                    <a:cubicBezTo>
                      <a:pt x="412" y="91"/>
                      <a:pt x="412" y="91"/>
                      <a:pt x="412" y="91"/>
                    </a:cubicBezTo>
                    <a:cubicBezTo>
                      <a:pt x="414" y="90"/>
                      <a:pt x="411" y="90"/>
                      <a:pt x="409" y="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6" name="Freeform 43"/>
              <p:cNvSpPr/>
              <p:nvPr/>
            </p:nvSpPr>
            <p:spPr bwMode="auto">
              <a:xfrm>
                <a:off x="2317" y="2873"/>
                <a:ext cx="8" cy="8"/>
              </a:xfrm>
              <a:custGeom>
                <a:avLst/>
                <a:gdLst>
                  <a:gd name="T0" fmla="*/ 4 w 10"/>
                  <a:gd name="T1" fmla="*/ 0 h 9"/>
                  <a:gd name="T2" fmla="*/ 7 w 10"/>
                  <a:gd name="T3" fmla="*/ 9 h 9"/>
                  <a:gd name="T4" fmla="*/ 2 w 10"/>
                  <a:gd name="T5" fmla="*/ 3 h 9"/>
                  <a:gd name="T6" fmla="*/ 4 w 10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9">
                    <a:moveTo>
                      <a:pt x="4" y="0"/>
                    </a:moveTo>
                    <a:cubicBezTo>
                      <a:pt x="7" y="1"/>
                      <a:pt x="10" y="7"/>
                      <a:pt x="7" y="9"/>
                    </a:cubicBezTo>
                    <a:cubicBezTo>
                      <a:pt x="5" y="7"/>
                      <a:pt x="0" y="7"/>
                      <a:pt x="2" y="3"/>
                    </a:cubicBezTo>
                    <a:cubicBezTo>
                      <a:pt x="0" y="1"/>
                      <a:pt x="4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7" name="Freeform 44"/>
              <p:cNvSpPr/>
              <p:nvPr/>
            </p:nvSpPr>
            <p:spPr bwMode="auto">
              <a:xfrm>
                <a:off x="1761" y="2872"/>
                <a:ext cx="134" cy="88"/>
              </a:xfrm>
              <a:custGeom>
                <a:avLst/>
                <a:gdLst>
                  <a:gd name="T0" fmla="*/ 122 w 154"/>
                  <a:gd name="T1" fmla="*/ 9 h 101"/>
                  <a:gd name="T2" fmla="*/ 139 w 154"/>
                  <a:gd name="T3" fmla="*/ 1 h 101"/>
                  <a:gd name="T4" fmla="*/ 122 w 154"/>
                  <a:gd name="T5" fmla="*/ 32 h 101"/>
                  <a:gd name="T6" fmla="*/ 108 w 154"/>
                  <a:gd name="T7" fmla="*/ 38 h 101"/>
                  <a:gd name="T8" fmla="*/ 73 w 154"/>
                  <a:gd name="T9" fmla="*/ 41 h 101"/>
                  <a:gd name="T10" fmla="*/ 27 w 154"/>
                  <a:gd name="T11" fmla="*/ 80 h 101"/>
                  <a:gd name="T12" fmla="*/ 10 w 154"/>
                  <a:gd name="T13" fmla="*/ 99 h 101"/>
                  <a:gd name="T14" fmla="*/ 0 w 154"/>
                  <a:gd name="T15" fmla="*/ 97 h 101"/>
                  <a:gd name="T16" fmla="*/ 25 w 154"/>
                  <a:gd name="T17" fmla="*/ 57 h 101"/>
                  <a:gd name="T18" fmla="*/ 20 w 154"/>
                  <a:gd name="T19" fmla="*/ 38 h 101"/>
                  <a:gd name="T20" fmla="*/ 62 w 154"/>
                  <a:gd name="T21" fmla="*/ 30 h 101"/>
                  <a:gd name="T22" fmla="*/ 103 w 154"/>
                  <a:gd name="T23" fmla="*/ 29 h 101"/>
                  <a:gd name="T24" fmla="*/ 122 w 154"/>
                  <a:gd name="T25" fmla="*/ 9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4" h="101">
                    <a:moveTo>
                      <a:pt x="122" y="9"/>
                    </a:moveTo>
                    <a:cubicBezTo>
                      <a:pt x="128" y="5"/>
                      <a:pt x="132" y="0"/>
                      <a:pt x="139" y="1"/>
                    </a:cubicBezTo>
                    <a:cubicBezTo>
                      <a:pt x="154" y="14"/>
                      <a:pt x="119" y="18"/>
                      <a:pt x="122" y="32"/>
                    </a:cubicBezTo>
                    <a:cubicBezTo>
                      <a:pt x="119" y="36"/>
                      <a:pt x="113" y="38"/>
                      <a:pt x="108" y="38"/>
                    </a:cubicBezTo>
                    <a:cubicBezTo>
                      <a:pt x="96" y="40"/>
                      <a:pt x="83" y="40"/>
                      <a:pt x="73" y="41"/>
                    </a:cubicBezTo>
                    <a:cubicBezTo>
                      <a:pt x="43" y="36"/>
                      <a:pt x="42" y="68"/>
                      <a:pt x="27" y="80"/>
                    </a:cubicBezTo>
                    <a:cubicBezTo>
                      <a:pt x="14" y="83"/>
                      <a:pt x="19" y="92"/>
                      <a:pt x="10" y="99"/>
                    </a:cubicBezTo>
                    <a:cubicBezTo>
                      <a:pt x="7" y="101"/>
                      <a:pt x="4" y="99"/>
                      <a:pt x="0" y="97"/>
                    </a:cubicBezTo>
                    <a:cubicBezTo>
                      <a:pt x="5" y="83"/>
                      <a:pt x="14" y="69"/>
                      <a:pt x="25" y="57"/>
                    </a:cubicBezTo>
                    <a:cubicBezTo>
                      <a:pt x="35" y="49"/>
                      <a:pt x="22" y="46"/>
                      <a:pt x="20" y="38"/>
                    </a:cubicBezTo>
                    <a:cubicBezTo>
                      <a:pt x="30" y="29"/>
                      <a:pt x="45" y="29"/>
                      <a:pt x="62" y="30"/>
                    </a:cubicBezTo>
                    <a:cubicBezTo>
                      <a:pt x="75" y="29"/>
                      <a:pt x="90" y="29"/>
                      <a:pt x="103" y="29"/>
                    </a:cubicBezTo>
                    <a:cubicBezTo>
                      <a:pt x="114" y="26"/>
                      <a:pt x="119" y="16"/>
                      <a:pt x="12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8" name="Freeform 45"/>
              <p:cNvSpPr/>
              <p:nvPr/>
            </p:nvSpPr>
            <p:spPr bwMode="auto">
              <a:xfrm>
                <a:off x="2223" y="2877"/>
                <a:ext cx="9" cy="7"/>
              </a:xfrm>
              <a:custGeom>
                <a:avLst/>
                <a:gdLst>
                  <a:gd name="T0" fmla="*/ 0 w 11"/>
                  <a:gd name="T1" fmla="*/ 5 h 8"/>
                  <a:gd name="T2" fmla="*/ 6 w 11"/>
                  <a:gd name="T3" fmla="*/ 0 h 8"/>
                  <a:gd name="T4" fmla="*/ 11 w 11"/>
                  <a:gd name="T5" fmla="*/ 5 h 8"/>
                  <a:gd name="T6" fmla="*/ 4 w 11"/>
                  <a:gd name="T7" fmla="*/ 8 h 8"/>
                  <a:gd name="T8" fmla="*/ 0 w 11"/>
                  <a:gd name="T9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8">
                    <a:moveTo>
                      <a:pt x="0" y="5"/>
                    </a:moveTo>
                    <a:cubicBezTo>
                      <a:pt x="0" y="1"/>
                      <a:pt x="1" y="0"/>
                      <a:pt x="6" y="0"/>
                    </a:cubicBezTo>
                    <a:cubicBezTo>
                      <a:pt x="9" y="0"/>
                      <a:pt x="9" y="3"/>
                      <a:pt x="11" y="5"/>
                    </a:cubicBezTo>
                    <a:cubicBezTo>
                      <a:pt x="9" y="7"/>
                      <a:pt x="8" y="8"/>
                      <a:pt x="4" y="8"/>
                    </a:cubicBezTo>
                    <a:cubicBezTo>
                      <a:pt x="1" y="8"/>
                      <a:pt x="0" y="7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9" name="Freeform 46"/>
              <p:cNvSpPr/>
              <p:nvPr/>
            </p:nvSpPr>
            <p:spPr bwMode="auto">
              <a:xfrm>
                <a:off x="1725" y="2880"/>
                <a:ext cx="36" cy="31"/>
              </a:xfrm>
              <a:custGeom>
                <a:avLst/>
                <a:gdLst>
                  <a:gd name="T0" fmla="*/ 36 w 42"/>
                  <a:gd name="T1" fmla="*/ 1 h 36"/>
                  <a:gd name="T2" fmla="*/ 39 w 42"/>
                  <a:gd name="T3" fmla="*/ 7 h 36"/>
                  <a:gd name="T4" fmla="*/ 6 w 42"/>
                  <a:gd name="T5" fmla="*/ 36 h 36"/>
                  <a:gd name="T6" fmla="*/ 0 w 42"/>
                  <a:gd name="T7" fmla="*/ 29 h 36"/>
                  <a:gd name="T8" fmla="*/ 19 w 42"/>
                  <a:gd name="T9" fmla="*/ 3 h 36"/>
                  <a:gd name="T10" fmla="*/ 36 w 42"/>
                  <a:gd name="T11" fmla="*/ 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36">
                    <a:moveTo>
                      <a:pt x="36" y="1"/>
                    </a:moveTo>
                    <a:cubicBezTo>
                      <a:pt x="38" y="1"/>
                      <a:pt x="42" y="5"/>
                      <a:pt x="39" y="7"/>
                    </a:cubicBezTo>
                    <a:cubicBezTo>
                      <a:pt x="24" y="13"/>
                      <a:pt x="18" y="29"/>
                      <a:pt x="6" y="36"/>
                    </a:cubicBezTo>
                    <a:cubicBezTo>
                      <a:pt x="1" y="36"/>
                      <a:pt x="1" y="32"/>
                      <a:pt x="0" y="29"/>
                    </a:cubicBezTo>
                    <a:cubicBezTo>
                      <a:pt x="11" y="21"/>
                      <a:pt x="11" y="9"/>
                      <a:pt x="19" y="3"/>
                    </a:cubicBezTo>
                    <a:cubicBezTo>
                      <a:pt x="26" y="1"/>
                      <a:pt x="31" y="0"/>
                      <a:pt x="3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0" name="Freeform 47"/>
              <p:cNvSpPr/>
              <p:nvPr/>
            </p:nvSpPr>
            <p:spPr bwMode="auto">
              <a:xfrm>
                <a:off x="2353" y="2879"/>
                <a:ext cx="87" cy="39"/>
              </a:xfrm>
              <a:custGeom>
                <a:avLst/>
                <a:gdLst>
                  <a:gd name="T0" fmla="*/ 16 w 100"/>
                  <a:gd name="T1" fmla="*/ 6 h 44"/>
                  <a:gd name="T2" fmla="*/ 59 w 100"/>
                  <a:gd name="T3" fmla="*/ 22 h 44"/>
                  <a:gd name="T4" fmla="*/ 94 w 100"/>
                  <a:gd name="T5" fmla="*/ 32 h 44"/>
                  <a:gd name="T6" fmla="*/ 100 w 100"/>
                  <a:gd name="T7" fmla="*/ 40 h 44"/>
                  <a:gd name="T8" fmla="*/ 87 w 100"/>
                  <a:gd name="T9" fmla="*/ 44 h 44"/>
                  <a:gd name="T10" fmla="*/ 69 w 100"/>
                  <a:gd name="T11" fmla="*/ 37 h 44"/>
                  <a:gd name="T12" fmla="*/ 16 w 100"/>
                  <a:gd name="T13" fmla="*/ 20 h 44"/>
                  <a:gd name="T14" fmla="*/ 0 w 100"/>
                  <a:gd name="T15" fmla="*/ 2 h 44"/>
                  <a:gd name="T16" fmla="*/ 16 w 100"/>
                  <a:gd name="T17" fmla="*/ 6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0" h="44">
                    <a:moveTo>
                      <a:pt x="16" y="6"/>
                    </a:moveTo>
                    <a:cubicBezTo>
                      <a:pt x="29" y="16"/>
                      <a:pt x="48" y="14"/>
                      <a:pt x="59" y="22"/>
                    </a:cubicBezTo>
                    <a:cubicBezTo>
                      <a:pt x="72" y="25"/>
                      <a:pt x="81" y="32"/>
                      <a:pt x="94" y="32"/>
                    </a:cubicBezTo>
                    <a:cubicBezTo>
                      <a:pt x="95" y="34"/>
                      <a:pt x="100" y="36"/>
                      <a:pt x="100" y="40"/>
                    </a:cubicBezTo>
                    <a:cubicBezTo>
                      <a:pt x="97" y="42"/>
                      <a:pt x="92" y="44"/>
                      <a:pt x="87" y="44"/>
                    </a:cubicBezTo>
                    <a:cubicBezTo>
                      <a:pt x="81" y="44"/>
                      <a:pt x="72" y="41"/>
                      <a:pt x="69" y="37"/>
                    </a:cubicBezTo>
                    <a:cubicBezTo>
                      <a:pt x="51" y="33"/>
                      <a:pt x="38" y="17"/>
                      <a:pt x="16" y="20"/>
                    </a:cubicBezTo>
                    <a:cubicBezTo>
                      <a:pt x="8" y="17"/>
                      <a:pt x="1" y="9"/>
                      <a:pt x="0" y="2"/>
                    </a:cubicBezTo>
                    <a:cubicBezTo>
                      <a:pt x="6" y="0"/>
                      <a:pt x="10" y="8"/>
                      <a:pt x="16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1" name="Freeform 48"/>
              <p:cNvSpPr/>
              <p:nvPr/>
            </p:nvSpPr>
            <p:spPr bwMode="auto">
              <a:xfrm>
                <a:off x="2075" y="2880"/>
                <a:ext cx="34" cy="21"/>
              </a:xfrm>
              <a:custGeom>
                <a:avLst/>
                <a:gdLst>
                  <a:gd name="T0" fmla="*/ 39 w 39"/>
                  <a:gd name="T1" fmla="*/ 7 h 24"/>
                  <a:gd name="T2" fmla="*/ 29 w 39"/>
                  <a:gd name="T3" fmla="*/ 12 h 24"/>
                  <a:gd name="T4" fmla="*/ 1 w 39"/>
                  <a:gd name="T5" fmla="*/ 20 h 24"/>
                  <a:gd name="T6" fmla="*/ 3 w 39"/>
                  <a:gd name="T7" fmla="*/ 13 h 24"/>
                  <a:gd name="T8" fmla="*/ 33 w 39"/>
                  <a:gd name="T9" fmla="*/ 1 h 24"/>
                  <a:gd name="T10" fmla="*/ 39 w 39"/>
                  <a:gd name="T11" fmla="*/ 7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24">
                    <a:moveTo>
                      <a:pt x="39" y="7"/>
                    </a:moveTo>
                    <a:cubicBezTo>
                      <a:pt x="38" y="9"/>
                      <a:pt x="33" y="12"/>
                      <a:pt x="29" y="12"/>
                    </a:cubicBezTo>
                    <a:cubicBezTo>
                      <a:pt x="21" y="15"/>
                      <a:pt x="11" y="24"/>
                      <a:pt x="1" y="20"/>
                    </a:cubicBezTo>
                    <a:cubicBezTo>
                      <a:pt x="1" y="19"/>
                      <a:pt x="0" y="16"/>
                      <a:pt x="3" y="13"/>
                    </a:cubicBezTo>
                    <a:cubicBezTo>
                      <a:pt x="15" y="12"/>
                      <a:pt x="20" y="0"/>
                      <a:pt x="33" y="1"/>
                    </a:cubicBezTo>
                    <a:cubicBezTo>
                      <a:pt x="34" y="3"/>
                      <a:pt x="39" y="4"/>
                      <a:pt x="3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2" name="Freeform 49"/>
              <p:cNvSpPr/>
              <p:nvPr/>
            </p:nvSpPr>
            <p:spPr bwMode="auto">
              <a:xfrm>
                <a:off x="1758" y="2881"/>
                <a:ext cx="35" cy="34"/>
              </a:xfrm>
              <a:custGeom>
                <a:avLst/>
                <a:gdLst>
                  <a:gd name="T0" fmla="*/ 28 w 41"/>
                  <a:gd name="T1" fmla="*/ 3 h 39"/>
                  <a:gd name="T2" fmla="*/ 41 w 41"/>
                  <a:gd name="T3" fmla="*/ 7 h 39"/>
                  <a:gd name="T4" fmla="*/ 3 w 41"/>
                  <a:gd name="T5" fmla="*/ 39 h 39"/>
                  <a:gd name="T6" fmla="*/ 0 w 41"/>
                  <a:gd name="T7" fmla="*/ 36 h 39"/>
                  <a:gd name="T8" fmla="*/ 18 w 41"/>
                  <a:gd name="T9" fmla="*/ 10 h 39"/>
                  <a:gd name="T10" fmla="*/ 28 w 41"/>
                  <a:gd name="T11" fmla="*/ 3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39">
                    <a:moveTo>
                      <a:pt x="28" y="3"/>
                    </a:moveTo>
                    <a:cubicBezTo>
                      <a:pt x="33" y="0"/>
                      <a:pt x="41" y="2"/>
                      <a:pt x="41" y="7"/>
                    </a:cubicBezTo>
                    <a:cubicBezTo>
                      <a:pt x="28" y="16"/>
                      <a:pt x="18" y="31"/>
                      <a:pt x="3" y="39"/>
                    </a:cubicBezTo>
                    <a:cubicBezTo>
                      <a:pt x="1" y="38"/>
                      <a:pt x="0" y="38"/>
                      <a:pt x="0" y="36"/>
                    </a:cubicBezTo>
                    <a:cubicBezTo>
                      <a:pt x="8" y="28"/>
                      <a:pt x="19" y="20"/>
                      <a:pt x="18" y="10"/>
                    </a:cubicBezTo>
                    <a:cubicBezTo>
                      <a:pt x="21" y="7"/>
                      <a:pt x="23" y="3"/>
                      <a:pt x="2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3" name="Freeform 50"/>
              <p:cNvSpPr/>
              <p:nvPr/>
            </p:nvSpPr>
            <p:spPr bwMode="auto">
              <a:xfrm>
                <a:off x="1306" y="2884"/>
                <a:ext cx="16" cy="17"/>
              </a:xfrm>
              <a:custGeom>
                <a:avLst/>
                <a:gdLst>
                  <a:gd name="T0" fmla="*/ 3 w 18"/>
                  <a:gd name="T1" fmla="*/ 20 h 20"/>
                  <a:gd name="T2" fmla="*/ 3 w 18"/>
                  <a:gd name="T3" fmla="*/ 12 h 20"/>
                  <a:gd name="T4" fmla="*/ 13 w 18"/>
                  <a:gd name="T5" fmla="*/ 0 h 20"/>
                  <a:gd name="T6" fmla="*/ 18 w 18"/>
                  <a:gd name="T7" fmla="*/ 1 h 20"/>
                  <a:gd name="T8" fmla="*/ 3 w 18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20">
                    <a:moveTo>
                      <a:pt x="3" y="20"/>
                    </a:moveTo>
                    <a:cubicBezTo>
                      <a:pt x="0" y="17"/>
                      <a:pt x="3" y="15"/>
                      <a:pt x="3" y="12"/>
                    </a:cubicBezTo>
                    <a:cubicBezTo>
                      <a:pt x="7" y="8"/>
                      <a:pt x="7" y="3"/>
                      <a:pt x="13" y="0"/>
                    </a:cubicBezTo>
                    <a:cubicBezTo>
                      <a:pt x="15" y="0"/>
                      <a:pt x="17" y="0"/>
                      <a:pt x="18" y="1"/>
                    </a:cubicBezTo>
                    <a:cubicBezTo>
                      <a:pt x="18" y="9"/>
                      <a:pt x="12" y="16"/>
                      <a:pt x="3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4" name="Freeform 51"/>
              <p:cNvSpPr/>
              <p:nvPr/>
            </p:nvSpPr>
            <p:spPr bwMode="auto">
              <a:xfrm>
                <a:off x="1915" y="2893"/>
                <a:ext cx="37" cy="18"/>
              </a:xfrm>
              <a:custGeom>
                <a:avLst/>
                <a:gdLst>
                  <a:gd name="T0" fmla="*/ 43 w 43"/>
                  <a:gd name="T1" fmla="*/ 8 h 21"/>
                  <a:gd name="T2" fmla="*/ 7 w 43"/>
                  <a:gd name="T3" fmla="*/ 18 h 21"/>
                  <a:gd name="T4" fmla="*/ 0 w 43"/>
                  <a:gd name="T5" fmla="*/ 12 h 21"/>
                  <a:gd name="T6" fmla="*/ 3 w 43"/>
                  <a:gd name="T7" fmla="*/ 9 h 21"/>
                  <a:gd name="T8" fmla="*/ 43 w 43"/>
                  <a:gd name="T9" fmla="*/ 8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21">
                    <a:moveTo>
                      <a:pt x="43" y="8"/>
                    </a:moveTo>
                    <a:cubicBezTo>
                      <a:pt x="38" y="21"/>
                      <a:pt x="18" y="16"/>
                      <a:pt x="7" y="18"/>
                    </a:cubicBezTo>
                    <a:cubicBezTo>
                      <a:pt x="3" y="18"/>
                      <a:pt x="2" y="14"/>
                      <a:pt x="0" y="12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15" y="5"/>
                      <a:pt x="33" y="0"/>
                      <a:pt x="4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5" name="Freeform 52"/>
              <p:cNvSpPr/>
              <p:nvPr/>
            </p:nvSpPr>
            <p:spPr bwMode="auto">
              <a:xfrm>
                <a:off x="2202" y="2895"/>
                <a:ext cx="151" cy="72"/>
              </a:xfrm>
              <a:custGeom>
                <a:avLst/>
                <a:gdLst>
                  <a:gd name="T0" fmla="*/ 22 w 174"/>
                  <a:gd name="T1" fmla="*/ 15 h 83"/>
                  <a:gd name="T2" fmla="*/ 0 w 174"/>
                  <a:gd name="T3" fmla="*/ 8 h 83"/>
                  <a:gd name="T4" fmla="*/ 7 w 174"/>
                  <a:gd name="T5" fmla="*/ 2 h 83"/>
                  <a:gd name="T6" fmla="*/ 76 w 174"/>
                  <a:gd name="T7" fmla="*/ 22 h 83"/>
                  <a:gd name="T8" fmla="*/ 103 w 174"/>
                  <a:gd name="T9" fmla="*/ 43 h 83"/>
                  <a:gd name="T10" fmla="*/ 174 w 174"/>
                  <a:gd name="T11" fmla="*/ 74 h 83"/>
                  <a:gd name="T12" fmla="*/ 152 w 174"/>
                  <a:gd name="T13" fmla="*/ 78 h 83"/>
                  <a:gd name="T14" fmla="*/ 128 w 174"/>
                  <a:gd name="T15" fmla="*/ 69 h 83"/>
                  <a:gd name="T16" fmla="*/ 85 w 174"/>
                  <a:gd name="T17" fmla="*/ 47 h 83"/>
                  <a:gd name="T18" fmla="*/ 68 w 174"/>
                  <a:gd name="T19" fmla="*/ 34 h 83"/>
                  <a:gd name="T20" fmla="*/ 22 w 174"/>
                  <a:gd name="T21" fmla="*/ 15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4" h="83">
                    <a:moveTo>
                      <a:pt x="22" y="15"/>
                    </a:moveTo>
                    <a:cubicBezTo>
                      <a:pt x="14" y="10"/>
                      <a:pt x="0" y="18"/>
                      <a:pt x="0" y="8"/>
                    </a:cubicBezTo>
                    <a:cubicBezTo>
                      <a:pt x="0" y="4"/>
                      <a:pt x="2" y="0"/>
                      <a:pt x="7" y="2"/>
                    </a:cubicBezTo>
                    <a:cubicBezTo>
                      <a:pt x="28" y="10"/>
                      <a:pt x="57" y="8"/>
                      <a:pt x="76" y="22"/>
                    </a:cubicBezTo>
                    <a:cubicBezTo>
                      <a:pt x="78" y="34"/>
                      <a:pt x="94" y="34"/>
                      <a:pt x="103" y="43"/>
                    </a:cubicBezTo>
                    <a:cubicBezTo>
                      <a:pt x="126" y="55"/>
                      <a:pt x="152" y="62"/>
                      <a:pt x="174" y="74"/>
                    </a:cubicBezTo>
                    <a:cubicBezTo>
                      <a:pt x="172" y="83"/>
                      <a:pt x="160" y="77"/>
                      <a:pt x="152" y="78"/>
                    </a:cubicBezTo>
                    <a:cubicBezTo>
                      <a:pt x="146" y="71"/>
                      <a:pt x="134" y="75"/>
                      <a:pt x="128" y="69"/>
                    </a:cubicBezTo>
                    <a:cubicBezTo>
                      <a:pt x="111" y="66"/>
                      <a:pt x="98" y="55"/>
                      <a:pt x="85" y="47"/>
                    </a:cubicBezTo>
                    <a:cubicBezTo>
                      <a:pt x="80" y="41"/>
                      <a:pt x="71" y="39"/>
                      <a:pt x="68" y="34"/>
                    </a:cubicBezTo>
                    <a:cubicBezTo>
                      <a:pt x="50" y="33"/>
                      <a:pt x="38" y="20"/>
                      <a:pt x="22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6" name="Freeform 53"/>
              <p:cNvSpPr/>
              <p:nvPr/>
            </p:nvSpPr>
            <p:spPr bwMode="auto">
              <a:xfrm>
                <a:off x="2343" y="2904"/>
                <a:ext cx="55" cy="24"/>
              </a:xfrm>
              <a:custGeom>
                <a:avLst/>
                <a:gdLst>
                  <a:gd name="T0" fmla="*/ 48 w 64"/>
                  <a:gd name="T1" fmla="*/ 9 h 27"/>
                  <a:gd name="T2" fmla="*/ 64 w 64"/>
                  <a:gd name="T3" fmla="*/ 19 h 27"/>
                  <a:gd name="T4" fmla="*/ 63 w 64"/>
                  <a:gd name="T5" fmla="*/ 22 h 27"/>
                  <a:gd name="T6" fmla="*/ 41 w 64"/>
                  <a:gd name="T7" fmla="*/ 20 h 27"/>
                  <a:gd name="T8" fmla="*/ 5 w 64"/>
                  <a:gd name="T9" fmla="*/ 7 h 27"/>
                  <a:gd name="T10" fmla="*/ 2 w 64"/>
                  <a:gd name="T11" fmla="*/ 3 h 27"/>
                  <a:gd name="T12" fmla="*/ 3 w 64"/>
                  <a:gd name="T13" fmla="*/ 0 h 27"/>
                  <a:gd name="T14" fmla="*/ 48 w 64"/>
                  <a:gd name="T15" fmla="*/ 9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4" h="27">
                    <a:moveTo>
                      <a:pt x="48" y="9"/>
                    </a:moveTo>
                    <a:cubicBezTo>
                      <a:pt x="51" y="15"/>
                      <a:pt x="61" y="12"/>
                      <a:pt x="64" y="19"/>
                    </a:cubicBezTo>
                    <a:cubicBezTo>
                      <a:pt x="63" y="22"/>
                      <a:pt x="63" y="22"/>
                      <a:pt x="63" y="22"/>
                    </a:cubicBezTo>
                    <a:cubicBezTo>
                      <a:pt x="56" y="27"/>
                      <a:pt x="48" y="22"/>
                      <a:pt x="41" y="20"/>
                    </a:cubicBezTo>
                    <a:cubicBezTo>
                      <a:pt x="30" y="13"/>
                      <a:pt x="18" y="11"/>
                      <a:pt x="5" y="7"/>
                    </a:cubicBezTo>
                    <a:cubicBezTo>
                      <a:pt x="3" y="5"/>
                      <a:pt x="0" y="5"/>
                      <a:pt x="2" y="3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8" y="3"/>
                      <a:pt x="33" y="11"/>
                      <a:pt x="48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7" name="Freeform 54"/>
              <p:cNvSpPr/>
              <p:nvPr/>
            </p:nvSpPr>
            <p:spPr bwMode="auto">
              <a:xfrm>
                <a:off x="1286" y="2901"/>
                <a:ext cx="62" cy="55"/>
              </a:xfrm>
              <a:custGeom>
                <a:avLst/>
                <a:gdLst>
                  <a:gd name="T0" fmla="*/ 56 w 71"/>
                  <a:gd name="T1" fmla="*/ 11 h 63"/>
                  <a:gd name="T2" fmla="*/ 71 w 71"/>
                  <a:gd name="T3" fmla="*/ 8 h 63"/>
                  <a:gd name="T4" fmla="*/ 54 w 71"/>
                  <a:gd name="T5" fmla="*/ 31 h 63"/>
                  <a:gd name="T6" fmla="*/ 41 w 71"/>
                  <a:gd name="T7" fmla="*/ 32 h 63"/>
                  <a:gd name="T8" fmla="*/ 18 w 71"/>
                  <a:gd name="T9" fmla="*/ 59 h 63"/>
                  <a:gd name="T10" fmla="*/ 0 w 71"/>
                  <a:gd name="T11" fmla="*/ 56 h 63"/>
                  <a:gd name="T12" fmla="*/ 33 w 71"/>
                  <a:gd name="T13" fmla="*/ 27 h 63"/>
                  <a:gd name="T14" fmla="*/ 46 w 71"/>
                  <a:gd name="T15" fmla="*/ 26 h 63"/>
                  <a:gd name="T16" fmla="*/ 56 w 71"/>
                  <a:gd name="T17" fmla="*/ 11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63">
                    <a:moveTo>
                      <a:pt x="56" y="11"/>
                    </a:moveTo>
                    <a:cubicBezTo>
                      <a:pt x="59" y="8"/>
                      <a:pt x="66" y="0"/>
                      <a:pt x="71" y="8"/>
                    </a:cubicBezTo>
                    <a:cubicBezTo>
                      <a:pt x="69" y="17"/>
                      <a:pt x="59" y="23"/>
                      <a:pt x="54" y="31"/>
                    </a:cubicBezTo>
                    <a:cubicBezTo>
                      <a:pt x="53" y="35"/>
                      <a:pt x="46" y="36"/>
                      <a:pt x="41" y="32"/>
                    </a:cubicBezTo>
                    <a:cubicBezTo>
                      <a:pt x="35" y="42"/>
                      <a:pt x="20" y="47"/>
                      <a:pt x="18" y="59"/>
                    </a:cubicBezTo>
                    <a:cubicBezTo>
                      <a:pt x="11" y="59"/>
                      <a:pt x="3" y="63"/>
                      <a:pt x="0" y="56"/>
                    </a:cubicBezTo>
                    <a:cubicBezTo>
                      <a:pt x="5" y="44"/>
                      <a:pt x="20" y="34"/>
                      <a:pt x="33" y="27"/>
                    </a:cubicBezTo>
                    <a:cubicBezTo>
                      <a:pt x="46" y="26"/>
                      <a:pt x="46" y="26"/>
                      <a:pt x="46" y="26"/>
                    </a:cubicBezTo>
                    <a:lnTo>
                      <a:pt x="56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8" name="Freeform 55"/>
              <p:cNvSpPr/>
              <p:nvPr/>
            </p:nvSpPr>
            <p:spPr bwMode="auto">
              <a:xfrm>
                <a:off x="1839" y="2915"/>
                <a:ext cx="47" cy="42"/>
              </a:xfrm>
              <a:custGeom>
                <a:avLst/>
                <a:gdLst>
                  <a:gd name="T0" fmla="*/ 3 w 54"/>
                  <a:gd name="T1" fmla="*/ 47 h 48"/>
                  <a:gd name="T2" fmla="*/ 6 w 54"/>
                  <a:gd name="T3" fmla="*/ 38 h 48"/>
                  <a:gd name="T4" fmla="*/ 44 w 54"/>
                  <a:gd name="T5" fmla="*/ 0 h 48"/>
                  <a:gd name="T6" fmla="*/ 41 w 54"/>
                  <a:gd name="T7" fmla="*/ 15 h 48"/>
                  <a:gd name="T8" fmla="*/ 8 w 54"/>
                  <a:gd name="T9" fmla="*/ 48 h 48"/>
                  <a:gd name="T10" fmla="*/ 3 w 54"/>
                  <a:gd name="T11" fmla="*/ 47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4" h="48">
                    <a:moveTo>
                      <a:pt x="3" y="47"/>
                    </a:moveTo>
                    <a:cubicBezTo>
                      <a:pt x="0" y="44"/>
                      <a:pt x="5" y="40"/>
                      <a:pt x="6" y="38"/>
                    </a:cubicBezTo>
                    <a:cubicBezTo>
                      <a:pt x="24" y="27"/>
                      <a:pt x="23" y="4"/>
                      <a:pt x="44" y="0"/>
                    </a:cubicBezTo>
                    <a:cubicBezTo>
                      <a:pt x="54" y="4"/>
                      <a:pt x="39" y="10"/>
                      <a:pt x="41" y="15"/>
                    </a:cubicBezTo>
                    <a:cubicBezTo>
                      <a:pt x="28" y="26"/>
                      <a:pt x="19" y="36"/>
                      <a:pt x="8" y="48"/>
                    </a:cubicBezTo>
                    <a:cubicBezTo>
                      <a:pt x="6" y="48"/>
                      <a:pt x="3" y="48"/>
                      <a:pt x="3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9" name="Freeform 56"/>
              <p:cNvSpPr/>
              <p:nvPr/>
            </p:nvSpPr>
            <p:spPr bwMode="auto">
              <a:xfrm>
                <a:off x="1880" y="2916"/>
                <a:ext cx="30" cy="27"/>
              </a:xfrm>
              <a:custGeom>
                <a:avLst/>
                <a:gdLst>
                  <a:gd name="T0" fmla="*/ 32 w 35"/>
                  <a:gd name="T1" fmla="*/ 0 h 31"/>
                  <a:gd name="T2" fmla="*/ 33 w 35"/>
                  <a:gd name="T3" fmla="*/ 6 h 31"/>
                  <a:gd name="T4" fmla="*/ 2 w 35"/>
                  <a:gd name="T5" fmla="*/ 31 h 31"/>
                  <a:gd name="T6" fmla="*/ 0 w 35"/>
                  <a:gd name="T7" fmla="*/ 30 h 31"/>
                  <a:gd name="T8" fmla="*/ 32 w 35"/>
                  <a:gd name="T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1">
                    <a:moveTo>
                      <a:pt x="32" y="0"/>
                    </a:moveTo>
                    <a:cubicBezTo>
                      <a:pt x="33" y="2"/>
                      <a:pt x="35" y="5"/>
                      <a:pt x="33" y="6"/>
                    </a:cubicBezTo>
                    <a:cubicBezTo>
                      <a:pt x="23" y="14"/>
                      <a:pt x="17" y="27"/>
                      <a:pt x="2" y="31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7" y="19"/>
                      <a:pt x="17" y="5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0" name="Freeform 57"/>
              <p:cNvSpPr/>
              <p:nvPr/>
            </p:nvSpPr>
            <p:spPr bwMode="auto">
              <a:xfrm>
                <a:off x="1035" y="2915"/>
                <a:ext cx="70" cy="30"/>
              </a:xfrm>
              <a:custGeom>
                <a:avLst/>
                <a:gdLst>
                  <a:gd name="T0" fmla="*/ 51 w 81"/>
                  <a:gd name="T1" fmla="*/ 24 h 35"/>
                  <a:gd name="T2" fmla="*/ 6 w 81"/>
                  <a:gd name="T3" fmla="*/ 34 h 35"/>
                  <a:gd name="T4" fmla="*/ 5 w 81"/>
                  <a:gd name="T5" fmla="*/ 30 h 35"/>
                  <a:gd name="T6" fmla="*/ 1 w 81"/>
                  <a:gd name="T7" fmla="*/ 31 h 35"/>
                  <a:gd name="T8" fmla="*/ 0 w 81"/>
                  <a:gd name="T9" fmla="*/ 27 h 35"/>
                  <a:gd name="T10" fmla="*/ 10 w 81"/>
                  <a:gd name="T11" fmla="*/ 20 h 35"/>
                  <a:gd name="T12" fmla="*/ 6 w 81"/>
                  <a:gd name="T13" fmla="*/ 26 h 35"/>
                  <a:gd name="T14" fmla="*/ 8 w 81"/>
                  <a:gd name="T15" fmla="*/ 28 h 35"/>
                  <a:gd name="T16" fmla="*/ 18 w 81"/>
                  <a:gd name="T17" fmla="*/ 22 h 35"/>
                  <a:gd name="T18" fmla="*/ 61 w 81"/>
                  <a:gd name="T19" fmla="*/ 3 h 35"/>
                  <a:gd name="T20" fmla="*/ 79 w 81"/>
                  <a:gd name="T21" fmla="*/ 8 h 35"/>
                  <a:gd name="T22" fmla="*/ 51 w 81"/>
                  <a:gd name="T23" fmla="*/ 24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1" h="35">
                    <a:moveTo>
                      <a:pt x="51" y="24"/>
                    </a:moveTo>
                    <a:cubicBezTo>
                      <a:pt x="36" y="23"/>
                      <a:pt x="23" y="35"/>
                      <a:pt x="6" y="34"/>
                    </a:cubicBezTo>
                    <a:cubicBezTo>
                      <a:pt x="8" y="32"/>
                      <a:pt x="6" y="31"/>
                      <a:pt x="5" y="30"/>
                    </a:cubicBezTo>
                    <a:cubicBezTo>
                      <a:pt x="5" y="31"/>
                      <a:pt x="3" y="31"/>
                      <a:pt x="1" y="31"/>
                    </a:cubicBezTo>
                    <a:cubicBezTo>
                      <a:pt x="0" y="30"/>
                      <a:pt x="0" y="28"/>
                      <a:pt x="0" y="27"/>
                    </a:cubicBezTo>
                    <a:cubicBezTo>
                      <a:pt x="0" y="23"/>
                      <a:pt x="5" y="19"/>
                      <a:pt x="10" y="20"/>
                    </a:cubicBezTo>
                    <a:cubicBezTo>
                      <a:pt x="10" y="23"/>
                      <a:pt x="10" y="26"/>
                      <a:pt x="6" y="26"/>
                    </a:cubicBezTo>
                    <a:cubicBezTo>
                      <a:pt x="8" y="27"/>
                      <a:pt x="6" y="28"/>
                      <a:pt x="8" y="28"/>
                    </a:cubicBezTo>
                    <a:cubicBezTo>
                      <a:pt x="11" y="28"/>
                      <a:pt x="16" y="26"/>
                      <a:pt x="18" y="22"/>
                    </a:cubicBezTo>
                    <a:cubicBezTo>
                      <a:pt x="33" y="15"/>
                      <a:pt x="44" y="6"/>
                      <a:pt x="61" y="3"/>
                    </a:cubicBezTo>
                    <a:cubicBezTo>
                      <a:pt x="67" y="0"/>
                      <a:pt x="81" y="0"/>
                      <a:pt x="79" y="8"/>
                    </a:cubicBezTo>
                    <a:cubicBezTo>
                      <a:pt x="77" y="20"/>
                      <a:pt x="61" y="18"/>
                      <a:pt x="51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1" name="Freeform 58"/>
              <p:cNvSpPr/>
              <p:nvPr/>
            </p:nvSpPr>
            <p:spPr bwMode="auto">
              <a:xfrm>
                <a:off x="1215" y="2918"/>
                <a:ext cx="43" cy="37"/>
              </a:xfrm>
              <a:custGeom>
                <a:avLst/>
                <a:gdLst>
                  <a:gd name="T0" fmla="*/ 23 w 49"/>
                  <a:gd name="T1" fmla="*/ 32 h 43"/>
                  <a:gd name="T2" fmla="*/ 3 w 49"/>
                  <a:gd name="T3" fmla="*/ 41 h 43"/>
                  <a:gd name="T4" fmla="*/ 5 w 49"/>
                  <a:gd name="T5" fmla="*/ 33 h 43"/>
                  <a:gd name="T6" fmla="*/ 44 w 49"/>
                  <a:gd name="T7" fmla="*/ 0 h 43"/>
                  <a:gd name="T8" fmla="*/ 47 w 49"/>
                  <a:gd name="T9" fmla="*/ 7 h 43"/>
                  <a:gd name="T10" fmla="*/ 23 w 49"/>
                  <a:gd name="T11" fmla="*/ 3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" h="43">
                    <a:moveTo>
                      <a:pt x="23" y="32"/>
                    </a:moveTo>
                    <a:cubicBezTo>
                      <a:pt x="16" y="35"/>
                      <a:pt x="11" y="43"/>
                      <a:pt x="3" y="41"/>
                    </a:cubicBezTo>
                    <a:cubicBezTo>
                      <a:pt x="0" y="39"/>
                      <a:pt x="1" y="35"/>
                      <a:pt x="5" y="33"/>
                    </a:cubicBezTo>
                    <a:cubicBezTo>
                      <a:pt x="23" y="25"/>
                      <a:pt x="23" y="4"/>
                      <a:pt x="44" y="0"/>
                    </a:cubicBezTo>
                    <a:cubicBezTo>
                      <a:pt x="46" y="1"/>
                      <a:pt x="49" y="4"/>
                      <a:pt x="47" y="7"/>
                    </a:cubicBezTo>
                    <a:cubicBezTo>
                      <a:pt x="37" y="15"/>
                      <a:pt x="29" y="23"/>
                      <a:pt x="23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2" name="Freeform 59"/>
              <p:cNvSpPr/>
              <p:nvPr/>
            </p:nvSpPr>
            <p:spPr bwMode="auto">
              <a:xfrm>
                <a:off x="1187" y="2921"/>
                <a:ext cx="24" cy="27"/>
              </a:xfrm>
              <a:custGeom>
                <a:avLst/>
                <a:gdLst>
                  <a:gd name="T0" fmla="*/ 3 w 28"/>
                  <a:gd name="T1" fmla="*/ 9 h 31"/>
                  <a:gd name="T2" fmla="*/ 24 w 28"/>
                  <a:gd name="T3" fmla="*/ 0 h 31"/>
                  <a:gd name="T4" fmla="*/ 28 w 28"/>
                  <a:gd name="T5" fmla="*/ 7 h 31"/>
                  <a:gd name="T6" fmla="*/ 11 w 28"/>
                  <a:gd name="T7" fmla="*/ 27 h 31"/>
                  <a:gd name="T8" fmla="*/ 3 w 28"/>
                  <a:gd name="T9" fmla="*/ 28 h 31"/>
                  <a:gd name="T10" fmla="*/ 6 w 28"/>
                  <a:gd name="T11" fmla="*/ 16 h 31"/>
                  <a:gd name="T12" fmla="*/ 3 w 28"/>
                  <a:gd name="T13" fmla="*/ 9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31">
                    <a:moveTo>
                      <a:pt x="3" y="9"/>
                    </a:moveTo>
                    <a:cubicBezTo>
                      <a:pt x="6" y="3"/>
                      <a:pt x="14" y="0"/>
                      <a:pt x="24" y="0"/>
                    </a:cubicBezTo>
                    <a:cubicBezTo>
                      <a:pt x="28" y="1"/>
                      <a:pt x="26" y="4"/>
                      <a:pt x="28" y="7"/>
                    </a:cubicBezTo>
                    <a:cubicBezTo>
                      <a:pt x="19" y="11"/>
                      <a:pt x="16" y="20"/>
                      <a:pt x="11" y="27"/>
                    </a:cubicBezTo>
                    <a:cubicBezTo>
                      <a:pt x="9" y="29"/>
                      <a:pt x="4" y="31"/>
                      <a:pt x="3" y="28"/>
                    </a:cubicBezTo>
                    <a:cubicBezTo>
                      <a:pt x="1" y="24"/>
                      <a:pt x="4" y="20"/>
                      <a:pt x="6" y="16"/>
                    </a:cubicBezTo>
                    <a:cubicBezTo>
                      <a:pt x="4" y="15"/>
                      <a:pt x="0" y="12"/>
                      <a:pt x="3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3" name="Freeform 60"/>
              <p:cNvSpPr/>
              <p:nvPr/>
            </p:nvSpPr>
            <p:spPr bwMode="auto">
              <a:xfrm>
                <a:off x="1779" y="2918"/>
                <a:ext cx="59" cy="55"/>
              </a:xfrm>
              <a:custGeom>
                <a:avLst/>
                <a:gdLst>
                  <a:gd name="T0" fmla="*/ 12 w 68"/>
                  <a:gd name="T1" fmla="*/ 59 h 64"/>
                  <a:gd name="T2" fmla="*/ 2 w 68"/>
                  <a:gd name="T3" fmla="*/ 61 h 64"/>
                  <a:gd name="T4" fmla="*/ 2 w 68"/>
                  <a:gd name="T5" fmla="*/ 55 h 64"/>
                  <a:gd name="T6" fmla="*/ 28 w 68"/>
                  <a:gd name="T7" fmla="*/ 32 h 64"/>
                  <a:gd name="T8" fmla="*/ 40 w 68"/>
                  <a:gd name="T9" fmla="*/ 8 h 64"/>
                  <a:gd name="T10" fmla="*/ 68 w 68"/>
                  <a:gd name="T11" fmla="*/ 9 h 64"/>
                  <a:gd name="T12" fmla="*/ 65 w 68"/>
                  <a:gd name="T13" fmla="*/ 16 h 64"/>
                  <a:gd name="T14" fmla="*/ 12 w 68"/>
                  <a:gd name="T15" fmla="*/ 59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8" h="64">
                    <a:moveTo>
                      <a:pt x="12" y="59"/>
                    </a:moveTo>
                    <a:cubicBezTo>
                      <a:pt x="9" y="59"/>
                      <a:pt x="7" y="64"/>
                      <a:pt x="2" y="61"/>
                    </a:cubicBezTo>
                    <a:cubicBezTo>
                      <a:pt x="0" y="60"/>
                      <a:pt x="0" y="56"/>
                      <a:pt x="2" y="55"/>
                    </a:cubicBezTo>
                    <a:cubicBezTo>
                      <a:pt x="12" y="48"/>
                      <a:pt x="18" y="39"/>
                      <a:pt x="28" y="32"/>
                    </a:cubicBezTo>
                    <a:cubicBezTo>
                      <a:pt x="28" y="23"/>
                      <a:pt x="37" y="16"/>
                      <a:pt x="40" y="8"/>
                    </a:cubicBezTo>
                    <a:cubicBezTo>
                      <a:pt x="50" y="9"/>
                      <a:pt x="61" y="0"/>
                      <a:pt x="68" y="9"/>
                    </a:cubicBezTo>
                    <a:cubicBezTo>
                      <a:pt x="68" y="11"/>
                      <a:pt x="68" y="15"/>
                      <a:pt x="65" y="16"/>
                    </a:cubicBezTo>
                    <a:cubicBezTo>
                      <a:pt x="45" y="28"/>
                      <a:pt x="27" y="43"/>
                      <a:pt x="12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4" name="Freeform 61"/>
              <p:cNvSpPr/>
              <p:nvPr/>
            </p:nvSpPr>
            <p:spPr bwMode="auto">
              <a:xfrm>
                <a:off x="1975" y="2924"/>
                <a:ext cx="43" cy="17"/>
              </a:xfrm>
              <a:custGeom>
                <a:avLst/>
                <a:gdLst>
                  <a:gd name="T0" fmla="*/ 8 w 50"/>
                  <a:gd name="T1" fmla="*/ 11 h 19"/>
                  <a:gd name="T2" fmla="*/ 2 w 50"/>
                  <a:gd name="T3" fmla="*/ 3 h 19"/>
                  <a:gd name="T4" fmla="*/ 15 w 50"/>
                  <a:gd name="T5" fmla="*/ 0 h 19"/>
                  <a:gd name="T6" fmla="*/ 50 w 50"/>
                  <a:gd name="T7" fmla="*/ 8 h 19"/>
                  <a:gd name="T8" fmla="*/ 8 w 50"/>
                  <a:gd name="T9" fmla="*/ 1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19">
                    <a:moveTo>
                      <a:pt x="8" y="11"/>
                    </a:moveTo>
                    <a:cubicBezTo>
                      <a:pt x="4" y="9"/>
                      <a:pt x="0" y="7"/>
                      <a:pt x="2" y="3"/>
                    </a:cubicBezTo>
                    <a:cubicBezTo>
                      <a:pt x="5" y="0"/>
                      <a:pt x="10" y="0"/>
                      <a:pt x="15" y="0"/>
                    </a:cubicBezTo>
                    <a:cubicBezTo>
                      <a:pt x="27" y="1"/>
                      <a:pt x="40" y="3"/>
                      <a:pt x="50" y="8"/>
                    </a:cubicBezTo>
                    <a:cubicBezTo>
                      <a:pt x="38" y="19"/>
                      <a:pt x="22" y="11"/>
                      <a:pt x="8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5" name="Freeform 62"/>
              <p:cNvSpPr>
                <a:spLocks noEditPoints="1"/>
              </p:cNvSpPr>
              <p:nvPr/>
            </p:nvSpPr>
            <p:spPr bwMode="auto">
              <a:xfrm>
                <a:off x="1714" y="2924"/>
                <a:ext cx="44" cy="60"/>
              </a:xfrm>
              <a:custGeom>
                <a:avLst/>
                <a:gdLst>
                  <a:gd name="T0" fmla="*/ 15 w 50"/>
                  <a:gd name="T1" fmla="*/ 50 h 69"/>
                  <a:gd name="T2" fmla="*/ 10 w 50"/>
                  <a:gd name="T3" fmla="*/ 48 h 69"/>
                  <a:gd name="T4" fmla="*/ 20 w 50"/>
                  <a:gd name="T5" fmla="*/ 26 h 69"/>
                  <a:gd name="T6" fmla="*/ 30 w 50"/>
                  <a:gd name="T7" fmla="*/ 5 h 69"/>
                  <a:gd name="T8" fmla="*/ 46 w 50"/>
                  <a:gd name="T9" fmla="*/ 5 h 69"/>
                  <a:gd name="T10" fmla="*/ 38 w 50"/>
                  <a:gd name="T11" fmla="*/ 28 h 69"/>
                  <a:gd name="T12" fmla="*/ 46 w 50"/>
                  <a:gd name="T13" fmla="*/ 32 h 69"/>
                  <a:gd name="T14" fmla="*/ 38 w 50"/>
                  <a:gd name="T15" fmla="*/ 48 h 69"/>
                  <a:gd name="T16" fmla="*/ 50 w 50"/>
                  <a:gd name="T17" fmla="*/ 54 h 69"/>
                  <a:gd name="T18" fmla="*/ 18 w 50"/>
                  <a:gd name="T19" fmla="*/ 69 h 69"/>
                  <a:gd name="T20" fmla="*/ 3 w 50"/>
                  <a:gd name="T21" fmla="*/ 62 h 69"/>
                  <a:gd name="T22" fmla="*/ 2 w 50"/>
                  <a:gd name="T23" fmla="*/ 58 h 69"/>
                  <a:gd name="T24" fmla="*/ 15 w 50"/>
                  <a:gd name="T25" fmla="*/ 53 h 69"/>
                  <a:gd name="T26" fmla="*/ 26 w 50"/>
                  <a:gd name="T27" fmla="*/ 44 h 69"/>
                  <a:gd name="T28" fmla="*/ 15 w 50"/>
                  <a:gd name="T29" fmla="*/ 50 h 69"/>
                  <a:gd name="T30" fmla="*/ 31 w 50"/>
                  <a:gd name="T31" fmla="*/ 28 h 69"/>
                  <a:gd name="T32" fmla="*/ 33 w 50"/>
                  <a:gd name="T33" fmla="*/ 28 h 69"/>
                  <a:gd name="T34" fmla="*/ 33 w 50"/>
                  <a:gd name="T35" fmla="*/ 26 h 69"/>
                  <a:gd name="T36" fmla="*/ 31 w 50"/>
                  <a:gd name="T37" fmla="*/ 26 h 69"/>
                  <a:gd name="T38" fmla="*/ 31 w 50"/>
                  <a:gd name="T39" fmla="*/ 28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0" h="69">
                    <a:moveTo>
                      <a:pt x="15" y="50"/>
                    </a:moveTo>
                    <a:cubicBezTo>
                      <a:pt x="13" y="50"/>
                      <a:pt x="10" y="50"/>
                      <a:pt x="10" y="48"/>
                    </a:cubicBezTo>
                    <a:cubicBezTo>
                      <a:pt x="8" y="38"/>
                      <a:pt x="20" y="36"/>
                      <a:pt x="20" y="26"/>
                    </a:cubicBezTo>
                    <a:cubicBezTo>
                      <a:pt x="23" y="20"/>
                      <a:pt x="26" y="13"/>
                      <a:pt x="30" y="5"/>
                    </a:cubicBezTo>
                    <a:cubicBezTo>
                      <a:pt x="35" y="5"/>
                      <a:pt x="41" y="0"/>
                      <a:pt x="46" y="5"/>
                    </a:cubicBezTo>
                    <a:cubicBezTo>
                      <a:pt x="45" y="13"/>
                      <a:pt x="41" y="20"/>
                      <a:pt x="38" y="28"/>
                    </a:cubicBezTo>
                    <a:cubicBezTo>
                      <a:pt x="40" y="30"/>
                      <a:pt x="43" y="30"/>
                      <a:pt x="46" y="32"/>
                    </a:cubicBezTo>
                    <a:cubicBezTo>
                      <a:pt x="46" y="38"/>
                      <a:pt x="38" y="42"/>
                      <a:pt x="38" y="48"/>
                    </a:cubicBezTo>
                    <a:cubicBezTo>
                      <a:pt x="40" y="52"/>
                      <a:pt x="45" y="53"/>
                      <a:pt x="50" y="54"/>
                    </a:cubicBezTo>
                    <a:cubicBezTo>
                      <a:pt x="46" y="68"/>
                      <a:pt x="26" y="60"/>
                      <a:pt x="18" y="69"/>
                    </a:cubicBezTo>
                    <a:cubicBezTo>
                      <a:pt x="12" y="68"/>
                      <a:pt x="12" y="57"/>
                      <a:pt x="3" y="62"/>
                    </a:cubicBezTo>
                    <a:cubicBezTo>
                      <a:pt x="0" y="62"/>
                      <a:pt x="2" y="60"/>
                      <a:pt x="2" y="58"/>
                    </a:cubicBezTo>
                    <a:cubicBezTo>
                      <a:pt x="5" y="56"/>
                      <a:pt x="8" y="52"/>
                      <a:pt x="15" y="53"/>
                    </a:cubicBezTo>
                    <a:cubicBezTo>
                      <a:pt x="20" y="52"/>
                      <a:pt x="28" y="49"/>
                      <a:pt x="26" y="44"/>
                    </a:cubicBezTo>
                    <a:cubicBezTo>
                      <a:pt x="23" y="41"/>
                      <a:pt x="20" y="49"/>
                      <a:pt x="15" y="50"/>
                    </a:cubicBezTo>
                    <a:close/>
                    <a:moveTo>
                      <a:pt x="31" y="28"/>
                    </a:moveTo>
                    <a:cubicBezTo>
                      <a:pt x="33" y="28"/>
                      <a:pt x="33" y="28"/>
                      <a:pt x="33" y="28"/>
                    </a:cubicBezTo>
                    <a:cubicBezTo>
                      <a:pt x="33" y="26"/>
                      <a:pt x="33" y="26"/>
                      <a:pt x="33" y="26"/>
                    </a:cubicBezTo>
                    <a:cubicBezTo>
                      <a:pt x="31" y="26"/>
                      <a:pt x="31" y="26"/>
                      <a:pt x="31" y="26"/>
                    </a:cubicBezTo>
                    <a:lnTo>
                      <a:pt x="31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6" name="Freeform 63"/>
              <p:cNvSpPr/>
              <p:nvPr/>
            </p:nvSpPr>
            <p:spPr bwMode="auto">
              <a:xfrm>
                <a:off x="1602" y="2931"/>
                <a:ext cx="44" cy="43"/>
              </a:xfrm>
              <a:custGeom>
                <a:avLst/>
                <a:gdLst>
                  <a:gd name="T0" fmla="*/ 40 w 50"/>
                  <a:gd name="T1" fmla="*/ 0 h 49"/>
                  <a:gd name="T2" fmla="*/ 48 w 50"/>
                  <a:gd name="T3" fmla="*/ 7 h 49"/>
                  <a:gd name="T4" fmla="*/ 10 w 50"/>
                  <a:gd name="T5" fmla="*/ 48 h 49"/>
                  <a:gd name="T6" fmla="*/ 4 w 50"/>
                  <a:gd name="T7" fmla="*/ 45 h 49"/>
                  <a:gd name="T8" fmla="*/ 12 w 50"/>
                  <a:gd name="T9" fmla="*/ 32 h 49"/>
                  <a:gd name="T10" fmla="*/ 24 w 50"/>
                  <a:gd name="T11" fmla="*/ 9 h 49"/>
                  <a:gd name="T12" fmla="*/ 40 w 50"/>
                  <a:gd name="T13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" h="49">
                    <a:moveTo>
                      <a:pt x="40" y="0"/>
                    </a:moveTo>
                    <a:cubicBezTo>
                      <a:pt x="45" y="1"/>
                      <a:pt x="50" y="1"/>
                      <a:pt x="48" y="7"/>
                    </a:cubicBezTo>
                    <a:cubicBezTo>
                      <a:pt x="33" y="19"/>
                      <a:pt x="19" y="33"/>
                      <a:pt x="10" y="48"/>
                    </a:cubicBezTo>
                    <a:cubicBezTo>
                      <a:pt x="7" y="49"/>
                      <a:pt x="4" y="48"/>
                      <a:pt x="4" y="45"/>
                    </a:cubicBezTo>
                    <a:cubicBezTo>
                      <a:pt x="0" y="40"/>
                      <a:pt x="7" y="37"/>
                      <a:pt x="12" y="32"/>
                    </a:cubicBezTo>
                    <a:cubicBezTo>
                      <a:pt x="14" y="24"/>
                      <a:pt x="22" y="17"/>
                      <a:pt x="24" y="9"/>
                    </a:cubicBezTo>
                    <a:cubicBezTo>
                      <a:pt x="25" y="3"/>
                      <a:pt x="33" y="0"/>
                      <a:pt x="4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7" name="Freeform 64"/>
              <p:cNvSpPr/>
              <p:nvPr/>
            </p:nvSpPr>
            <p:spPr bwMode="auto">
              <a:xfrm>
                <a:off x="1379" y="2936"/>
                <a:ext cx="340" cy="229"/>
              </a:xfrm>
              <a:custGeom>
                <a:avLst/>
                <a:gdLst>
                  <a:gd name="T0" fmla="*/ 350 w 391"/>
                  <a:gd name="T1" fmla="*/ 35 h 264"/>
                  <a:gd name="T2" fmla="*/ 391 w 391"/>
                  <a:gd name="T3" fmla="*/ 6 h 264"/>
                  <a:gd name="T4" fmla="*/ 386 w 391"/>
                  <a:gd name="T5" fmla="*/ 35 h 264"/>
                  <a:gd name="T6" fmla="*/ 338 w 391"/>
                  <a:gd name="T7" fmla="*/ 56 h 264"/>
                  <a:gd name="T8" fmla="*/ 231 w 391"/>
                  <a:gd name="T9" fmla="*/ 105 h 264"/>
                  <a:gd name="T10" fmla="*/ 196 w 391"/>
                  <a:gd name="T11" fmla="*/ 146 h 264"/>
                  <a:gd name="T12" fmla="*/ 210 w 391"/>
                  <a:gd name="T13" fmla="*/ 110 h 264"/>
                  <a:gd name="T14" fmla="*/ 173 w 391"/>
                  <a:gd name="T15" fmla="*/ 137 h 264"/>
                  <a:gd name="T16" fmla="*/ 142 w 391"/>
                  <a:gd name="T17" fmla="*/ 130 h 264"/>
                  <a:gd name="T18" fmla="*/ 114 w 391"/>
                  <a:gd name="T19" fmla="*/ 173 h 264"/>
                  <a:gd name="T20" fmla="*/ 124 w 391"/>
                  <a:gd name="T21" fmla="*/ 173 h 264"/>
                  <a:gd name="T22" fmla="*/ 172 w 391"/>
                  <a:gd name="T23" fmla="*/ 168 h 264"/>
                  <a:gd name="T24" fmla="*/ 208 w 391"/>
                  <a:gd name="T25" fmla="*/ 158 h 264"/>
                  <a:gd name="T26" fmla="*/ 145 w 391"/>
                  <a:gd name="T27" fmla="*/ 196 h 264"/>
                  <a:gd name="T28" fmla="*/ 89 w 391"/>
                  <a:gd name="T29" fmla="*/ 263 h 264"/>
                  <a:gd name="T30" fmla="*/ 106 w 391"/>
                  <a:gd name="T31" fmla="*/ 232 h 264"/>
                  <a:gd name="T32" fmla="*/ 119 w 391"/>
                  <a:gd name="T33" fmla="*/ 196 h 264"/>
                  <a:gd name="T34" fmla="*/ 63 w 391"/>
                  <a:gd name="T35" fmla="*/ 241 h 264"/>
                  <a:gd name="T36" fmla="*/ 94 w 391"/>
                  <a:gd name="T37" fmla="*/ 204 h 264"/>
                  <a:gd name="T38" fmla="*/ 86 w 391"/>
                  <a:gd name="T39" fmla="*/ 173 h 264"/>
                  <a:gd name="T40" fmla="*/ 50 w 391"/>
                  <a:gd name="T41" fmla="*/ 226 h 264"/>
                  <a:gd name="T42" fmla="*/ 53 w 391"/>
                  <a:gd name="T43" fmla="*/ 186 h 264"/>
                  <a:gd name="T44" fmla="*/ 45 w 391"/>
                  <a:gd name="T45" fmla="*/ 157 h 264"/>
                  <a:gd name="T46" fmla="*/ 23 w 391"/>
                  <a:gd name="T47" fmla="*/ 186 h 264"/>
                  <a:gd name="T48" fmla="*/ 48 w 391"/>
                  <a:gd name="T49" fmla="*/ 143 h 264"/>
                  <a:gd name="T50" fmla="*/ 102 w 391"/>
                  <a:gd name="T51" fmla="*/ 99 h 264"/>
                  <a:gd name="T52" fmla="*/ 134 w 391"/>
                  <a:gd name="T53" fmla="*/ 64 h 264"/>
                  <a:gd name="T54" fmla="*/ 81 w 391"/>
                  <a:gd name="T55" fmla="*/ 118 h 264"/>
                  <a:gd name="T56" fmla="*/ 69 w 391"/>
                  <a:gd name="T57" fmla="*/ 146 h 264"/>
                  <a:gd name="T58" fmla="*/ 45 w 391"/>
                  <a:gd name="T59" fmla="*/ 180 h 264"/>
                  <a:gd name="T60" fmla="*/ 76 w 391"/>
                  <a:gd name="T61" fmla="*/ 149 h 264"/>
                  <a:gd name="T62" fmla="*/ 89 w 391"/>
                  <a:gd name="T63" fmla="*/ 156 h 264"/>
                  <a:gd name="T64" fmla="*/ 107 w 391"/>
                  <a:gd name="T65" fmla="*/ 157 h 264"/>
                  <a:gd name="T66" fmla="*/ 152 w 391"/>
                  <a:gd name="T67" fmla="*/ 119 h 264"/>
                  <a:gd name="T68" fmla="*/ 182 w 391"/>
                  <a:gd name="T69" fmla="*/ 74 h 264"/>
                  <a:gd name="T70" fmla="*/ 192 w 391"/>
                  <a:gd name="T71" fmla="*/ 83 h 264"/>
                  <a:gd name="T72" fmla="*/ 203 w 391"/>
                  <a:gd name="T73" fmla="*/ 95 h 264"/>
                  <a:gd name="T74" fmla="*/ 264 w 391"/>
                  <a:gd name="T75" fmla="*/ 81 h 264"/>
                  <a:gd name="T76" fmla="*/ 310 w 391"/>
                  <a:gd name="T77" fmla="*/ 43 h 264"/>
                  <a:gd name="T78" fmla="*/ 342 w 391"/>
                  <a:gd name="T79" fmla="*/ 39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91" h="264">
                    <a:moveTo>
                      <a:pt x="342" y="39"/>
                    </a:moveTo>
                    <a:cubicBezTo>
                      <a:pt x="345" y="39"/>
                      <a:pt x="348" y="38"/>
                      <a:pt x="350" y="35"/>
                    </a:cubicBezTo>
                    <a:cubicBezTo>
                      <a:pt x="376" y="32"/>
                      <a:pt x="365" y="6"/>
                      <a:pt x="386" y="0"/>
                    </a:cubicBezTo>
                    <a:cubicBezTo>
                      <a:pt x="389" y="0"/>
                      <a:pt x="389" y="3"/>
                      <a:pt x="391" y="6"/>
                    </a:cubicBezTo>
                    <a:cubicBezTo>
                      <a:pt x="384" y="15"/>
                      <a:pt x="378" y="22"/>
                      <a:pt x="375" y="31"/>
                    </a:cubicBezTo>
                    <a:cubicBezTo>
                      <a:pt x="378" y="34"/>
                      <a:pt x="383" y="32"/>
                      <a:pt x="386" y="35"/>
                    </a:cubicBezTo>
                    <a:cubicBezTo>
                      <a:pt x="384" y="47"/>
                      <a:pt x="370" y="44"/>
                      <a:pt x="363" y="52"/>
                    </a:cubicBezTo>
                    <a:cubicBezTo>
                      <a:pt x="353" y="47"/>
                      <a:pt x="348" y="59"/>
                      <a:pt x="338" y="56"/>
                    </a:cubicBezTo>
                    <a:cubicBezTo>
                      <a:pt x="312" y="66"/>
                      <a:pt x="289" y="82"/>
                      <a:pt x="262" y="91"/>
                    </a:cubicBezTo>
                    <a:cubicBezTo>
                      <a:pt x="254" y="101"/>
                      <a:pt x="238" y="95"/>
                      <a:pt x="231" y="105"/>
                    </a:cubicBezTo>
                    <a:cubicBezTo>
                      <a:pt x="229" y="119"/>
                      <a:pt x="216" y="133"/>
                      <a:pt x="213" y="146"/>
                    </a:cubicBezTo>
                    <a:cubicBezTo>
                      <a:pt x="211" y="156"/>
                      <a:pt x="201" y="149"/>
                      <a:pt x="196" y="146"/>
                    </a:cubicBezTo>
                    <a:cubicBezTo>
                      <a:pt x="196" y="142"/>
                      <a:pt x="198" y="138"/>
                      <a:pt x="201" y="137"/>
                    </a:cubicBezTo>
                    <a:cubicBezTo>
                      <a:pt x="205" y="127"/>
                      <a:pt x="208" y="119"/>
                      <a:pt x="210" y="110"/>
                    </a:cubicBezTo>
                    <a:cubicBezTo>
                      <a:pt x="210" y="105"/>
                      <a:pt x="201" y="102"/>
                      <a:pt x="200" y="99"/>
                    </a:cubicBezTo>
                    <a:cubicBezTo>
                      <a:pt x="187" y="111"/>
                      <a:pt x="182" y="125"/>
                      <a:pt x="173" y="137"/>
                    </a:cubicBezTo>
                    <a:cubicBezTo>
                      <a:pt x="170" y="137"/>
                      <a:pt x="170" y="137"/>
                      <a:pt x="170" y="137"/>
                    </a:cubicBezTo>
                    <a:cubicBezTo>
                      <a:pt x="163" y="131"/>
                      <a:pt x="152" y="131"/>
                      <a:pt x="142" y="130"/>
                    </a:cubicBezTo>
                    <a:cubicBezTo>
                      <a:pt x="132" y="137"/>
                      <a:pt x="135" y="149"/>
                      <a:pt x="125" y="156"/>
                    </a:cubicBezTo>
                    <a:cubicBezTo>
                      <a:pt x="122" y="162"/>
                      <a:pt x="122" y="169"/>
                      <a:pt x="114" y="173"/>
                    </a:cubicBezTo>
                    <a:cubicBezTo>
                      <a:pt x="116" y="174"/>
                      <a:pt x="114" y="176"/>
                      <a:pt x="116" y="176"/>
                    </a:cubicBezTo>
                    <a:cubicBezTo>
                      <a:pt x="124" y="173"/>
                      <a:pt x="124" y="173"/>
                      <a:pt x="124" y="173"/>
                    </a:cubicBezTo>
                    <a:cubicBezTo>
                      <a:pt x="129" y="173"/>
                      <a:pt x="137" y="173"/>
                      <a:pt x="137" y="178"/>
                    </a:cubicBezTo>
                    <a:cubicBezTo>
                      <a:pt x="150" y="178"/>
                      <a:pt x="158" y="169"/>
                      <a:pt x="172" y="168"/>
                    </a:cubicBezTo>
                    <a:cubicBezTo>
                      <a:pt x="183" y="156"/>
                      <a:pt x="187" y="178"/>
                      <a:pt x="196" y="165"/>
                    </a:cubicBezTo>
                    <a:cubicBezTo>
                      <a:pt x="201" y="165"/>
                      <a:pt x="201" y="157"/>
                      <a:pt x="208" y="158"/>
                    </a:cubicBezTo>
                    <a:cubicBezTo>
                      <a:pt x="206" y="166"/>
                      <a:pt x="195" y="169"/>
                      <a:pt x="188" y="173"/>
                    </a:cubicBezTo>
                    <a:cubicBezTo>
                      <a:pt x="172" y="177"/>
                      <a:pt x="154" y="182"/>
                      <a:pt x="145" y="196"/>
                    </a:cubicBezTo>
                    <a:cubicBezTo>
                      <a:pt x="137" y="212"/>
                      <a:pt x="121" y="225"/>
                      <a:pt x="116" y="244"/>
                    </a:cubicBezTo>
                    <a:cubicBezTo>
                      <a:pt x="102" y="244"/>
                      <a:pt x="101" y="257"/>
                      <a:pt x="89" y="263"/>
                    </a:cubicBezTo>
                    <a:cubicBezTo>
                      <a:pt x="88" y="263"/>
                      <a:pt x="84" y="264"/>
                      <a:pt x="83" y="263"/>
                    </a:cubicBezTo>
                    <a:cubicBezTo>
                      <a:pt x="84" y="251"/>
                      <a:pt x="97" y="243"/>
                      <a:pt x="106" y="232"/>
                    </a:cubicBezTo>
                    <a:cubicBezTo>
                      <a:pt x="117" y="226"/>
                      <a:pt x="109" y="213"/>
                      <a:pt x="122" y="209"/>
                    </a:cubicBezTo>
                    <a:cubicBezTo>
                      <a:pt x="125" y="204"/>
                      <a:pt x="121" y="201"/>
                      <a:pt x="119" y="196"/>
                    </a:cubicBezTo>
                    <a:cubicBezTo>
                      <a:pt x="101" y="206"/>
                      <a:pt x="91" y="220"/>
                      <a:pt x="74" y="232"/>
                    </a:cubicBezTo>
                    <a:cubicBezTo>
                      <a:pt x="71" y="236"/>
                      <a:pt x="69" y="240"/>
                      <a:pt x="63" y="241"/>
                    </a:cubicBezTo>
                    <a:cubicBezTo>
                      <a:pt x="60" y="234"/>
                      <a:pt x="74" y="230"/>
                      <a:pt x="73" y="224"/>
                    </a:cubicBezTo>
                    <a:cubicBezTo>
                      <a:pt x="83" y="218"/>
                      <a:pt x="83" y="209"/>
                      <a:pt x="94" y="204"/>
                    </a:cubicBezTo>
                    <a:cubicBezTo>
                      <a:pt x="96" y="198"/>
                      <a:pt x="104" y="193"/>
                      <a:pt x="106" y="189"/>
                    </a:cubicBezTo>
                    <a:cubicBezTo>
                      <a:pt x="91" y="189"/>
                      <a:pt x="97" y="176"/>
                      <a:pt x="86" y="173"/>
                    </a:cubicBezTo>
                    <a:cubicBezTo>
                      <a:pt x="79" y="176"/>
                      <a:pt x="73" y="181"/>
                      <a:pt x="76" y="188"/>
                    </a:cubicBezTo>
                    <a:cubicBezTo>
                      <a:pt x="69" y="201"/>
                      <a:pt x="63" y="217"/>
                      <a:pt x="50" y="226"/>
                    </a:cubicBezTo>
                    <a:cubicBezTo>
                      <a:pt x="50" y="218"/>
                      <a:pt x="58" y="213"/>
                      <a:pt x="53" y="205"/>
                    </a:cubicBezTo>
                    <a:cubicBezTo>
                      <a:pt x="61" y="198"/>
                      <a:pt x="50" y="193"/>
                      <a:pt x="53" y="186"/>
                    </a:cubicBezTo>
                    <a:cubicBezTo>
                      <a:pt x="46" y="176"/>
                      <a:pt x="36" y="192"/>
                      <a:pt x="30" y="182"/>
                    </a:cubicBezTo>
                    <a:cubicBezTo>
                      <a:pt x="35" y="174"/>
                      <a:pt x="50" y="165"/>
                      <a:pt x="45" y="157"/>
                    </a:cubicBezTo>
                    <a:cubicBezTo>
                      <a:pt x="40" y="160"/>
                      <a:pt x="40" y="160"/>
                      <a:pt x="40" y="160"/>
                    </a:cubicBezTo>
                    <a:cubicBezTo>
                      <a:pt x="27" y="166"/>
                      <a:pt x="28" y="177"/>
                      <a:pt x="23" y="186"/>
                    </a:cubicBezTo>
                    <a:cubicBezTo>
                      <a:pt x="0" y="184"/>
                      <a:pt x="25" y="172"/>
                      <a:pt x="20" y="161"/>
                    </a:cubicBezTo>
                    <a:cubicBezTo>
                      <a:pt x="25" y="152"/>
                      <a:pt x="36" y="147"/>
                      <a:pt x="48" y="143"/>
                    </a:cubicBezTo>
                    <a:cubicBezTo>
                      <a:pt x="53" y="137"/>
                      <a:pt x="68" y="129"/>
                      <a:pt x="60" y="119"/>
                    </a:cubicBezTo>
                    <a:cubicBezTo>
                      <a:pt x="76" y="115"/>
                      <a:pt x="96" y="115"/>
                      <a:pt x="102" y="99"/>
                    </a:cubicBezTo>
                    <a:cubicBezTo>
                      <a:pt x="117" y="90"/>
                      <a:pt x="116" y="75"/>
                      <a:pt x="124" y="66"/>
                    </a:cubicBezTo>
                    <a:cubicBezTo>
                      <a:pt x="125" y="63"/>
                      <a:pt x="132" y="63"/>
                      <a:pt x="134" y="64"/>
                    </a:cubicBezTo>
                    <a:cubicBezTo>
                      <a:pt x="137" y="79"/>
                      <a:pt x="117" y="90"/>
                      <a:pt x="114" y="103"/>
                    </a:cubicBezTo>
                    <a:cubicBezTo>
                      <a:pt x="104" y="110"/>
                      <a:pt x="97" y="133"/>
                      <a:pt x="81" y="118"/>
                    </a:cubicBezTo>
                    <a:cubicBezTo>
                      <a:pt x="73" y="126"/>
                      <a:pt x="64" y="133"/>
                      <a:pt x="61" y="142"/>
                    </a:cubicBezTo>
                    <a:cubicBezTo>
                      <a:pt x="58" y="147"/>
                      <a:pt x="68" y="143"/>
                      <a:pt x="69" y="146"/>
                    </a:cubicBezTo>
                    <a:cubicBezTo>
                      <a:pt x="76" y="152"/>
                      <a:pt x="61" y="152"/>
                      <a:pt x="64" y="157"/>
                    </a:cubicBezTo>
                    <a:cubicBezTo>
                      <a:pt x="60" y="166"/>
                      <a:pt x="46" y="170"/>
                      <a:pt x="45" y="180"/>
                    </a:cubicBezTo>
                    <a:cubicBezTo>
                      <a:pt x="53" y="177"/>
                      <a:pt x="60" y="186"/>
                      <a:pt x="66" y="178"/>
                    </a:cubicBezTo>
                    <a:cubicBezTo>
                      <a:pt x="81" y="170"/>
                      <a:pt x="61" y="157"/>
                      <a:pt x="76" y="149"/>
                    </a:cubicBezTo>
                    <a:cubicBezTo>
                      <a:pt x="83" y="147"/>
                      <a:pt x="88" y="138"/>
                      <a:pt x="96" y="143"/>
                    </a:cubicBezTo>
                    <a:cubicBezTo>
                      <a:pt x="96" y="149"/>
                      <a:pt x="89" y="152"/>
                      <a:pt x="89" y="156"/>
                    </a:cubicBezTo>
                    <a:cubicBezTo>
                      <a:pt x="91" y="161"/>
                      <a:pt x="91" y="164"/>
                      <a:pt x="92" y="168"/>
                    </a:cubicBezTo>
                    <a:cubicBezTo>
                      <a:pt x="102" y="169"/>
                      <a:pt x="102" y="162"/>
                      <a:pt x="107" y="157"/>
                    </a:cubicBezTo>
                    <a:cubicBezTo>
                      <a:pt x="124" y="154"/>
                      <a:pt x="121" y="139"/>
                      <a:pt x="127" y="130"/>
                    </a:cubicBezTo>
                    <a:cubicBezTo>
                      <a:pt x="132" y="123"/>
                      <a:pt x="142" y="119"/>
                      <a:pt x="152" y="119"/>
                    </a:cubicBezTo>
                    <a:cubicBezTo>
                      <a:pt x="158" y="114"/>
                      <a:pt x="163" y="106"/>
                      <a:pt x="165" y="99"/>
                    </a:cubicBezTo>
                    <a:cubicBezTo>
                      <a:pt x="175" y="93"/>
                      <a:pt x="173" y="81"/>
                      <a:pt x="182" y="74"/>
                    </a:cubicBezTo>
                    <a:cubicBezTo>
                      <a:pt x="187" y="70"/>
                      <a:pt x="195" y="66"/>
                      <a:pt x="200" y="70"/>
                    </a:cubicBezTo>
                    <a:cubicBezTo>
                      <a:pt x="201" y="75"/>
                      <a:pt x="196" y="81"/>
                      <a:pt x="192" y="83"/>
                    </a:cubicBezTo>
                    <a:cubicBezTo>
                      <a:pt x="193" y="87"/>
                      <a:pt x="188" y="90"/>
                      <a:pt x="193" y="93"/>
                    </a:cubicBezTo>
                    <a:cubicBezTo>
                      <a:pt x="198" y="90"/>
                      <a:pt x="201" y="94"/>
                      <a:pt x="203" y="95"/>
                    </a:cubicBezTo>
                    <a:cubicBezTo>
                      <a:pt x="211" y="91"/>
                      <a:pt x="221" y="90"/>
                      <a:pt x="231" y="90"/>
                    </a:cubicBezTo>
                    <a:cubicBezTo>
                      <a:pt x="244" y="91"/>
                      <a:pt x="251" y="78"/>
                      <a:pt x="264" y="81"/>
                    </a:cubicBezTo>
                    <a:cubicBezTo>
                      <a:pt x="276" y="73"/>
                      <a:pt x="289" y="67"/>
                      <a:pt x="302" y="62"/>
                    </a:cubicBezTo>
                    <a:cubicBezTo>
                      <a:pt x="314" y="58"/>
                      <a:pt x="307" y="48"/>
                      <a:pt x="310" y="43"/>
                    </a:cubicBezTo>
                    <a:cubicBezTo>
                      <a:pt x="320" y="42"/>
                      <a:pt x="327" y="35"/>
                      <a:pt x="337" y="32"/>
                    </a:cubicBezTo>
                    <a:cubicBezTo>
                      <a:pt x="340" y="34"/>
                      <a:pt x="338" y="38"/>
                      <a:pt x="342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8" name="Freeform 65"/>
              <p:cNvSpPr/>
              <p:nvPr/>
            </p:nvSpPr>
            <p:spPr bwMode="auto">
              <a:xfrm>
                <a:off x="1890" y="2935"/>
                <a:ext cx="51" cy="29"/>
              </a:xfrm>
              <a:custGeom>
                <a:avLst/>
                <a:gdLst>
                  <a:gd name="T0" fmla="*/ 49 w 58"/>
                  <a:gd name="T1" fmla="*/ 3 h 33"/>
                  <a:gd name="T2" fmla="*/ 56 w 58"/>
                  <a:gd name="T3" fmla="*/ 11 h 33"/>
                  <a:gd name="T4" fmla="*/ 23 w 58"/>
                  <a:gd name="T5" fmla="*/ 27 h 33"/>
                  <a:gd name="T6" fmla="*/ 18 w 58"/>
                  <a:gd name="T7" fmla="*/ 9 h 33"/>
                  <a:gd name="T8" fmla="*/ 49 w 58"/>
                  <a:gd name="T9" fmla="*/ 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33">
                    <a:moveTo>
                      <a:pt x="49" y="3"/>
                    </a:moveTo>
                    <a:cubicBezTo>
                      <a:pt x="54" y="3"/>
                      <a:pt x="58" y="7"/>
                      <a:pt x="56" y="11"/>
                    </a:cubicBezTo>
                    <a:cubicBezTo>
                      <a:pt x="43" y="12"/>
                      <a:pt x="33" y="20"/>
                      <a:pt x="23" y="27"/>
                    </a:cubicBezTo>
                    <a:cubicBezTo>
                      <a:pt x="0" y="33"/>
                      <a:pt x="25" y="16"/>
                      <a:pt x="18" y="9"/>
                    </a:cubicBezTo>
                    <a:cubicBezTo>
                      <a:pt x="25" y="0"/>
                      <a:pt x="38" y="5"/>
                      <a:pt x="4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9" name="Freeform 66"/>
              <p:cNvSpPr/>
              <p:nvPr/>
            </p:nvSpPr>
            <p:spPr bwMode="auto">
              <a:xfrm>
                <a:off x="1302" y="2942"/>
                <a:ext cx="44" cy="45"/>
              </a:xfrm>
              <a:custGeom>
                <a:avLst/>
                <a:gdLst>
                  <a:gd name="T0" fmla="*/ 43 w 51"/>
                  <a:gd name="T1" fmla="*/ 3 h 52"/>
                  <a:gd name="T2" fmla="*/ 51 w 51"/>
                  <a:gd name="T3" fmla="*/ 5 h 52"/>
                  <a:gd name="T4" fmla="*/ 7 w 51"/>
                  <a:gd name="T5" fmla="*/ 51 h 52"/>
                  <a:gd name="T6" fmla="*/ 0 w 51"/>
                  <a:gd name="T7" fmla="*/ 47 h 52"/>
                  <a:gd name="T8" fmla="*/ 28 w 51"/>
                  <a:gd name="T9" fmla="*/ 11 h 52"/>
                  <a:gd name="T10" fmla="*/ 43 w 51"/>
                  <a:gd name="T11" fmla="*/ 3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" h="52">
                    <a:moveTo>
                      <a:pt x="43" y="3"/>
                    </a:moveTo>
                    <a:cubicBezTo>
                      <a:pt x="48" y="0"/>
                      <a:pt x="51" y="3"/>
                      <a:pt x="51" y="5"/>
                    </a:cubicBezTo>
                    <a:cubicBezTo>
                      <a:pt x="41" y="23"/>
                      <a:pt x="25" y="39"/>
                      <a:pt x="7" y="51"/>
                    </a:cubicBezTo>
                    <a:cubicBezTo>
                      <a:pt x="2" y="52"/>
                      <a:pt x="2" y="48"/>
                      <a:pt x="0" y="47"/>
                    </a:cubicBezTo>
                    <a:cubicBezTo>
                      <a:pt x="8" y="36"/>
                      <a:pt x="27" y="25"/>
                      <a:pt x="28" y="11"/>
                    </a:cubicBezTo>
                    <a:cubicBezTo>
                      <a:pt x="33" y="9"/>
                      <a:pt x="40" y="7"/>
                      <a:pt x="4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0" name="Freeform 67"/>
              <p:cNvSpPr/>
              <p:nvPr/>
            </p:nvSpPr>
            <p:spPr bwMode="auto">
              <a:xfrm>
                <a:off x="2002" y="2941"/>
                <a:ext cx="80" cy="21"/>
              </a:xfrm>
              <a:custGeom>
                <a:avLst/>
                <a:gdLst>
                  <a:gd name="T0" fmla="*/ 79 w 92"/>
                  <a:gd name="T1" fmla="*/ 9 h 24"/>
                  <a:gd name="T2" fmla="*/ 92 w 92"/>
                  <a:gd name="T3" fmla="*/ 16 h 24"/>
                  <a:gd name="T4" fmla="*/ 69 w 92"/>
                  <a:gd name="T5" fmla="*/ 24 h 24"/>
                  <a:gd name="T6" fmla="*/ 0 w 92"/>
                  <a:gd name="T7" fmla="*/ 8 h 24"/>
                  <a:gd name="T8" fmla="*/ 24 w 92"/>
                  <a:gd name="T9" fmla="*/ 4 h 24"/>
                  <a:gd name="T10" fmla="*/ 79 w 92"/>
                  <a:gd name="T11" fmla="*/ 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2" h="24">
                    <a:moveTo>
                      <a:pt x="79" y="9"/>
                    </a:moveTo>
                    <a:cubicBezTo>
                      <a:pt x="82" y="13"/>
                      <a:pt x="92" y="9"/>
                      <a:pt x="92" y="16"/>
                    </a:cubicBezTo>
                    <a:cubicBezTo>
                      <a:pt x="89" y="24"/>
                      <a:pt x="77" y="22"/>
                      <a:pt x="69" y="24"/>
                    </a:cubicBezTo>
                    <a:cubicBezTo>
                      <a:pt x="47" y="13"/>
                      <a:pt x="21" y="17"/>
                      <a:pt x="0" y="8"/>
                    </a:cubicBezTo>
                    <a:cubicBezTo>
                      <a:pt x="3" y="0"/>
                      <a:pt x="16" y="8"/>
                      <a:pt x="24" y="4"/>
                    </a:cubicBezTo>
                    <a:cubicBezTo>
                      <a:pt x="42" y="5"/>
                      <a:pt x="61" y="12"/>
                      <a:pt x="79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1" name="Freeform 68"/>
              <p:cNvSpPr/>
              <p:nvPr/>
            </p:nvSpPr>
            <p:spPr bwMode="auto">
              <a:xfrm>
                <a:off x="1604" y="2945"/>
                <a:ext cx="55" cy="52"/>
              </a:xfrm>
              <a:custGeom>
                <a:avLst/>
                <a:gdLst>
                  <a:gd name="T0" fmla="*/ 63 w 63"/>
                  <a:gd name="T1" fmla="*/ 3 h 59"/>
                  <a:gd name="T2" fmla="*/ 33 w 63"/>
                  <a:gd name="T3" fmla="*/ 33 h 59"/>
                  <a:gd name="T4" fmla="*/ 8 w 63"/>
                  <a:gd name="T5" fmla="*/ 58 h 59"/>
                  <a:gd name="T6" fmla="*/ 2 w 63"/>
                  <a:gd name="T7" fmla="*/ 58 h 59"/>
                  <a:gd name="T8" fmla="*/ 22 w 63"/>
                  <a:gd name="T9" fmla="*/ 35 h 59"/>
                  <a:gd name="T10" fmla="*/ 38 w 63"/>
                  <a:gd name="T11" fmla="*/ 15 h 59"/>
                  <a:gd name="T12" fmla="*/ 50 w 63"/>
                  <a:gd name="T13" fmla="*/ 1 h 59"/>
                  <a:gd name="T14" fmla="*/ 63 w 63"/>
                  <a:gd name="T15" fmla="*/ 3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3" h="59">
                    <a:moveTo>
                      <a:pt x="63" y="3"/>
                    </a:moveTo>
                    <a:cubicBezTo>
                      <a:pt x="61" y="17"/>
                      <a:pt x="43" y="21"/>
                      <a:pt x="33" y="33"/>
                    </a:cubicBezTo>
                    <a:cubicBezTo>
                      <a:pt x="20" y="36"/>
                      <a:pt x="15" y="48"/>
                      <a:pt x="8" y="58"/>
                    </a:cubicBezTo>
                    <a:cubicBezTo>
                      <a:pt x="7" y="59"/>
                      <a:pt x="2" y="59"/>
                      <a:pt x="2" y="58"/>
                    </a:cubicBezTo>
                    <a:cubicBezTo>
                      <a:pt x="0" y="48"/>
                      <a:pt x="12" y="39"/>
                      <a:pt x="22" y="35"/>
                    </a:cubicBezTo>
                    <a:cubicBezTo>
                      <a:pt x="27" y="28"/>
                      <a:pt x="36" y="23"/>
                      <a:pt x="38" y="15"/>
                    </a:cubicBezTo>
                    <a:cubicBezTo>
                      <a:pt x="43" y="11"/>
                      <a:pt x="45" y="5"/>
                      <a:pt x="50" y="1"/>
                    </a:cubicBezTo>
                    <a:cubicBezTo>
                      <a:pt x="53" y="1"/>
                      <a:pt x="60" y="0"/>
                      <a:pt x="6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2" name="Freeform 69"/>
              <p:cNvSpPr/>
              <p:nvPr/>
            </p:nvSpPr>
            <p:spPr bwMode="auto">
              <a:xfrm>
                <a:off x="1923" y="2945"/>
                <a:ext cx="43" cy="43"/>
              </a:xfrm>
              <a:custGeom>
                <a:avLst/>
                <a:gdLst>
                  <a:gd name="T0" fmla="*/ 49 w 49"/>
                  <a:gd name="T1" fmla="*/ 11 h 49"/>
                  <a:gd name="T2" fmla="*/ 5 w 49"/>
                  <a:gd name="T3" fmla="*/ 49 h 49"/>
                  <a:gd name="T4" fmla="*/ 3 w 49"/>
                  <a:gd name="T5" fmla="*/ 49 h 49"/>
                  <a:gd name="T6" fmla="*/ 1 w 49"/>
                  <a:gd name="T7" fmla="*/ 47 h 49"/>
                  <a:gd name="T8" fmla="*/ 26 w 49"/>
                  <a:gd name="T9" fmla="*/ 7 h 49"/>
                  <a:gd name="T10" fmla="*/ 44 w 49"/>
                  <a:gd name="T11" fmla="*/ 1 h 49"/>
                  <a:gd name="T12" fmla="*/ 49 w 49"/>
                  <a:gd name="T13" fmla="*/ 1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" h="49">
                    <a:moveTo>
                      <a:pt x="49" y="11"/>
                    </a:moveTo>
                    <a:cubicBezTo>
                      <a:pt x="30" y="19"/>
                      <a:pt x="15" y="35"/>
                      <a:pt x="5" y="49"/>
                    </a:cubicBezTo>
                    <a:cubicBezTo>
                      <a:pt x="3" y="49"/>
                      <a:pt x="3" y="49"/>
                      <a:pt x="3" y="49"/>
                    </a:cubicBezTo>
                    <a:cubicBezTo>
                      <a:pt x="1" y="49"/>
                      <a:pt x="0" y="48"/>
                      <a:pt x="1" y="47"/>
                    </a:cubicBezTo>
                    <a:cubicBezTo>
                      <a:pt x="1" y="31"/>
                      <a:pt x="25" y="23"/>
                      <a:pt x="26" y="7"/>
                    </a:cubicBezTo>
                    <a:cubicBezTo>
                      <a:pt x="35" y="7"/>
                      <a:pt x="38" y="0"/>
                      <a:pt x="44" y="1"/>
                    </a:cubicBezTo>
                    <a:cubicBezTo>
                      <a:pt x="49" y="4"/>
                      <a:pt x="49" y="7"/>
                      <a:pt x="49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3" name="Freeform 70"/>
              <p:cNvSpPr/>
              <p:nvPr/>
            </p:nvSpPr>
            <p:spPr bwMode="auto">
              <a:xfrm>
                <a:off x="1522" y="2950"/>
                <a:ext cx="38" cy="50"/>
              </a:xfrm>
              <a:custGeom>
                <a:avLst/>
                <a:gdLst>
                  <a:gd name="T0" fmla="*/ 33 w 43"/>
                  <a:gd name="T1" fmla="*/ 0 h 58"/>
                  <a:gd name="T2" fmla="*/ 33 w 43"/>
                  <a:gd name="T3" fmla="*/ 16 h 58"/>
                  <a:gd name="T4" fmla="*/ 12 w 43"/>
                  <a:gd name="T5" fmla="*/ 53 h 58"/>
                  <a:gd name="T6" fmla="*/ 0 w 43"/>
                  <a:gd name="T7" fmla="*/ 54 h 58"/>
                  <a:gd name="T8" fmla="*/ 5 w 43"/>
                  <a:gd name="T9" fmla="*/ 28 h 58"/>
                  <a:gd name="T10" fmla="*/ 12 w 43"/>
                  <a:gd name="T11" fmla="*/ 23 h 58"/>
                  <a:gd name="T12" fmla="*/ 18 w 43"/>
                  <a:gd name="T13" fmla="*/ 7 h 58"/>
                  <a:gd name="T14" fmla="*/ 33 w 43"/>
                  <a:gd name="T15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3" h="58">
                    <a:moveTo>
                      <a:pt x="33" y="0"/>
                    </a:moveTo>
                    <a:cubicBezTo>
                      <a:pt x="43" y="4"/>
                      <a:pt x="33" y="11"/>
                      <a:pt x="33" y="16"/>
                    </a:cubicBezTo>
                    <a:cubicBezTo>
                      <a:pt x="20" y="26"/>
                      <a:pt x="23" y="42"/>
                      <a:pt x="12" y="53"/>
                    </a:cubicBezTo>
                    <a:cubicBezTo>
                      <a:pt x="8" y="54"/>
                      <a:pt x="5" y="58"/>
                      <a:pt x="0" y="54"/>
                    </a:cubicBezTo>
                    <a:cubicBezTo>
                      <a:pt x="2" y="46"/>
                      <a:pt x="12" y="38"/>
                      <a:pt x="5" y="28"/>
                    </a:cubicBezTo>
                    <a:cubicBezTo>
                      <a:pt x="7" y="26"/>
                      <a:pt x="7" y="23"/>
                      <a:pt x="12" y="23"/>
                    </a:cubicBezTo>
                    <a:cubicBezTo>
                      <a:pt x="20" y="20"/>
                      <a:pt x="23" y="14"/>
                      <a:pt x="18" y="7"/>
                    </a:cubicBezTo>
                    <a:cubicBezTo>
                      <a:pt x="22" y="3"/>
                      <a:pt x="27" y="0"/>
                      <a:pt x="3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4" name="Freeform 71"/>
              <p:cNvSpPr/>
              <p:nvPr/>
            </p:nvSpPr>
            <p:spPr bwMode="auto">
              <a:xfrm>
                <a:off x="1753" y="2951"/>
                <a:ext cx="142" cy="49"/>
              </a:xfrm>
              <a:custGeom>
                <a:avLst/>
                <a:gdLst>
                  <a:gd name="T0" fmla="*/ 161 w 163"/>
                  <a:gd name="T1" fmla="*/ 8 h 56"/>
                  <a:gd name="T2" fmla="*/ 145 w 163"/>
                  <a:gd name="T3" fmla="*/ 25 h 56"/>
                  <a:gd name="T4" fmla="*/ 115 w 163"/>
                  <a:gd name="T5" fmla="*/ 25 h 56"/>
                  <a:gd name="T6" fmla="*/ 89 w 163"/>
                  <a:gd name="T7" fmla="*/ 28 h 56"/>
                  <a:gd name="T8" fmla="*/ 66 w 163"/>
                  <a:gd name="T9" fmla="*/ 36 h 56"/>
                  <a:gd name="T10" fmla="*/ 3 w 163"/>
                  <a:gd name="T11" fmla="*/ 55 h 56"/>
                  <a:gd name="T12" fmla="*/ 1 w 163"/>
                  <a:gd name="T13" fmla="*/ 51 h 56"/>
                  <a:gd name="T14" fmla="*/ 39 w 163"/>
                  <a:gd name="T15" fmla="*/ 30 h 56"/>
                  <a:gd name="T16" fmla="*/ 72 w 163"/>
                  <a:gd name="T17" fmla="*/ 14 h 56"/>
                  <a:gd name="T18" fmla="*/ 89 w 163"/>
                  <a:gd name="T19" fmla="*/ 2 h 56"/>
                  <a:gd name="T20" fmla="*/ 87 w 163"/>
                  <a:gd name="T21" fmla="*/ 10 h 56"/>
                  <a:gd name="T22" fmla="*/ 89 w 163"/>
                  <a:gd name="T23" fmla="*/ 17 h 56"/>
                  <a:gd name="T24" fmla="*/ 110 w 163"/>
                  <a:gd name="T25" fmla="*/ 14 h 56"/>
                  <a:gd name="T26" fmla="*/ 161 w 163"/>
                  <a:gd name="T27" fmla="*/ 8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" h="56">
                    <a:moveTo>
                      <a:pt x="161" y="8"/>
                    </a:moveTo>
                    <a:cubicBezTo>
                      <a:pt x="163" y="16"/>
                      <a:pt x="150" y="18"/>
                      <a:pt x="145" y="25"/>
                    </a:cubicBezTo>
                    <a:cubicBezTo>
                      <a:pt x="135" y="26"/>
                      <a:pt x="125" y="26"/>
                      <a:pt x="115" y="25"/>
                    </a:cubicBezTo>
                    <a:cubicBezTo>
                      <a:pt x="107" y="28"/>
                      <a:pt x="95" y="30"/>
                      <a:pt x="89" y="28"/>
                    </a:cubicBezTo>
                    <a:cubicBezTo>
                      <a:pt x="82" y="32"/>
                      <a:pt x="72" y="32"/>
                      <a:pt x="66" y="36"/>
                    </a:cubicBezTo>
                    <a:cubicBezTo>
                      <a:pt x="44" y="40"/>
                      <a:pt x="26" y="56"/>
                      <a:pt x="3" y="55"/>
                    </a:cubicBezTo>
                    <a:cubicBezTo>
                      <a:pt x="0" y="53"/>
                      <a:pt x="3" y="52"/>
                      <a:pt x="1" y="51"/>
                    </a:cubicBezTo>
                    <a:cubicBezTo>
                      <a:pt x="13" y="41"/>
                      <a:pt x="29" y="40"/>
                      <a:pt x="39" y="30"/>
                    </a:cubicBezTo>
                    <a:cubicBezTo>
                      <a:pt x="47" y="22"/>
                      <a:pt x="64" y="25"/>
                      <a:pt x="72" y="14"/>
                    </a:cubicBezTo>
                    <a:cubicBezTo>
                      <a:pt x="79" y="10"/>
                      <a:pt x="77" y="0"/>
                      <a:pt x="89" y="2"/>
                    </a:cubicBezTo>
                    <a:cubicBezTo>
                      <a:pt x="90" y="4"/>
                      <a:pt x="90" y="9"/>
                      <a:pt x="87" y="10"/>
                    </a:cubicBezTo>
                    <a:cubicBezTo>
                      <a:pt x="85" y="12"/>
                      <a:pt x="85" y="16"/>
                      <a:pt x="89" y="17"/>
                    </a:cubicBezTo>
                    <a:cubicBezTo>
                      <a:pt x="110" y="14"/>
                      <a:pt x="110" y="14"/>
                      <a:pt x="110" y="14"/>
                    </a:cubicBezTo>
                    <a:cubicBezTo>
                      <a:pt x="127" y="10"/>
                      <a:pt x="145" y="0"/>
                      <a:pt x="16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5" name="Freeform 72"/>
              <p:cNvSpPr>
                <a:spLocks noEditPoints="1"/>
              </p:cNvSpPr>
              <p:nvPr/>
            </p:nvSpPr>
            <p:spPr bwMode="auto">
              <a:xfrm>
                <a:off x="858" y="2956"/>
                <a:ext cx="1452" cy="574"/>
              </a:xfrm>
              <a:custGeom>
                <a:avLst/>
                <a:gdLst>
                  <a:gd name="T0" fmla="*/ 1672 w 1672"/>
                  <a:gd name="T1" fmla="*/ 165 h 661"/>
                  <a:gd name="T2" fmla="*/ 1529 w 1672"/>
                  <a:gd name="T3" fmla="*/ 143 h 661"/>
                  <a:gd name="T4" fmla="*/ 1326 w 1672"/>
                  <a:gd name="T5" fmla="*/ 112 h 661"/>
                  <a:gd name="T6" fmla="*/ 1087 w 1672"/>
                  <a:gd name="T7" fmla="*/ 155 h 661"/>
                  <a:gd name="T8" fmla="*/ 943 w 1672"/>
                  <a:gd name="T9" fmla="*/ 245 h 661"/>
                  <a:gd name="T10" fmla="*/ 758 w 1672"/>
                  <a:gd name="T11" fmla="*/ 252 h 661"/>
                  <a:gd name="T12" fmla="*/ 557 w 1672"/>
                  <a:gd name="T13" fmla="*/ 356 h 661"/>
                  <a:gd name="T14" fmla="*/ 326 w 1672"/>
                  <a:gd name="T15" fmla="*/ 450 h 661"/>
                  <a:gd name="T16" fmla="*/ 252 w 1672"/>
                  <a:gd name="T17" fmla="*/ 535 h 661"/>
                  <a:gd name="T18" fmla="*/ 158 w 1672"/>
                  <a:gd name="T19" fmla="*/ 622 h 661"/>
                  <a:gd name="T20" fmla="*/ 72 w 1672"/>
                  <a:gd name="T21" fmla="*/ 629 h 661"/>
                  <a:gd name="T22" fmla="*/ 185 w 1672"/>
                  <a:gd name="T23" fmla="*/ 581 h 661"/>
                  <a:gd name="T24" fmla="*/ 183 w 1672"/>
                  <a:gd name="T25" fmla="*/ 598 h 661"/>
                  <a:gd name="T26" fmla="*/ 315 w 1672"/>
                  <a:gd name="T27" fmla="*/ 458 h 661"/>
                  <a:gd name="T28" fmla="*/ 255 w 1672"/>
                  <a:gd name="T29" fmla="*/ 501 h 661"/>
                  <a:gd name="T30" fmla="*/ 161 w 1672"/>
                  <a:gd name="T31" fmla="*/ 554 h 661"/>
                  <a:gd name="T32" fmla="*/ 100 w 1672"/>
                  <a:gd name="T33" fmla="*/ 578 h 661"/>
                  <a:gd name="T34" fmla="*/ 206 w 1672"/>
                  <a:gd name="T35" fmla="*/ 506 h 661"/>
                  <a:gd name="T36" fmla="*/ 104 w 1672"/>
                  <a:gd name="T37" fmla="*/ 530 h 661"/>
                  <a:gd name="T38" fmla="*/ 221 w 1672"/>
                  <a:gd name="T39" fmla="*/ 498 h 661"/>
                  <a:gd name="T40" fmla="*/ 270 w 1672"/>
                  <a:gd name="T41" fmla="*/ 458 h 661"/>
                  <a:gd name="T42" fmla="*/ 409 w 1672"/>
                  <a:gd name="T43" fmla="*/ 383 h 661"/>
                  <a:gd name="T44" fmla="*/ 577 w 1672"/>
                  <a:gd name="T45" fmla="*/ 311 h 661"/>
                  <a:gd name="T46" fmla="*/ 533 w 1672"/>
                  <a:gd name="T47" fmla="*/ 349 h 661"/>
                  <a:gd name="T48" fmla="*/ 607 w 1672"/>
                  <a:gd name="T49" fmla="*/ 285 h 661"/>
                  <a:gd name="T50" fmla="*/ 689 w 1672"/>
                  <a:gd name="T51" fmla="*/ 265 h 661"/>
                  <a:gd name="T52" fmla="*/ 782 w 1672"/>
                  <a:gd name="T53" fmla="*/ 229 h 661"/>
                  <a:gd name="T54" fmla="*/ 806 w 1672"/>
                  <a:gd name="T55" fmla="*/ 234 h 661"/>
                  <a:gd name="T56" fmla="*/ 948 w 1672"/>
                  <a:gd name="T57" fmla="*/ 198 h 661"/>
                  <a:gd name="T58" fmla="*/ 942 w 1672"/>
                  <a:gd name="T59" fmla="*/ 236 h 661"/>
                  <a:gd name="T60" fmla="*/ 993 w 1672"/>
                  <a:gd name="T61" fmla="*/ 210 h 661"/>
                  <a:gd name="T62" fmla="*/ 1029 w 1672"/>
                  <a:gd name="T63" fmla="*/ 194 h 661"/>
                  <a:gd name="T64" fmla="*/ 1050 w 1672"/>
                  <a:gd name="T65" fmla="*/ 139 h 661"/>
                  <a:gd name="T66" fmla="*/ 1103 w 1672"/>
                  <a:gd name="T67" fmla="*/ 123 h 661"/>
                  <a:gd name="T68" fmla="*/ 1133 w 1672"/>
                  <a:gd name="T69" fmla="*/ 120 h 661"/>
                  <a:gd name="T70" fmla="*/ 1166 w 1672"/>
                  <a:gd name="T71" fmla="*/ 106 h 661"/>
                  <a:gd name="T72" fmla="*/ 1217 w 1672"/>
                  <a:gd name="T73" fmla="*/ 51 h 661"/>
                  <a:gd name="T74" fmla="*/ 1268 w 1672"/>
                  <a:gd name="T75" fmla="*/ 54 h 661"/>
                  <a:gd name="T76" fmla="*/ 1362 w 1672"/>
                  <a:gd name="T77" fmla="*/ 12 h 661"/>
                  <a:gd name="T78" fmla="*/ 1487 w 1672"/>
                  <a:gd name="T79" fmla="*/ 62 h 661"/>
                  <a:gd name="T80" fmla="*/ 1616 w 1672"/>
                  <a:gd name="T81" fmla="*/ 143 h 661"/>
                  <a:gd name="T82" fmla="*/ 1425 w 1672"/>
                  <a:gd name="T83" fmla="*/ 47 h 661"/>
                  <a:gd name="T84" fmla="*/ 1372 w 1672"/>
                  <a:gd name="T85" fmla="*/ 74 h 661"/>
                  <a:gd name="T86" fmla="*/ 1306 w 1672"/>
                  <a:gd name="T87" fmla="*/ 15 h 661"/>
                  <a:gd name="T88" fmla="*/ 1252 w 1672"/>
                  <a:gd name="T89" fmla="*/ 64 h 661"/>
                  <a:gd name="T90" fmla="*/ 1283 w 1672"/>
                  <a:gd name="T91" fmla="*/ 94 h 661"/>
                  <a:gd name="T92" fmla="*/ 1438 w 1672"/>
                  <a:gd name="T93" fmla="*/ 88 h 661"/>
                  <a:gd name="T94" fmla="*/ 1484 w 1672"/>
                  <a:gd name="T95" fmla="*/ 92 h 661"/>
                  <a:gd name="T96" fmla="*/ 1486 w 1672"/>
                  <a:gd name="T97" fmla="*/ 129 h 661"/>
                  <a:gd name="T98" fmla="*/ 1497 w 1672"/>
                  <a:gd name="T99" fmla="*/ 110 h 661"/>
                  <a:gd name="T100" fmla="*/ 178 w 1672"/>
                  <a:gd name="T101" fmla="*/ 537 h 661"/>
                  <a:gd name="T102" fmla="*/ 216 w 1672"/>
                  <a:gd name="T103" fmla="*/ 503 h 661"/>
                  <a:gd name="T104" fmla="*/ 1067 w 1672"/>
                  <a:gd name="T105" fmla="*/ 162 h 661"/>
                  <a:gd name="T106" fmla="*/ 1067 w 1672"/>
                  <a:gd name="T107" fmla="*/ 142 h 661"/>
                  <a:gd name="T108" fmla="*/ 1067 w 1672"/>
                  <a:gd name="T109" fmla="*/ 142 h 6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672" h="661">
                    <a:moveTo>
                      <a:pt x="1557" y="131"/>
                    </a:moveTo>
                    <a:cubicBezTo>
                      <a:pt x="1572" y="137"/>
                      <a:pt x="1586" y="143"/>
                      <a:pt x="1603" y="143"/>
                    </a:cubicBezTo>
                    <a:cubicBezTo>
                      <a:pt x="1610" y="147"/>
                      <a:pt x="1621" y="145"/>
                      <a:pt x="1629" y="149"/>
                    </a:cubicBezTo>
                    <a:cubicBezTo>
                      <a:pt x="1641" y="159"/>
                      <a:pt x="1669" y="146"/>
                      <a:pt x="1672" y="165"/>
                    </a:cubicBezTo>
                    <a:cubicBezTo>
                      <a:pt x="1662" y="167"/>
                      <a:pt x="1652" y="162"/>
                      <a:pt x="1644" y="163"/>
                    </a:cubicBezTo>
                    <a:cubicBezTo>
                      <a:pt x="1638" y="158"/>
                      <a:pt x="1628" y="161"/>
                      <a:pt x="1621" y="159"/>
                    </a:cubicBezTo>
                    <a:cubicBezTo>
                      <a:pt x="1611" y="153"/>
                      <a:pt x="1600" y="157"/>
                      <a:pt x="1591" y="151"/>
                    </a:cubicBezTo>
                    <a:cubicBezTo>
                      <a:pt x="1572" y="146"/>
                      <a:pt x="1550" y="137"/>
                      <a:pt x="1529" y="143"/>
                    </a:cubicBezTo>
                    <a:cubicBezTo>
                      <a:pt x="1515" y="139"/>
                      <a:pt x="1497" y="145"/>
                      <a:pt x="1484" y="138"/>
                    </a:cubicBezTo>
                    <a:cubicBezTo>
                      <a:pt x="1464" y="137"/>
                      <a:pt x="1448" y="131"/>
                      <a:pt x="1430" y="126"/>
                    </a:cubicBezTo>
                    <a:cubicBezTo>
                      <a:pt x="1408" y="123"/>
                      <a:pt x="1384" y="120"/>
                      <a:pt x="1362" y="115"/>
                    </a:cubicBezTo>
                    <a:cubicBezTo>
                      <a:pt x="1351" y="107"/>
                      <a:pt x="1339" y="116"/>
                      <a:pt x="1326" y="112"/>
                    </a:cubicBezTo>
                    <a:cubicBezTo>
                      <a:pt x="1306" y="115"/>
                      <a:pt x="1286" y="110"/>
                      <a:pt x="1268" y="106"/>
                    </a:cubicBezTo>
                    <a:cubicBezTo>
                      <a:pt x="1227" y="104"/>
                      <a:pt x="1192" y="120"/>
                      <a:pt x="1161" y="141"/>
                    </a:cubicBezTo>
                    <a:cubicBezTo>
                      <a:pt x="1146" y="142"/>
                      <a:pt x="1135" y="145"/>
                      <a:pt x="1120" y="146"/>
                    </a:cubicBezTo>
                    <a:cubicBezTo>
                      <a:pt x="1110" y="154"/>
                      <a:pt x="1098" y="151"/>
                      <a:pt x="1087" y="155"/>
                    </a:cubicBezTo>
                    <a:cubicBezTo>
                      <a:pt x="1077" y="162"/>
                      <a:pt x="1069" y="171"/>
                      <a:pt x="1064" y="181"/>
                    </a:cubicBezTo>
                    <a:cubicBezTo>
                      <a:pt x="1045" y="186"/>
                      <a:pt x="1042" y="202"/>
                      <a:pt x="1031" y="210"/>
                    </a:cubicBezTo>
                    <a:cubicBezTo>
                      <a:pt x="1012" y="210"/>
                      <a:pt x="1004" y="224"/>
                      <a:pt x="989" y="228"/>
                    </a:cubicBezTo>
                    <a:cubicBezTo>
                      <a:pt x="971" y="226"/>
                      <a:pt x="960" y="241"/>
                      <a:pt x="943" y="245"/>
                    </a:cubicBezTo>
                    <a:cubicBezTo>
                      <a:pt x="925" y="258"/>
                      <a:pt x="899" y="252"/>
                      <a:pt x="877" y="246"/>
                    </a:cubicBezTo>
                    <a:cubicBezTo>
                      <a:pt x="866" y="237"/>
                      <a:pt x="849" y="245"/>
                      <a:pt x="836" y="244"/>
                    </a:cubicBezTo>
                    <a:cubicBezTo>
                      <a:pt x="826" y="240"/>
                      <a:pt x="820" y="254"/>
                      <a:pt x="811" y="245"/>
                    </a:cubicBezTo>
                    <a:cubicBezTo>
                      <a:pt x="795" y="246"/>
                      <a:pt x="775" y="250"/>
                      <a:pt x="758" y="252"/>
                    </a:cubicBezTo>
                    <a:cubicBezTo>
                      <a:pt x="730" y="261"/>
                      <a:pt x="701" y="274"/>
                      <a:pt x="681" y="296"/>
                    </a:cubicBezTo>
                    <a:cubicBezTo>
                      <a:pt x="656" y="317"/>
                      <a:pt x="625" y="325"/>
                      <a:pt x="597" y="340"/>
                    </a:cubicBezTo>
                    <a:cubicBezTo>
                      <a:pt x="587" y="339"/>
                      <a:pt x="582" y="348"/>
                      <a:pt x="575" y="351"/>
                    </a:cubicBezTo>
                    <a:cubicBezTo>
                      <a:pt x="569" y="348"/>
                      <a:pt x="562" y="353"/>
                      <a:pt x="557" y="356"/>
                    </a:cubicBezTo>
                    <a:cubicBezTo>
                      <a:pt x="544" y="357"/>
                      <a:pt x="528" y="359"/>
                      <a:pt x="514" y="364"/>
                    </a:cubicBezTo>
                    <a:cubicBezTo>
                      <a:pt x="503" y="368"/>
                      <a:pt x="490" y="369"/>
                      <a:pt x="478" y="375"/>
                    </a:cubicBezTo>
                    <a:cubicBezTo>
                      <a:pt x="443" y="381"/>
                      <a:pt x="411" y="395"/>
                      <a:pt x="376" y="404"/>
                    </a:cubicBezTo>
                    <a:cubicBezTo>
                      <a:pt x="358" y="419"/>
                      <a:pt x="341" y="432"/>
                      <a:pt x="326" y="450"/>
                    </a:cubicBezTo>
                    <a:cubicBezTo>
                      <a:pt x="333" y="452"/>
                      <a:pt x="340" y="443"/>
                      <a:pt x="346" y="450"/>
                    </a:cubicBezTo>
                    <a:cubicBezTo>
                      <a:pt x="345" y="467"/>
                      <a:pt x="318" y="473"/>
                      <a:pt x="305" y="483"/>
                    </a:cubicBezTo>
                    <a:cubicBezTo>
                      <a:pt x="302" y="489"/>
                      <a:pt x="297" y="497"/>
                      <a:pt x="288" y="499"/>
                    </a:cubicBezTo>
                    <a:cubicBezTo>
                      <a:pt x="274" y="513"/>
                      <a:pt x="265" y="523"/>
                      <a:pt x="252" y="535"/>
                    </a:cubicBezTo>
                    <a:cubicBezTo>
                      <a:pt x="244" y="546"/>
                      <a:pt x="236" y="554"/>
                      <a:pt x="226" y="565"/>
                    </a:cubicBezTo>
                    <a:cubicBezTo>
                      <a:pt x="221" y="576"/>
                      <a:pt x="206" y="581"/>
                      <a:pt x="201" y="592"/>
                    </a:cubicBezTo>
                    <a:cubicBezTo>
                      <a:pt x="199" y="604"/>
                      <a:pt x="185" y="609"/>
                      <a:pt x="175" y="617"/>
                    </a:cubicBezTo>
                    <a:cubicBezTo>
                      <a:pt x="168" y="617"/>
                      <a:pt x="163" y="620"/>
                      <a:pt x="158" y="622"/>
                    </a:cubicBezTo>
                    <a:cubicBezTo>
                      <a:pt x="120" y="628"/>
                      <a:pt x="84" y="632"/>
                      <a:pt x="51" y="649"/>
                    </a:cubicBezTo>
                    <a:cubicBezTo>
                      <a:pt x="34" y="647"/>
                      <a:pt x="23" y="659"/>
                      <a:pt x="8" y="660"/>
                    </a:cubicBezTo>
                    <a:cubicBezTo>
                      <a:pt x="3" y="661"/>
                      <a:pt x="1" y="657"/>
                      <a:pt x="0" y="655"/>
                    </a:cubicBezTo>
                    <a:cubicBezTo>
                      <a:pt x="23" y="644"/>
                      <a:pt x="48" y="637"/>
                      <a:pt x="72" y="629"/>
                    </a:cubicBezTo>
                    <a:cubicBezTo>
                      <a:pt x="74" y="626"/>
                      <a:pt x="69" y="622"/>
                      <a:pt x="74" y="621"/>
                    </a:cubicBezTo>
                    <a:cubicBezTo>
                      <a:pt x="100" y="616"/>
                      <a:pt x="124" y="598"/>
                      <a:pt x="143" y="585"/>
                    </a:cubicBezTo>
                    <a:cubicBezTo>
                      <a:pt x="157" y="585"/>
                      <a:pt x="163" y="572"/>
                      <a:pt x="178" y="574"/>
                    </a:cubicBezTo>
                    <a:cubicBezTo>
                      <a:pt x="181" y="574"/>
                      <a:pt x="185" y="577"/>
                      <a:pt x="185" y="581"/>
                    </a:cubicBezTo>
                    <a:cubicBezTo>
                      <a:pt x="175" y="589"/>
                      <a:pt x="157" y="586"/>
                      <a:pt x="148" y="597"/>
                    </a:cubicBezTo>
                    <a:cubicBezTo>
                      <a:pt x="132" y="604"/>
                      <a:pt x="114" y="612"/>
                      <a:pt x="97" y="620"/>
                    </a:cubicBezTo>
                    <a:cubicBezTo>
                      <a:pt x="104" y="622"/>
                      <a:pt x="114" y="617"/>
                      <a:pt x="122" y="620"/>
                    </a:cubicBezTo>
                    <a:cubicBezTo>
                      <a:pt x="140" y="610"/>
                      <a:pt x="170" y="616"/>
                      <a:pt x="183" y="598"/>
                    </a:cubicBezTo>
                    <a:cubicBezTo>
                      <a:pt x="194" y="576"/>
                      <a:pt x="219" y="560"/>
                      <a:pt x="237" y="541"/>
                    </a:cubicBezTo>
                    <a:cubicBezTo>
                      <a:pt x="241" y="525"/>
                      <a:pt x="260" y="518"/>
                      <a:pt x="265" y="503"/>
                    </a:cubicBezTo>
                    <a:cubicBezTo>
                      <a:pt x="280" y="498"/>
                      <a:pt x="282" y="483"/>
                      <a:pt x="297" y="479"/>
                    </a:cubicBezTo>
                    <a:cubicBezTo>
                      <a:pt x="303" y="473"/>
                      <a:pt x="312" y="464"/>
                      <a:pt x="315" y="458"/>
                    </a:cubicBezTo>
                    <a:cubicBezTo>
                      <a:pt x="312" y="458"/>
                      <a:pt x="308" y="459"/>
                      <a:pt x="305" y="462"/>
                    </a:cubicBezTo>
                    <a:cubicBezTo>
                      <a:pt x="297" y="464"/>
                      <a:pt x="287" y="464"/>
                      <a:pt x="280" y="470"/>
                    </a:cubicBezTo>
                    <a:cubicBezTo>
                      <a:pt x="260" y="464"/>
                      <a:pt x="251" y="482"/>
                      <a:pt x="241" y="490"/>
                    </a:cubicBezTo>
                    <a:cubicBezTo>
                      <a:pt x="231" y="502"/>
                      <a:pt x="251" y="495"/>
                      <a:pt x="255" y="501"/>
                    </a:cubicBezTo>
                    <a:cubicBezTo>
                      <a:pt x="259" y="510"/>
                      <a:pt x="244" y="507"/>
                      <a:pt x="237" y="511"/>
                    </a:cubicBezTo>
                    <a:cubicBezTo>
                      <a:pt x="219" y="510"/>
                      <a:pt x="213" y="527"/>
                      <a:pt x="203" y="537"/>
                    </a:cubicBezTo>
                    <a:cubicBezTo>
                      <a:pt x="190" y="543"/>
                      <a:pt x="181" y="556"/>
                      <a:pt x="165" y="561"/>
                    </a:cubicBezTo>
                    <a:cubicBezTo>
                      <a:pt x="161" y="561"/>
                      <a:pt x="163" y="557"/>
                      <a:pt x="161" y="554"/>
                    </a:cubicBezTo>
                    <a:cubicBezTo>
                      <a:pt x="158" y="556"/>
                      <a:pt x="155" y="557"/>
                      <a:pt x="152" y="558"/>
                    </a:cubicBezTo>
                    <a:cubicBezTo>
                      <a:pt x="142" y="570"/>
                      <a:pt x="124" y="573"/>
                      <a:pt x="110" y="582"/>
                    </a:cubicBezTo>
                    <a:cubicBezTo>
                      <a:pt x="107" y="584"/>
                      <a:pt x="104" y="588"/>
                      <a:pt x="99" y="584"/>
                    </a:cubicBezTo>
                    <a:cubicBezTo>
                      <a:pt x="97" y="582"/>
                      <a:pt x="100" y="580"/>
                      <a:pt x="100" y="578"/>
                    </a:cubicBezTo>
                    <a:cubicBezTo>
                      <a:pt x="122" y="566"/>
                      <a:pt x="142" y="554"/>
                      <a:pt x="160" y="538"/>
                    </a:cubicBezTo>
                    <a:cubicBezTo>
                      <a:pt x="160" y="517"/>
                      <a:pt x="186" y="534"/>
                      <a:pt x="199" y="525"/>
                    </a:cubicBezTo>
                    <a:cubicBezTo>
                      <a:pt x="201" y="518"/>
                      <a:pt x="208" y="515"/>
                      <a:pt x="209" y="510"/>
                    </a:cubicBezTo>
                    <a:cubicBezTo>
                      <a:pt x="211" y="507"/>
                      <a:pt x="208" y="507"/>
                      <a:pt x="206" y="506"/>
                    </a:cubicBezTo>
                    <a:cubicBezTo>
                      <a:pt x="190" y="507"/>
                      <a:pt x="176" y="499"/>
                      <a:pt x="160" y="503"/>
                    </a:cubicBezTo>
                    <a:cubicBezTo>
                      <a:pt x="148" y="521"/>
                      <a:pt x="125" y="531"/>
                      <a:pt x="104" y="541"/>
                    </a:cubicBezTo>
                    <a:cubicBezTo>
                      <a:pt x="102" y="541"/>
                      <a:pt x="99" y="543"/>
                      <a:pt x="95" y="541"/>
                    </a:cubicBezTo>
                    <a:cubicBezTo>
                      <a:pt x="97" y="535"/>
                      <a:pt x="100" y="531"/>
                      <a:pt x="104" y="530"/>
                    </a:cubicBezTo>
                    <a:cubicBezTo>
                      <a:pt x="117" y="519"/>
                      <a:pt x="148" y="515"/>
                      <a:pt x="140" y="497"/>
                    </a:cubicBezTo>
                    <a:cubicBezTo>
                      <a:pt x="142" y="493"/>
                      <a:pt x="145" y="490"/>
                      <a:pt x="150" y="490"/>
                    </a:cubicBezTo>
                    <a:cubicBezTo>
                      <a:pt x="158" y="489"/>
                      <a:pt x="170" y="486"/>
                      <a:pt x="175" y="493"/>
                    </a:cubicBezTo>
                    <a:cubicBezTo>
                      <a:pt x="190" y="498"/>
                      <a:pt x="204" y="498"/>
                      <a:pt x="221" y="498"/>
                    </a:cubicBezTo>
                    <a:cubicBezTo>
                      <a:pt x="234" y="485"/>
                      <a:pt x="234" y="485"/>
                      <a:pt x="234" y="485"/>
                    </a:cubicBezTo>
                    <a:cubicBezTo>
                      <a:pt x="246" y="477"/>
                      <a:pt x="227" y="471"/>
                      <a:pt x="234" y="463"/>
                    </a:cubicBezTo>
                    <a:cubicBezTo>
                      <a:pt x="241" y="458"/>
                      <a:pt x="252" y="460"/>
                      <a:pt x="259" y="462"/>
                    </a:cubicBezTo>
                    <a:cubicBezTo>
                      <a:pt x="264" y="463"/>
                      <a:pt x="267" y="459"/>
                      <a:pt x="270" y="458"/>
                    </a:cubicBezTo>
                    <a:cubicBezTo>
                      <a:pt x="295" y="455"/>
                      <a:pt x="318" y="448"/>
                      <a:pt x="331" y="432"/>
                    </a:cubicBezTo>
                    <a:cubicBezTo>
                      <a:pt x="333" y="422"/>
                      <a:pt x="351" y="414"/>
                      <a:pt x="340" y="403"/>
                    </a:cubicBezTo>
                    <a:cubicBezTo>
                      <a:pt x="338" y="400"/>
                      <a:pt x="340" y="398"/>
                      <a:pt x="343" y="395"/>
                    </a:cubicBezTo>
                    <a:cubicBezTo>
                      <a:pt x="368" y="395"/>
                      <a:pt x="384" y="380"/>
                      <a:pt x="409" y="383"/>
                    </a:cubicBezTo>
                    <a:cubicBezTo>
                      <a:pt x="434" y="376"/>
                      <a:pt x="457" y="367"/>
                      <a:pt x="481" y="363"/>
                    </a:cubicBezTo>
                    <a:cubicBezTo>
                      <a:pt x="491" y="356"/>
                      <a:pt x="506" y="359"/>
                      <a:pt x="516" y="351"/>
                    </a:cubicBezTo>
                    <a:cubicBezTo>
                      <a:pt x="519" y="340"/>
                      <a:pt x="538" y="341"/>
                      <a:pt x="541" y="331"/>
                    </a:cubicBezTo>
                    <a:cubicBezTo>
                      <a:pt x="556" y="327"/>
                      <a:pt x="562" y="315"/>
                      <a:pt x="577" y="311"/>
                    </a:cubicBezTo>
                    <a:cubicBezTo>
                      <a:pt x="580" y="309"/>
                      <a:pt x="582" y="312"/>
                      <a:pt x="585" y="313"/>
                    </a:cubicBezTo>
                    <a:cubicBezTo>
                      <a:pt x="589" y="327"/>
                      <a:pt x="564" y="324"/>
                      <a:pt x="556" y="335"/>
                    </a:cubicBezTo>
                    <a:cubicBezTo>
                      <a:pt x="546" y="336"/>
                      <a:pt x="539" y="344"/>
                      <a:pt x="529" y="348"/>
                    </a:cubicBezTo>
                    <a:cubicBezTo>
                      <a:pt x="531" y="349"/>
                      <a:pt x="531" y="351"/>
                      <a:pt x="533" y="349"/>
                    </a:cubicBezTo>
                    <a:cubicBezTo>
                      <a:pt x="544" y="348"/>
                      <a:pt x="557" y="345"/>
                      <a:pt x="569" y="341"/>
                    </a:cubicBezTo>
                    <a:cubicBezTo>
                      <a:pt x="589" y="337"/>
                      <a:pt x="600" y="321"/>
                      <a:pt x="620" y="317"/>
                    </a:cubicBezTo>
                    <a:cubicBezTo>
                      <a:pt x="623" y="312"/>
                      <a:pt x="633" y="312"/>
                      <a:pt x="633" y="305"/>
                    </a:cubicBezTo>
                    <a:cubicBezTo>
                      <a:pt x="617" y="307"/>
                      <a:pt x="615" y="292"/>
                      <a:pt x="607" y="285"/>
                    </a:cubicBezTo>
                    <a:cubicBezTo>
                      <a:pt x="610" y="281"/>
                      <a:pt x="610" y="281"/>
                      <a:pt x="610" y="281"/>
                    </a:cubicBezTo>
                    <a:cubicBezTo>
                      <a:pt x="627" y="293"/>
                      <a:pt x="627" y="293"/>
                      <a:pt x="627" y="293"/>
                    </a:cubicBezTo>
                    <a:cubicBezTo>
                      <a:pt x="640" y="295"/>
                      <a:pt x="658" y="301"/>
                      <a:pt x="666" y="289"/>
                    </a:cubicBezTo>
                    <a:cubicBezTo>
                      <a:pt x="671" y="278"/>
                      <a:pt x="686" y="276"/>
                      <a:pt x="689" y="265"/>
                    </a:cubicBezTo>
                    <a:cubicBezTo>
                      <a:pt x="699" y="264"/>
                      <a:pt x="701" y="253"/>
                      <a:pt x="712" y="252"/>
                    </a:cubicBezTo>
                    <a:cubicBezTo>
                      <a:pt x="725" y="248"/>
                      <a:pt x="735" y="237"/>
                      <a:pt x="749" y="233"/>
                    </a:cubicBezTo>
                    <a:cubicBezTo>
                      <a:pt x="752" y="241"/>
                      <a:pt x="762" y="237"/>
                      <a:pt x="768" y="238"/>
                    </a:cubicBezTo>
                    <a:cubicBezTo>
                      <a:pt x="777" y="240"/>
                      <a:pt x="782" y="234"/>
                      <a:pt x="782" y="229"/>
                    </a:cubicBezTo>
                    <a:cubicBezTo>
                      <a:pt x="790" y="228"/>
                      <a:pt x="788" y="218"/>
                      <a:pt x="798" y="221"/>
                    </a:cubicBezTo>
                    <a:cubicBezTo>
                      <a:pt x="798" y="225"/>
                      <a:pt x="798" y="225"/>
                      <a:pt x="798" y="225"/>
                    </a:cubicBezTo>
                    <a:cubicBezTo>
                      <a:pt x="796" y="229"/>
                      <a:pt x="788" y="233"/>
                      <a:pt x="790" y="236"/>
                    </a:cubicBezTo>
                    <a:cubicBezTo>
                      <a:pt x="795" y="236"/>
                      <a:pt x="801" y="238"/>
                      <a:pt x="806" y="234"/>
                    </a:cubicBezTo>
                    <a:cubicBezTo>
                      <a:pt x="823" y="237"/>
                      <a:pt x="843" y="226"/>
                      <a:pt x="859" y="234"/>
                    </a:cubicBezTo>
                    <a:cubicBezTo>
                      <a:pt x="874" y="232"/>
                      <a:pt x="886" y="241"/>
                      <a:pt x="900" y="240"/>
                    </a:cubicBezTo>
                    <a:cubicBezTo>
                      <a:pt x="912" y="229"/>
                      <a:pt x="920" y="220"/>
                      <a:pt x="933" y="210"/>
                    </a:cubicBezTo>
                    <a:cubicBezTo>
                      <a:pt x="935" y="205"/>
                      <a:pt x="938" y="198"/>
                      <a:pt x="948" y="198"/>
                    </a:cubicBezTo>
                    <a:cubicBezTo>
                      <a:pt x="950" y="199"/>
                      <a:pt x="952" y="201"/>
                      <a:pt x="952" y="203"/>
                    </a:cubicBezTo>
                    <a:cubicBezTo>
                      <a:pt x="938" y="216"/>
                      <a:pt x="923" y="229"/>
                      <a:pt x="909" y="241"/>
                    </a:cubicBezTo>
                    <a:cubicBezTo>
                      <a:pt x="914" y="244"/>
                      <a:pt x="919" y="244"/>
                      <a:pt x="923" y="244"/>
                    </a:cubicBezTo>
                    <a:cubicBezTo>
                      <a:pt x="928" y="237"/>
                      <a:pt x="938" y="244"/>
                      <a:pt x="942" y="236"/>
                    </a:cubicBezTo>
                    <a:cubicBezTo>
                      <a:pt x="960" y="232"/>
                      <a:pt x="963" y="216"/>
                      <a:pt x="975" y="205"/>
                    </a:cubicBezTo>
                    <a:cubicBezTo>
                      <a:pt x="983" y="202"/>
                      <a:pt x="986" y="198"/>
                      <a:pt x="991" y="193"/>
                    </a:cubicBezTo>
                    <a:cubicBezTo>
                      <a:pt x="994" y="191"/>
                      <a:pt x="1001" y="191"/>
                      <a:pt x="1001" y="194"/>
                    </a:cubicBezTo>
                    <a:cubicBezTo>
                      <a:pt x="999" y="199"/>
                      <a:pt x="993" y="205"/>
                      <a:pt x="993" y="210"/>
                    </a:cubicBezTo>
                    <a:cubicBezTo>
                      <a:pt x="1001" y="207"/>
                      <a:pt x="1004" y="201"/>
                      <a:pt x="1009" y="197"/>
                    </a:cubicBezTo>
                    <a:cubicBezTo>
                      <a:pt x="1017" y="197"/>
                      <a:pt x="1014" y="190"/>
                      <a:pt x="1019" y="187"/>
                    </a:cubicBezTo>
                    <a:cubicBezTo>
                      <a:pt x="1026" y="189"/>
                      <a:pt x="1029" y="181"/>
                      <a:pt x="1034" y="183"/>
                    </a:cubicBezTo>
                    <a:cubicBezTo>
                      <a:pt x="1036" y="187"/>
                      <a:pt x="1032" y="191"/>
                      <a:pt x="1029" y="194"/>
                    </a:cubicBezTo>
                    <a:cubicBezTo>
                      <a:pt x="1039" y="198"/>
                      <a:pt x="1040" y="186"/>
                      <a:pt x="1045" y="183"/>
                    </a:cubicBezTo>
                    <a:cubicBezTo>
                      <a:pt x="1040" y="182"/>
                      <a:pt x="1042" y="174"/>
                      <a:pt x="1036" y="177"/>
                    </a:cubicBezTo>
                    <a:cubicBezTo>
                      <a:pt x="1034" y="174"/>
                      <a:pt x="1037" y="173"/>
                      <a:pt x="1039" y="171"/>
                    </a:cubicBezTo>
                    <a:cubicBezTo>
                      <a:pt x="1040" y="161"/>
                      <a:pt x="1050" y="151"/>
                      <a:pt x="1050" y="139"/>
                    </a:cubicBezTo>
                    <a:cubicBezTo>
                      <a:pt x="1055" y="133"/>
                      <a:pt x="1065" y="131"/>
                      <a:pt x="1074" y="129"/>
                    </a:cubicBezTo>
                    <a:cubicBezTo>
                      <a:pt x="1078" y="131"/>
                      <a:pt x="1074" y="138"/>
                      <a:pt x="1075" y="142"/>
                    </a:cubicBezTo>
                    <a:cubicBezTo>
                      <a:pt x="1080" y="143"/>
                      <a:pt x="1080" y="137"/>
                      <a:pt x="1083" y="135"/>
                    </a:cubicBezTo>
                    <a:cubicBezTo>
                      <a:pt x="1095" y="137"/>
                      <a:pt x="1092" y="123"/>
                      <a:pt x="1103" y="123"/>
                    </a:cubicBezTo>
                    <a:cubicBezTo>
                      <a:pt x="1110" y="124"/>
                      <a:pt x="1103" y="130"/>
                      <a:pt x="1108" y="131"/>
                    </a:cubicBezTo>
                    <a:cubicBezTo>
                      <a:pt x="1120" y="126"/>
                      <a:pt x="1120" y="115"/>
                      <a:pt x="1128" y="107"/>
                    </a:cubicBezTo>
                    <a:cubicBezTo>
                      <a:pt x="1131" y="107"/>
                      <a:pt x="1135" y="104"/>
                      <a:pt x="1138" y="107"/>
                    </a:cubicBezTo>
                    <a:cubicBezTo>
                      <a:pt x="1133" y="120"/>
                      <a:pt x="1133" y="120"/>
                      <a:pt x="1133" y="120"/>
                    </a:cubicBezTo>
                    <a:cubicBezTo>
                      <a:pt x="1135" y="123"/>
                      <a:pt x="1136" y="122"/>
                      <a:pt x="1138" y="123"/>
                    </a:cubicBezTo>
                    <a:cubicBezTo>
                      <a:pt x="1146" y="114"/>
                      <a:pt x="1153" y="104"/>
                      <a:pt x="1158" y="94"/>
                    </a:cubicBezTo>
                    <a:cubicBezTo>
                      <a:pt x="1162" y="91"/>
                      <a:pt x="1168" y="91"/>
                      <a:pt x="1174" y="92"/>
                    </a:cubicBezTo>
                    <a:cubicBezTo>
                      <a:pt x="1171" y="95"/>
                      <a:pt x="1169" y="100"/>
                      <a:pt x="1166" y="106"/>
                    </a:cubicBezTo>
                    <a:cubicBezTo>
                      <a:pt x="1161" y="114"/>
                      <a:pt x="1143" y="120"/>
                      <a:pt x="1149" y="131"/>
                    </a:cubicBezTo>
                    <a:cubicBezTo>
                      <a:pt x="1172" y="131"/>
                      <a:pt x="1169" y="104"/>
                      <a:pt x="1192" y="104"/>
                    </a:cubicBezTo>
                    <a:cubicBezTo>
                      <a:pt x="1186" y="90"/>
                      <a:pt x="1212" y="82"/>
                      <a:pt x="1215" y="68"/>
                    </a:cubicBezTo>
                    <a:cubicBezTo>
                      <a:pt x="1214" y="62"/>
                      <a:pt x="1212" y="56"/>
                      <a:pt x="1217" y="51"/>
                    </a:cubicBezTo>
                    <a:cubicBezTo>
                      <a:pt x="1227" y="47"/>
                      <a:pt x="1235" y="40"/>
                      <a:pt x="1247" y="43"/>
                    </a:cubicBezTo>
                    <a:cubicBezTo>
                      <a:pt x="1257" y="48"/>
                      <a:pt x="1243" y="54"/>
                      <a:pt x="1245" y="58"/>
                    </a:cubicBezTo>
                    <a:cubicBezTo>
                      <a:pt x="1250" y="52"/>
                      <a:pt x="1253" y="59"/>
                      <a:pt x="1257" y="62"/>
                    </a:cubicBezTo>
                    <a:cubicBezTo>
                      <a:pt x="1268" y="54"/>
                      <a:pt x="1268" y="54"/>
                      <a:pt x="1268" y="54"/>
                    </a:cubicBezTo>
                    <a:cubicBezTo>
                      <a:pt x="1271" y="47"/>
                      <a:pt x="1278" y="39"/>
                      <a:pt x="1276" y="32"/>
                    </a:cubicBezTo>
                    <a:cubicBezTo>
                      <a:pt x="1280" y="24"/>
                      <a:pt x="1288" y="16"/>
                      <a:pt x="1280" y="8"/>
                    </a:cubicBezTo>
                    <a:cubicBezTo>
                      <a:pt x="1286" y="4"/>
                      <a:pt x="1293" y="0"/>
                      <a:pt x="1301" y="1"/>
                    </a:cubicBezTo>
                    <a:cubicBezTo>
                      <a:pt x="1319" y="15"/>
                      <a:pt x="1342" y="7"/>
                      <a:pt x="1362" y="12"/>
                    </a:cubicBezTo>
                    <a:cubicBezTo>
                      <a:pt x="1375" y="7"/>
                      <a:pt x="1384" y="21"/>
                      <a:pt x="1397" y="16"/>
                    </a:cubicBezTo>
                    <a:cubicBezTo>
                      <a:pt x="1408" y="19"/>
                      <a:pt x="1420" y="19"/>
                      <a:pt x="1431" y="20"/>
                    </a:cubicBezTo>
                    <a:cubicBezTo>
                      <a:pt x="1440" y="20"/>
                      <a:pt x="1433" y="28"/>
                      <a:pt x="1440" y="31"/>
                    </a:cubicBezTo>
                    <a:cubicBezTo>
                      <a:pt x="1463" y="32"/>
                      <a:pt x="1471" y="54"/>
                      <a:pt x="1487" y="62"/>
                    </a:cubicBezTo>
                    <a:cubicBezTo>
                      <a:pt x="1496" y="67"/>
                      <a:pt x="1509" y="70"/>
                      <a:pt x="1515" y="76"/>
                    </a:cubicBezTo>
                    <a:cubicBezTo>
                      <a:pt x="1544" y="88"/>
                      <a:pt x="1567" y="110"/>
                      <a:pt x="1595" y="119"/>
                    </a:cubicBezTo>
                    <a:cubicBezTo>
                      <a:pt x="1605" y="126"/>
                      <a:pt x="1621" y="127"/>
                      <a:pt x="1626" y="138"/>
                    </a:cubicBezTo>
                    <a:cubicBezTo>
                      <a:pt x="1623" y="141"/>
                      <a:pt x="1619" y="142"/>
                      <a:pt x="1616" y="143"/>
                    </a:cubicBezTo>
                    <a:cubicBezTo>
                      <a:pt x="1588" y="129"/>
                      <a:pt x="1563" y="112"/>
                      <a:pt x="1539" y="95"/>
                    </a:cubicBezTo>
                    <a:cubicBezTo>
                      <a:pt x="1515" y="90"/>
                      <a:pt x="1499" y="72"/>
                      <a:pt x="1479" y="62"/>
                    </a:cubicBezTo>
                    <a:cubicBezTo>
                      <a:pt x="1454" y="55"/>
                      <a:pt x="1435" y="74"/>
                      <a:pt x="1417" y="80"/>
                    </a:cubicBezTo>
                    <a:cubicBezTo>
                      <a:pt x="1402" y="66"/>
                      <a:pt x="1440" y="59"/>
                      <a:pt x="1425" y="47"/>
                    </a:cubicBezTo>
                    <a:cubicBezTo>
                      <a:pt x="1412" y="54"/>
                      <a:pt x="1402" y="64"/>
                      <a:pt x="1389" y="74"/>
                    </a:cubicBezTo>
                    <a:cubicBezTo>
                      <a:pt x="1375" y="76"/>
                      <a:pt x="1379" y="90"/>
                      <a:pt x="1367" y="95"/>
                    </a:cubicBezTo>
                    <a:cubicBezTo>
                      <a:pt x="1365" y="96"/>
                      <a:pt x="1360" y="96"/>
                      <a:pt x="1359" y="95"/>
                    </a:cubicBezTo>
                    <a:cubicBezTo>
                      <a:pt x="1357" y="84"/>
                      <a:pt x="1374" y="83"/>
                      <a:pt x="1372" y="74"/>
                    </a:cubicBezTo>
                    <a:cubicBezTo>
                      <a:pt x="1379" y="64"/>
                      <a:pt x="1382" y="50"/>
                      <a:pt x="1400" y="52"/>
                    </a:cubicBezTo>
                    <a:cubicBezTo>
                      <a:pt x="1407" y="47"/>
                      <a:pt x="1415" y="40"/>
                      <a:pt x="1417" y="32"/>
                    </a:cubicBezTo>
                    <a:cubicBezTo>
                      <a:pt x="1408" y="19"/>
                      <a:pt x="1389" y="24"/>
                      <a:pt x="1377" y="17"/>
                    </a:cubicBezTo>
                    <a:cubicBezTo>
                      <a:pt x="1356" y="25"/>
                      <a:pt x="1327" y="20"/>
                      <a:pt x="1306" y="15"/>
                    </a:cubicBezTo>
                    <a:cubicBezTo>
                      <a:pt x="1299" y="16"/>
                      <a:pt x="1298" y="21"/>
                      <a:pt x="1293" y="25"/>
                    </a:cubicBezTo>
                    <a:cubicBezTo>
                      <a:pt x="1291" y="31"/>
                      <a:pt x="1294" y="33"/>
                      <a:pt x="1296" y="39"/>
                    </a:cubicBezTo>
                    <a:cubicBezTo>
                      <a:pt x="1281" y="51"/>
                      <a:pt x="1268" y="58"/>
                      <a:pt x="1257" y="71"/>
                    </a:cubicBezTo>
                    <a:cubicBezTo>
                      <a:pt x="1253" y="70"/>
                      <a:pt x="1253" y="67"/>
                      <a:pt x="1252" y="64"/>
                    </a:cubicBezTo>
                    <a:cubicBezTo>
                      <a:pt x="1232" y="71"/>
                      <a:pt x="1215" y="83"/>
                      <a:pt x="1202" y="98"/>
                    </a:cubicBezTo>
                    <a:cubicBezTo>
                      <a:pt x="1200" y="99"/>
                      <a:pt x="1199" y="102"/>
                      <a:pt x="1202" y="102"/>
                    </a:cubicBezTo>
                    <a:cubicBezTo>
                      <a:pt x="1215" y="98"/>
                      <a:pt x="1232" y="96"/>
                      <a:pt x="1242" y="87"/>
                    </a:cubicBezTo>
                    <a:cubicBezTo>
                      <a:pt x="1258" y="82"/>
                      <a:pt x="1268" y="92"/>
                      <a:pt x="1283" y="94"/>
                    </a:cubicBezTo>
                    <a:cubicBezTo>
                      <a:pt x="1304" y="102"/>
                      <a:pt x="1326" y="96"/>
                      <a:pt x="1347" y="100"/>
                    </a:cubicBezTo>
                    <a:cubicBezTo>
                      <a:pt x="1367" y="98"/>
                      <a:pt x="1380" y="111"/>
                      <a:pt x="1400" y="108"/>
                    </a:cubicBezTo>
                    <a:cubicBezTo>
                      <a:pt x="1410" y="107"/>
                      <a:pt x="1415" y="96"/>
                      <a:pt x="1420" y="88"/>
                    </a:cubicBezTo>
                    <a:cubicBezTo>
                      <a:pt x="1426" y="88"/>
                      <a:pt x="1431" y="83"/>
                      <a:pt x="1438" y="88"/>
                    </a:cubicBezTo>
                    <a:cubicBezTo>
                      <a:pt x="1435" y="96"/>
                      <a:pt x="1422" y="102"/>
                      <a:pt x="1417" y="111"/>
                    </a:cubicBezTo>
                    <a:cubicBezTo>
                      <a:pt x="1420" y="112"/>
                      <a:pt x="1423" y="115"/>
                      <a:pt x="1428" y="114"/>
                    </a:cubicBezTo>
                    <a:cubicBezTo>
                      <a:pt x="1436" y="102"/>
                      <a:pt x="1456" y="100"/>
                      <a:pt x="1458" y="87"/>
                    </a:cubicBezTo>
                    <a:cubicBezTo>
                      <a:pt x="1466" y="86"/>
                      <a:pt x="1478" y="84"/>
                      <a:pt x="1484" y="92"/>
                    </a:cubicBezTo>
                    <a:cubicBezTo>
                      <a:pt x="1468" y="98"/>
                      <a:pt x="1451" y="107"/>
                      <a:pt x="1438" y="116"/>
                    </a:cubicBezTo>
                    <a:cubicBezTo>
                      <a:pt x="1440" y="120"/>
                      <a:pt x="1445" y="119"/>
                      <a:pt x="1448" y="120"/>
                    </a:cubicBezTo>
                    <a:cubicBezTo>
                      <a:pt x="1454" y="122"/>
                      <a:pt x="1451" y="116"/>
                      <a:pt x="1454" y="115"/>
                    </a:cubicBezTo>
                    <a:cubicBezTo>
                      <a:pt x="1464" y="122"/>
                      <a:pt x="1484" y="114"/>
                      <a:pt x="1486" y="129"/>
                    </a:cubicBezTo>
                    <a:cubicBezTo>
                      <a:pt x="1499" y="135"/>
                      <a:pt x="1519" y="131"/>
                      <a:pt x="1534" y="130"/>
                    </a:cubicBezTo>
                    <a:cubicBezTo>
                      <a:pt x="1534" y="129"/>
                      <a:pt x="1534" y="129"/>
                      <a:pt x="1534" y="129"/>
                    </a:cubicBezTo>
                    <a:cubicBezTo>
                      <a:pt x="1509" y="118"/>
                      <a:pt x="1509" y="118"/>
                      <a:pt x="1509" y="118"/>
                    </a:cubicBezTo>
                    <a:cubicBezTo>
                      <a:pt x="1506" y="115"/>
                      <a:pt x="1499" y="114"/>
                      <a:pt x="1497" y="110"/>
                    </a:cubicBezTo>
                    <a:cubicBezTo>
                      <a:pt x="1497" y="107"/>
                      <a:pt x="1501" y="107"/>
                      <a:pt x="1502" y="107"/>
                    </a:cubicBezTo>
                    <a:cubicBezTo>
                      <a:pt x="1515" y="115"/>
                      <a:pt x="1532" y="119"/>
                      <a:pt x="1545" y="124"/>
                    </a:cubicBezTo>
                    <a:cubicBezTo>
                      <a:pt x="1548" y="127"/>
                      <a:pt x="1550" y="135"/>
                      <a:pt x="1557" y="131"/>
                    </a:cubicBezTo>
                    <a:close/>
                    <a:moveTo>
                      <a:pt x="178" y="537"/>
                    </a:moveTo>
                    <a:cubicBezTo>
                      <a:pt x="175" y="535"/>
                      <a:pt x="175" y="539"/>
                      <a:pt x="175" y="541"/>
                    </a:cubicBezTo>
                    <a:cubicBezTo>
                      <a:pt x="175" y="543"/>
                      <a:pt x="173" y="545"/>
                      <a:pt x="175" y="546"/>
                    </a:cubicBezTo>
                    <a:cubicBezTo>
                      <a:pt x="178" y="543"/>
                      <a:pt x="183" y="539"/>
                      <a:pt x="178" y="537"/>
                    </a:cubicBezTo>
                    <a:close/>
                    <a:moveTo>
                      <a:pt x="216" y="503"/>
                    </a:moveTo>
                    <a:cubicBezTo>
                      <a:pt x="216" y="510"/>
                      <a:pt x="216" y="510"/>
                      <a:pt x="216" y="510"/>
                    </a:cubicBezTo>
                    <a:cubicBezTo>
                      <a:pt x="218" y="511"/>
                      <a:pt x="219" y="509"/>
                      <a:pt x="219" y="509"/>
                    </a:cubicBezTo>
                    <a:cubicBezTo>
                      <a:pt x="219" y="506"/>
                      <a:pt x="219" y="503"/>
                      <a:pt x="216" y="503"/>
                    </a:cubicBezTo>
                    <a:close/>
                    <a:moveTo>
                      <a:pt x="1067" y="162"/>
                    </a:moveTo>
                    <a:cubicBezTo>
                      <a:pt x="1067" y="159"/>
                      <a:pt x="1067" y="159"/>
                      <a:pt x="1067" y="159"/>
                    </a:cubicBezTo>
                    <a:cubicBezTo>
                      <a:pt x="1065" y="159"/>
                      <a:pt x="1065" y="161"/>
                      <a:pt x="1065" y="162"/>
                    </a:cubicBezTo>
                    <a:lnTo>
                      <a:pt x="1067" y="162"/>
                    </a:lnTo>
                    <a:close/>
                    <a:moveTo>
                      <a:pt x="1067" y="142"/>
                    </a:moveTo>
                    <a:cubicBezTo>
                      <a:pt x="1062" y="145"/>
                      <a:pt x="1055" y="146"/>
                      <a:pt x="1054" y="151"/>
                    </a:cubicBezTo>
                    <a:cubicBezTo>
                      <a:pt x="1054" y="154"/>
                      <a:pt x="1057" y="154"/>
                      <a:pt x="1057" y="155"/>
                    </a:cubicBezTo>
                    <a:cubicBezTo>
                      <a:pt x="1062" y="155"/>
                      <a:pt x="1065" y="154"/>
                      <a:pt x="1069" y="153"/>
                    </a:cubicBezTo>
                    <a:cubicBezTo>
                      <a:pt x="1065" y="150"/>
                      <a:pt x="1067" y="146"/>
                      <a:pt x="1067" y="1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6" name="Freeform 73"/>
              <p:cNvSpPr/>
              <p:nvPr/>
            </p:nvSpPr>
            <p:spPr bwMode="auto">
              <a:xfrm>
                <a:off x="958" y="2953"/>
                <a:ext cx="18" cy="40"/>
              </a:xfrm>
              <a:custGeom>
                <a:avLst/>
                <a:gdLst>
                  <a:gd name="T0" fmla="*/ 20 w 20"/>
                  <a:gd name="T1" fmla="*/ 8 h 46"/>
                  <a:gd name="T2" fmla="*/ 18 w 20"/>
                  <a:gd name="T3" fmla="*/ 39 h 46"/>
                  <a:gd name="T4" fmla="*/ 15 w 20"/>
                  <a:gd name="T5" fmla="*/ 46 h 46"/>
                  <a:gd name="T6" fmla="*/ 0 w 20"/>
                  <a:gd name="T7" fmla="*/ 20 h 46"/>
                  <a:gd name="T8" fmla="*/ 20 w 20"/>
                  <a:gd name="T9" fmla="*/ 8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46">
                    <a:moveTo>
                      <a:pt x="20" y="8"/>
                    </a:moveTo>
                    <a:cubicBezTo>
                      <a:pt x="18" y="39"/>
                      <a:pt x="18" y="39"/>
                      <a:pt x="18" y="39"/>
                    </a:cubicBezTo>
                    <a:cubicBezTo>
                      <a:pt x="20" y="42"/>
                      <a:pt x="18" y="44"/>
                      <a:pt x="15" y="46"/>
                    </a:cubicBezTo>
                    <a:cubicBezTo>
                      <a:pt x="5" y="39"/>
                      <a:pt x="15" y="26"/>
                      <a:pt x="0" y="20"/>
                    </a:cubicBezTo>
                    <a:cubicBezTo>
                      <a:pt x="5" y="15"/>
                      <a:pt x="9" y="0"/>
                      <a:pt x="2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7" name="Freeform 74"/>
              <p:cNvSpPr/>
              <p:nvPr/>
            </p:nvSpPr>
            <p:spPr bwMode="auto">
              <a:xfrm>
                <a:off x="2270" y="2955"/>
                <a:ext cx="73" cy="36"/>
              </a:xfrm>
              <a:custGeom>
                <a:avLst/>
                <a:gdLst>
                  <a:gd name="T0" fmla="*/ 0 w 84"/>
                  <a:gd name="T1" fmla="*/ 9 h 42"/>
                  <a:gd name="T2" fmla="*/ 43 w 84"/>
                  <a:gd name="T3" fmla="*/ 20 h 42"/>
                  <a:gd name="T4" fmla="*/ 82 w 84"/>
                  <a:gd name="T5" fmla="*/ 34 h 42"/>
                  <a:gd name="T6" fmla="*/ 81 w 84"/>
                  <a:gd name="T7" fmla="*/ 41 h 42"/>
                  <a:gd name="T8" fmla="*/ 26 w 84"/>
                  <a:gd name="T9" fmla="*/ 22 h 42"/>
                  <a:gd name="T10" fmla="*/ 0 w 84"/>
                  <a:gd name="T11" fmla="*/ 9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4" h="42">
                    <a:moveTo>
                      <a:pt x="0" y="9"/>
                    </a:moveTo>
                    <a:cubicBezTo>
                      <a:pt x="15" y="0"/>
                      <a:pt x="26" y="20"/>
                      <a:pt x="43" y="20"/>
                    </a:cubicBezTo>
                    <a:cubicBezTo>
                      <a:pt x="54" y="28"/>
                      <a:pt x="71" y="28"/>
                      <a:pt x="82" y="34"/>
                    </a:cubicBezTo>
                    <a:cubicBezTo>
                      <a:pt x="84" y="36"/>
                      <a:pt x="84" y="38"/>
                      <a:pt x="81" y="41"/>
                    </a:cubicBezTo>
                    <a:cubicBezTo>
                      <a:pt x="59" y="42"/>
                      <a:pt x="43" y="32"/>
                      <a:pt x="26" y="22"/>
                    </a:cubicBezTo>
                    <a:cubicBezTo>
                      <a:pt x="16" y="17"/>
                      <a:pt x="3" y="17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8" name="Freeform 75"/>
              <p:cNvSpPr/>
              <p:nvPr/>
            </p:nvSpPr>
            <p:spPr bwMode="auto">
              <a:xfrm>
                <a:off x="1554" y="2960"/>
                <a:ext cx="26" cy="20"/>
              </a:xfrm>
              <a:custGeom>
                <a:avLst/>
                <a:gdLst>
                  <a:gd name="T0" fmla="*/ 30 w 30"/>
                  <a:gd name="T1" fmla="*/ 2 h 23"/>
                  <a:gd name="T2" fmla="*/ 7 w 30"/>
                  <a:gd name="T3" fmla="*/ 23 h 23"/>
                  <a:gd name="T4" fmla="*/ 9 w 30"/>
                  <a:gd name="T5" fmla="*/ 7 h 23"/>
                  <a:gd name="T6" fmla="*/ 30 w 30"/>
                  <a:gd name="T7" fmla="*/ 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23">
                    <a:moveTo>
                      <a:pt x="30" y="2"/>
                    </a:moveTo>
                    <a:cubicBezTo>
                      <a:pt x="30" y="11"/>
                      <a:pt x="17" y="19"/>
                      <a:pt x="7" y="23"/>
                    </a:cubicBezTo>
                    <a:cubicBezTo>
                      <a:pt x="0" y="19"/>
                      <a:pt x="10" y="12"/>
                      <a:pt x="9" y="7"/>
                    </a:cubicBezTo>
                    <a:cubicBezTo>
                      <a:pt x="14" y="2"/>
                      <a:pt x="22" y="0"/>
                      <a:pt x="3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9" name="Freeform 76"/>
              <p:cNvSpPr/>
              <p:nvPr/>
            </p:nvSpPr>
            <p:spPr bwMode="auto">
              <a:xfrm>
                <a:off x="2162" y="2963"/>
                <a:ext cx="82" cy="38"/>
              </a:xfrm>
              <a:custGeom>
                <a:avLst/>
                <a:gdLst>
                  <a:gd name="T0" fmla="*/ 91 w 94"/>
                  <a:gd name="T1" fmla="*/ 44 h 44"/>
                  <a:gd name="T2" fmla="*/ 66 w 94"/>
                  <a:gd name="T3" fmla="*/ 29 h 44"/>
                  <a:gd name="T4" fmla="*/ 13 w 94"/>
                  <a:gd name="T5" fmla="*/ 8 h 44"/>
                  <a:gd name="T6" fmla="*/ 2 w 94"/>
                  <a:gd name="T7" fmla="*/ 1 h 44"/>
                  <a:gd name="T8" fmla="*/ 4 w 94"/>
                  <a:gd name="T9" fmla="*/ 0 h 44"/>
                  <a:gd name="T10" fmla="*/ 76 w 94"/>
                  <a:gd name="T11" fmla="*/ 24 h 44"/>
                  <a:gd name="T12" fmla="*/ 71 w 94"/>
                  <a:gd name="T13" fmla="*/ 31 h 44"/>
                  <a:gd name="T14" fmla="*/ 91 w 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4" h="44">
                    <a:moveTo>
                      <a:pt x="91" y="44"/>
                    </a:moveTo>
                    <a:cubicBezTo>
                      <a:pt x="83" y="39"/>
                      <a:pt x="68" y="40"/>
                      <a:pt x="66" y="29"/>
                    </a:cubicBezTo>
                    <a:cubicBezTo>
                      <a:pt x="48" y="23"/>
                      <a:pt x="32" y="15"/>
                      <a:pt x="13" y="8"/>
                    </a:cubicBezTo>
                    <a:cubicBezTo>
                      <a:pt x="10" y="5"/>
                      <a:pt x="0" y="7"/>
                      <a:pt x="2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0" y="3"/>
                      <a:pt x="53" y="13"/>
                      <a:pt x="76" y="24"/>
                    </a:cubicBezTo>
                    <a:cubicBezTo>
                      <a:pt x="78" y="28"/>
                      <a:pt x="74" y="29"/>
                      <a:pt x="71" y="31"/>
                    </a:cubicBezTo>
                    <a:cubicBezTo>
                      <a:pt x="78" y="38"/>
                      <a:pt x="94" y="35"/>
                      <a:pt x="91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0" name="Freeform 77"/>
              <p:cNvSpPr/>
              <p:nvPr/>
            </p:nvSpPr>
            <p:spPr bwMode="auto">
              <a:xfrm>
                <a:off x="933" y="2977"/>
                <a:ext cx="27" cy="27"/>
              </a:xfrm>
              <a:custGeom>
                <a:avLst/>
                <a:gdLst>
                  <a:gd name="T0" fmla="*/ 24 w 31"/>
                  <a:gd name="T1" fmla="*/ 30 h 30"/>
                  <a:gd name="T2" fmla="*/ 0 w 31"/>
                  <a:gd name="T3" fmla="*/ 10 h 30"/>
                  <a:gd name="T4" fmla="*/ 16 w 31"/>
                  <a:gd name="T5" fmla="*/ 0 h 30"/>
                  <a:gd name="T6" fmla="*/ 21 w 31"/>
                  <a:gd name="T7" fmla="*/ 15 h 30"/>
                  <a:gd name="T8" fmla="*/ 29 w 31"/>
                  <a:gd name="T9" fmla="*/ 27 h 30"/>
                  <a:gd name="T10" fmla="*/ 24 w 31"/>
                  <a:gd name="T11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" h="30">
                    <a:moveTo>
                      <a:pt x="24" y="30"/>
                    </a:moveTo>
                    <a:cubicBezTo>
                      <a:pt x="18" y="22"/>
                      <a:pt x="1" y="21"/>
                      <a:pt x="0" y="10"/>
                    </a:cubicBezTo>
                    <a:cubicBezTo>
                      <a:pt x="5" y="6"/>
                      <a:pt x="9" y="0"/>
                      <a:pt x="16" y="0"/>
                    </a:cubicBezTo>
                    <a:cubicBezTo>
                      <a:pt x="21" y="4"/>
                      <a:pt x="19" y="10"/>
                      <a:pt x="21" y="15"/>
                    </a:cubicBezTo>
                    <a:cubicBezTo>
                      <a:pt x="23" y="19"/>
                      <a:pt x="31" y="22"/>
                      <a:pt x="29" y="27"/>
                    </a:cubicBezTo>
                    <a:cubicBezTo>
                      <a:pt x="29" y="29"/>
                      <a:pt x="28" y="30"/>
                      <a:pt x="24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1" name="Freeform 78"/>
              <p:cNvSpPr/>
              <p:nvPr/>
            </p:nvSpPr>
            <p:spPr bwMode="auto">
              <a:xfrm>
                <a:off x="1805" y="2979"/>
                <a:ext cx="99" cy="76"/>
              </a:xfrm>
              <a:custGeom>
                <a:avLst/>
                <a:gdLst>
                  <a:gd name="T0" fmla="*/ 114 w 115"/>
                  <a:gd name="T1" fmla="*/ 5 h 87"/>
                  <a:gd name="T2" fmla="*/ 53 w 115"/>
                  <a:gd name="T3" fmla="*/ 49 h 87"/>
                  <a:gd name="T4" fmla="*/ 2 w 115"/>
                  <a:gd name="T5" fmla="*/ 87 h 87"/>
                  <a:gd name="T6" fmla="*/ 8 w 115"/>
                  <a:gd name="T7" fmla="*/ 79 h 87"/>
                  <a:gd name="T8" fmla="*/ 33 w 115"/>
                  <a:gd name="T9" fmla="*/ 51 h 87"/>
                  <a:gd name="T10" fmla="*/ 36 w 115"/>
                  <a:gd name="T11" fmla="*/ 52 h 87"/>
                  <a:gd name="T12" fmla="*/ 31 w 115"/>
                  <a:gd name="T13" fmla="*/ 43 h 87"/>
                  <a:gd name="T14" fmla="*/ 71 w 115"/>
                  <a:gd name="T15" fmla="*/ 37 h 87"/>
                  <a:gd name="T16" fmla="*/ 87 w 115"/>
                  <a:gd name="T17" fmla="*/ 8 h 87"/>
                  <a:gd name="T18" fmla="*/ 107 w 115"/>
                  <a:gd name="T19" fmla="*/ 0 h 87"/>
                  <a:gd name="T20" fmla="*/ 114 w 115"/>
                  <a:gd name="T21" fmla="*/ 5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5" h="87">
                    <a:moveTo>
                      <a:pt x="114" y="5"/>
                    </a:moveTo>
                    <a:cubicBezTo>
                      <a:pt x="96" y="20"/>
                      <a:pt x="87" y="52"/>
                      <a:pt x="53" y="49"/>
                    </a:cubicBezTo>
                    <a:cubicBezTo>
                      <a:pt x="36" y="61"/>
                      <a:pt x="25" y="83"/>
                      <a:pt x="2" y="87"/>
                    </a:cubicBezTo>
                    <a:cubicBezTo>
                      <a:pt x="0" y="81"/>
                      <a:pt x="8" y="81"/>
                      <a:pt x="8" y="79"/>
                    </a:cubicBezTo>
                    <a:cubicBezTo>
                      <a:pt x="18" y="71"/>
                      <a:pt x="23" y="59"/>
                      <a:pt x="33" y="51"/>
                    </a:cubicBezTo>
                    <a:cubicBezTo>
                      <a:pt x="36" y="52"/>
                      <a:pt x="36" y="52"/>
                      <a:pt x="36" y="52"/>
                    </a:cubicBezTo>
                    <a:cubicBezTo>
                      <a:pt x="41" y="49"/>
                      <a:pt x="31" y="47"/>
                      <a:pt x="31" y="43"/>
                    </a:cubicBezTo>
                    <a:cubicBezTo>
                      <a:pt x="45" y="39"/>
                      <a:pt x="56" y="36"/>
                      <a:pt x="71" y="37"/>
                    </a:cubicBezTo>
                    <a:cubicBezTo>
                      <a:pt x="78" y="28"/>
                      <a:pt x="91" y="21"/>
                      <a:pt x="87" y="8"/>
                    </a:cubicBezTo>
                    <a:cubicBezTo>
                      <a:pt x="89" y="0"/>
                      <a:pt x="101" y="2"/>
                      <a:pt x="107" y="0"/>
                    </a:cubicBezTo>
                    <a:cubicBezTo>
                      <a:pt x="110" y="1"/>
                      <a:pt x="115" y="1"/>
                      <a:pt x="11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2" name="Freeform 79"/>
              <p:cNvSpPr/>
              <p:nvPr/>
            </p:nvSpPr>
            <p:spPr bwMode="auto">
              <a:xfrm>
                <a:off x="2374" y="2979"/>
                <a:ext cx="13" cy="8"/>
              </a:xfrm>
              <a:custGeom>
                <a:avLst/>
                <a:gdLst>
                  <a:gd name="T0" fmla="*/ 2 w 15"/>
                  <a:gd name="T1" fmla="*/ 4 h 9"/>
                  <a:gd name="T2" fmla="*/ 12 w 15"/>
                  <a:gd name="T3" fmla="*/ 5 h 9"/>
                  <a:gd name="T4" fmla="*/ 9 w 15"/>
                  <a:gd name="T5" fmla="*/ 9 h 9"/>
                  <a:gd name="T6" fmla="*/ 2 w 15"/>
                  <a:gd name="T7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9">
                    <a:moveTo>
                      <a:pt x="2" y="4"/>
                    </a:moveTo>
                    <a:cubicBezTo>
                      <a:pt x="4" y="0"/>
                      <a:pt x="9" y="4"/>
                      <a:pt x="12" y="5"/>
                    </a:cubicBezTo>
                    <a:cubicBezTo>
                      <a:pt x="15" y="6"/>
                      <a:pt x="10" y="9"/>
                      <a:pt x="9" y="9"/>
                    </a:cubicBezTo>
                    <a:cubicBezTo>
                      <a:pt x="7" y="8"/>
                      <a:pt x="0" y="8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3" name="Freeform 80"/>
              <p:cNvSpPr/>
              <p:nvPr/>
            </p:nvSpPr>
            <p:spPr bwMode="auto">
              <a:xfrm>
                <a:off x="1573" y="2981"/>
                <a:ext cx="33" cy="20"/>
              </a:xfrm>
              <a:custGeom>
                <a:avLst/>
                <a:gdLst>
                  <a:gd name="T0" fmla="*/ 15 w 38"/>
                  <a:gd name="T1" fmla="*/ 23 h 23"/>
                  <a:gd name="T2" fmla="*/ 16 w 38"/>
                  <a:gd name="T3" fmla="*/ 7 h 23"/>
                  <a:gd name="T4" fmla="*/ 36 w 38"/>
                  <a:gd name="T5" fmla="*/ 2 h 23"/>
                  <a:gd name="T6" fmla="*/ 31 w 38"/>
                  <a:gd name="T7" fmla="*/ 10 h 23"/>
                  <a:gd name="T8" fmla="*/ 15 w 38"/>
                  <a:gd name="T9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23">
                    <a:moveTo>
                      <a:pt x="15" y="23"/>
                    </a:moveTo>
                    <a:cubicBezTo>
                      <a:pt x="0" y="21"/>
                      <a:pt x="18" y="14"/>
                      <a:pt x="16" y="7"/>
                    </a:cubicBezTo>
                    <a:cubicBezTo>
                      <a:pt x="21" y="3"/>
                      <a:pt x="28" y="0"/>
                      <a:pt x="36" y="2"/>
                    </a:cubicBezTo>
                    <a:cubicBezTo>
                      <a:pt x="36" y="6"/>
                      <a:pt x="38" y="7"/>
                      <a:pt x="31" y="10"/>
                    </a:cubicBezTo>
                    <a:cubicBezTo>
                      <a:pt x="31" y="18"/>
                      <a:pt x="18" y="15"/>
                      <a:pt x="15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4" name="Freeform 81"/>
              <p:cNvSpPr/>
              <p:nvPr/>
            </p:nvSpPr>
            <p:spPr bwMode="auto">
              <a:xfrm>
                <a:off x="2288" y="2984"/>
                <a:ext cx="77" cy="40"/>
              </a:xfrm>
              <a:custGeom>
                <a:avLst/>
                <a:gdLst>
                  <a:gd name="T0" fmla="*/ 25 w 89"/>
                  <a:gd name="T1" fmla="*/ 21 h 46"/>
                  <a:gd name="T2" fmla="*/ 0 w 89"/>
                  <a:gd name="T3" fmla="*/ 4 h 46"/>
                  <a:gd name="T4" fmla="*/ 5 w 89"/>
                  <a:gd name="T5" fmla="*/ 0 h 46"/>
                  <a:gd name="T6" fmla="*/ 30 w 89"/>
                  <a:gd name="T7" fmla="*/ 14 h 46"/>
                  <a:gd name="T8" fmla="*/ 81 w 89"/>
                  <a:gd name="T9" fmla="*/ 37 h 46"/>
                  <a:gd name="T10" fmla="*/ 88 w 89"/>
                  <a:gd name="T11" fmla="*/ 46 h 46"/>
                  <a:gd name="T12" fmla="*/ 38 w 89"/>
                  <a:gd name="T13" fmla="*/ 27 h 46"/>
                  <a:gd name="T14" fmla="*/ 25 w 89"/>
                  <a:gd name="T15" fmla="*/ 21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9" h="46">
                    <a:moveTo>
                      <a:pt x="25" y="21"/>
                    </a:moveTo>
                    <a:cubicBezTo>
                      <a:pt x="19" y="15"/>
                      <a:pt x="5" y="11"/>
                      <a:pt x="0" y="4"/>
                    </a:cubicBezTo>
                    <a:cubicBezTo>
                      <a:pt x="2" y="3"/>
                      <a:pt x="2" y="0"/>
                      <a:pt x="5" y="0"/>
                    </a:cubicBezTo>
                    <a:cubicBezTo>
                      <a:pt x="14" y="4"/>
                      <a:pt x="24" y="8"/>
                      <a:pt x="30" y="14"/>
                    </a:cubicBezTo>
                    <a:cubicBezTo>
                      <a:pt x="52" y="17"/>
                      <a:pt x="63" y="31"/>
                      <a:pt x="81" y="37"/>
                    </a:cubicBezTo>
                    <a:cubicBezTo>
                      <a:pt x="85" y="38"/>
                      <a:pt x="89" y="42"/>
                      <a:pt x="88" y="46"/>
                    </a:cubicBezTo>
                    <a:cubicBezTo>
                      <a:pt x="70" y="43"/>
                      <a:pt x="58" y="26"/>
                      <a:pt x="38" y="27"/>
                    </a:cubicBezTo>
                    <a:cubicBezTo>
                      <a:pt x="33" y="27"/>
                      <a:pt x="32" y="19"/>
                      <a:pt x="25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5" name="Freeform 82"/>
              <p:cNvSpPr/>
              <p:nvPr/>
            </p:nvSpPr>
            <p:spPr bwMode="auto">
              <a:xfrm>
                <a:off x="1759" y="2987"/>
                <a:ext cx="52" cy="43"/>
              </a:xfrm>
              <a:custGeom>
                <a:avLst/>
                <a:gdLst>
                  <a:gd name="T0" fmla="*/ 5 w 60"/>
                  <a:gd name="T1" fmla="*/ 43 h 50"/>
                  <a:gd name="T2" fmla="*/ 33 w 60"/>
                  <a:gd name="T3" fmla="*/ 22 h 50"/>
                  <a:gd name="T4" fmla="*/ 56 w 60"/>
                  <a:gd name="T5" fmla="*/ 0 h 50"/>
                  <a:gd name="T6" fmla="*/ 60 w 60"/>
                  <a:gd name="T7" fmla="*/ 3 h 50"/>
                  <a:gd name="T8" fmla="*/ 48 w 60"/>
                  <a:gd name="T9" fmla="*/ 20 h 50"/>
                  <a:gd name="T10" fmla="*/ 2 w 60"/>
                  <a:gd name="T11" fmla="*/ 50 h 50"/>
                  <a:gd name="T12" fmla="*/ 5 w 60"/>
                  <a:gd name="T13" fmla="*/ 43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0" h="50">
                    <a:moveTo>
                      <a:pt x="5" y="43"/>
                    </a:moveTo>
                    <a:cubicBezTo>
                      <a:pt x="20" y="39"/>
                      <a:pt x="17" y="23"/>
                      <a:pt x="33" y="22"/>
                    </a:cubicBezTo>
                    <a:cubicBezTo>
                      <a:pt x="46" y="18"/>
                      <a:pt x="48" y="7"/>
                      <a:pt x="56" y="0"/>
                    </a:cubicBezTo>
                    <a:cubicBezTo>
                      <a:pt x="60" y="3"/>
                      <a:pt x="60" y="3"/>
                      <a:pt x="60" y="3"/>
                    </a:cubicBezTo>
                    <a:cubicBezTo>
                      <a:pt x="56" y="8"/>
                      <a:pt x="53" y="15"/>
                      <a:pt x="48" y="20"/>
                    </a:cubicBezTo>
                    <a:cubicBezTo>
                      <a:pt x="35" y="31"/>
                      <a:pt x="18" y="43"/>
                      <a:pt x="2" y="50"/>
                    </a:cubicBezTo>
                    <a:cubicBezTo>
                      <a:pt x="0" y="48"/>
                      <a:pt x="2" y="44"/>
                      <a:pt x="5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6" name="Freeform 83"/>
              <p:cNvSpPr/>
              <p:nvPr/>
            </p:nvSpPr>
            <p:spPr bwMode="auto">
              <a:xfrm>
                <a:off x="2400" y="2988"/>
                <a:ext cx="4" cy="5"/>
              </a:xfrm>
              <a:custGeom>
                <a:avLst/>
                <a:gdLst>
                  <a:gd name="T0" fmla="*/ 5 w 5"/>
                  <a:gd name="T1" fmla="*/ 3 h 6"/>
                  <a:gd name="T2" fmla="*/ 3 w 5"/>
                  <a:gd name="T3" fmla="*/ 6 h 6"/>
                  <a:gd name="T4" fmla="*/ 0 w 5"/>
                  <a:gd name="T5" fmla="*/ 4 h 6"/>
                  <a:gd name="T6" fmla="*/ 5 w 5"/>
                  <a:gd name="T7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6">
                    <a:moveTo>
                      <a:pt x="5" y="3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5" y="0"/>
                      <a:pt x="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7" name="Freeform 84"/>
              <p:cNvSpPr/>
              <p:nvPr/>
            </p:nvSpPr>
            <p:spPr bwMode="auto">
              <a:xfrm>
                <a:off x="1962" y="2988"/>
                <a:ext cx="46" cy="41"/>
              </a:xfrm>
              <a:custGeom>
                <a:avLst/>
                <a:gdLst>
                  <a:gd name="T0" fmla="*/ 12 w 53"/>
                  <a:gd name="T1" fmla="*/ 42 h 47"/>
                  <a:gd name="T2" fmla="*/ 0 w 53"/>
                  <a:gd name="T3" fmla="*/ 43 h 47"/>
                  <a:gd name="T4" fmla="*/ 27 w 53"/>
                  <a:gd name="T5" fmla="*/ 21 h 47"/>
                  <a:gd name="T6" fmla="*/ 40 w 53"/>
                  <a:gd name="T7" fmla="*/ 4 h 47"/>
                  <a:gd name="T8" fmla="*/ 52 w 53"/>
                  <a:gd name="T9" fmla="*/ 6 h 47"/>
                  <a:gd name="T10" fmla="*/ 12 w 53"/>
                  <a:gd name="T11" fmla="*/ 42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" h="47">
                    <a:moveTo>
                      <a:pt x="12" y="42"/>
                    </a:moveTo>
                    <a:cubicBezTo>
                      <a:pt x="9" y="43"/>
                      <a:pt x="4" y="47"/>
                      <a:pt x="0" y="43"/>
                    </a:cubicBezTo>
                    <a:cubicBezTo>
                      <a:pt x="7" y="34"/>
                      <a:pt x="22" y="30"/>
                      <a:pt x="27" y="21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3" y="3"/>
                      <a:pt x="53" y="0"/>
                      <a:pt x="52" y="6"/>
                    </a:cubicBezTo>
                    <a:cubicBezTo>
                      <a:pt x="43" y="22"/>
                      <a:pt x="27" y="31"/>
                      <a:pt x="12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8" name="Freeform 85"/>
              <p:cNvSpPr/>
              <p:nvPr/>
            </p:nvSpPr>
            <p:spPr bwMode="auto">
              <a:xfrm>
                <a:off x="1811" y="2997"/>
                <a:ext cx="25" cy="25"/>
              </a:xfrm>
              <a:custGeom>
                <a:avLst/>
                <a:gdLst>
                  <a:gd name="T0" fmla="*/ 0 w 29"/>
                  <a:gd name="T1" fmla="*/ 29 h 29"/>
                  <a:gd name="T2" fmla="*/ 3 w 29"/>
                  <a:gd name="T3" fmla="*/ 23 h 29"/>
                  <a:gd name="T4" fmla="*/ 26 w 29"/>
                  <a:gd name="T5" fmla="*/ 0 h 29"/>
                  <a:gd name="T6" fmla="*/ 26 w 29"/>
                  <a:gd name="T7" fmla="*/ 7 h 29"/>
                  <a:gd name="T8" fmla="*/ 0 w 29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9">
                    <a:moveTo>
                      <a:pt x="0" y="29"/>
                    </a:moveTo>
                    <a:cubicBezTo>
                      <a:pt x="1" y="27"/>
                      <a:pt x="1" y="24"/>
                      <a:pt x="3" y="23"/>
                    </a:cubicBezTo>
                    <a:cubicBezTo>
                      <a:pt x="13" y="17"/>
                      <a:pt x="13" y="3"/>
                      <a:pt x="26" y="0"/>
                    </a:cubicBezTo>
                    <a:cubicBezTo>
                      <a:pt x="29" y="1"/>
                      <a:pt x="24" y="4"/>
                      <a:pt x="26" y="7"/>
                    </a:cubicBezTo>
                    <a:cubicBezTo>
                      <a:pt x="19" y="15"/>
                      <a:pt x="13" y="28"/>
                      <a:pt x="0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9" name="Freeform 86"/>
              <p:cNvSpPr/>
              <p:nvPr/>
            </p:nvSpPr>
            <p:spPr bwMode="auto">
              <a:xfrm>
                <a:off x="2365" y="2997"/>
                <a:ext cx="9" cy="4"/>
              </a:xfrm>
              <a:custGeom>
                <a:avLst/>
                <a:gdLst>
                  <a:gd name="T0" fmla="*/ 4 w 10"/>
                  <a:gd name="T1" fmla="*/ 0 h 5"/>
                  <a:gd name="T2" fmla="*/ 10 w 10"/>
                  <a:gd name="T3" fmla="*/ 5 h 5"/>
                  <a:gd name="T4" fmla="*/ 7 w 10"/>
                  <a:gd name="T5" fmla="*/ 5 h 5"/>
                  <a:gd name="T6" fmla="*/ 0 w 10"/>
                  <a:gd name="T7" fmla="*/ 1 h 5"/>
                  <a:gd name="T8" fmla="*/ 4 w 10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5">
                    <a:moveTo>
                      <a:pt x="4" y="0"/>
                    </a:moveTo>
                    <a:cubicBezTo>
                      <a:pt x="7" y="1"/>
                      <a:pt x="10" y="4"/>
                      <a:pt x="10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5" y="5"/>
                      <a:pt x="2" y="4"/>
                      <a:pt x="0" y="1"/>
                    </a:cubicBezTo>
                    <a:cubicBezTo>
                      <a:pt x="2" y="1"/>
                      <a:pt x="4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0" name="Freeform 87"/>
              <p:cNvSpPr/>
              <p:nvPr/>
            </p:nvSpPr>
            <p:spPr bwMode="auto">
              <a:xfrm>
                <a:off x="2422" y="2999"/>
                <a:ext cx="106" cy="42"/>
              </a:xfrm>
              <a:custGeom>
                <a:avLst/>
                <a:gdLst>
                  <a:gd name="T0" fmla="*/ 54 w 122"/>
                  <a:gd name="T1" fmla="*/ 17 h 48"/>
                  <a:gd name="T2" fmla="*/ 84 w 122"/>
                  <a:gd name="T3" fmla="*/ 22 h 48"/>
                  <a:gd name="T4" fmla="*/ 115 w 122"/>
                  <a:gd name="T5" fmla="*/ 30 h 48"/>
                  <a:gd name="T6" fmla="*/ 97 w 122"/>
                  <a:gd name="T7" fmla="*/ 48 h 48"/>
                  <a:gd name="T8" fmla="*/ 74 w 122"/>
                  <a:gd name="T9" fmla="*/ 34 h 48"/>
                  <a:gd name="T10" fmla="*/ 44 w 122"/>
                  <a:gd name="T11" fmla="*/ 24 h 48"/>
                  <a:gd name="T12" fmla="*/ 0 w 122"/>
                  <a:gd name="T13" fmla="*/ 1 h 48"/>
                  <a:gd name="T14" fmla="*/ 2 w 122"/>
                  <a:gd name="T15" fmla="*/ 0 h 48"/>
                  <a:gd name="T16" fmla="*/ 25 w 122"/>
                  <a:gd name="T17" fmla="*/ 6 h 48"/>
                  <a:gd name="T18" fmla="*/ 54 w 122"/>
                  <a:gd name="T19" fmla="*/ 17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2" h="48">
                    <a:moveTo>
                      <a:pt x="54" y="17"/>
                    </a:moveTo>
                    <a:cubicBezTo>
                      <a:pt x="64" y="18"/>
                      <a:pt x="74" y="22"/>
                      <a:pt x="84" y="22"/>
                    </a:cubicBezTo>
                    <a:cubicBezTo>
                      <a:pt x="95" y="26"/>
                      <a:pt x="105" y="24"/>
                      <a:pt x="115" y="30"/>
                    </a:cubicBezTo>
                    <a:cubicBezTo>
                      <a:pt x="122" y="42"/>
                      <a:pt x="99" y="37"/>
                      <a:pt x="97" y="48"/>
                    </a:cubicBezTo>
                    <a:cubicBezTo>
                      <a:pt x="89" y="45"/>
                      <a:pt x="81" y="40"/>
                      <a:pt x="74" y="34"/>
                    </a:cubicBezTo>
                    <a:cubicBezTo>
                      <a:pt x="64" y="29"/>
                      <a:pt x="53" y="30"/>
                      <a:pt x="44" y="24"/>
                    </a:cubicBezTo>
                    <a:cubicBezTo>
                      <a:pt x="28" y="21"/>
                      <a:pt x="10" y="13"/>
                      <a:pt x="0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0" y="2"/>
                      <a:pt x="18" y="2"/>
                      <a:pt x="25" y="6"/>
                    </a:cubicBezTo>
                    <a:cubicBezTo>
                      <a:pt x="33" y="13"/>
                      <a:pt x="46" y="10"/>
                      <a:pt x="54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1" name="Freeform 88"/>
              <p:cNvSpPr/>
              <p:nvPr/>
            </p:nvSpPr>
            <p:spPr bwMode="auto">
              <a:xfrm>
                <a:off x="2250" y="3001"/>
                <a:ext cx="34" cy="17"/>
              </a:xfrm>
              <a:custGeom>
                <a:avLst/>
                <a:gdLst>
                  <a:gd name="T0" fmla="*/ 33 w 39"/>
                  <a:gd name="T1" fmla="*/ 20 h 20"/>
                  <a:gd name="T2" fmla="*/ 21 w 39"/>
                  <a:gd name="T3" fmla="*/ 18 h 20"/>
                  <a:gd name="T4" fmla="*/ 0 w 39"/>
                  <a:gd name="T5" fmla="*/ 2 h 20"/>
                  <a:gd name="T6" fmla="*/ 0 w 39"/>
                  <a:gd name="T7" fmla="*/ 0 h 20"/>
                  <a:gd name="T8" fmla="*/ 31 w 39"/>
                  <a:gd name="T9" fmla="*/ 12 h 20"/>
                  <a:gd name="T10" fmla="*/ 33 w 39"/>
                  <a:gd name="T11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20">
                    <a:moveTo>
                      <a:pt x="33" y="20"/>
                    </a:moveTo>
                    <a:cubicBezTo>
                      <a:pt x="30" y="20"/>
                      <a:pt x="26" y="19"/>
                      <a:pt x="21" y="18"/>
                    </a:cubicBezTo>
                    <a:cubicBezTo>
                      <a:pt x="15" y="14"/>
                      <a:pt x="5" y="7"/>
                      <a:pt x="0" y="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0" y="6"/>
                      <a:pt x="23" y="6"/>
                      <a:pt x="31" y="12"/>
                    </a:cubicBezTo>
                    <a:cubicBezTo>
                      <a:pt x="35" y="15"/>
                      <a:pt x="39" y="19"/>
                      <a:pt x="33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2" name="Freeform 89"/>
              <p:cNvSpPr/>
              <p:nvPr/>
            </p:nvSpPr>
            <p:spPr bwMode="auto">
              <a:xfrm>
                <a:off x="2002" y="3001"/>
                <a:ext cx="32" cy="29"/>
              </a:xfrm>
              <a:custGeom>
                <a:avLst/>
                <a:gdLst>
                  <a:gd name="T0" fmla="*/ 31 w 36"/>
                  <a:gd name="T1" fmla="*/ 2 h 34"/>
                  <a:gd name="T2" fmla="*/ 36 w 36"/>
                  <a:gd name="T3" fmla="*/ 7 h 34"/>
                  <a:gd name="T4" fmla="*/ 6 w 36"/>
                  <a:gd name="T5" fmla="*/ 34 h 34"/>
                  <a:gd name="T6" fmla="*/ 0 w 36"/>
                  <a:gd name="T7" fmla="*/ 34 h 34"/>
                  <a:gd name="T8" fmla="*/ 0 w 36"/>
                  <a:gd name="T9" fmla="*/ 31 h 34"/>
                  <a:gd name="T10" fmla="*/ 31 w 36"/>
                  <a:gd name="T11" fmla="*/ 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34">
                    <a:moveTo>
                      <a:pt x="31" y="2"/>
                    </a:moveTo>
                    <a:cubicBezTo>
                      <a:pt x="34" y="0"/>
                      <a:pt x="34" y="4"/>
                      <a:pt x="36" y="7"/>
                    </a:cubicBezTo>
                    <a:cubicBezTo>
                      <a:pt x="28" y="15"/>
                      <a:pt x="16" y="24"/>
                      <a:pt x="6" y="34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2"/>
                      <a:pt x="0" y="31"/>
                      <a:pt x="0" y="31"/>
                    </a:cubicBezTo>
                    <a:cubicBezTo>
                      <a:pt x="13" y="23"/>
                      <a:pt x="13" y="6"/>
                      <a:pt x="3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3" name="Freeform 90"/>
              <p:cNvSpPr/>
              <p:nvPr/>
            </p:nvSpPr>
            <p:spPr bwMode="auto">
              <a:xfrm>
                <a:off x="2382" y="3003"/>
                <a:ext cx="4" cy="3"/>
              </a:xfrm>
              <a:custGeom>
                <a:avLst/>
                <a:gdLst>
                  <a:gd name="T0" fmla="*/ 5 w 5"/>
                  <a:gd name="T1" fmla="*/ 2 h 4"/>
                  <a:gd name="T2" fmla="*/ 0 w 5"/>
                  <a:gd name="T3" fmla="*/ 4 h 4"/>
                  <a:gd name="T4" fmla="*/ 0 w 5"/>
                  <a:gd name="T5" fmla="*/ 1 h 4"/>
                  <a:gd name="T6" fmla="*/ 5 w 5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">
                    <a:moveTo>
                      <a:pt x="5" y="2"/>
                    </a:moveTo>
                    <a:cubicBezTo>
                      <a:pt x="5" y="4"/>
                      <a:pt x="1" y="4"/>
                      <a:pt x="0" y="4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5" y="0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4" name="Freeform 91"/>
              <p:cNvSpPr/>
              <p:nvPr/>
            </p:nvSpPr>
            <p:spPr bwMode="auto">
              <a:xfrm>
                <a:off x="1699" y="3001"/>
                <a:ext cx="53" cy="84"/>
              </a:xfrm>
              <a:custGeom>
                <a:avLst/>
                <a:gdLst>
                  <a:gd name="T0" fmla="*/ 10 w 61"/>
                  <a:gd name="T1" fmla="*/ 81 h 97"/>
                  <a:gd name="T2" fmla="*/ 3 w 61"/>
                  <a:gd name="T3" fmla="*/ 77 h 97"/>
                  <a:gd name="T4" fmla="*/ 7 w 61"/>
                  <a:gd name="T5" fmla="*/ 70 h 97"/>
                  <a:gd name="T6" fmla="*/ 16 w 61"/>
                  <a:gd name="T7" fmla="*/ 58 h 97"/>
                  <a:gd name="T8" fmla="*/ 28 w 61"/>
                  <a:gd name="T9" fmla="*/ 30 h 97"/>
                  <a:gd name="T10" fmla="*/ 44 w 61"/>
                  <a:gd name="T11" fmla="*/ 3 h 97"/>
                  <a:gd name="T12" fmla="*/ 53 w 61"/>
                  <a:gd name="T13" fmla="*/ 4 h 97"/>
                  <a:gd name="T14" fmla="*/ 48 w 61"/>
                  <a:gd name="T15" fmla="*/ 11 h 97"/>
                  <a:gd name="T16" fmla="*/ 23 w 61"/>
                  <a:gd name="T17" fmla="*/ 56 h 97"/>
                  <a:gd name="T18" fmla="*/ 46 w 61"/>
                  <a:gd name="T19" fmla="*/ 59 h 97"/>
                  <a:gd name="T20" fmla="*/ 54 w 61"/>
                  <a:gd name="T21" fmla="*/ 51 h 97"/>
                  <a:gd name="T22" fmla="*/ 61 w 61"/>
                  <a:gd name="T23" fmla="*/ 52 h 97"/>
                  <a:gd name="T24" fmla="*/ 36 w 61"/>
                  <a:gd name="T25" fmla="*/ 90 h 97"/>
                  <a:gd name="T26" fmla="*/ 41 w 61"/>
                  <a:gd name="T27" fmla="*/ 74 h 97"/>
                  <a:gd name="T28" fmla="*/ 44 w 61"/>
                  <a:gd name="T29" fmla="*/ 62 h 97"/>
                  <a:gd name="T30" fmla="*/ 31 w 61"/>
                  <a:gd name="T31" fmla="*/ 81 h 97"/>
                  <a:gd name="T32" fmla="*/ 7 w 61"/>
                  <a:gd name="T33" fmla="*/ 97 h 97"/>
                  <a:gd name="T34" fmla="*/ 10 w 61"/>
                  <a:gd name="T35" fmla="*/ 81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1" h="97">
                    <a:moveTo>
                      <a:pt x="10" y="81"/>
                    </a:moveTo>
                    <a:cubicBezTo>
                      <a:pt x="10" y="78"/>
                      <a:pt x="5" y="78"/>
                      <a:pt x="3" y="77"/>
                    </a:cubicBezTo>
                    <a:cubicBezTo>
                      <a:pt x="3" y="74"/>
                      <a:pt x="5" y="72"/>
                      <a:pt x="7" y="70"/>
                    </a:cubicBezTo>
                    <a:cubicBezTo>
                      <a:pt x="11" y="66"/>
                      <a:pt x="13" y="62"/>
                      <a:pt x="16" y="58"/>
                    </a:cubicBezTo>
                    <a:cubicBezTo>
                      <a:pt x="15" y="47"/>
                      <a:pt x="26" y="39"/>
                      <a:pt x="28" y="30"/>
                    </a:cubicBezTo>
                    <a:cubicBezTo>
                      <a:pt x="38" y="22"/>
                      <a:pt x="38" y="11"/>
                      <a:pt x="44" y="3"/>
                    </a:cubicBezTo>
                    <a:cubicBezTo>
                      <a:pt x="48" y="3"/>
                      <a:pt x="51" y="0"/>
                      <a:pt x="53" y="4"/>
                    </a:cubicBezTo>
                    <a:cubicBezTo>
                      <a:pt x="54" y="7"/>
                      <a:pt x="51" y="8"/>
                      <a:pt x="48" y="11"/>
                    </a:cubicBezTo>
                    <a:cubicBezTo>
                      <a:pt x="43" y="27"/>
                      <a:pt x="30" y="40"/>
                      <a:pt x="23" y="56"/>
                    </a:cubicBezTo>
                    <a:cubicBezTo>
                      <a:pt x="31" y="63"/>
                      <a:pt x="38" y="52"/>
                      <a:pt x="46" y="59"/>
                    </a:cubicBezTo>
                    <a:cubicBezTo>
                      <a:pt x="51" y="58"/>
                      <a:pt x="53" y="54"/>
                      <a:pt x="54" y="51"/>
                    </a:cubicBezTo>
                    <a:cubicBezTo>
                      <a:pt x="56" y="50"/>
                      <a:pt x="59" y="51"/>
                      <a:pt x="61" y="52"/>
                    </a:cubicBezTo>
                    <a:cubicBezTo>
                      <a:pt x="56" y="66"/>
                      <a:pt x="49" y="79"/>
                      <a:pt x="36" y="90"/>
                    </a:cubicBezTo>
                    <a:cubicBezTo>
                      <a:pt x="26" y="87"/>
                      <a:pt x="40" y="79"/>
                      <a:pt x="41" y="74"/>
                    </a:cubicBezTo>
                    <a:cubicBezTo>
                      <a:pt x="41" y="70"/>
                      <a:pt x="53" y="66"/>
                      <a:pt x="44" y="62"/>
                    </a:cubicBezTo>
                    <a:cubicBezTo>
                      <a:pt x="41" y="70"/>
                      <a:pt x="31" y="74"/>
                      <a:pt x="31" y="81"/>
                    </a:cubicBezTo>
                    <a:cubicBezTo>
                      <a:pt x="26" y="89"/>
                      <a:pt x="18" y="95"/>
                      <a:pt x="7" y="97"/>
                    </a:cubicBezTo>
                    <a:cubicBezTo>
                      <a:pt x="0" y="91"/>
                      <a:pt x="10" y="86"/>
                      <a:pt x="10" y="8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5" name="Freeform 92"/>
              <p:cNvSpPr/>
              <p:nvPr/>
            </p:nvSpPr>
            <p:spPr bwMode="auto">
              <a:xfrm>
                <a:off x="2160" y="3004"/>
                <a:ext cx="71" cy="37"/>
              </a:xfrm>
              <a:custGeom>
                <a:avLst/>
                <a:gdLst>
                  <a:gd name="T0" fmla="*/ 77 w 82"/>
                  <a:gd name="T1" fmla="*/ 43 h 43"/>
                  <a:gd name="T2" fmla="*/ 41 w 82"/>
                  <a:gd name="T3" fmla="*/ 27 h 43"/>
                  <a:gd name="T4" fmla="*/ 0 w 82"/>
                  <a:gd name="T5" fmla="*/ 4 h 43"/>
                  <a:gd name="T6" fmla="*/ 2 w 82"/>
                  <a:gd name="T7" fmla="*/ 0 h 43"/>
                  <a:gd name="T8" fmla="*/ 81 w 82"/>
                  <a:gd name="T9" fmla="*/ 35 h 43"/>
                  <a:gd name="T10" fmla="*/ 81 w 82"/>
                  <a:gd name="T11" fmla="*/ 39 h 43"/>
                  <a:gd name="T12" fmla="*/ 77 w 82"/>
                  <a:gd name="T13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2" h="43">
                    <a:moveTo>
                      <a:pt x="77" y="43"/>
                    </a:moveTo>
                    <a:cubicBezTo>
                      <a:pt x="66" y="37"/>
                      <a:pt x="54" y="31"/>
                      <a:pt x="41" y="27"/>
                    </a:cubicBezTo>
                    <a:cubicBezTo>
                      <a:pt x="30" y="15"/>
                      <a:pt x="10" y="15"/>
                      <a:pt x="0" y="4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8" y="9"/>
                      <a:pt x="53" y="25"/>
                      <a:pt x="81" y="35"/>
                    </a:cubicBezTo>
                    <a:cubicBezTo>
                      <a:pt x="81" y="39"/>
                      <a:pt x="81" y="39"/>
                      <a:pt x="81" y="39"/>
                    </a:cubicBezTo>
                    <a:cubicBezTo>
                      <a:pt x="82" y="40"/>
                      <a:pt x="79" y="40"/>
                      <a:pt x="77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6" name="Freeform 93"/>
              <p:cNvSpPr/>
              <p:nvPr/>
            </p:nvSpPr>
            <p:spPr bwMode="auto">
              <a:xfrm>
                <a:off x="2400" y="3010"/>
                <a:ext cx="27" cy="14"/>
              </a:xfrm>
              <a:custGeom>
                <a:avLst/>
                <a:gdLst>
                  <a:gd name="T0" fmla="*/ 23 w 31"/>
                  <a:gd name="T1" fmla="*/ 15 h 16"/>
                  <a:gd name="T2" fmla="*/ 0 w 31"/>
                  <a:gd name="T3" fmla="*/ 0 h 16"/>
                  <a:gd name="T4" fmla="*/ 31 w 31"/>
                  <a:gd name="T5" fmla="*/ 12 h 16"/>
                  <a:gd name="T6" fmla="*/ 23 w 31"/>
                  <a:gd name="T7" fmla="*/ 1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16">
                    <a:moveTo>
                      <a:pt x="23" y="15"/>
                    </a:moveTo>
                    <a:cubicBezTo>
                      <a:pt x="15" y="13"/>
                      <a:pt x="2" y="8"/>
                      <a:pt x="0" y="0"/>
                    </a:cubicBezTo>
                    <a:cubicBezTo>
                      <a:pt x="12" y="0"/>
                      <a:pt x="22" y="8"/>
                      <a:pt x="31" y="12"/>
                    </a:cubicBezTo>
                    <a:cubicBezTo>
                      <a:pt x="30" y="15"/>
                      <a:pt x="27" y="16"/>
                      <a:pt x="23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7" name="Freeform 94"/>
              <p:cNvSpPr/>
              <p:nvPr/>
            </p:nvSpPr>
            <p:spPr bwMode="auto">
              <a:xfrm>
                <a:off x="1465" y="3015"/>
                <a:ext cx="40" cy="41"/>
              </a:xfrm>
              <a:custGeom>
                <a:avLst/>
                <a:gdLst>
                  <a:gd name="T0" fmla="*/ 25 w 46"/>
                  <a:gd name="T1" fmla="*/ 34 h 47"/>
                  <a:gd name="T2" fmla="*/ 2 w 46"/>
                  <a:gd name="T3" fmla="*/ 44 h 47"/>
                  <a:gd name="T4" fmla="*/ 5 w 46"/>
                  <a:gd name="T5" fmla="*/ 35 h 47"/>
                  <a:gd name="T6" fmla="*/ 25 w 46"/>
                  <a:gd name="T7" fmla="*/ 15 h 47"/>
                  <a:gd name="T8" fmla="*/ 43 w 46"/>
                  <a:gd name="T9" fmla="*/ 0 h 47"/>
                  <a:gd name="T10" fmla="*/ 40 w 46"/>
                  <a:gd name="T11" fmla="*/ 10 h 47"/>
                  <a:gd name="T12" fmla="*/ 40 w 46"/>
                  <a:gd name="T13" fmla="*/ 20 h 47"/>
                  <a:gd name="T14" fmla="*/ 25 w 46"/>
                  <a:gd name="T15" fmla="*/ 34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6" h="47">
                    <a:moveTo>
                      <a:pt x="25" y="34"/>
                    </a:moveTo>
                    <a:cubicBezTo>
                      <a:pt x="18" y="39"/>
                      <a:pt x="10" y="47"/>
                      <a:pt x="2" y="44"/>
                    </a:cubicBezTo>
                    <a:cubicBezTo>
                      <a:pt x="0" y="40"/>
                      <a:pt x="3" y="38"/>
                      <a:pt x="5" y="35"/>
                    </a:cubicBezTo>
                    <a:cubicBezTo>
                      <a:pt x="15" y="31"/>
                      <a:pt x="20" y="22"/>
                      <a:pt x="25" y="15"/>
                    </a:cubicBezTo>
                    <a:cubicBezTo>
                      <a:pt x="31" y="10"/>
                      <a:pt x="35" y="2"/>
                      <a:pt x="43" y="0"/>
                    </a:cubicBezTo>
                    <a:cubicBezTo>
                      <a:pt x="46" y="4"/>
                      <a:pt x="43" y="8"/>
                      <a:pt x="40" y="10"/>
                    </a:cubicBezTo>
                    <a:cubicBezTo>
                      <a:pt x="36" y="14"/>
                      <a:pt x="38" y="16"/>
                      <a:pt x="40" y="20"/>
                    </a:cubicBezTo>
                    <a:cubicBezTo>
                      <a:pt x="36" y="26"/>
                      <a:pt x="31" y="32"/>
                      <a:pt x="25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8" name="Freeform 95"/>
              <p:cNvSpPr/>
              <p:nvPr/>
            </p:nvSpPr>
            <p:spPr bwMode="auto">
              <a:xfrm>
                <a:off x="1767" y="3020"/>
                <a:ext cx="38" cy="40"/>
              </a:xfrm>
              <a:custGeom>
                <a:avLst/>
                <a:gdLst>
                  <a:gd name="T0" fmla="*/ 0 w 43"/>
                  <a:gd name="T1" fmla="*/ 46 h 46"/>
                  <a:gd name="T2" fmla="*/ 13 w 43"/>
                  <a:gd name="T3" fmla="*/ 30 h 46"/>
                  <a:gd name="T4" fmla="*/ 28 w 43"/>
                  <a:gd name="T5" fmla="*/ 2 h 46"/>
                  <a:gd name="T6" fmla="*/ 43 w 43"/>
                  <a:gd name="T7" fmla="*/ 4 h 46"/>
                  <a:gd name="T8" fmla="*/ 22 w 43"/>
                  <a:gd name="T9" fmla="*/ 33 h 46"/>
                  <a:gd name="T10" fmla="*/ 12 w 43"/>
                  <a:gd name="T11" fmla="*/ 41 h 46"/>
                  <a:gd name="T12" fmla="*/ 0 w 43"/>
                  <a:gd name="T13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46">
                    <a:moveTo>
                      <a:pt x="0" y="46"/>
                    </a:moveTo>
                    <a:cubicBezTo>
                      <a:pt x="0" y="41"/>
                      <a:pt x="10" y="34"/>
                      <a:pt x="13" y="30"/>
                    </a:cubicBezTo>
                    <a:cubicBezTo>
                      <a:pt x="17" y="21"/>
                      <a:pt x="22" y="10"/>
                      <a:pt x="28" y="2"/>
                    </a:cubicBezTo>
                    <a:cubicBezTo>
                      <a:pt x="33" y="0"/>
                      <a:pt x="40" y="0"/>
                      <a:pt x="43" y="4"/>
                    </a:cubicBezTo>
                    <a:cubicBezTo>
                      <a:pt x="35" y="13"/>
                      <a:pt x="31" y="24"/>
                      <a:pt x="22" y="33"/>
                    </a:cubicBezTo>
                    <a:cubicBezTo>
                      <a:pt x="18" y="36"/>
                      <a:pt x="8" y="34"/>
                      <a:pt x="12" y="41"/>
                    </a:cubicBezTo>
                    <a:cubicBezTo>
                      <a:pt x="10" y="44"/>
                      <a:pt x="5" y="46"/>
                      <a:pt x="0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9" name="Freeform 96"/>
              <p:cNvSpPr/>
              <p:nvPr/>
            </p:nvSpPr>
            <p:spPr bwMode="auto">
              <a:xfrm>
                <a:off x="1679" y="3024"/>
                <a:ext cx="27" cy="29"/>
              </a:xfrm>
              <a:custGeom>
                <a:avLst/>
                <a:gdLst>
                  <a:gd name="T0" fmla="*/ 3 w 31"/>
                  <a:gd name="T1" fmla="*/ 34 h 34"/>
                  <a:gd name="T2" fmla="*/ 1 w 31"/>
                  <a:gd name="T3" fmla="*/ 30 h 34"/>
                  <a:gd name="T4" fmla="*/ 11 w 31"/>
                  <a:gd name="T5" fmla="*/ 6 h 34"/>
                  <a:gd name="T6" fmla="*/ 26 w 31"/>
                  <a:gd name="T7" fmla="*/ 0 h 34"/>
                  <a:gd name="T8" fmla="*/ 30 w 31"/>
                  <a:gd name="T9" fmla="*/ 8 h 34"/>
                  <a:gd name="T10" fmla="*/ 3 w 31"/>
                  <a:gd name="T11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" h="34">
                    <a:moveTo>
                      <a:pt x="3" y="34"/>
                    </a:moveTo>
                    <a:cubicBezTo>
                      <a:pt x="0" y="34"/>
                      <a:pt x="1" y="32"/>
                      <a:pt x="1" y="30"/>
                    </a:cubicBezTo>
                    <a:cubicBezTo>
                      <a:pt x="8" y="24"/>
                      <a:pt x="8" y="14"/>
                      <a:pt x="11" y="6"/>
                    </a:cubicBezTo>
                    <a:cubicBezTo>
                      <a:pt x="15" y="4"/>
                      <a:pt x="20" y="0"/>
                      <a:pt x="26" y="0"/>
                    </a:cubicBezTo>
                    <a:cubicBezTo>
                      <a:pt x="31" y="1"/>
                      <a:pt x="30" y="5"/>
                      <a:pt x="30" y="8"/>
                    </a:cubicBezTo>
                    <a:cubicBezTo>
                      <a:pt x="21" y="17"/>
                      <a:pt x="16" y="28"/>
                      <a:pt x="3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0" name="Freeform 97"/>
              <p:cNvSpPr/>
              <p:nvPr/>
            </p:nvSpPr>
            <p:spPr bwMode="auto">
              <a:xfrm>
                <a:off x="2062" y="3024"/>
                <a:ext cx="26" cy="15"/>
              </a:xfrm>
              <a:custGeom>
                <a:avLst/>
                <a:gdLst>
                  <a:gd name="T0" fmla="*/ 15 w 30"/>
                  <a:gd name="T1" fmla="*/ 17 h 18"/>
                  <a:gd name="T2" fmla="*/ 2 w 30"/>
                  <a:gd name="T3" fmla="*/ 17 h 18"/>
                  <a:gd name="T4" fmla="*/ 20 w 30"/>
                  <a:gd name="T5" fmla="*/ 0 h 18"/>
                  <a:gd name="T6" fmla="*/ 15 w 30"/>
                  <a:gd name="T7" fmla="*/ 1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18">
                    <a:moveTo>
                      <a:pt x="15" y="17"/>
                    </a:moveTo>
                    <a:cubicBezTo>
                      <a:pt x="11" y="18"/>
                      <a:pt x="6" y="18"/>
                      <a:pt x="2" y="17"/>
                    </a:cubicBezTo>
                    <a:cubicBezTo>
                      <a:pt x="0" y="6"/>
                      <a:pt x="15" y="8"/>
                      <a:pt x="20" y="0"/>
                    </a:cubicBezTo>
                    <a:cubicBezTo>
                      <a:pt x="30" y="5"/>
                      <a:pt x="21" y="13"/>
                      <a:pt x="15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1" name="Freeform 98"/>
              <p:cNvSpPr/>
              <p:nvPr/>
            </p:nvSpPr>
            <p:spPr bwMode="auto">
              <a:xfrm>
                <a:off x="1628" y="3024"/>
                <a:ext cx="24" cy="21"/>
              </a:xfrm>
              <a:custGeom>
                <a:avLst/>
                <a:gdLst>
                  <a:gd name="T0" fmla="*/ 22 w 27"/>
                  <a:gd name="T1" fmla="*/ 1 h 25"/>
                  <a:gd name="T2" fmla="*/ 25 w 27"/>
                  <a:gd name="T3" fmla="*/ 5 h 25"/>
                  <a:gd name="T4" fmla="*/ 3 w 27"/>
                  <a:gd name="T5" fmla="*/ 25 h 25"/>
                  <a:gd name="T6" fmla="*/ 7 w 27"/>
                  <a:gd name="T7" fmla="*/ 6 h 25"/>
                  <a:gd name="T8" fmla="*/ 22 w 27"/>
                  <a:gd name="T9" fmla="*/ 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5">
                    <a:moveTo>
                      <a:pt x="22" y="1"/>
                    </a:moveTo>
                    <a:cubicBezTo>
                      <a:pt x="23" y="1"/>
                      <a:pt x="27" y="2"/>
                      <a:pt x="25" y="5"/>
                    </a:cubicBezTo>
                    <a:cubicBezTo>
                      <a:pt x="20" y="12"/>
                      <a:pt x="12" y="20"/>
                      <a:pt x="3" y="25"/>
                    </a:cubicBezTo>
                    <a:cubicBezTo>
                      <a:pt x="0" y="18"/>
                      <a:pt x="12" y="13"/>
                      <a:pt x="7" y="6"/>
                    </a:cubicBezTo>
                    <a:cubicBezTo>
                      <a:pt x="12" y="2"/>
                      <a:pt x="15" y="0"/>
                      <a:pt x="2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2" name="Freeform 99"/>
              <p:cNvSpPr/>
              <p:nvPr/>
            </p:nvSpPr>
            <p:spPr bwMode="auto">
              <a:xfrm>
                <a:off x="2369" y="3024"/>
                <a:ext cx="29" cy="18"/>
              </a:xfrm>
              <a:custGeom>
                <a:avLst/>
                <a:gdLst>
                  <a:gd name="T0" fmla="*/ 31 w 34"/>
                  <a:gd name="T1" fmla="*/ 18 h 21"/>
                  <a:gd name="T2" fmla="*/ 15 w 34"/>
                  <a:gd name="T3" fmla="*/ 18 h 21"/>
                  <a:gd name="T4" fmla="*/ 0 w 34"/>
                  <a:gd name="T5" fmla="*/ 2 h 21"/>
                  <a:gd name="T6" fmla="*/ 33 w 34"/>
                  <a:gd name="T7" fmla="*/ 13 h 21"/>
                  <a:gd name="T8" fmla="*/ 31 w 34"/>
                  <a:gd name="T9" fmla="*/ 18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21">
                    <a:moveTo>
                      <a:pt x="31" y="18"/>
                    </a:moveTo>
                    <a:cubicBezTo>
                      <a:pt x="26" y="21"/>
                      <a:pt x="20" y="18"/>
                      <a:pt x="15" y="18"/>
                    </a:cubicBezTo>
                    <a:cubicBezTo>
                      <a:pt x="3" y="18"/>
                      <a:pt x="3" y="8"/>
                      <a:pt x="0" y="2"/>
                    </a:cubicBezTo>
                    <a:cubicBezTo>
                      <a:pt x="13" y="0"/>
                      <a:pt x="23" y="9"/>
                      <a:pt x="33" y="13"/>
                    </a:cubicBezTo>
                    <a:cubicBezTo>
                      <a:pt x="34" y="16"/>
                      <a:pt x="33" y="17"/>
                      <a:pt x="31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3" name="Freeform 100"/>
              <p:cNvSpPr/>
              <p:nvPr/>
            </p:nvSpPr>
            <p:spPr bwMode="auto">
              <a:xfrm>
                <a:off x="1265" y="3025"/>
                <a:ext cx="44" cy="37"/>
              </a:xfrm>
              <a:custGeom>
                <a:avLst/>
                <a:gdLst>
                  <a:gd name="T0" fmla="*/ 33 w 51"/>
                  <a:gd name="T1" fmla="*/ 0 h 42"/>
                  <a:gd name="T2" fmla="*/ 20 w 51"/>
                  <a:gd name="T3" fmla="*/ 26 h 42"/>
                  <a:gd name="T4" fmla="*/ 0 w 51"/>
                  <a:gd name="T5" fmla="*/ 42 h 42"/>
                  <a:gd name="T6" fmla="*/ 8 w 51"/>
                  <a:gd name="T7" fmla="*/ 8 h 42"/>
                  <a:gd name="T8" fmla="*/ 33 w 51"/>
                  <a:gd name="T9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42">
                    <a:moveTo>
                      <a:pt x="33" y="0"/>
                    </a:moveTo>
                    <a:cubicBezTo>
                      <a:pt x="51" y="11"/>
                      <a:pt x="20" y="15"/>
                      <a:pt x="20" y="26"/>
                    </a:cubicBezTo>
                    <a:cubicBezTo>
                      <a:pt x="13" y="31"/>
                      <a:pt x="10" y="42"/>
                      <a:pt x="0" y="42"/>
                    </a:cubicBezTo>
                    <a:cubicBezTo>
                      <a:pt x="5" y="31"/>
                      <a:pt x="12" y="22"/>
                      <a:pt x="8" y="8"/>
                    </a:cubicBezTo>
                    <a:cubicBezTo>
                      <a:pt x="13" y="2"/>
                      <a:pt x="23" y="0"/>
                      <a:pt x="3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4" name="Freeform 101"/>
              <p:cNvSpPr/>
              <p:nvPr/>
            </p:nvSpPr>
            <p:spPr bwMode="auto">
              <a:xfrm>
                <a:off x="2283" y="3027"/>
                <a:ext cx="68" cy="38"/>
              </a:xfrm>
              <a:custGeom>
                <a:avLst/>
                <a:gdLst>
                  <a:gd name="T0" fmla="*/ 36 w 79"/>
                  <a:gd name="T1" fmla="*/ 25 h 44"/>
                  <a:gd name="T2" fmla="*/ 0 w 79"/>
                  <a:gd name="T3" fmla="*/ 1 h 44"/>
                  <a:gd name="T4" fmla="*/ 1 w 79"/>
                  <a:gd name="T5" fmla="*/ 0 h 44"/>
                  <a:gd name="T6" fmla="*/ 48 w 79"/>
                  <a:gd name="T7" fmla="*/ 21 h 44"/>
                  <a:gd name="T8" fmla="*/ 79 w 79"/>
                  <a:gd name="T9" fmla="*/ 36 h 44"/>
                  <a:gd name="T10" fmla="*/ 36 w 79"/>
                  <a:gd name="T11" fmla="*/ 25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9" h="44">
                    <a:moveTo>
                      <a:pt x="36" y="25"/>
                    </a:moveTo>
                    <a:cubicBezTo>
                      <a:pt x="26" y="16"/>
                      <a:pt x="11" y="9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8" y="5"/>
                      <a:pt x="30" y="17"/>
                      <a:pt x="48" y="21"/>
                    </a:cubicBezTo>
                    <a:cubicBezTo>
                      <a:pt x="58" y="28"/>
                      <a:pt x="72" y="26"/>
                      <a:pt x="79" y="36"/>
                    </a:cubicBezTo>
                    <a:cubicBezTo>
                      <a:pt x="66" y="44"/>
                      <a:pt x="49" y="30"/>
                      <a:pt x="36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5" name="Freeform 102"/>
              <p:cNvSpPr>
                <a:spLocks noEditPoints="1"/>
              </p:cNvSpPr>
              <p:nvPr/>
            </p:nvSpPr>
            <p:spPr bwMode="auto">
              <a:xfrm>
                <a:off x="951" y="3024"/>
                <a:ext cx="354" cy="147"/>
              </a:xfrm>
              <a:custGeom>
                <a:avLst/>
                <a:gdLst>
                  <a:gd name="T0" fmla="*/ 358 w 407"/>
                  <a:gd name="T1" fmla="*/ 67 h 169"/>
                  <a:gd name="T2" fmla="*/ 271 w 407"/>
                  <a:gd name="T3" fmla="*/ 82 h 169"/>
                  <a:gd name="T4" fmla="*/ 307 w 407"/>
                  <a:gd name="T5" fmla="*/ 94 h 169"/>
                  <a:gd name="T6" fmla="*/ 358 w 407"/>
                  <a:gd name="T7" fmla="*/ 79 h 169"/>
                  <a:gd name="T8" fmla="*/ 345 w 407"/>
                  <a:gd name="T9" fmla="*/ 98 h 169"/>
                  <a:gd name="T10" fmla="*/ 402 w 407"/>
                  <a:gd name="T11" fmla="*/ 100 h 169"/>
                  <a:gd name="T12" fmla="*/ 302 w 407"/>
                  <a:gd name="T13" fmla="*/ 110 h 169"/>
                  <a:gd name="T14" fmla="*/ 246 w 407"/>
                  <a:gd name="T15" fmla="*/ 106 h 169"/>
                  <a:gd name="T16" fmla="*/ 266 w 407"/>
                  <a:gd name="T17" fmla="*/ 116 h 169"/>
                  <a:gd name="T18" fmla="*/ 218 w 407"/>
                  <a:gd name="T19" fmla="*/ 126 h 169"/>
                  <a:gd name="T20" fmla="*/ 244 w 407"/>
                  <a:gd name="T21" fmla="*/ 107 h 169"/>
                  <a:gd name="T22" fmla="*/ 195 w 407"/>
                  <a:gd name="T23" fmla="*/ 122 h 169"/>
                  <a:gd name="T24" fmla="*/ 119 w 407"/>
                  <a:gd name="T25" fmla="*/ 167 h 169"/>
                  <a:gd name="T26" fmla="*/ 165 w 407"/>
                  <a:gd name="T27" fmla="*/ 123 h 169"/>
                  <a:gd name="T28" fmla="*/ 233 w 407"/>
                  <a:gd name="T29" fmla="*/ 94 h 169"/>
                  <a:gd name="T30" fmla="*/ 183 w 407"/>
                  <a:gd name="T31" fmla="*/ 84 h 169"/>
                  <a:gd name="T32" fmla="*/ 109 w 407"/>
                  <a:gd name="T33" fmla="*/ 114 h 169"/>
                  <a:gd name="T34" fmla="*/ 158 w 407"/>
                  <a:gd name="T35" fmla="*/ 68 h 169"/>
                  <a:gd name="T36" fmla="*/ 107 w 407"/>
                  <a:gd name="T37" fmla="*/ 76 h 169"/>
                  <a:gd name="T38" fmla="*/ 45 w 407"/>
                  <a:gd name="T39" fmla="*/ 149 h 169"/>
                  <a:gd name="T40" fmla="*/ 0 w 407"/>
                  <a:gd name="T41" fmla="*/ 158 h 169"/>
                  <a:gd name="T42" fmla="*/ 31 w 407"/>
                  <a:gd name="T43" fmla="*/ 138 h 169"/>
                  <a:gd name="T44" fmla="*/ 81 w 407"/>
                  <a:gd name="T45" fmla="*/ 82 h 169"/>
                  <a:gd name="T46" fmla="*/ 84 w 407"/>
                  <a:gd name="T47" fmla="*/ 72 h 169"/>
                  <a:gd name="T48" fmla="*/ 181 w 407"/>
                  <a:gd name="T49" fmla="*/ 52 h 169"/>
                  <a:gd name="T50" fmla="*/ 213 w 407"/>
                  <a:gd name="T51" fmla="*/ 8 h 169"/>
                  <a:gd name="T52" fmla="*/ 231 w 407"/>
                  <a:gd name="T53" fmla="*/ 24 h 169"/>
                  <a:gd name="T54" fmla="*/ 226 w 407"/>
                  <a:gd name="T55" fmla="*/ 43 h 169"/>
                  <a:gd name="T56" fmla="*/ 218 w 407"/>
                  <a:gd name="T57" fmla="*/ 59 h 169"/>
                  <a:gd name="T58" fmla="*/ 190 w 407"/>
                  <a:gd name="T59" fmla="*/ 74 h 169"/>
                  <a:gd name="T60" fmla="*/ 269 w 407"/>
                  <a:gd name="T61" fmla="*/ 56 h 169"/>
                  <a:gd name="T62" fmla="*/ 256 w 407"/>
                  <a:gd name="T63" fmla="*/ 45 h 169"/>
                  <a:gd name="T64" fmla="*/ 280 w 407"/>
                  <a:gd name="T65" fmla="*/ 36 h 169"/>
                  <a:gd name="T66" fmla="*/ 346 w 407"/>
                  <a:gd name="T67" fmla="*/ 51 h 169"/>
                  <a:gd name="T68" fmla="*/ 404 w 407"/>
                  <a:gd name="T69" fmla="*/ 71 h 169"/>
                  <a:gd name="T70" fmla="*/ 167 w 407"/>
                  <a:gd name="T71" fmla="*/ 66 h 169"/>
                  <a:gd name="T72" fmla="*/ 170 w 407"/>
                  <a:gd name="T73" fmla="*/ 66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07" h="169">
                    <a:moveTo>
                      <a:pt x="404" y="71"/>
                    </a:moveTo>
                    <a:cubicBezTo>
                      <a:pt x="388" y="76"/>
                      <a:pt x="373" y="67"/>
                      <a:pt x="358" y="67"/>
                    </a:cubicBezTo>
                    <a:cubicBezTo>
                      <a:pt x="335" y="62"/>
                      <a:pt x="312" y="60"/>
                      <a:pt x="289" y="58"/>
                    </a:cubicBezTo>
                    <a:cubicBezTo>
                      <a:pt x="284" y="67"/>
                      <a:pt x="274" y="72"/>
                      <a:pt x="271" y="82"/>
                    </a:cubicBezTo>
                    <a:cubicBezTo>
                      <a:pt x="269" y="83"/>
                      <a:pt x="264" y="83"/>
                      <a:pt x="266" y="87"/>
                    </a:cubicBezTo>
                    <a:cubicBezTo>
                      <a:pt x="280" y="87"/>
                      <a:pt x="292" y="95"/>
                      <a:pt x="307" y="94"/>
                    </a:cubicBezTo>
                    <a:cubicBezTo>
                      <a:pt x="318" y="94"/>
                      <a:pt x="322" y="86"/>
                      <a:pt x="328" y="80"/>
                    </a:cubicBezTo>
                    <a:cubicBezTo>
                      <a:pt x="338" y="78"/>
                      <a:pt x="350" y="74"/>
                      <a:pt x="358" y="79"/>
                    </a:cubicBezTo>
                    <a:cubicBezTo>
                      <a:pt x="358" y="96"/>
                      <a:pt x="330" y="82"/>
                      <a:pt x="323" y="95"/>
                    </a:cubicBezTo>
                    <a:cubicBezTo>
                      <a:pt x="330" y="99"/>
                      <a:pt x="338" y="96"/>
                      <a:pt x="345" y="98"/>
                    </a:cubicBezTo>
                    <a:cubicBezTo>
                      <a:pt x="358" y="103"/>
                      <a:pt x="368" y="92"/>
                      <a:pt x="381" y="92"/>
                    </a:cubicBezTo>
                    <a:cubicBezTo>
                      <a:pt x="389" y="92"/>
                      <a:pt x="401" y="94"/>
                      <a:pt x="402" y="100"/>
                    </a:cubicBezTo>
                    <a:cubicBezTo>
                      <a:pt x="399" y="104"/>
                      <a:pt x="393" y="103"/>
                      <a:pt x="386" y="103"/>
                    </a:cubicBezTo>
                    <a:cubicBezTo>
                      <a:pt x="360" y="110"/>
                      <a:pt x="332" y="112"/>
                      <a:pt x="302" y="110"/>
                    </a:cubicBezTo>
                    <a:cubicBezTo>
                      <a:pt x="287" y="103"/>
                      <a:pt x="272" y="98"/>
                      <a:pt x="256" y="95"/>
                    </a:cubicBezTo>
                    <a:cubicBezTo>
                      <a:pt x="251" y="98"/>
                      <a:pt x="246" y="102"/>
                      <a:pt x="246" y="106"/>
                    </a:cubicBezTo>
                    <a:cubicBezTo>
                      <a:pt x="249" y="106"/>
                      <a:pt x="249" y="106"/>
                      <a:pt x="249" y="106"/>
                    </a:cubicBezTo>
                    <a:cubicBezTo>
                      <a:pt x="254" y="110"/>
                      <a:pt x="267" y="107"/>
                      <a:pt x="266" y="116"/>
                    </a:cubicBezTo>
                    <a:cubicBezTo>
                      <a:pt x="264" y="123"/>
                      <a:pt x="252" y="120"/>
                      <a:pt x="247" y="122"/>
                    </a:cubicBezTo>
                    <a:cubicBezTo>
                      <a:pt x="238" y="123"/>
                      <a:pt x="226" y="130"/>
                      <a:pt x="218" y="126"/>
                    </a:cubicBezTo>
                    <a:cubicBezTo>
                      <a:pt x="216" y="122"/>
                      <a:pt x="223" y="120"/>
                      <a:pt x="226" y="118"/>
                    </a:cubicBezTo>
                    <a:cubicBezTo>
                      <a:pt x="234" y="118"/>
                      <a:pt x="238" y="112"/>
                      <a:pt x="244" y="107"/>
                    </a:cubicBezTo>
                    <a:cubicBezTo>
                      <a:pt x="242" y="106"/>
                      <a:pt x="242" y="106"/>
                      <a:pt x="242" y="106"/>
                    </a:cubicBezTo>
                    <a:cubicBezTo>
                      <a:pt x="226" y="110"/>
                      <a:pt x="213" y="122"/>
                      <a:pt x="195" y="122"/>
                    </a:cubicBezTo>
                    <a:cubicBezTo>
                      <a:pt x="168" y="132"/>
                      <a:pt x="148" y="150"/>
                      <a:pt x="127" y="166"/>
                    </a:cubicBezTo>
                    <a:cubicBezTo>
                      <a:pt x="125" y="167"/>
                      <a:pt x="120" y="169"/>
                      <a:pt x="119" y="167"/>
                    </a:cubicBezTo>
                    <a:cubicBezTo>
                      <a:pt x="117" y="166"/>
                      <a:pt x="117" y="162"/>
                      <a:pt x="119" y="161"/>
                    </a:cubicBezTo>
                    <a:cubicBezTo>
                      <a:pt x="139" y="153"/>
                      <a:pt x="145" y="134"/>
                      <a:pt x="165" y="123"/>
                    </a:cubicBezTo>
                    <a:cubicBezTo>
                      <a:pt x="167" y="108"/>
                      <a:pt x="188" y="111"/>
                      <a:pt x="201" y="108"/>
                    </a:cubicBezTo>
                    <a:cubicBezTo>
                      <a:pt x="211" y="100"/>
                      <a:pt x="229" y="104"/>
                      <a:pt x="233" y="94"/>
                    </a:cubicBezTo>
                    <a:cubicBezTo>
                      <a:pt x="228" y="94"/>
                      <a:pt x="224" y="91"/>
                      <a:pt x="219" y="92"/>
                    </a:cubicBezTo>
                    <a:cubicBezTo>
                      <a:pt x="205" y="95"/>
                      <a:pt x="195" y="88"/>
                      <a:pt x="183" y="84"/>
                    </a:cubicBezTo>
                    <a:cubicBezTo>
                      <a:pt x="157" y="86"/>
                      <a:pt x="140" y="107"/>
                      <a:pt x="117" y="118"/>
                    </a:cubicBezTo>
                    <a:cubicBezTo>
                      <a:pt x="114" y="119"/>
                      <a:pt x="109" y="116"/>
                      <a:pt x="109" y="114"/>
                    </a:cubicBezTo>
                    <a:cubicBezTo>
                      <a:pt x="124" y="106"/>
                      <a:pt x="139" y="94"/>
                      <a:pt x="153" y="83"/>
                    </a:cubicBezTo>
                    <a:cubicBezTo>
                      <a:pt x="157" y="78"/>
                      <a:pt x="152" y="71"/>
                      <a:pt x="158" y="68"/>
                    </a:cubicBezTo>
                    <a:cubicBezTo>
                      <a:pt x="155" y="66"/>
                      <a:pt x="148" y="67"/>
                      <a:pt x="144" y="64"/>
                    </a:cubicBezTo>
                    <a:cubicBezTo>
                      <a:pt x="129" y="63"/>
                      <a:pt x="120" y="75"/>
                      <a:pt x="107" y="76"/>
                    </a:cubicBezTo>
                    <a:cubicBezTo>
                      <a:pt x="91" y="92"/>
                      <a:pt x="94" y="115"/>
                      <a:pt x="71" y="126"/>
                    </a:cubicBezTo>
                    <a:cubicBezTo>
                      <a:pt x="66" y="137"/>
                      <a:pt x="53" y="141"/>
                      <a:pt x="45" y="149"/>
                    </a:cubicBezTo>
                    <a:cubicBezTo>
                      <a:pt x="40" y="151"/>
                      <a:pt x="36" y="145"/>
                      <a:pt x="31" y="146"/>
                    </a:cubicBezTo>
                    <a:cubicBezTo>
                      <a:pt x="20" y="149"/>
                      <a:pt x="12" y="162"/>
                      <a:pt x="0" y="158"/>
                    </a:cubicBezTo>
                    <a:cubicBezTo>
                      <a:pt x="0" y="154"/>
                      <a:pt x="7" y="151"/>
                      <a:pt x="8" y="149"/>
                    </a:cubicBezTo>
                    <a:cubicBezTo>
                      <a:pt x="17" y="145"/>
                      <a:pt x="21" y="138"/>
                      <a:pt x="31" y="138"/>
                    </a:cubicBezTo>
                    <a:cubicBezTo>
                      <a:pt x="45" y="145"/>
                      <a:pt x="54" y="126"/>
                      <a:pt x="68" y="122"/>
                    </a:cubicBezTo>
                    <a:cubicBezTo>
                      <a:pt x="71" y="108"/>
                      <a:pt x="89" y="98"/>
                      <a:pt x="81" y="82"/>
                    </a:cubicBezTo>
                    <a:cubicBezTo>
                      <a:pt x="76" y="83"/>
                      <a:pt x="71" y="80"/>
                      <a:pt x="73" y="75"/>
                    </a:cubicBezTo>
                    <a:cubicBezTo>
                      <a:pt x="74" y="71"/>
                      <a:pt x="79" y="72"/>
                      <a:pt x="84" y="72"/>
                    </a:cubicBezTo>
                    <a:cubicBezTo>
                      <a:pt x="92" y="60"/>
                      <a:pt x="109" y="60"/>
                      <a:pt x="122" y="51"/>
                    </a:cubicBezTo>
                    <a:cubicBezTo>
                      <a:pt x="140" y="51"/>
                      <a:pt x="162" y="55"/>
                      <a:pt x="181" y="52"/>
                    </a:cubicBezTo>
                    <a:cubicBezTo>
                      <a:pt x="198" y="44"/>
                      <a:pt x="210" y="32"/>
                      <a:pt x="218" y="20"/>
                    </a:cubicBezTo>
                    <a:cubicBezTo>
                      <a:pt x="216" y="15"/>
                      <a:pt x="208" y="13"/>
                      <a:pt x="213" y="8"/>
                    </a:cubicBezTo>
                    <a:cubicBezTo>
                      <a:pt x="223" y="0"/>
                      <a:pt x="238" y="5"/>
                      <a:pt x="247" y="8"/>
                    </a:cubicBezTo>
                    <a:cubicBezTo>
                      <a:pt x="252" y="16"/>
                      <a:pt x="236" y="17"/>
                      <a:pt x="231" y="24"/>
                    </a:cubicBezTo>
                    <a:cubicBezTo>
                      <a:pt x="228" y="32"/>
                      <a:pt x="216" y="36"/>
                      <a:pt x="214" y="45"/>
                    </a:cubicBezTo>
                    <a:cubicBezTo>
                      <a:pt x="219" y="48"/>
                      <a:pt x="221" y="43"/>
                      <a:pt x="226" y="43"/>
                    </a:cubicBezTo>
                    <a:cubicBezTo>
                      <a:pt x="228" y="44"/>
                      <a:pt x="233" y="41"/>
                      <a:pt x="234" y="45"/>
                    </a:cubicBezTo>
                    <a:cubicBezTo>
                      <a:pt x="241" y="55"/>
                      <a:pt x="223" y="54"/>
                      <a:pt x="218" y="59"/>
                    </a:cubicBezTo>
                    <a:cubicBezTo>
                      <a:pt x="206" y="64"/>
                      <a:pt x="188" y="58"/>
                      <a:pt x="183" y="70"/>
                    </a:cubicBezTo>
                    <a:cubicBezTo>
                      <a:pt x="183" y="72"/>
                      <a:pt x="188" y="72"/>
                      <a:pt x="190" y="74"/>
                    </a:cubicBezTo>
                    <a:cubicBezTo>
                      <a:pt x="206" y="84"/>
                      <a:pt x="228" y="83"/>
                      <a:pt x="247" y="86"/>
                    </a:cubicBezTo>
                    <a:cubicBezTo>
                      <a:pt x="262" y="82"/>
                      <a:pt x="267" y="68"/>
                      <a:pt x="269" y="56"/>
                    </a:cubicBezTo>
                    <a:cubicBezTo>
                      <a:pt x="269" y="48"/>
                      <a:pt x="257" y="55"/>
                      <a:pt x="256" y="50"/>
                    </a:cubicBezTo>
                    <a:cubicBezTo>
                      <a:pt x="254" y="48"/>
                      <a:pt x="252" y="45"/>
                      <a:pt x="256" y="45"/>
                    </a:cubicBezTo>
                    <a:cubicBezTo>
                      <a:pt x="257" y="44"/>
                      <a:pt x="261" y="43"/>
                      <a:pt x="262" y="45"/>
                    </a:cubicBezTo>
                    <a:cubicBezTo>
                      <a:pt x="267" y="41"/>
                      <a:pt x="275" y="39"/>
                      <a:pt x="280" y="36"/>
                    </a:cubicBezTo>
                    <a:cubicBezTo>
                      <a:pt x="294" y="37"/>
                      <a:pt x="305" y="43"/>
                      <a:pt x="317" y="45"/>
                    </a:cubicBezTo>
                    <a:cubicBezTo>
                      <a:pt x="327" y="43"/>
                      <a:pt x="341" y="40"/>
                      <a:pt x="346" y="51"/>
                    </a:cubicBezTo>
                    <a:cubicBezTo>
                      <a:pt x="365" y="58"/>
                      <a:pt x="384" y="60"/>
                      <a:pt x="404" y="64"/>
                    </a:cubicBezTo>
                    <a:cubicBezTo>
                      <a:pt x="407" y="67"/>
                      <a:pt x="404" y="70"/>
                      <a:pt x="404" y="71"/>
                    </a:cubicBezTo>
                    <a:close/>
                    <a:moveTo>
                      <a:pt x="170" y="66"/>
                    </a:moveTo>
                    <a:cubicBezTo>
                      <a:pt x="168" y="66"/>
                      <a:pt x="167" y="67"/>
                      <a:pt x="167" y="66"/>
                    </a:cubicBezTo>
                    <a:cubicBezTo>
                      <a:pt x="167" y="67"/>
                      <a:pt x="167" y="70"/>
                      <a:pt x="170" y="68"/>
                    </a:cubicBezTo>
                    <a:lnTo>
                      <a:pt x="170" y="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6" name="Freeform 103"/>
              <p:cNvSpPr/>
              <p:nvPr/>
            </p:nvSpPr>
            <p:spPr bwMode="auto">
              <a:xfrm>
                <a:off x="1226" y="3028"/>
                <a:ext cx="26" cy="24"/>
              </a:xfrm>
              <a:custGeom>
                <a:avLst/>
                <a:gdLst>
                  <a:gd name="T0" fmla="*/ 29 w 29"/>
                  <a:gd name="T1" fmla="*/ 5 h 28"/>
                  <a:gd name="T2" fmla="*/ 10 w 29"/>
                  <a:gd name="T3" fmla="*/ 28 h 28"/>
                  <a:gd name="T4" fmla="*/ 6 w 29"/>
                  <a:gd name="T5" fmla="*/ 9 h 28"/>
                  <a:gd name="T6" fmla="*/ 29 w 29"/>
                  <a:gd name="T7" fmla="*/ 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28">
                    <a:moveTo>
                      <a:pt x="29" y="5"/>
                    </a:moveTo>
                    <a:cubicBezTo>
                      <a:pt x="26" y="15"/>
                      <a:pt x="18" y="23"/>
                      <a:pt x="10" y="28"/>
                    </a:cubicBezTo>
                    <a:cubicBezTo>
                      <a:pt x="0" y="24"/>
                      <a:pt x="16" y="15"/>
                      <a:pt x="6" y="9"/>
                    </a:cubicBezTo>
                    <a:cubicBezTo>
                      <a:pt x="10" y="3"/>
                      <a:pt x="23" y="0"/>
                      <a:pt x="29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7" name="Freeform 104"/>
              <p:cNvSpPr/>
              <p:nvPr/>
            </p:nvSpPr>
            <p:spPr bwMode="auto">
              <a:xfrm>
                <a:off x="1590" y="3034"/>
                <a:ext cx="7" cy="8"/>
              </a:xfrm>
              <a:custGeom>
                <a:avLst/>
                <a:gdLst>
                  <a:gd name="T0" fmla="*/ 0 w 8"/>
                  <a:gd name="T1" fmla="*/ 8 h 9"/>
                  <a:gd name="T2" fmla="*/ 5 w 8"/>
                  <a:gd name="T3" fmla="*/ 0 h 9"/>
                  <a:gd name="T4" fmla="*/ 8 w 8"/>
                  <a:gd name="T5" fmla="*/ 2 h 9"/>
                  <a:gd name="T6" fmla="*/ 0 w 8"/>
                  <a:gd name="T7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9">
                    <a:moveTo>
                      <a:pt x="0" y="8"/>
                    </a:moveTo>
                    <a:cubicBezTo>
                      <a:pt x="0" y="4"/>
                      <a:pt x="1" y="1"/>
                      <a:pt x="5" y="0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6" y="5"/>
                      <a:pt x="5" y="9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8" name="Freeform 105"/>
              <p:cNvSpPr/>
              <p:nvPr/>
            </p:nvSpPr>
            <p:spPr bwMode="auto">
              <a:xfrm>
                <a:off x="1193" y="3032"/>
                <a:ext cx="20" cy="18"/>
              </a:xfrm>
              <a:custGeom>
                <a:avLst/>
                <a:gdLst>
                  <a:gd name="T0" fmla="*/ 3 w 23"/>
                  <a:gd name="T1" fmla="*/ 7 h 20"/>
                  <a:gd name="T2" fmla="*/ 23 w 23"/>
                  <a:gd name="T3" fmla="*/ 6 h 20"/>
                  <a:gd name="T4" fmla="*/ 5 w 23"/>
                  <a:gd name="T5" fmla="*/ 20 h 20"/>
                  <a:gd name="T6" fmla="*/ 3 w 23"/>
                  <a:gd name="T7" fmla="*/ 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20">
                    <a:moveTo>
                      <a:pt x="3" y="7"/>
                    </a:moveTo>
                    <a:cubicBezTo>
                      <a:pt x="6" y="2"/>
                      <a:pt x="18" y="0"/>
                      <a:pt x="23" y="6"/>
                    </a:cubicBezTo>
                    <a:cubicBezTo>
                      <a:pt x="21" y="12"/>
                      <a:pt x="11" y="18"/>
                      <a:pt x="5" y="20"/>
                    </a:cubicBezTo>
                    <a:cubicBezTo>
                      <a:pt x="0" y="16"/>
                      <a:pt x="3" y="11"/>
                      <a:pt x="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9" name="Freeform 106"/>
              <p:cNvSpPr/>
              <p:nvPr/>
            </p:nvSpPr>
            <p:spPr bwMode="auto">
              <a:xfrm>
                <a:off x="2153" y="3035"/>
                <a:ext cx="29" cy="14"/>
              </a:xfrm>
              <a:custGeom>
                <a:avLst/>
                <a:gdLst>
                  <a:gd name="T0" fmla="*/ 0 w 33"/>
                  <a:gd name="T1" fmla="*/ 0 h 16"/>
                  <a:gd name="T2" fmla="*/ 5 w 33"/>
                  <a:gd name="T3" fmla="*/ 0 h 16"/>
                  <a:gd name="T4" fmla="*/ 32 w 33"/>
                  <a:gd name="T5" fmla="*/ 11 h 16"/>
                  <a:gd name="T6" fmla="*/ 32 w 33"/>
                  <a:gd name="T7" fmla="*/ 16 h 16"/>
                  <a:gd name="T8" fmla="*/ 0 w 33"/>
                  <a:gd name="T9" fmla="*/ 3 h 16"/>
                  <a:gd name="T10" fmla="*/ 0 w 33"/>
                  <a:gd name="T11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16">
                    <a:moveTo>
                      <a:pt x="0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33" y="12"/>
                      <a:pt x="33" y="13"/>
                      <a:pt x="32" y="16"/>
                    </a:cubicBezTo>
                    <a:cubicBezTo>
                      <a:pt x="22" y="13"/>
                      <a:pt x="10" y="7"/>
                      <a:pt x="0" y="3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0" name="Freeform 107"/>
              <p:cNvSpPr/>
              <p:nvPr/>
            </p:nvSpPr>
            <p:spPr bwMode="auto">
              <a:xfrm>
                <a:off x="1302" y="3035"/>
                <a:ext cx="36" cy="28"/>
              </a:xfrm>
              <a:custGeom>
                <a:avLst/>
                <a:gdLst>
                  <a:gd name="T0" fmla="*/ 30 w 41"/>
                  <a:gd name="T1" fmla="*/ 0 h 33"/>
                  <a:gd name="T2" fmla="*/ 41 w 41"/>
                  <a:gd name="T3" fmla="*/ 4 h 33"/>
                  <a:gd name="T4" fmla="*/ 3 w 41"/>
                  <a:gd name="T5" fmla="*/ 33 h 33"/>
                  <a:gd name="T6" fmla="*/ 0 w 41"/>
                  <a:gd name="T7" fmla="*/ 32 h 33"/>
                  <a:gd name="T8" fmla="*/ 30 w 41"/>
                  <a:gd name="T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33">
                    <a:moveTo>
                      <a:pt x="30" y="0"/>
                    </a:moveTo>
                    <a:cubicBezTo>
                      <a:pt x="35" y="0"/>
                      <a:pt x="38" y="1"/>
                      <a:pt x="41" y="4"/>
                    </a:cubicBezTo>
                    <a:cubicBezTo>
                      <a:pt x="38" y="20"/>
                      <a:pt x="13" y="19"/>
                      <a:pt x="3" y="33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5" y="20"/>
                      <a:pt x="12" y="4"/>
                      <a:pt x="3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1" name="Freeform 108"/>
              <p:cNvSpPr/>
              <p:nvPr/>
            </p:nvSpPr>
            <p:spPr bwMode="auto">
              <a:xfrm>
                <a:off x="1568" y="3045"/>
                <a:ext cx="33" cy="38"/>
              </a:xfrm>
              <a:custGeom>
                <a:avLst/>
                <a:gdLst>
                  <a:gd name="T0" fmla="*/ 0 w 38"/>
                  <a:gd name="T1" fmla="*/ 43 h 44"/>
                  <a:gd name="T2" fmla="*/ 31 w 38"/>
                  <a:gd name="T3" fmla="*/ 0 h 44"/>
                  <a:gd name="T4" fmla="*/ 36 w 38"/>
                  <a:gd name="T5" fmla="*/ 3 h 44"/>
                  <a:gd name="T6" fmla="*/ 33 w 38"/>
                  <a:gd name="T7" fmla="*/ 11 h 44"/>
                  <a:gd name="T8" fmla="*/ 5 w 38"/>
                  <a:gd name="T9" fmla="*/ 44 h 44"/>
                  <a:gd name="T10" fmla="*/ 0 w 38"/>
                  <a:gd name="T11" fmla="*/ 43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44">
                    <a:moveTo>
                      <a:pt x="0" y="43"/>
                    </a:moveTo>
                    <a:cubicBezTo>
                      <a:pt x="11" y="28"/>
                      <a:pt x="16" y="12"/>
                      <a:pt x="31" y="0"/>
                    </a:cubicBezTo>
                    <a:cubicBezTo>
                      <a:pt x="36" y="3"/>
                      <a:pt x="36" y="3"/>
                      <a:pt x="36" y="3"/>
                    </a:cubicBezTo>
                    <a:cubicBezTo>
                      <a:pt x="38" y="5"/>
                      <a:pt x="38" y="9"/>
                      <a:pt x="33" y="11"/>
                    </a:cubicBezTo>
                    <a:cubicBezTo>
                      <a:pt x="25" y="21"/>
                      <a:pt x="13" y="32"/>
                      <a:pt x="5" y="44"/>
                    </a:cubicBezTo>
                    <a:cubicBezTo>
                      <a:pt x="3" y="44"/>
                      <a:pt x="2" y="44"/>
                      <a:pt x="0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2" name="Freeform 109"/>
              <p:cNvSpPr/>
              <p:nvPr/>
            </p:nvSpPr>
            <p:spPr bwMode="auto">
              <a:xfrm>
                <a:off x="1610" y="3052"/>
                <a:ext cx="49" cy="44"/>
              </a:xfrm>
              <a:custGeom>
                <a:avLst/>
                <a:gdLst>
                  <a:gd name="T0" fmla="*/ 0 w 56"/>
                  <a:gd name="T1" fmla="*/ 46 h 50"/>
                  <a:gd name="T2" fmla="*/ 29 w 56"/>
                  <a:gd name="T3" fmla="*/ 15 h 50"/>
                  <a:gd name="T4" fmla="*/ 51 w 56"/>
                  <a:gd name="T5" fmla="*/ 0 h 50"/>
                  <a:gd name="T6" fmla="*/ 38 w 56"/>
                  <a:gd name="T7" fmla="*/ 20 h 50"/>
                  <a:gd name="T8" fmla="*/ 1 w 56"/>
                  <a:gd name="T9" fmla="*/ 50 h 50"/>
                  <a:gd name="T10" fmla="*/ 0 w 56"/>
                  <a:gd name="T11" fmla="*/ 46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6" h="50">
                    <a:moveTo>
                      <a:pt x="0" y="46"/>
                    </a:moveTo>
                    <a:cubicBezTo>
                      <a:pt x="29" y="15"/>
                      <a:pt x="29" y="15"/>
                      <a:pt x="29" y="15"/>
                    </a:cubicBezTo>
                    <a:cubicBezTo>
                      <a:pt x="31" y="7"/>
                      <a:pt x="43" y="3"/>
                      <a:pt x="51" y="0"/>
                    </a:cubicBezTo>
                    <a:cubicBezTo>
                      <a:pt x="56" y="8"/>
                      <a:pt x="43" y="15"/>
                      <a:pt x="38" y="20"/>
                    </a:cubicBezTo>
                    <a:cubicBezTo>
                      <a:pt x="26" y="31"/>
                      <a:pt x="16" y="43"/>
                      <a:pt x="1" y="50"/>
                    </a:cubicBezTo>
                    <a:cubicBezTo>
                      <a:pt x="0" y="48"/>
                      <a:pt x="0" y="47"/>
                      <a:pt x="0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3" name="Freeform 110"/>
              <p:cNvSpPr/>
              <p:nvPr/>
            </p:nvSpPr>
            <p:spPr bwMode="auto">
              <a:xfrm>
                <a:off x="1708" y="3060"/>
                <a:ext cx="58" cy="57"/>
              </a:xfrm>
              <a:custGeom>
                <a:avLst/>
                <a:gdLst>
                  <a:gd name="T0" fmla="*/ 15 w 66"/>
                  <a:gd name="T1" fmla="*/ 54 h 66"/>
                  <a:gd name="T2" fmla="*/ 4 w 66"/>
                  <a:gd name="T3" fmla="*/ 66 h 66"/>
                  <a:gd name="T4" fmla="*/ 0 w 66"/>
                  <a:gd name="T5" fmla="*/ 63 h 66"/>
                  <a:gd name="T6" fmla="*/ 12 w 66"/>
                  <a:gd name="T7" fmla="*/ 51 h 66"/>
                  <a:gd name="T8" fmla="*/ 43 w 66"/>
                  <a:gd name="T9" fmla="*/ 11 h 66"/>
                  <a:gd name="T10" fmla="*/ 66 w 66"/>
                  <a:gd name="T11" fmla="*/ 4 h 66"/>
                  <a:gd name="T12" fmla="*/ 15 w 66"/>
                  <a:gd name="T13" fmla="*/ 5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" h="66">
                    <a:moveTo>
                      <a:pt x="15" y="54"/>
                    </a:moveTo>
                    <a:cubicBezTo>
                      <a:pt x="12" y="58"/>
                      <a:pt x="10" y="63"/>
                      <a:pt x="4" y="66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5" y="61"/>
                      <a:pt x="9" y="55"/>
                      <a:pt x="12" y="51"/>
                    </a:cubicBezTo>
                    <a:cubicBezTo>
                      <a:pt x="19" y="37"/>
                      <a:pt x="35" y="26"/>
                      <a:pt x="43" y="11"/>
                    </a:cubicBezTo>
                    <a:cubicBezTo>
                      <a:pt x="53" y="13"/>
                      <a:pt x="58" y="0"/>
                      <a:pt x="66" y="4"/>
                    </a:cubicBezTo>
                    <a:cubicBezTo>
                      <a:pt x="63" y="27"/>
                      <a:pt x="33" y="38"/>
                      <a:pt x="15" y="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4" name="Freeform 111"/>
              <p:cNvSpPr/>
              <p:nvPr/>
            </p:nvSpPr>
            <p:spPr bwMode="auto">
              <a:xfrm>
                <a:off x="1624" y="3062"/>
                <a:ext cx="64" cy="60"/>
              </a:xfrm>
              <a:custGeom>
                <a:avLst/>
                <a:gdLst>
                  <a:gd name="T0" fmla="*/ 0 w 74"/>
                  <a:gd name="T1" fmla="*/ 67 h 69"/>
                  <a:gd name="T2" fmla="*/ 53 w 74"/>
                  <a:gd name="T3" fmla="*/ 11 h 69"/>
                  <a:gd name="T4" fmla="*/ 58 w 74"/>
                  <a:gd name="T5" fmla="*/ 5 h 69"/>
                  <a:gd name="T6" fmla="*/ 74 w 74"/>
                  <a:gd name="T7" fmla="*/ 5 h 69"/>
                  <a:gd name="T8" fmla="*/ 56 w 74"/>
                  <a:gd name="T9" fmla="*/ 27 h 69"/>
                  <a:gd name="T10" fmla="*/ 38 w 74"/>
                  <a:gd name="T11" fmla="*/ 45 h 69"/>
                  <a:gd name="T12" fmla="*/ 8 w 74"/>
                  <a:gd name="T13" fmla="*/ 67 h 69"/>
                  <a:gd name="T14" fmla="*/ 0 w 74"/>
                  <a:gd name="T15" fmla="*/ 67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4" h="69">
                    <a:moveTo>
                      <a:pt x="0" y="67"/>
                    </a:moveTo>
                    <a:cubicBezTo>
                      <a:pt x="17" y="48"/>
                      <a:pt x="45" y="33"/>
                      <a:pt x="53" y="11"/>
                    </a:cubicBezTo>
                    <a:cubicBezTo>
                      <a:pt x="58" y="5"/>
                      <a:pt x="58" y="5"/>
                      <a:pt x="58" y="5"/>
                    </a:cubicBezTo>
                    <a:cubicBezTo>
                      <a:pt x="63" y="5"/>
                      <a:pt x="71" y="0"/>
                      <a:pt x="74" y="5"/>
                    </a:cubicBezTo>
                    <a:cubicBezTo>
                      <a:pt x="70" y="13"/>
                      <a:pt x="66" y="21"/>
                      <a:pt x="56" y="27"/>
                    </a:cubicBezTo>
                    <a:cubicBezTo>
                      <a:pt x="41" y="25"/>
                      <a:pt x="50" y="41"/>
                      <a:pt x="38" y="45"/>
                    </a:cubicBezTo>
                    <a:cubicBezTo>
                      <a:pt x="27" y="51"/>
                      <a:pt x="20" y="60"/>
                      <a:pt x="8" y="67"/>
                    </a:cubicBezTo>
                    <a:cubicBezTo>
                      <a:pt x="7" y="67"/>
                      <a:pt x="2" y="69"/>
                      <a:pt x="0" y="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5" name="Freeform 112"/>
              <p:cNvSpPr/>
              <p:nvPr/>
            </p:nvSpPr>
            <p:spPr bwMode="auto">
              <a:xfrm>
                <a:off x="1498" y="3075"/>
                <a:ext cx="13" cy="8"/>
              </a:xfrm>
              <a:custGeom>
                <a:avLst/>
                <a:gdLst>
                  <a:gd name="T0" fmla="*/ 3 w 15"/>
                  <a:gd name="T1" fmla="*/ 0 h 9"/>
                  <a:gd name="T2" fmla="*/ 15 w 15"/>
                  <a:gd name="T3" fmla="*/ 8 h 9"/>
                  <a:gd name="T4" fmla="*/ 13 w 15"/>
                  <a:gd name="T5" fmla="*/ 9 h 9"/>
                  <a:gd name="T6" fmla="*/ 0 w 15"/>
                  <a:gd name="T7" fmla="*/ 6 h 9"/>
                  <a:gd name="T8" fmla="*/ 3 w 15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9">
                    <a:moveTo>
                      <a:pt x="3" y="0"/>
                    </a:moveTo>
                    <a:cubicBezTo>
                      <a:pt x="15" y="8"/>
                      <a:pt x="15" y="8"/>
                      <a:pt x="15" y="8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0" y="9"/>
                      <a:pt x="3" y="9"/>
                      <a:pt x="0" y="6"/>
                    </a:cubicBezTo>
                    <a:cubicBezTo>
                      <a:pt x="0" y="4"/>
                      <a:pt x="2" y="2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6" name="Freeform 113"/>
              <p:cNvSpPr/>
              <p:nvPr/>
            </p:nvSpPr>
            <p:spPr bwMode="auto">
              <a:xfrm>
                <a:off x="1313" y="3076"/>
                <a:ext cx="45" cy="17"/>
              </a:xfrm>
              <a:custGeom>
                <a:avLst/>
                <a:gdLst>
                  <a:gd name="T0" fmla="*/ 50 w 51"/>
                  <a:gd name="T1" fmla="*/ 11 h 19"/>
                  <a:gd name="T2" fmla="*/ 28 w 51"/>
                  <a:gd name="T3" fmla="*/ 18 h 19"/>
                  <a:gd name="T4" fmla="*/ 0 w 51"/>
                  <a:gd name="T5" fmla="*/ 3 h 19"/>
                  <a:gd name="T6" fmla="*/ 2 w 51"/>
                  <a:gd name="T7" fmla="*/ 0 h 19"/>
                  <a:gd name="T8" fmla="*/ 51 w 51"/>
                  <a:gd name="T9" fmla="*/ 6 h 19"/>
                  <a:gd name="T10" fmla="*/ 50 w 51"/>
                  <a:gd name="T11" fmla="*/ 1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" h="19">
                    <a:moveTo>
                      <a:pt x="50" y="11"/>
                    </a:moveTo>
                    <a:cubicBezTo>
                      <a:pt x="43" y="14"/>
                      <a:pt x="37" y="19"/>
                      <a:pt x="28" y="18"/>
                    </a:cubicBezTo>
                    <a:cubicBezTo>
                      <a:pt x="20" y="10"/>
                      <a:pt x="7" y="10"/>
                      <a:pt x="0" y="3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8" y="4"/>
                      <a:pt x="37" y="0"/>
                      <a:pt x="51" y="6"/>
                    </a:cubicBezTo>
                    <a:cubicBezTo>
                      <a:pt x="51" y="7"/>
                      <a:pt x="50" y="10"/>
                      <a:pt x="50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7" name="Freeform 114"/>
              <p:cNvSpPr>
                <a:spLocks noEditPoints="1"/>
              </p:cNvSpPr>
              <p:nvPr/>
            </p:nvSpPr>
            <p:spPr bwMode="auto">
              <a:xfrm>
                <a:off x="2353" y="3080"/>
                <a:ext cx="173" cy="92"/>
              </a:xfrm>
              <a:custGeom>
                <a:avLst/>
                <a:gdLst>
                  <a:gd name="T0" fmla="*/ 181 w 199"/>
                  <a:gd name="T1" fmla="*/ 103 h 106"/>
                  <a:gd name="T2" fmla="*/ 155 w 199"/>
                  <a:gd name="T3" fmla="*/ 95 h 106"/>
                  <a:gd name="T4" fmla="*/ 115 w 199"/>
                  <a:gd name="T5" fmla="*/ 79 h 106"/>
                  <a:gd name="T6" fmla="*/ 84 w 199"/>
                  <a:gd name="T7" fmla="*/ 62 h 106"/>
                  <a:gd name="T8" fmla="*/ 84 w 199"/>
                  <a:gd name="T9" fmla="*/ 55 h 106"/>
                  <a:gd name="T10" fmla="*/ 62 w 199"/>
                  <a:gd name="T11" fmla="*/ 48 h 106"/>
                  <a:gd name="T12" fmla="*/ 51 w 199"/>
                  <a:gd name="T13" fmla="*/ 32 h 106"/>
                  <a:gd name="T14" fmla="*/ 21 w 199"/>
                  <a:gd name="T15" fmla="*/ 14 h 106"/>
                  <a:gd name="T16" fmla="*/ 0 w 199"/>
                  <a:gd name="T17" fmla="*/ 2 h 106"/>
                  <a:gd name="T18" fmla="*/ 0 w 199"/>
                  <a:gd name="T19" fmla="*/ 0 h 106"/>
                  <a:gd name="T20" fmla="*/ 54 w 199"/>
                  <a:gd name="T21" fmla="*/ 20 h 106"/>
                  <a:gd name="T22" fmla="*/ 95 w 199"/>
                  <a:gd name="T23" fmla="*/ 56 h 106"/>
                  <a:gd name="T24" fmla="*/ 125 w 199"/>
                  <a:gd name="T25" fmla="*/ 70 h 106"/>
                  <a:gd name="T26" fmla="*/ 155 w 199"/>
                  <a:gd name="T27" fmla="*/ 81 h 106"/>
                  <a:gd name="T28" fmla="*/ 199 w 199"/>
                  <a:gd name="T29" fmla="*/ 94 h 106"/>
                  <a:gd name="T30" fmla="*/ 181 w 199"/>
                  <a:gd name="T31" fmla="*/ 103 h 106"/>
                  <a:gd name="T32" fmla="*/ 158 w 199"/>
                  <a:gd name="T33" fmla="*/ 91 h 106"/>
                  <a:gd name="T34" fmla="*/ 156 w 199"/>
                  <a:gd name="T35" fmla="*/ 95 h 106"/>
                  <a:gd name="T36" fmla="*/ 158 w 199"/>
                  <a:gd name="T37" fmla="*/ 95 h 106"/>
                  <a:gd name="T38" fmla="*/ 158 w 199"/>
                  <a:gd name="T39" fmla="*/ 91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99" h="106">
                    <a:moveTo>
                      <a:pt x="181" y="103"/>
                    </a:moveTo>
                    <a:cubicBezTo>
                      <a:pt x="173" y="98"/>
                      <a:pt x="156" y="106"/>
                      <a:pt x="155" y="95"/>
                    </a:cubicBezTo>
                    <a:cubicBezTo>
                      <a:pt x="140" y="97"/>
                      <a:pt x="128" y="85"/>
                      <a:pt x="115" y="79"/>
                    </a:cubicBezTo>
                    <a:cubicBezTo>
                      <a:pt x="110" y="68"/>
                      <a:pt x="94" y="68"/>
                      <a:pt x="84" y="62"/>
                    </a:cubicBezTo>
                    <a:cubicBezTo>
                      <a:pt x="84" y="60"/>
                      <a:pt x="89" y="58"/>
                      <a:pt x="84" y="55"/>
                    </a:cubicBezTo>
                    <a:cubicBezTo>
                      <a:pt x="72" y="60"/>
                      <a:pt x="74" y="44"/>
                      <a:pt x="62" y="48"/>
                    </a:cubicBezTo>
                    <a:cubicBezTo>
                      <a:pt x="59" y="42"/>
                      <a:pt x="56" y="36"/>
                      <a:pt x="51" y="32"/>
                    </a:cubicBezTo>
                    <a:cubicBezTo>
                      <a:pt x="39" y="28"/>
                      <a:pt x="31" y="19"/>
                      <a:pt x="21" y="14"/>
                    </a:cubicBezTo>
                    <a:cubicBezTo>
                      <a:pt x="14" y="8"/>
                      <a:pt x="3" y="7"/>
                      <a:pt x="0" y="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9" y="3"/>
                      <a:pt x="36" y="16"/>
                      <a:pt x="54" y="20"/>
                    </a:cubicBezTo>
                    <a:cubicBezTo>
                      <a:pt x="66" y="35"/>
                      <a:pt x="84" y="44"/>
                      <a:pt x="95" y="56"/>
                    </a:cubicBezTo>
                    <a:cubicBezTo>
                      <a:pt x="108" y="54"/>
                      <a:pt x="115" y="66"/>
                      <a:pt x="125" y="70"/>
                    </a:cubicBezTo>
                    <a:cubicBezTo>
                      <a:pt x="137" y="73"/>
                      <a:pt x="145" y="79"/>
                      <a:pt x="155" y="81"/>
                    </a:cubicBezTo>
                    <a:cubicBezTo>
                      <a:pt x="168" y="90"/>
                      <a:pt x="189" y="81"/>
                      <a:pt x="199" y="94"/>
                    </a:cubicBezTo>
                    <a:cubicBezTo>
                      <a:pt x="196" y="101"/>
                      <a:pt x="186" y="99"/>
                      <a:pt x="181" y="103"/>
                    </a:cubicBezTo>
                    <a:close/>
                    <a:moveTo>
                      <a:pt x="158" y="91"/>
                    </a:moveTo>
                    <a:cubicBezTo>
                      <a:pt x="158" y="93"/>
                      <a:pt x="155" y="93"/>
                      <a:pt x="156" y="95"/>
                    </a:cubicBezTo>
                    <a:cubicBezTo>
                      <a:pt x="158" y="95"/>
                      <a:pt x="158" y="95"/>
                      <a:pt x="158" y="95"/>
                    </a:cubicBezTo>
                    <a:lnTo>
                      <a:pt x="158" y="9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8" name="Freeform 115"/>
              <p:cNvSpPr/>
              <p:nvPr/>
            </p:nvSpPr>
            <p:spPr bwMode="auto">
              <a:xfrm>
                <a:off x="1574" y="3080"/>
                <a:ext cx="32" cy="30"/>
              </a:xfrm>
              <a:custGeom>
                <a:avLst/>
                <a:gdLst>
                  <a:gd name="T0" fmla="*/ 12 w 37"/>
                  <a:gd name="T1" fmla="*/ 14 h 34"/>
                  <a:gd name="T2" fmla="*/ 37 w 37"/>
                  <a:gd name="T3" fmla="*/ 10 h 34"/>
                  <a:gd name="T4" fmla="*/ 14 w 37"/>
                  <a:gd name="T5" fmla="*/ 34 h 34"/>
                  <a:gd name="T6" fmla="*/ 0 w 37"/>
                  <a:gd name="T7" fmla="*/ 28 h 34"/>
                  <a:gd name="T8" fmla="*/ 12 w 37"/>
                  <a:gd name="T9" fmla="*/ 1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34">
                    <a:moveTo>
                      <a:pt x="12" y="14"/>
                    </a:moveTo>
                    <a:cubicBezTo>
                      <a:pt x="14" y="7"/>
                      <a:pt x="30" y="0"/>
                      <a:pt x="37" y="10"/>
                    </a:cubicBezTo>
                    <a:cubicBezTo>
                      <a:pt x="29" y="18"/>
                      <a:pt x="19" y="24"/>
                      <a:pt x="14" y="34"/>
                    </a:cubicBezTo>
                    <a:cubicBezTo>
                      <a:pt x="9" y="34"/>
                      <a:pt x="5" y="28"/>
                      <a:pt x="0" y="28"/>
                    </a:cubicBezTo>
                    <a:cubicBezTo>
                      <a:pt x="7" y="26"/>
                      <a:pt x="10" y="20"/>
                      <a:pt x="1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9" name="Freeform 116"/>
              <p:cNvSpPr/>
              <p:nvPr/>
            </p:nvSpPr>
            <p:spPr bwMode="auto">
              <a:xfrm>
                <a:off x="1663" y="3086"/>
                <a:ext cx="43" cy="42"/>
              </a:xfrm>
              <a:custGeom>
                <a:avLst/>
                <a:gdLst>
                  <a:gd name="T0" fmla="*/ 23 w 49"/>
                  <a:gd name="T1" fmla="*/ 35 h 48"/>
                  <a:gd name="T2" fmla="*/ 6 w 49"/>
                  <a:gd name="T3" fmla="*/ 48 h 48"/>
                  <a:gd name="T4" fmla="*/ 23 w 49"/>
                  <a:gd name="T5" fmla="*/ 23 h 48"/>
                  <a:gd name="T6" fmla="*/ 48 w 49"/>
                  <a:gd name="T7" fmla="*/ 1 h 48"/>
                  <a:gd name="T8" fmla="*/ 44 w 49"/>
                  <a:gd name="T9" fmla="*/ 9 h 48"/>
                  <a:gd name="T10" fmla="*/ 23 w 49"/>
                  <a:gd name="T11" fmla="*/ 35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" h="48">
                    <a:moveTo>
                      <a:pt x="23" y="35"/>
                    </a:moveTo>
                    <a:cubicBezTo>
                      <a:pt x="15" y="37"/>
                      <a:pt x="13" y="45"/>
                      <a:pt x="6" y="48"/>
                    </a:cubicBezTo>
                    <a:cubicBezTo>
                      <a:pt x="0" y="39"/>
                      <a:pt x="19" y="33"/>
                      <a:pt x="23" y="23"/>
                    </a:cubicBezTo>
                    <a:cubicBezTo>
                      <a:pt x="31" y="16"/>
                      <a:pt x="31" y="0"/>
                      <a:pt x="48" y="1"/>
                    </a:cubicBezTo>
                    <a:cubicBezTo>
                      <a:pt x="49" y="4"/>
                      <a:pt x="48" y="7"/>
                      <a:pt x="44" y="9"/>
                    </a:cubicBezTo>
                    <a:cubicBezTo>
                      <a:pt x="43" y="20"/>
                      <a:pt x="25" y="23"/>
                      <a:pt x="23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0" name="Freeform 117"/>
              <p:cNvSpPr/>
              <p:nvPr/>
            </p:nvSpPr>
            <p:spPr bwMode="auto">
              <a:xfrm>
                <a:off x="1525" y="3090"/>
                <a:ext cx="37" cy="49"/>
              </a:xfrm>
              <a:custGeom>
                <a:avLst/>
                <a:gdLst>
                  <a:gd name="T0" fmla="*/ 2 w 43"/>
                  <a:gd name="T1" fmla="*/ 52 h 56"/>
                  <a:gd name="T2" fmla="*/ 7 w 43"/>
                  <a:gd name="T3" fmla="*/ 38 h 56"/>
                  <a:gd name="T4" fmla="*/ 24 w 43"/>
                  <a:gd name="T5" fmla="*/ 8 h 56"/>
                  <a:gd name="T6" fmla="*/ 43 w 43"/>
                  <a:gd name="T7" fmla="*/ 6 h 56"/>
                  <a:gd name="T8" fmla="*/ 35 w 43"/>
                  <a:gd name="T9" fmla="*/ 14 h 56"/>
                  <a:gd name="T10" fmla="*/ 27 w 43"/>
                  <a:gd name="T11" fmla="*/ 22 h 56"/>
                  <a:gd name="T12" fmla="*/ 17 w 43"/>
                  <a:gd name="T13" fmla="*/ 43 h 56"/>
                  <a:gd name="T14" fmla="*/ 2 w 43"/>
                  <a:gd name="T15" fmla="*/ 5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3" h="56">
                    <a:moveTo>
                      <a:pt x="2" y="52"/>
                    </a:moveTo>
                    <a:cubicBezTo>
                      <a:pt x="0" y="47"/>
                      <a:pt x="7" y="43"/>
                      <a:pt x="7" y="38"/>
                    </a:cubicBezTo>
                    <a:cubicBezTo>
                      <a:pt x="20" y="31"/>
                      <a:pt x="24" y="20"/>
                      <a:pt x="24" y="8"/>
                    </a:cubicBezTo>
                    <a:cubicBezTo>
                      <a:pt x="27" y="3"/>
                      <a:pt x="38" y="0"/>
                      <a:pt x="43" y="6"/>
                    </a:cubicBezTo>
                    <a:cubicBezTo>
                      <a:pt x="40" y="10"/>
                      <a:pt x="42" y="15"/>
                      <a:pt x="35" y="14"/>
                    </a:cubicBezTo>
                    <a:cubicBezTo>
                      <a:pt x="28" y="12"/>
                      <a:pt x="28" y="19"/>
                      <a:pt x="27" y="22"/>
                    </a:cubicBezTo>
                    <a:cubicBezTo>
                      <a:pt x="32" y="31"/>
                      <a:pt x="17" y="35"/>
                      <a:pt x="17" y="43"/>
                    </a:cubicBezTo>
                    <a:cubicBezTo>
                      <a:pt x="10" y="46"/>
                      <a:pt x="10" y="56"/>
                      <a:pt x="2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1" name="Freeform 118"/>
              <p:cNvSpPr/>
              <p:nvPr/>
            </p:nvSpPr>
            <p:spPr bwMode="auto">
              <a:xfrm>
                <a:off x="2430" y="3092"/>
                <a:ext cx="50" cy="22"/>
              </a:xfrm>
              <a:custGeom>
                <a:avLst/>
                <a:gdLst>
                  <a:gd name="T0" fmla="*/ 19 w 57"/>
                  <a:gd name="T1" fmla="*/ 4 h 25"/>
                  <a:gd name="T2" fmla="*/ 57 w 57"/>
                  <a:gd name="T3" fmla="*/ 21 h 25"/>
                  <a:gd name="T4" fmla="*/ 34 w 57"/>
                  <a:gd name="T5" fmla="*/ 21 h 25"/>
                  <a:gd name="T6" fmla="*/ 0 w 57"/>
                  <a:gd name="T7" fmla="*/ 4 h 25"/>
                  <a:gd name="T8" fmla="*/ 19 w 57"/>
                  <a:gd name="T9" fmla="*/ 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25">
                    <a:moveTo>
                      <a:pt x="19" y="4"/>
                    </a:moveTo>
                    <a:cubicBezTo>
                      <a:pt x="31" y="13"/>
                      <a:pt x="49" y="9"/>
                      <a:pt x="57" y="21"/>
                    </a:cubicBezTo>
                    <a:cubicBezTo>
                      <a:pt x="51" y="25"/>
                      <a:pt x="41" y="22"/>
                      <a:pt x="34" y="21"/>
                    </a:cubicBezTo>
                    <a:cubicBezTo>
                      <a:pt x="23" y="13"/>
                      <a:pt x="6" y="14"/>
                      <a:pt x="0" y="4"/>
                    </a:cubicBezTo>
                    <a:cubicBezTo>
                      <a:pt x="3" y="0"/>
                      <a:pt x="13" y="5"/>
                      <a:pt x="19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2" name="Freeform 119"/>
              <p:cNvSpPr/>
              <p:nvPr/>
            </p:nvSpPr>
            <p:spPr bwMode="auto">
              <a:xfrm>
                <a:off x="1362" y="3111"/>
                <a:ext cx="55" cy="58"/>
              </a:xfrm>
              <a:custGeom>
                <a:avLst/>
                <a:gdLst>
                  <a:gd name="T0" fmla="*/ 58 w 63"/>
                  <a:gd name="T1" fmla="*/ 0 h 66"/>
                  <a:gd name="T2" fmla="*/ 63 w 63"/>
                  <a:gd name="T3" fmla="*/ 6 h 66"/>
                  <a:gd name="T4" fmla="*/ 19 w 63"/>
                  <a:gd name="T5" fmla="*/ 51 h 66"/>
                  <a:gd name="T6" fmla="*/ 12 w 63"/>
                  <a:gd name="T7" fmla="*/ 66 h 66"/>
                  <a:gd name="T8" fmla="*/ 5 w 63"/>
                  <a:gd name="T9" fmla="*/ 65 h 66"/>
                  <a:gd name="T10" fmla="*/ 10 w 63"/>
                  <a:gd name="T11" fmla="*/ 47 h 66"/>
                  <a:gd name="T12" fmla="*/ 58 w 63"/>
                  <a:gd name="T1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3" h="66">
                    <a:moveTo>
                      <a:pt x="58" y="0"/>
                    </a:moveTo>
                    <a:cubicBezTo>
                      <a:pt x="61" y="2"/>
                      <a:pt x="63" y="3"/>
                      <a:pt x="63" y="6"/>
                    </a:cubicBezTo>
                    <a:cubicBezTo>
                      <a:pt x="48" y="19"/>
                      <a:pt x="32" y="35"/>
                      <a:pt x="19" y="51"/>
                    </a:cubicBezTo>
                    <a:cubicBezTo>
                      <a:pt x="15" y="57"/>
                      <a:pt x="19" y="62"/>
                      <a:pt x="12" y="66"/>
                    </a:cubicBezTo>
                    <a:cubicBezTo>
                      <a:pt x="10" y="66"/>
                      <a:pt x="7" y="66"/>
                      <a:pt x="5" y="65"/>
                    </a:cubicBezTo>
                    <a:cubicBezTo>
                      <a:pt x="0" y="58"/>
                      <a:pt x="9" y="53"/>
                      <a:pt x="10" y="47"/>
                    </a:cubicBezTo>
                    <a:cubicBezTo>
                      <a:pt x="25" y="31"/>
                      <a:pt x="35" y="10"/>
                      <a:pt x="5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3" name="Freeform 120"/>
              <p:cNvSpPr/>
              <p:nvPr/>
            </p:nvSpPr>
            <p:spPr bwMode="auto">
              <a:xfrm>
                <a:off x="1652" y="3113"/>
                <a:ext cx="5" cy="5"/>
              </a:xfrm>
              <a:custGeom>
                <a:avLst/>
                <a:gdLst>
                  <a:gd name="T0" fmla="*/ 6 w 6"/>
                  <a:gd name="T1" fmla="*/ 4 h 6"/>
                  <a:gd name="T2" fmla="*/ 3 w 6"/>
                  <a:gd name="T3" fmla="*/ 5 h 6"/>
                  <a:gd name="T4" fmla="*/ 0 w 6"/>
                  <a:gd name="T5" fmla="*/ 2 h 6"/>
                  <a:gd name="T6" fmla="*/ 5 w 6"/>
                  <a:gd name="T7" fmla="*/ 0 h 6"/>
                  <a:gd name="T8" fmla="*/ 6 w 6"/>
                  <a:gd name="T9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6" y="4"/>
                    </a:moveTo>
                    <a:cubicBezTo>
                      <a:pt x="6" y="4"/>
                      <a:pt x="5" y="6"/>
                      <a:pt x="3" y="5"/>
                    </a:cubicBezTo>
                    <a:cubicBezTo>
                      <a:pt x="0" y="5"/>
                      <a:pt x="1" y="4"/>
                      <a:pt x="0" y="2"/>
                    </a:cubicBezTo>
                    <a:cubicBezTo>
                      <a:pt x="1" y="1"/>
                      <a:pt x="1" y="0"/>
                      <a:pt x="5" y="0"/>
                    </a:cubicBezTo>
                    <a:lnTo>
                      <a:pt x="6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4" name="Freeform 121"/>
              <p:cNvSpPr/>
              <p:nvPr/>
            </p:nvSpPr>
            <p:spPr bwMode="auto">
              <a:xfrm>
                <a:off x="773" y="3110"/>
                <a:ext cx="57" cy="33"/>
              </a:xfrm>
              <a:custGeom>
                <a:avLst/>
                <a:gdLst>
                  <a:gd name="T0" fmla="*/ 28 w 66"/>
                  <a:gd name="T1" fmla="*/ 15 h 38"/>
                  <a:gd name="T2" fmla="*/ 39 w 66"/>
                  <a:gd name="T3" fmla="*/ 5 h 38"/>
                  <a:gd name="T4" fmla="*/ 61 w 66"/>
                  <a:gd name="T5" fmla="*/ 5 h 38"/>
                  <a:gd name="T6" fmla="*/ 61 w 66"/>
                  <a:gd name="T7" fmla="*/ 13 h 38"/>
                  <a:gd name="T8" fmla="*/ 13 w 66"/>
                  <a:gd name="T9" fmla="*/ 38 h 38"/>
                  <a:gd name="T10" fmla="*/ 28 w 66"/>
                  <a:gd name="T11" fmla="*/ 1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6" h="38">
                    <a:moveTo>
                      <a:pt x="28" y="15"/>
                    </a:moveTo>
                    <a:cubicBezTo>
                      <a:pt x="39" y="5"/>
                      <a:pt x="39" y="5"/>
                      <a:pt x="39" y="5"/>
                    </a:cubicBezTo>
                    <a:cubicBezTo>
                      <a:pt x="46" y="5"/>
                      <a:pt x="54" y="0"/>
                      <a:pt x="61" y="5"/>
                    </a:cubicBezTo>
                    <a:cubicBezTo>
                      <a:pt x="64" y="8"/>
                      <a:pt x="66" y="11"/>
                      <a:pt x="61" y="13"/>
                    </a:cubicBezTo>
                    <a:cubicBezTo>
                      <a:pt x="44" y="20"/>
                      <a:pt x="28" y="27"/>
                      <a:pt x="13" y="38"/>
                    </a:cubicBezTo>
                    <a:cubicBezTo>
                      <a:pt x="0" y="28"/>
                      <a:pt x="28" y="25"/>
                      <a:pt x="28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5" name="Freeform 122"/>
              <p:cNvSpPr/>
              <p:nvPr/>
            </p:nvSpPr>
            <p:spPr bwMode="auto">
              <a:xfrm>
                <a:off x="1317" y="3111"/>
                <a:ext cx="24" cy="32"/>
              </a:xfrm>
              <a:custGeom>
                <a:avLst/>
                <a:gdLst>
                  <a:gd name="T0" fmla="*/ 28 w 28"/>
                  <a:gd name="T1" fmla="*/ 6 h 37"/>
                  <a:gd name="T2" fmla="*/ 14 w 28"/>
                  <a:gd name="T3" fmla="*/ 23 h 37"/>
                  <a:gd name="T4" fmla="*/ 1 w 28"/>
                  <a:gd name="T5" fmla="*/ 37 h 37"/>
                  <a:gd name="T6" fmla="*/ 5 w 28"/>
                  <a:gd name="T7" fmla="*/ 27 h 37"/>
                  <a:gd name="T8" fmla="*/ 1 w 28"/>
                  <a:gd name="T9" fmla="*/ 7 h 37"/>
                  <a:gd name="T10" fmla="*/ 28 w 28"/>
                  <a:gd name="T11" fmla="*/ 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37">
                    <a:moveTo>
                      <a:pt x="28" y="6"/>
                    </a:moveTo>
                    <a:cubicBezTo>
                      <a:pt x="28" y="15"/>
                      <a:pt x="19" y="16"/>
                      <a:pt x="14" y="23"/>
                    </a:cubicBezTo>
                    <a:cubicBezTo>
                      <a:pt x="13" y="28"/>
                      <a:pt x="8" y="35"/>
                      <a:pt x="1" y="37"/>
                    </a:cubicBezTo>
                    <a:cubicBezTo>
                      <a:pt x="0" y="34"/>
                      <a:pt x="3" y="30"/>
                      <a:pt x="5" y="27"/>
                    </a:cubicBezTo>
                    <a:cubicBezTo>
                      <a:pt x="8" y="20"/>
                      <a:pt x="6" y="12"/>
                      <a:pt x="1" y="7"/>
                    </a:cubicBezTo>
                    <a:cubicBezTo>
                      <a:pt x="6" y="0"/>
                      <a:pt x="23" y="2"/>
                      <a:pt x="28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6" name="Freeform 123"/>
              <p:cNvSpPr/>
              <p:nvPr/>
            </p:nvSpPr>
            <p:spPr bwMode="auto">
              <a:xfrm>
                <a:off x="2384" y="3114"/>
                <a:ext cx="9" cy="6"/>
              </a:xfrm>
              <a:custGeom>
                <a:avLst/>
                <a:gdLst>
                  <a:gd name="T0" fmla="*/ 10 w 10"/>
                  <a:gd name="T1" fmla="*/ 4 h 7"/>
                  <a:gd name="T2" fmla="*/ 7 w 10"/>
                  <a:gd name="T3" fmla="*/ 7 h 7"/>
                  <a:gd name="T4" fmla="*/ 0 w 10"/>
                  <a:gd name="T5" fmla="*/ 1 h 7"/>
                  <a:gd name="T6" fmla="*/ 10 w 10"/>
                  <a:gd name="T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7">
                    <a:moveTo>
                      <a:pt x="10" y="4"/>
                    </a:moveTo>
                    <a:cubicBezTo>
                      <a:pt x="10" y="5"/>
                      <a:pt x="8" y="7"/>
                      <a:pt x="7" y="7"/>
                    </a:cubicBezTo>
                    <a:cubicBezTo>
                      <a:pt x="3" y="5"/>
                      <a:pt x="0" y="4"/>
                      <a:pt x="0" y="1"/>
                    </a:cubicBezTo>
                    <a:cubicBezTo>
                      <a:pt x="3" y="0"/>
                      <a:pt x="8" y="3"/>
                      <a:pt x="1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7" name="Freeform 124"/>
              <p:cNvSpPr/>
              <p:nvPr/>
            </p:nvSpPr>
            <p:spPr bwMode="auto">
              <a:xfrm>
                <a:off x="1581" y="3113"/>
                <a:ext cx="30" cy="26"/>
              </a:xfrm>
              <a:custGeom>
                <a:avLst/>
                <a:gdLst>
                  <a:gd name="T0" fmla="*/ 1 w 34"/>
                  <a:gd name="T1" fmla="*/ 30 h 30"/>
                  <a:gd name="T2" fmla="*/ 0 w 34"/>
                  <a:gd name="T3" fmla="*/ 26 h 30"/>
                  <a:gd name="T4" fmla="*/ 21 w 34"/>
                  <a:gd name="T5" fmla="*/ 2 h 30"/>
                  <a:gd name="T6" fmla="*/ 34 w 34"/>
                  <a:gd name="T7" fmla="*/ 5 h 30"/>
                  <a:gd name="T8" fmla="*/ 6 w 34"/>
                  <a:gd name="T9" fmla="*/ 29 h 30"/>
                  <a:gd name="T10" fmla="*/ 1 w 34"/>
                  <a:gd name="T11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" h="30">
                    <a:moveTo>
                      <a:pt x="1" y="30"/>
                    </a:moveTo>
                    <a:cubicBezTo>
                      <a:pt x="0" y="30"/>
                      <a:pt x="0" y="28"/>
                      <a:pt x="0" y="26"/>
                    </a:cubicBezTo>
                    <a:cubicBezTo>
                      <a:pt x="8" y="18"/>
                      <a:pt x="10" y="6"/>
                      <a:pt x="21" y="2"/>
                    </a:cubicBezTo>
                    <a:cubicBezTo>
                      <a:pt x="26" y="1"/>
                      <a:pt x="34" y="0"/>
                      <a:pt x="34" y="5"/>
                    </a:cubicBezTo>
                    <a:cubicBezTo>
                      <a:pt x="6" y="29"/>
                      <a:pt x="6" y="29"/>
                      <a:pt x="6" y="29"/>
                    </a:cubicBezTo>
                    <a:lnTo>
                      <a:pt x="1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8" name="Freeform 125"/>
              <p:cNvSpPr/>
              <p:nvPr/>
            </p:nvSpPr>
            <p:spPr bwMode="auto">
              <a:xfrm>
                <a:off x="1216" y="3116"/>
                <a:ext cx="159" cy="71"/>
              </a:xfrm>
              <a:custGeom>
                <a:avLst/>
                <a:gdLst>
                  <a:gd name="T0" fmla="*/ 182 w 183"/>
                  <a:gd name="T1" fmla="*/ 0 h 81"/>
                  <a:gd name="T2" fmla="*/ 183 w 183"/>
                  <a:gd name="T3" fmla="*/ 5 h 81"/>
                  <a:gd name="T4" fmla="*/ 167 w 183"/>
                  <a:gd name="T5" fmla="*/ 31 h 81"/>
                  <a:gd name="T6" fmla="*/ 157 w 183"/>
                  <a:gd name="T7" fmla="*/ 52 h 81"/>
                  <a:gd name="T8" fmla="*/ 178 w 183"/>
                  <a:gd name="T9" fmla="*/ 75 h 81"/>
                  <a:gd name="T10" fmla="*/ 158 w 183"/>
                  <a:gd name="T11" fmla="*/ 81 h 81"/>
                  <a:gd name="T12" fmla="*/ 88 w 183"/>
                  <a:gd name="T13" fmla="*/ 32 h 81"/>
                  <a:gd name="T14" fmla="*/ 5 w 183"/>
                  <a:gd name="T15" fmla="*/ 36 h 81"/>
                  <a:gd name="T16" fmla="*/ 30 w 183"/>
                  <a:gd name="T17" fmla="*/ 24 h 81"/>
                  <a:gd name="T18" fmla="*/ 78 w 183"/>
                  <a:gd name="T19" fmla="*/ 16 h 81"/>
                  <a:gd name="T20" fmla="*/ 88 w 183"/>
                  <a:gd name="T21" fmla="*/ 12 h 81"/>
                  <a:gd name="T22" fmla="*/ 104 w 183"/>
                  <a:gd name="T23" fmla="*/ 13 h 81"/>
                  <a:gd name="T24" fmla="*/ 94 w 183"/>
                  <a:gd name="T25" fmla="*/ 22 h 81"/>
                  <a:gd name="T26" fmla="*/ 107 w 183"/>
                  <a:gd name="T27" fmla="*/ 33 h 81"/>
                  <a:gd name="T28" fmla="*/ 135 w 183"/>
                  <a:gd name="T29" fmla="*/ 52 h 81"/>
                  <a:gd name="T30" fmla="*/ 160 w 183"/>
                  <a:gd name="T31" fmla="*/ 22 h 81"/>
                  <a:gd name="T32" fmla="*/ 182 w 183"/>
                  <a:gd name="T33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3" h="81">
                    <a:moveTo>
                      <a:pt x="182" y="0"/>
                    </a:moveTo>
                    <a:cubicBezTo>
                      <a:pt x="183" y="5"/>
                      <a:pt x="183" y="5"/>
                      <a:pt x="183" y="5"/>
                    </a:cubicBezTo>
                    <a:cubicBezTo>
                      <a:pt x="173" y="12"/>
                      <a:pt x="173" y="22"/>
                      <a:pt x="167" y="31"/>
                    </a:cubicBezTo>
                    <a:cubicBezTo>
                      <a:pt x="167" y="39"/>
                      <a:pt x="154" y="43"/>
                      <a:pt x="157" y="52"/>
                    </a:cubicBezTo>
                    <a:cubicBezTo>
                      <a:pt x="142" y="67"/>
                      <a:pt x="175" y="64"/>
                      <a:pt x="178" y="75"/>
                    </a:cubicBezTo>
                    <a:cubicBezTo>
                      <a:pt x="173" y="80"/>
                      <a:pt x="167" y="81"/>
                      <a:pt x="158" y="81"/>
                    </a:cubicBezTo>
                    <a:cubicBezTo>
                      <a:pt x="129" y="71"/>
                      <a:pt x="114" y="44"/>
                      <a:pt x="88" y="32"/>
                    </a:cubicBezTo>
                    <a:cubicBezTo>
                      <a:pt x="60" y="12"/>
                      <a:pt x="33" y="43"/>
                      <a:pt x="5" y="36"/>
                    </a:cubicBezTo>
                    <a:cubicBezTo>
                      <a:pt x="0" y="22"/>
                      <a:pt x="22" y="31"/>
                      <a:pt x="30" y="24"/>
                    </a:cubicBezTo>
                    <a:cubicBezTo>
                      <a:pt x="45" y="18"/>
                      <a:pt x="63" y="12"/>
                      <a:pt x="78" y="16"/>
                    </a:cubicBezTo>
                    <a:cubicBezTo>
                      <a:pt x="84" y="18"/>
                      <a:pt x="86" y="14"/>
                      <a:pt x="88" y="12"/>
                    </a:cubicBezTo>
                    <a:cubicBezTo>
                      <a:pt x="92" y="6"/>
                      <a:pt x="99" y="9"/>
                      <a:pt x="104" y="13"/>
                    </a:cubicBezTo>
                    <a:cubicBezTo>
                      <a:pt x="107" y="20"/>
                      <a:pt x="97" y="18"/>
                      <a:pt x="94" y="22"/>
                    </a:cubicBezTo>
                    <a:cubicBezTo>
                      <a:pt x="94" y="28"/>
                      <a:pt x="104" y="28"/>
                      <a:pt x="107" y="33"/>
                    </a:cubicBezTo>
                    <a:cubicBezTo>
                      <a:pt x="119" y="37"/>
                      <a:pt x="122" y="48"/>
                      <a:pt x="135" y="52"/>
                    </a:cubicBezTo>
                    <a:cubicBezTo>
                      <a:pt x="145" y="43"/>
                      <a:pt x="155" y="35"/>
                      <a:pt x="160" y="22"/>
                    </a:cubicBezTo>
                    <a:cubicBezTo>
                      <a:pt x="167" y="14"/>
                      <a:pt x="170" y="4"/>
                      <a:pt x="18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9" name="Freeform 126"/>
              <p:cNvSpPr/>
              <p:nvPr/>
            </p:nvSpPr>
            <p:spPr bwMode="auto">
              <a:xfrm>
                <a:off x="2484" y="3118"/>
                <a:ext cx="24" cy="13"/>
              </a:xfrm>
              <a:custGeom>
                <a:avLst/>
                <a:gdLst>
                  <a:gd name="T0" fmla="*/ 27 w 27"/>
                  <a:gd name="T1" fmla="*/ 11 h 15"/>
                  <a:gd name="T2" fmla="*/ 15 w 27"/>
                  <a:gd name="T3" fmla="*/ 14 h 15"/>
                  <a:gd name="T4" fmla="*/ 0 w 27"/>
                  <a:gd name="T5" fmla="*/ 3 h 15"/>
                  <a:gd name="T6" fmla="*/ 7 w 27"/>
                  <a:gd name="T7" fmla="*/ 0 h 15"/>
                  <a:gd name="T8" fmla="*/ 27 w 27"/>
                  <a:gd name="T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5">
                    <a:moveTo>
                      <a:pt x="27" y="11"/>
                    </a:moveTo>
                    <a:cubicBezTo>
                      <a:pt x="25" y="15"/>
                      <a:pt x="19" y="14"/>
                      <a:pt x="15" y="14"/>
                    </a:cubicBezTo>
                    <a:cubicBezTo>
                      <a:pt x="10" y="10"/>
                      <a:pt x="0" y="7"/>
                      <a:pt x="0" y="3"/>
                    </a:cubicBezTo>
                    <a:cubicBezTo>
                      <a:pt x="2" y="2"/>
                      <a:pt x="4" y="2"/>
                      <a:pt x="7" y="0"/>
                    </a:cubicBezTo>
                    <a:cubicBezTo>
                      <a:pt x="14" y="3"/>
                      <a:pt x="27" y="3"/>
                      <a:pt x="27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0" name="Freeform 127"/>
              <p:cNvSpPr/>
              <p:nvPr/>
            </p:nvSpPr>
            <p:spPr bwMode="auto">
              <a:xfrm>
                <a:off x="858" y="3111"/>
                <a:ext cx="32" cy="32"/>
              </a:xfrm>
              <a:custGeom>
                <a:avLst/>
                <a:gdLst>
                  <a:gd name="T0" fmla="*/ 0 w 36"/>
                  <a:gd name="T1" fmla="*/ 30 h 37"/>
                  <a:gd name="T2" fmla="*/ 36 w 36"/>
                  <a:gd name="T3" fmla="*/ 14 h 37"/>
                  <a:gd name="T4" fmla="*/ 8 w 36"/>
                  <a:gd name="T5" fmla="*/ 34 h 37"/>
                  <a:gd name="T6" fmla="*/ 0 w 36"/>
                  <a:gd name="T7" fmla="*/ 3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37">
                    <a:moveTo>
                      <a:pt x="0" y="30"/>
                    </a:moveTo>
                    <a:cubicBezTo>
                      <a:pt x="13" y="26"/>
                      <a:pt x="20" y="0"/>
                      <a:pt x="36" y="14"/>
                    </a:cubicBezTo>
                    <a:cubicBezTo>
                      <a:pt x="30" y="24"/>
                      <a:pt x="16" y="28"/>
                      <a:pt x="8" y="34"/>
                    </a:cubicBezTo>
                    <a:cubicBezTo>
                      <a:pt x="3" y="37"/>
                      <a:pt x="0" y="32"/>
                      <a:pt x="0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1" name="Freeform 128"/>
              <p:cNvSpPr/>
              <p:nvPr/>
            </p:nvSpPr>
            <p:spPr bwMode="auto">
              <a:xfrm>
                <a:off x="1547" y="3121"/>
                <a:ext cx="23" cy="14"/>
              </a:xfrm>
              <a:custGeom>
                <a:avLst/>
                <a:gdLst>
                  <a:gd name="T0" fmla="*/ 5 w 27"/>
                  <a:gd name="T1" fmla="*/ 16 h 16"/>
                  <a:gd name="T2" fmla="*/ 0 w 27"/>
                  <a:gd name="T3" fmla="*/ 9 h 16"/>
                  <a:gd name="T4" fmla="*/ 12 w 27"/>
                  <a:gd name="T5" fmla="*/ 4 h 16"/>
                  <a:gd name="T6" fmla="*/ 27 w 27"/>
                  <a:gd name="T7" fmla="*/ 3 h 16"/>
                  <a:gd name="T8" fmla="*/ 5 w 27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6">
                    <a:moveTo>
                      <a:pt x="5" y="16"/>
                    </a:moveTo>
                    <a:cubicBezTo>
                      <a:pt x="0" y="16"/>
                      <a:pt x="0" y="12"/>
                      <a:pt x="0" y="9"/>
                    </a:cubicBezTo>
                    <a:cubicBezTo>
                      <a:pt x="2" y="4"/>
                      <a:pt x="8" y="8"/>
                      <a:pt x="12" y="4"/>
                    </a:cubicBezTo>
                    <a:cubicBezTo>
                      <a:pt x="18" y="5"/>
                      <a:pt x="22" y="0"/>
                      <a:pt x="27" y="3"/>
                    </a:cubicBezTo>
                    <a:cubicBezTo>
                      <a:pt x="23" y="9"/>
                      <a:pt x="15" y="16"/>
                      <a:pt x="5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2" name="Freeform 129"/>
              <p:cNvSpPr/>
              <p:nvPr/>
            </p:nvSpPr>
            <p:spPr bwMode="auto">
              <a:xfrm>
                <a:off x="2387" y="3131"/>
                <a:ext cx="62" cy="33"/>
              </a:xfrm>
              <a:custGeom>
                <a:avLst/>
                <a:gdLst>
                  <a:gd name="T0" fmla="*/ 4 w 71"/>
                  <a:gd name="T1" fmla="*/ 0 h 38"/>
                  <a:gd name="T2" fmla="*/ 9 w 71"/>
                  <a:gd name="T3" fmla="*/ 1 h 38"/>
                  <a:gd name="T4" fmla="*/ 35 w 71"/>
                  <a:gd name="T5" fmla="*/ 14 h 38"/>
                  <a:gd name="T6" fmla="*/ 69 w 71"/>
                  <a:gd name="T7" fmla="*/ 32 h 38"/>
                  <a:gd name="T8" fmla="*/ 65 w 71"/>
                  <a:gd name="T9" fmla="*/ 38 h 38"/>
                  <a:gd name="T10" fmla="*/ 50 w 71"/>
                  <a:gd name="T11" fmla="*/ 32 h 38"/>
                  <a:gd name="T12" fmla="*/ 12 w 71"/>
                  <a:gd name="T13" fmla="*/ 8 h 38"/>
                  <a:gd name="T14" fmla="*/ 4 w 71"/>
                  <a:gd name="T15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1" h="38">
                    <a:moveTo>
                      <a:pt x="4" y="0"/>
                    </a:moveTo>
                    <a:cubicBezTo>
                      <a:pt x="5" y="0"/>
                      <a:pt x="7" y="0"/>
                      <a:pt x="9" y="1"/>
                    </a:cubicBezTo>
                    <a:cubicBezTo>
                      <a:pt x="20" y="3"/>
                      <a:pt x="25" y="11"/>
                      <a:pt x="35" y="14"/>
                    </a:cubicBezTo>
                    <a:cubicBezTo>
                      <a:pt x="46" y="22"/>
                      <a:pt x="63" y="23"/>
                      <a:pt x="69" y="32"/>
                    </a:cubicBezTo>
                    <a:cubicBezTo>
                      <a:pt x="71" y="36"/>
                      <a:pt x="66" y="36"/>
                      <a:pt x="65" y="38"/>
                    </a:cubicBezTo>
                    <a:cubicBezTo>
                      <a:pt x="58" y="38"/>
                      <a:pt x="53" y="38"/>
                      <a:pt x="50" y="32"/>
                    </a:cubicBezTo>
                    <a:cubicBezTo>
                      <a:pt x="32" y="30"/>
                      <a:pt x="27" y="14"/>
                      <a:pt x="12" y="8"/>
                    </a:cubicBezTo>
                    <a:cubicBezTo>
                      <a:pt x="9" y="5"/>
                      <a:pt x="0" y="4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3" name="Freeform 130"/>
              <p:cNvSpPr/>
              <p:nvPr/>
            </p:nvSpPr>
            <p:spPr bwMode="auto">
              <a:xfrm>
                <a:off x="1141" y="3131"/>
                <a:ext cx="66" cy="30"/>
              </a:xfrm>
              <a:custGeom>
                <a:avLst/>
                <a:gdLst>
                  <a:gd name="T0" fmla="*/ 34 w 76"/>
                  <a:gd name="T1" fmla="*/ 15 h 34"/>
                  <a:gd name="T2" fmla="*/ 49 w 76"/>
                  <a:gd name="T3" fmla="*/ 1 h 34"/>
                  <a:gd name="T4" fmla="*/ 67 w 76"/>
                  <a:gd name="T5" fmla="*/ 1 h 34"/>
                  <a:gd name="T6" fmla="*/ 76 w 76"/>
                  <a:gd name="T7" fmla="*/ 8 h 34"/>
                  <a:gd name="T8" fmla="*/ 51 w 76"/>
                  <a:gd name="T9" fmla="*/ 16 h 34"/>
                  <a:gd name="T10" fmla="*/ 5 w 76"/>
                  <a:gd name="T11" fmla="*/ 34 h 34"/>
                  <a:gd name="T12" fmla="*/ 1 w 76"/>
                  <a:gd name="T13" fmla="*/ 28 h 34"/>
                  <a:gd name="T14" fmla="*/ 34 w 76"/>
                  <a:gd name="T15" fmla="*/ 15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6" h="34">
                    <a:moveTo>
                      <a:pt x="34" y="15"/>
                    </a:moveTo>
                    <a:cubicBezTo>
                      <a:pt x="49" y="1"/>
                      <a:pt x="49" y="1"/>
                      <a:pt x="49" y="1"/>
                    </a:cubicBezTo>
                    <a:cubicBezTo>
                      <a:pt x="56" y="1"/>
                      <a:pt x="62" y="0"/>
                      <a:pt x="67" y="1"/>
                    </a:cubicBezTo>
                    <a:cubicBezTo>
                      <a:pt x="72" y="3"/>
                      <a:pt x="76" y="4"/>
                      <a:pt x="76" y="8"/>
                    </a:cubicBezTo>
                    <a:cubicBezTo>
                      <a:pt x="72" y="18"/>
                      <a:pt x="59" y="14"/>
                      <a:pt x="51" y="16"/>
                    </a:cubicBezTo>
                    <a:cubicBezTo>
                      <a:pt x="38" y="26"/>
                      <a:pt x="20" y="30"/>
                      <a:pt x="5" y="34"/>
                    </a:cubicBezTo>
                    <a:cubicBezTo>
                      <a:pt x="3" y="32"/>
                      <a:pt x="0" y="31"/>
                      <a:pt x="1" y="28"/>
                    </a:cubicBezTo>
                    <a:cubicBezTo>
                      <a:pt x="11" y="22"/>
                      <a:pt x="23" y="19"/>
                      <a:pt x="34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4" name="Freeform 131"/>
              <p:cNvSpPr/>
              <p:nvPr/>
            </p:nvSpPr>
            <p:spPr bwMode="auto">
              <a:xfrm>
                <a:off x="1630" y="3134"/>
                <a:ext cx="11" cy="10"/>
              </a:xfrm>
              <a:custGeom>
                <a:avLst/>
                <a:gdLst>
                  <a:gd name="T0" fmla="*/ 11 w 13"/>
                  <a:gd name="T1" fmla="*/ 0 h 12"/>
                  <a:gd name="T2" fmla="*/ 13 w 13"/>
                  <a:gd name="T3" fmla="*/ 4 h 12"/>
                  <a:gd name="T4" fmla="*/ 5 w 13"/>
                  <a:gd name="T5" fmla="*/ 12 h 12"/>
                  <a:gd name="T6" fmla="*/ 1 w 13"/>
                  <a:gd name="T7" fmla="*/ 5 h 12"/>
                  <a:gd name="T8" fmla="*/ 11 w 13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2">
                    <a:moveTo>
                      <a:pt x="11" y="0"/>
                    </a:moveTo>
                    <a:cubicBezTo>
                      <a:pt x="13" y="4"/>
                      <a:pt x="13" y="4"/>
                      <a:pt x="13" y="4"/>
                    </a:cubicBezTo>
                    <a:cubicBezTo>
                      <a:pt x="11" y="8"/>
                      <a:pt x="10" y="11"/>
                      <a:pt x="5" y="12"/>
                    </a:cubicBezTo>
                    <a:cubicBezTo>
                      <a:pt x="0" y="12"/>
                      <a:pt x="3" y="8"/>
                      <a:pt x="1" y="5"/>
                    </a:cubicBezTo>
                    <a:cubicBezTo>
                      <a:pt x="5" y="2"/>
                      <a:pt x="8" y="0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5" name="Freeform 132"/>
              <p:cNvSpPr/>
              <p:nvPr/>
            </p:nvSpPr>
            <p:spPr bwMode="auto">
              <a:xfrm>
                <a:off x="1414" y="3136"/>
                <a:ext cx="9" cy="6"/>
              </a:xfrm>
              <a:custGeom>
                <a:avLst/>
                <a:gdLst>
                  <a:gd name="T0" fmla="*/ 0 w 10"/>
                  <a:gd name="T1" fmla="*/ 4 h 7"/>
                  <a:gd name="T2" fmla="*/ 8 w 10"/>
                  <a:gd name="T3" fmla="*/ 0 h 7"/>
                  <a:gd name="T4" fmla="*/ 1 w 10"/>
                  <a:gd name="T5" fmla="*/ 7 h 7"/>
                  <a:gd name="T6" fmla="*/ 0 w 10"/>
                  <a:gd name="T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7">
                    <a:moveTo>
                      <a:pt x="0" y="4"/>
                    </a:moveTo>
                    <a:cubicBezTo>
                      <a:pt x="1" y="2"/>
                      <a:pt x="5" y="0"/>
                      <a:pt x="8" y="0"/>
                    </a:cubicBezTo>
                    <a:cubicBezTo>
                      <a:pt x="10" y="3"/>
                      <a:pt x="5" y="6"/>
                      <a:pt x="1" y="7"/>
                    </a:cubicBezTo>
                    <a:cubicBezTo>
                      <a:pt x="1" y="7"/>
                      <a:pt x="0" y="6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6" name="Freeform 133"/>
              <p:cNvSpPr/>
              <p:nvPr/>
            </p:nvSpPr>
            <p:spPr bwMode="auto">
              <a:xfrm>
                <a:off x="2014" y="3136"/>
                <a:ext cx="152" cy="16"/>
              </a:xfrm>
              <a:custGeom>
                <a:avLst/>
                <a:gdLst>
                  <a:gd name="T0" fmla="*/ 6 w 175"/>
                  <a:gd name="T1" fmla="*/ 17 h 19"/>
                  <a:gd name="T2" fmla="*/ 1 w 175"/>
                  <a:gd name="T3" fmla="*/ 10 h 19"/>
                  <a:gd name="T4" fmla="*/ 58 w 175"/>
                  <a:gd name="T5" fmla="*/ 9 h 19"/>
                  <a:gd name="T6" fmla="*/ 165 w 175"/>
                  <a:gd name="T7" fmla="*/ 2 h 19"/>
                  <a:gd name="T8" fmla="*/ 175 w 175"/>
                  <a:gd name="T9" fmla="*/ 9 h 19"/>
                  <a:gd name="T10" fmla="*/ 160 w 175"/>
                  <a:gd name="T11" fmla="*/ 15 h 19"/>
                  <a:gd name="T12" fmla="*/ 53 w 175"/>
                  <a:gd name="T13" fmla="*/ 19 h 19"/>
                  <a:gd name="T14" fmla="*/ 6 w 175"/>
                  <a:gd name="T15" fmla="*/ 17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5" h="19">
                    <a:moveTo>
                      <a:pt x="6" y="17"/>
                    </a:moveTo>
                    <a:cubicBezTo>
                      <a:pt x="5" y="15"/>
                      <a:pt x="0" y="13"/>
                      <a:pt x="1" y="10"/>
                    </a:cubicBezTo>
                    <a:cubicBezTo>
                      <a:pt x="21" y="4"/>
                      <a:pt x="38" y="9"/>
                      <a:pt x="58" y="9"/>
                    </a:cubicBezTo>
                    <a:cubicBezTo>
                      <a:pt x="91" y="0"/>
                      <a:pt x="130" y="7"/>
                      <a:pt x="165" y="2"/>
                    </a:cubicBezTo>
                    <a:cubicBezTo>
                      <a:pt x="170" y="2"/>
                      <a:pt x="173" y="4"/>
                      <a:pt x="175" y="9"/>
                    </a:cubicBezTo>
                    <a:cubicBezTo>
                      <a:pt x="173" y="14"/>
                      <a:pt x="165" y="14"/>
                      <a:pt x="160" y="15"/>
                    </a:cubicBezTo>
                    <a:cubicBezTo>
                      <a:pt x="125" y="17"/>
                      <a:pt x="89" y="14"/>
                      <a:pt x="53" y="19"/>
                    </a:cubicBezTo>
                    <a:cubicBezTo>
                      <a:pt x="38" y="15"/>
                      <a:pt x="21" y="18"/>
                      <a:pt x="6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7" name="Freeform 134"/>
              <p:cNvSpPr/>
              <p:nvPr/>
            </p:nvSpPr>
            <p:spPr bwMode="auto">
              <a:xfrm>
                <a:off x="2369" y="3141"/>
                <a:ext cx="17" cy="13"/>
              </a:xfrm>
              <a:custGeom>
                <a:avLst/>
                <a:gdLst>
                  <a:gd name="T0" fmla="*/ 10 w 20"/>
                  <a:gd name="T1" fmla="*/ 12 h 15"/>
                  <a:gd name="T2" fmla="*/ 0 w 20"/>
                  <a:gd name="T3" fmla="*/ 3 h 15"/>
                  <a:gd name="T4" fmla="*/ 5 w 20"/>
                  <a:gd name="T5" fmla="*/ 0 h 15"/>
                  <a:gd name="T6" fmla="*/ 20 w 20"/>
                  <a:gd name="T7" fmla="*/ 11 h 15"/>
                  <a:gd name="T8" fmla="*/ 10 w 20"/>
                  <a:gd name="T9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5">
                    <a:moveTo>
                      <a:pt x="10" y="12"/>
                    </a:moveTo>
                    <a:cubicBezTo>
                      <a:pt x="3" y="11"/>
                      <a:pt x="1" y="7"/>
                      <a:pt x="0" y="3"/>
                    </a:cubicBezTo>
                    <a:cubicBezTo>
                      <a:pt x="1" y="1"/>
                      <a:pt x="3" y="0"/>
                      <a:pt x="5" y="0"/>
                    </a:cubicBezTo>
                    <a:cubicBezTo>
                      <a:pt x="11" y="1"/>
                      <a:pt x="18" y="5"/>
                      <a:pt x="20" y="11"/>
                    </a:cubicBezTo>
                    <a:cubicBezTo>
                      <a:pt x="20" y="15"/>
                      <a:pt x="13" y="12"/>
                      <a:pt x="10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8" name="Freeform 135"/>
              <p:cNvSpPr/>
              <p:nvPr/>
            </p:nvSpPr>
            <p:spPr bwMode="auto">
              <a:xfrm>
                <a:off x="2214" y="3142"/>
                <a:ext cx="51" cy="20"/>
              </a:xfrm>
              <a:custGeom>
                <a:avLst/>
                <a:gdLst>
                  <a:gd name="T0" fmla="*/ 0 w 59"/>
                  <a:gd name="T1" fmla="*/ 18 h 23"/>
                  <a:gd name="T2" fmla="*/ 29 w 59"/>
                  <a:gd name="T3" fmla="*/ 7 h 23"/>
                  <a:gd name="T4" fmla="*/ 51 w 59"/>
                  <a:gd name="T5" fmla="*/ 0 h 23"/>
                  <a:gd name="T6" fmla="*/ 59 w 59"/>
                  <a:gd name="T7" fmla="*/ 4 h 23"/>
                  <a:gd name="T8" fmla="*/ 48 w 59"/>
                  <a:gd name="T9" fmla="*/ 14 h 23"/>
                  <a:gd name="T10" fmla="*/ 18 w 59"/>
                  <a:gd name="T11" fmla="*/ 19 h 23"/>
                  <a:gd name="T12" fmla="*/ 0 w 59"/>
                  <a:gd name="T13" fmla="*/ 18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23">
                    <a:moveTo>
                      <a:pt x="0" y="18"/>
                    </a:moveTo>
                    <a:cubicBezTo>
                      <a:pt x="0" y="6"/>
                      <a:pt x="19" y="11"/>
                      <a:pt x="29" y="7"/>
                    </a:cubicBezTo>
                    <a:cubicBezTo>
                      <a:pt x="36" y="4"/>
                      <a:pt x="44" y="3"/>
                      <a:pt x="51" y="0"/>
                    </a:cubicBezTo>
                    <a:cubicBezTo>
                      <a:pt x="54" y="0"/>
                      <a:pt x="59" y="0"/>
                      <a:pt x="59" y="4"/>
                    </a:cubicBezTo>
                    <a:cubicBezTo>
                      <a:pt x="59" y="10"/>
                      <a:pt x="51" y="10"/>
                      <a:pt x="48" y="14"/>
                    </a:cubicBezTo>
                    <a:cubicBezTo>
                      <a:pt x="41" y="23"/>
                      <a:pt x="29" y="14"/>
                      <a:pt x="18" y="19"/>
                    </a:cubicBezTo>
                    <a:cubicBezTo>
                      <a:pt x="11" y="14"/>
                      <a:pt x="6" y="23"/>
                      <a:pt x="0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9" name="Freeform 136"/>
              <p:cNvSpPr/>
              <p:nvPr/>
            </p:nvSpPr>
            <p:spPr bwMode="auto">
              <a:xfrm>
                <a:off x="983" y="3141"/>
                <a:ext cx="54" cy="55"/>
              </a:xfrm>
              <a:custGeom>
                <a:avLst/>
                <a:gdLst>
                  <a:gd name="T0" fmla="*/ 42 w 63"/>
                  <a:gd name="T1" fmla="*/ 9 h 63"/>
                  <a:gd name="T2" fmla="*/ 63 w 63"/>
                  <a:gd name="T3" fmla="*/ 7 h 63"/>
                  <a:gd name="T4" fmla="*/ 50 w 63"/>
                  <a:gd name="T5" fmla="*/ 27 h 63"/>
                  <a:gd name="T6" fmla="*/ 28 w 63"/>
                  <a:gd name="T7" fmla="*/ 41 h 63"/>
                  <a:gd name="T8" fmla="*/ 2 w 63"/>
                  <a:gd name="T9" fmla="*/ 60 h 63"/>
                  <a:gd name="T10" fmla="*/ 0 w 63"/>
                  <a:gd name="T11" fmla="*/ 57 h 63"/>
                  <a:gd name="T12" fmla="*/ 23 w 63"/>
                  <a:gd name="T13" fmla="*/ 33 h 63"/>
                  <a:gd name="T14" fmla="*/ 42 w 63"/>
                  <a:gd name="T15" fmla="*/ 9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3" h="63">
                    <a:moveTo>
                      <a:pt x="42" y="9"/>
                    </a:moveTo>
                    <a:cubicBezTo>
                      <a:pt x="45" y="3"/>
                      <a:pt x="58" y="0"/>
                      <a:pt x="63" y="7"/>
                    </a:cubicBezTo>
                    <a:cubicBezTo>
                      <a:pt x="60" y="13"/>
                      <a:pt x="53" y="19"/>
                      <a:pt x="50" y="27"/>
                    </a:cubicBezTo>
                    <a:cubicBezTo>
                      <a:pt x="42" y="28"/>
                      <a:pt x="30" y="33"/>
                      <a:pt x="28" y="41"/>
                    </a:cubicBezTo>
                    <a:cubicBezTo>
                      <a:pt x="20" y="47"/>
                      <a:pt x="17" y="63"/>
                      <a:pt x="2" y="6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10" y="51"/>
                      <a:pt x="15" y="40"/>
                      <a:pt x="23" y="33"/>
                    </a:cubicBezTo>
                    <a:cubicBezTo>
                      <a:pt x="30" y="25"/>
                      <a:pt x="42" y="20"/>
                      <a:pt x="4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0" name="Freeform 137"/>
              <p:cNvSpPr/>
              <p:nvPr/>
            </p:nvSpPr>
            <p:spPr bwMode="auto">
              <a:xfrm>
                <a:off x="1619" y="3144"/>
                <a:ext cx="11" cy="12"/>
              </a:xfrm>
              <a:custGeom>
                <a:avLst/>
                <a:gdLst>
                  <a:gd name="T0" fmla="*/ 0 w 13"/>
                  <a:gd name="T1" fmla="*/ 11 h 13"/>
                  <a:gd name="T2" fmla="*/ 13 w 13"/>
                  <a:gd name="T3" fmla="*/ 3 h 13"/>
                  <a:gd name="T4" fmla="*/ 11 w 13"/>
                  <a:gd name="T5" fmla="*/ 7 h 13"/>
                  <a:gd name="T6" fmla="*/ 0 w 13"/>
                  <a:gd name="T7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13">
                    <a:moveTo>
                      <a:pt x="0" y="11"/>
                    </a:moveTo>
                    <a:cubicBezTo>
                      <a:pt x="3" y="7"/>
                      <a:pt x="6" y="0"/>
                      <a:pt x="13" y="3"/>
                    </a:cubicBezTo>
                    <a:cubicBezTo>
                      <a:pt x="13" y="4"/>
                      <a:pt x="13" y="5"/>
                      <a:pt x="11" y="7"/>
                    </a:cubicBezTo>
                    <a:cubicBezTo>
                      <a:pt x="8" y="9"/>
                      <a:pt x="3" y="13"/>
                      <a:pt x="0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1" name="Freeform 138"/>
              <p:cNvSpPr/>
              <p:nvPr/>
            </p:nvSpPr>
            <p:spPr bwMode="auto">
              <a:xfrm>
                <a:off x="2383" y="3144"/>
                <a:ext cx="20" cy="25"/>
              </a:xfrm>
              <a:custGeom>
                <a:avLst/>
                <a:gdLst>
                  <a:gd name="T0" fmla="*/ 0 w 23"/>
                  <a:gd name="T1" fmla="*/ 17 h 28"/>
                  <a:gd name="T2" fmla="*/ 17 w 23"/>
                  <a:gd name="T3" fmla="*/ 20 h 28"/>
                  <a:gd name="T4" fmla="*/ 23 w 23"/>
                  <a:gd name="T5" fmla="*/ 25 h 28"/>
                  <a:gd name="T6" fmla="*/ 17 w 23"/>
                  <a:gd name="T7" fmla="*/ 28 h 28"/>
                  <a:gd name="T8" fmla="*/ 0 w 23"/>
                  <a:gd name="T9" fmla="*/ 1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8">
                    <a:moveTo>
                      <a:pt x="0" y="17"/>
                    </a:moveTo>
                    <a:cubicBezTo>
                      <a:pt x="4" y="0"/>
                      <a:pt x="12" y="25"/>
                      <a:pt x="17" y="20"/>
                    </a:cubicBezTo>
                    <a:cubicBezTo>
                      <a:pt x="22" y="19"/>
                      <a:pt x="22" y="23"/>
                      <a:pt x="23" y="25"/>
                    </a:cubicBezTo>
                    <a:cubicBezTo>
                      <a:pt x="22" y="27"/>
                      <a:pt x="18" y="28"/>
                      <a:pt x="17" y="28"/>
                    </a:cubicBezTo>
                    <a:cubicBezTo>
                      <a:pt x="10" y="25"/>
                      <a:pt x="2" y="24"/>
                      <a:pt x="0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2" name="Freeform 139"/>
              <p:cNvSpPr/>
              <p:nvPr/>
            </p:nvSpPr>
            <p:spPr bwMode="auto">
              <a:xfrm>
                <a:off x="1385" y="3155"/>
                <a:ext cx="25" cy="32"/>
              </a:xfrm>
              <a:custGeom>
                <a:avLst/>
                <a:gdLst>
                  <a:gd name="T0" fmla="*/ 29 w 29"/>
                  <a:gd name="T1" fmla="*/ 4 h 37"/>
                  <a:gd name="T2" fmla="*/ 11 w 29"/>
                  <a:gd name="T3" fmla="*/ 35 h 37"/>
                  <a:gd name="T4" fmla="*/ 0 w 29"/>
                  <a:gd name="T5" fmla="*/ 35 h 37"/>
                  <a:gd name="T6" fmla="*/ 26 w 29"/>
                  <a:gd name="T7" fmla="*/ 0 h 37"/>
                  <a:gd name="T8" fmla="*/ 29 w 29"/>
                  <a:gd name="T9" fmla="*/ 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37">
                    <a:moveTo>
                      <a:pt x="29" y="4"/>
                    </a:moveTo>
                    <a:cubicBezTo>
                      <a:pt x="21" y="13"/>
                      <a:pt x="16" y="24"/>
                      <a:pt x="11" y="35"/>
                    </a:cubicBezTo>
                    <a:cubicBezTo>
                      <a:pt x="8" y="37"/>
                      <a:pt x="1" y="37"/>
                      <a:pt x="0" y="35"/>
                    </a:cubicBezTo>
                    <a:cubicBezTo>
                      <a:pt x="1" y="21"/>
                      <a:pt x="8" y="5"/>
                      <a:pt x="26" y="0"/>
                    </a:cubicBezTo>
                    <a:lnTo>
                      <a:pt x="29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3" name="Freeform 140"/>
              <p:cNvSpPr/>
              <p:nvPr/>
            </p:nvSpPr>
            <p:spPr bwMode="auto">
              <a:xfrm>
                <a:off x="2356" y="3151"/>
                <a:ext cx="91" cy="71"/>
              </a:xfrm>
              <a:custGeom>
                <a:avLst/>
                <a:gdLst>
                  <a:gd name="T0" fmla="*/ 66 w 105"/>
                  <a:gd name="T1" fmla="*/ 57 h 82"/>
                  <a:gd name="T2" fmla="*/ 40 w 105"/>
                  <a:gd name="T3" fmla="*/ 51 h 82"/>
                  <a:gd name="T4" fmla="*/ 16 w 105"/>
                  <a:gd name="T5" fmla="*/ 36 h 82"/>
                  <a:gd name="T6" fmla="*/ 3 w 105"/>
                  <a:gd name="T7" fmla="*/ 12 h 82"/>
                  <a:gd name="T8" fmla="*/ 20 w 105"/>
                  <a:gd name="T9" fmla="*/ 9 h 82"/>
                  <a:gd name="T10" fmla="*/ 56 w 105"/>
                  <a:gd name="T11" fmla="*/ 36 h 82"/>
                  <a:gd name="T12" fmla="*/ 78 w 105"/>
                  <a:gd name="T13" fmla="*/ 49 h 82"/>
                  <a:gd name="T14" fmla="*/ 105 w 105"/>
                  <a:gd name="T15" fmla="*/ 72 h 82"/>
                  <a:gd name="T16" fmla="*/ 66 w 105"/>
                  <a:gd name="T17" fmla="*/ 57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5" h="82">
                    <a:moveTo>
                      <a:pt x="66" y="57"/>
                    </a:moveTo>
                    <a:cubicBezTo>
                      <a:pt x="56" y="60"/>
                      <a:pt x="48" y="56"/>
                      <a:pt x="40" y="51"/>
                    </a:cubicBezTo>
                    <a:cubicBezTo>
                      <a:pt x="36" y="41"/>
                      <a:pt x="21" y="44"/>
                      <a:pt x="16" y="36"/>
                    </a:cubicBezTo>
                    <a:cubicBezTo>
                      <a:pt x="3" y="31"/>
                      <a:pt x="18" y="16"/>
                      <a:pt x="3" y="12"/>
                    </a:cubicBezTo>
                    <a:cubicBezTo>
                      <a:pt x="0" y="0"/>
                      <a:pt x="13" y="9"/>
                      <a:pt x="20" y="9"/>
                    </a:cubicBezTo>
                    <a:cubicBezTo>
                      <a:pt x="30" y="20"/>
                      <a:pt x="41" y="29"/>
                      <a:pt x="56" y="36"/>
                    </a:cubicBezTo>
                    <a:cubicBezTo>
                      <a:pt x="61" y="44"/>
                      <a:pt x="73" y="43"/>
                      <a:pt x="78" y="49"/>
                    </a:cubicBezTo>
                    <a:cubicBezTo>
                      <a:pt x="78" y="65"/>
                      <a:pt x="104" y="57"/>
                      <a:pt x="105" y="72"/>
                    </a:cubicBezTo>
                    <a:cubicBezTo>
                      <a:pt x="89" y="82"/>
                      <a:pt x="79" y="63"/>
                      <a:pt x="66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4" name="Freeform 141"/>
              <p:cNvSpPr/>
              <p:nvPr/>
            </p:nvSpPr>
            <p:spPr bwMode="auto">
              <a:xfrm>
                <a:off x="2085" y="3158"/>
                <a:ext cx="132" cy="22"/>
              </a:xfrm>
              <a:custGeom>
                <a:avLst/>
                <a:gdLst>
                  <a:gd name="T0" fmla="*/ 126 w 152"/>
                  <a:gd name="T1" fmla="*/ 23 h 25"/>
                  <a:gd name="T2" fmla="*/ 55 w 152"/>
                  <a:gd name="T3" fmla="*/ 19 h 25"/>
                  <a:gd name="T4" fmla="*/ 4 w 152"/>
                  <a:gd name="T5" fmla="*/ 15 h 25"/>
                  <a:gd name="T6" fmla="*/ 0 w 152"/>
                  <a:gd name="T7" fmla="*/ 12 h 25"/>
                  <a:gd name="T8" fmla="*/ 9 w 152"/>
                  <a:gd name="T9" fmla="*/ 8 h 25"/>
                  <a:gd name="T10" fmla="*/ 58 w 152"/>
                  <a:gd name="T11" fmla="*/ 4 h 25"/>
                  <a:gd name="T12" fmla="*/ 71 w 152"/>
                  <a:gd name="T13" fmla="*/ 3 h 25"/>
                  <a:gd name="T14" fmla="*/ 106 w 152"/>
                  <a:gd name="T15" fmla="*/ 3 h 25"/>
                  <a:gd name="T16" fmla="*/ 144 w 152"/>
                  <a:gd name="T17" fmla="*/ 7 h 25"/>
                  <a:gd name="T18" fmla="*/ 149 w 152"/>
                  <a:gd name="T19" fmla="*/ 15 h 25"/>
                  <a:gd name="T20" fmla="*/ 126 w 152"/>
                  <a:gd name="T21" fmla="*/ 2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2" h="25">
                    <a:moveTo>
                      <a:pt x="126" y="23"/>
                    </a:moveTo>
                    <a:cubicBezTo>
                      <a:pt x="101" y="17"/>
                      <a:pt x="76" y="25"/>
                      <a:pt x="55" y="19"/>
                    </a:cubicBezTo>
                    <a:cubicBezTo>
                      <a:pt x="45" y="0"/>
                      <a:pt x="22" y="17"/>
                      <a:pt x="4" y="15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2" y="9"/>
                      <a:pt x="5" y="9"/>
                      <a:pt x="9" y="8"/>
                    </a:cubicBezTo>
                    <a:cubicBezTo>
                      <a:pt x="27" y="9"/>
                      <a:pt x="40" y="3"/>
                      <a:pt x="58" y="4"/>
                    </a:cubicBezTo>
                    <a:cubicBezTo>
                      <a:pt x="71" y="3"/>
                      <a:pt x="71" y="3"/>
                      <a:pt x="71" y="3"/>
                    </a:cubicBezTo>
                    <a:cubicBezTo>
                      <a:pt x="83" y="9"/>
                      <a:pt x="94" y="0"/>
                      <a:pt x="106" y="3"/>
                    </a:cubicBezTo>
                    <a:cubicBezTo>
                      <a:pt x="117" y="7"/>
                      <a:pt x="131" y="7"/>
                      <a:pt x="144" y="7"/>
                    </a:cubicBezTo>
                    <a:cubicBezTo>
                      <a:pt x="145" y="9"/>
                      <a:pt x="152" y="11"/>
                      <a:pt x="149" y="15"/>
                    </a:cubicBezTo>
                    <a:cubicBezTo>
                      <a:pt x="142" y="17"/>
                      <a:pt x="134" y="21"/>
                      <a:pt x="126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5" name="Freeform 142"/>
              <p:cNvSpPr/>
              <p:nvPr/>
            </p:nvSpPr>
            <p:spPr bwMode="auto">
              <a:xfrm>
                <a:off x="1856" y="3158"/>
                <a:ext cx="70" cy="18"/>
              </a:xfrm>
              <a:custGeom>
                <a:avLst/>
                <a:gdLst>
                  <a:gd name="T0" fmla="*/ 2 w 81"/>
                  <a:gd name="T1" fmla="*/ 20 h 21"/>
                  <a:gd name="T2" fmla="*/ 5 w 81"/>
                  <a:gd name="T3" fmla="*/ 15 h 21"/>
                  <a:gd name="T4" fmla="*/ 33 w 81"/>
                  <a:gd name="T5" fmla="*/ 8 h 21"/>
                  <a:gd name="T6" fmla="*/ 53 w 81"/>
                  <a:gd name="T7" fmla="*/ 4 h 21"/>
                  <a:gd name="T8" fmla="*/ 78 w 81"/>
                  <a:gd name="T9" fmla="*/ 5 h 21"/>
                  <a:gd name="T10" fmla="*/ 53 w 81"/>
                  <a:gd name="T11" fmla="*/ 19 h 21"/>
                  <a:gd name="T12" fmla="*/ 2 w 81"/>
                  <a:gd name="T13" fmla="*/ 2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1" h="21">
                    <a:moveTo>
                      <a:pt x="2" y="20"/>
                    </a:moveTo>
                    <a:cubicBezTo>
                      <a:pt x="0" y="19"/>
                      <a:pt x="4" y="16"/>
                      <a:pt x="5" y="15"/>
                    </a:cubicBezTo>
                    <a:cubicBezTo>
                      <a:pt x="15" y="17"/>
                      <a:pt x="23" y="12"/>
                      <a:pt x="33" y="8"/>
                    </a:cubicBezTo>
                    <a:cubicBezTo>
                      <a:pt x="38" y="8"/>
                      <a:pt x="46" y="8"/>
                      <a:pt x="53" y="4"/>
                    </a:cubicBezTo>
                    <a:cubicBezTo>
                      <a:pt x="61" y="4"/>
                      <a:pt x="71" y="0"/>
                      <a:pt x="78" y="5"/>
                    </a:cubicBezTo>
                    <a:cubicBezTo>
                      <a:pt x="81" y="20"/>
                      <a:pt x="60" y="11"/>
                      <a:pt x="53" y="19"/>
                    </a:cubicBezTo>
                    <a:cubicBezTo>
                      <a:pt x="33" y="17"/>
                      <a:pt x="20" y="21"/>
                      <a:pt x="2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6" name="Freeform 143"/>
              <p:cNvSpPr/>
              <p:nvPr/>
            </p:nvSpPr>
            <p:spPr bwMode="auto">
              <a:xfrm>
                <a:off x="746" y="3159"/>
                <a:ext cx="49" cy="34"/>
              </a:xfrm>
              <a:custGeom>
                <a:avLst/>
                <a:gdLst>
                  <a:gd name="T0" fmla="*/ 56 w 56"/>
                  <a:gd name="T1" fmla="*/ 7 h 39"/>
                  <a:gd name="T2" fmla="*/ 33 w 56"/>
                  <a:gd name="T3" fmla="*/ 23 h 39"/>
                  <a:gd name="T4" fmla="*/ 15 w 56"/>
                  <a:gd name="T5" fmla="*/ 34 h 39"/>
                  <a:gd name="T6" fmla="*/ 2 w 56"/>
                  <a:gd name="T7" fmla="*/ 34 h 39"/>
                  <a:gd name="T8" fmla="*/ 7 w 56"/>
                  <a:gd name="T9" fmla="*/ 28 h 39"/>
                  <a:gd name="T10" fmla="*/ 41 w 56"/>
                  <a:gd name="T11" fmla="*/ 3 h 39"/>
                  <a:gd name="T12" fmla="*/ 56 w 56"/>
                  <a:gd name="T13" fmla="*/ 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39">
                    <a:moveTo>
                      <a:pt x="56" y="7"/>
                    </a:moveTo>
                    <a:cubicBezTo>
                      <a:pt x="53" y="15"/>
                      <a:pt x="38" y="15"/>
                      <a:pt x="33" y="23"/>
                    </a:cubicBezTo>
                    <a:cubicBezTo>
                      <a:pt x="28" y="28"/>
                      <a:pt x="20" y="28"/>
                      <a:pt x="15" y="34"/>
                    </a:cubicBezTo>
                    <a:cubicBezTo>
                      <a:pt x="10" y="34"/>
                      <a:pt x="5" y="39"/>
                      <a:pt x="2" y="34"/>
                    </a:cubicBezTo>
                    <a:cubicBezTo>
                      <a:pt x="0" y="30"/>
                      <a:pt x="5" y="30"/>
                      <a:pt x="7" y="28"/>
                    </a:cubicBezTo>
                    <a:cubicBezTo>
                      <a:pt x="18" y="20"/>
                      <a:pt x="30" y="11"/>
                      <a:pt x="41" y="3"/>
                    </a:cubicBezTo>
                    <a:cubicBezTo>
                      <a:pt x="46" y="0"/>
                      <a:pt x="55" y="2"/>
                      <a:pt x="56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7" name="Freeform 144"/>
              <p:cNvSpPr/>
              <p:nvPr/>
            </p:nvSpPr>
            <p:spPr bwMode="auto">
              <a:xfrm>
                <a:off x="1970" y="3159"/>
                <a:ext cx="90" cy="24"/>
              </a:xfrm>
              <a:custGeom>
                <a:avLst/>
                <a:gdLst>
                  <a:gd name="T0" fmla="*/ 83 w 103"/>
                  <a:gd name="T1" fmla="*/ 11 h 28"/>
                  <a:gd name="T2" fmla="*/ 46 w 103"/>
                  <a:gd name="T3" fmla="*/ 22 h 28"/>
                  <a:gd name="T4" fmla="*/ 0 w 103"/>
                  <a:gd name="T5" fmla="*/ 24 h 28"/>
                  <a:gd name="T6" fmla="*/ 2 w 103"/>
                  <a:gd name="T7" fmla="*/ 22 h 28"/>
                  <a:gd name="T8" fmla="*/ 17 w 103"/>
                  <a:gd name="T9" fmla="*/ 19 h 28"/>
                  <a:gd name="T10" fmla="*/ 50 w 103"/>
                  <a:gd name="T11" fmla="*/ 11 h 28"/>
                  <a:gd name="T12" fmla="*/ 76 w 103"/>
                  <a:gd name="T13" fmla="*/ 6 h 28"/>
                  <a:gd name="T14" fmla="*/ 96 w 103"/>
                  <a:gd name="T15" fmla="*/ 3 h 28"/>
                  <a:gd name="T16" fmla="*/ 96 w 103"/>
                  <a:gd name="T17" fmla="*/ 11 h 28"/>
                  <a:gd name="T18" fmla="*/ 83 w 103"/>
                  <a:gd name="T19" fmla="*/ 11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3" h="28">
                    <a:moveTo>
                      <a:pt x="83" y="11"/>
                    </a:moveTo>
                    <a:cubicBezTo>
                      <a:pt x="73" y="22"/>
                      <a:pt x="58" y="15"/>
                      <a:pt x="46" y="22"/>
                    </a:cubicBezTo>
                    <a:cubicBezTo>
                      <a:pt x="30" y="22"/>
                      <a:pt x="17" y="28"/>
                      <a:pt x="0" y="24"/>
                    </a:cubicBezTo>
                    <a:cubicBezTo>
                      <a:pt x="0" y="23"/>
                      <a:pt x="2" y="22"/>
                      <a:pt x="2" y="22"/>
                    </a:cubicBezTo>
                    <a:cubicBezTo>
                      <a:pt x="5" y="19"/>
                      <a:pt x="10" y="18"/>
                      <a:pt x="17" y="19"/>
                    </a:cubicBezTo>
                    <a:cubicBezTo>
                      <a:pt x="28" y="16"/>
                      <a:pt x="38" y="14"/>
                      <a:pt x="50" y="11"/>
                    </a:cubicBezTo>
                    <a:cubicBezTo>
                      <a:pt x="61" y="15"/>
                      <a:pt x="66" y="3"/>
                      <a:pt x="76" y="6"/>
                    </a:cubicBezTo>
                    <a:cubicBezTo>
                      <a:pt x="84" y="8"/>
                      <a:pt x="88" y="0"/>
                      <a:pt x="96" y="3"/>
                    </a:cubicBezTo>
                    <a:cubicBezTo>
                      <a:pt x="103" y="4"/>
                      <a:pt x="98" y="8"/>
                      <a:pt x="96" y="11"/>
                    </a:cubicBezTo>
                    <a:cubicBezTo>
                      <a:pt x="91" y="11"/>
                      <a:pt x="86" y="15"/>
                      <a:pt x="83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8" name="Freeform 145"/>
              <p:cNvSpPr/>
              <p:nvPr/>
            </p:nvSpPr>
            <p:spPr bwMode="auto">
              <a:xfrm>
                <a:off x="1418" y="3159"/>
                <a:ext cx="25" cy="37"/>
              </a:xfrm>
              <a:custGeom>
                <a:avLst/>
                <a:gdLst>
                  <a:gd name="T0" fmla="*/ 29 w 29"/>
                  <a:gd name="T1" fmla="*/ 6 h 42"/>
                  <a:gd name="T2" fmla="*/ 3 w 29"/>
                  <a:gd name="T3" fmla="*/ 42 h 42"/>
                  <a:gd name="T4" fmla="*/ 0 w 29"/>
                  <a:gd name="T5" fmla="*/ 42 h 42"/>
                  <a:gd name="T6" fmla="*/ 15 w 29"/>
                  <a:gd name="T7" fmla="*/ 7 h 42"/>
                  <a:gd name="T8" fmla="*/ 29 w 29"/>
                  <a:gd name="T9" fmla="*/ 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42">
                    <a:moveTo>
                      <a:pt x="29" y="6"/>
                    </a:moveTo>
                    <a:cubicBezTo>
                      <a:pt x="23" y="18"/>
                      <a:pt x="15" y="30"/>
                      <a:pt x="3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3" y="30"/>
                      <a:pt x="15" y="20"/>
                      <a:pt x="15" y="7"/>
                    </a:cubicBezTo>
                    <a:cubicBezTo>
                      <a:pt x="19" y="6"/>
                      <a:pt x="26" y="0"/>
                      <a:pt x="29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9" name="Freeform 146"/>
              <p:cNvSpPr/>
              <p:nvPr/>
            </p:nvSpPr>
            <p:spPr bwMode="auto">
              <a:xfrm>
                <a:off x="660" y="3159"/>
                <a:ext cx="291" cy="174"/>
              </a:xfrm>
              <a:custGeom>
                <a:avLst/>
                <a:gdLst>
                  <a:gd name="T0" fmla="*/ 280 w 336"/>
                  <a:gd name="T1" fmla="*/ 8 h 200"/>
                  <a:gd name="T2" fmla="*/ 331 w 336"/>
                  <a:gd name="T3" fmla="*/ 3 h 200"/>
                  <a:gd name="T4" fmla="*/ 334 w 336"/>
                  <a:gd name="T5" fmla="*/ 8 h 200"/>
                  <a:gd name="T6" fmla="*/ 282 w 336"/>
                  <a:gd name="T7" fmla="*/ 26 h 200"/>
                  <a:gd name="T8" fmla="*/ 240 w 336"/>
                  <a:gd name="T9" fmla="*/ 31 h 200"/>
                  <a:gd name="T10" fmla="*/ 214 w 336"/>
                  <a:gd name="T11" fmla="*/ 51 h 200"/>
                  <a:gd name="T12" fmla="*/ 224 w 336"/>
                  <a:gd name="T13" fmla="*/ 54 h 200"/>
                  <a:gd name="T14" fmla="*/ 232 w 336"/>
                  <a:gd name="T15" fmla="*/ 62 h 200"/>
                  <a:gd name="T16" fmla="*/ 219 w 336"/>
                  <a:gd name="T17" fmla="*/ 67 h 200"/>
                  <a:gd name="T18" fmla="*/ 194 w 336"/>
                  <a:gd name="T19" fmla="*/ 74 h 200"/>
                  <a:gd name="T20" fmla="*/ 197 w 336"/>
                  <a:gd name="T21" fmla="*/ 59 h 200"/>
                  <a:gd name="T22" fmla="*/ 135 w 336"/>
                  <a:gd name="T23" fmla="*/ 74 h 200"/>
                  <a:gd name="T24" fmla="*/ 74 w 336"/>
                  <a:gd name="T25" fmla="*/ 149 h 200"/>
                  <a:gd name="T26" fmla="*/ 61 w 336"/>
                  <a:gd name="T27" fmla="*/ 157 h 200"/>
                  <a:gd name="T28" fmla="*/ 9 w 336"/>
                  <a:gd name="T29" fmla="*/ 200 h 200"/>
                  <a:gd name="T30" fmla="*/ 1 w 336"/>
                  <a:gd name="T31" fmla="*/ 198 h 200"/>
                  <a:gd name="T32" fmla="*/ 1 w 336"/>
                  <a:gd name="T33" fmla="*/ 192 h 200"/>
                  <a:gd name="T34" fmla="*/ 36 w 336"/>
                  <a:gd name="T35" fmla="*/ 162 h 200"/>
                  <a:gd name="T36" fmla="*/ 85 w 336"/>
                  <a:gd name="T37" fmla="*/ 111 h 200"/>
                  <a:gd name="T38" fmla="*/ 110 w 336"/>
                  <a:gd name="T39" fmla="*/ 66 h 200"/>
                  <a:gd name="T40" fmla="*/ 130 w 336"/>
                  <a:gd name="T41" fmla="*/ 59 h 200"/>
                  <a:gd name="T42" fmla="*/ 196 w 336"/>
                  <a:gd name="T43" fmla="*/ 42 h 200"/>
                  <a:gd name="T44" fmla="*/ 212 w 336"/>
                  <a:gd name="T45" fmla="*/ 20 h 200"/>
                  <a:gd name="T46" fmla="*/ 280 w 336"/>
                  <a:gd name="T47" fmla="*/ 8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36" h="200">
                    <a:moveTo>
                      <a:pt x="280" y="8"/>
                    </a:moveTo>
                    <a:cubicBezTo>
                      <a:pt x="298" y="19"/>
                      <a:pt x="311" y="2"/>
                      <a:pt x="331" y="3"/>
                    </a:cubicBezTo>
                    <a:cubicBezTo>
                      <a:pt x="333" y="6"/>
                      <a:pt x="336" y="4"/>
                      <a:pt x="334" y="8"/>
                    </a:cubicBezTo>
                    <a:cubicBezTo>
                      <a:pt x="318" y="15"/>
                      <a:pt x="300" y="20"/>
                      <a:pt x="282" y="26"/>
                    </a:cubicBezTo>
                    <a:cubicBezTo>
                      <a:pt x="268" y="24"/>
                      <a:pt x="255" y="30"/>
                      <a:pt x="240" y="31"/>
                    </a:cubicBezTo>
                    <a:cubicBezTo>
                      <a:pt x="232" y="38"/>
                      <a:pt x="221" y="42"/>
                      <a:pt x="214" y="51"/>
                    </a:cubicBezTo>
                    <a:cubicBezTo>
                      <a:pt x="217" y="54"/>
                      <a:pt x="221" y="54"/>
                      <a:pt x="224" y="54"/>
                    </a:cubicBezTo>
                    <a:cubicBezTo>
                      <a:pt x="227" y="55"/>
                      <a:pt x="234" y="56"/>
                      <a:pt x="232" y="62"/>
                    </a:cubicBezTo>
                    <a:cubicBezTo>
                      <a:pt x="230" y="67"/>
                      <a:pt x="224" y="66"/>
                      <a:pt x="219" y="67"/>
                    </a:cubicBezTo>
                    <a:cubicBezTo>
                      <a:pt x="207" y="65"/>
                      <a:pt x="204" y="78"/>
                      <a:pt x="194" y="74"/>
                    </a:cubicBezTo>
                    <a:cubicBezTo>
                      <a:pt x="179" y="70"/>
                      <a:pt x="206" y="66"/>
                      <a:pt x="197" y="59"/>
                    </a:cubicBezTo>
                    <a:cubicBezTo>
                      <a:pt x="176" y="63"/>
                      <a:pt x="158" y="73"/>
                      <a:pt x="135" y="74"/>
                    </a:cubicBezTo>
                    <a:cubicBezTo>
                      <a:pt x="110" y="95"/>
                      <a:pt x="90" y="122"/>
                      <a:pt x="74" y="149"/>
                    </a:cubicBezTo>
                    <a:cubicBezTo>
                      <a:pt x="61" y="157"/>
                      <a:pt x="61" y="157"/>
                      <a:pt x="61" y="157"/>
                    </a:cubicBezTo>
                    <a:cubicBezTo>
                      <a:pt x="39" y="166"/>
                      <a:pt x="26" y="185"/>
                      <a:pt x="9" y="200"/>
                    </a:cubicBezTo>
                    <a:cubicBezTo>
                      <a:pt x="6" y="200"/>
                      <a:pt x="3" y="200"/>
                      <a:pt x="1" y="198"/>
                    </a:cubicBezTo>
                    <a:cubicBezTo>
                      <a:pt x="0" y="196"/>
                      <a:pt x="1" y="194"/>
                      <a:pt x="1" y="192"/>
                    </a:cubicBezTo>
                    <a:cubicBezTo>
                      <a:pt x="16" y="184"/>
                      <a:pt x="21" y="170"/>
                      <a:pt x="36" y="162"/>
                    </a:cubicBezTo>
                    <a:cubicBezTo>
                      <a:pt x="52" y="145"/>
                      <a:pt x="80" y="134"/>
                      <a:pt x="85" y="111"/>
                    </a:cubicBezTo>
                    <a:cubicBezTo>
                      <a:pt x="84" y="93"/>
                      <a:pt x="118" y="86"/>
                      <a:pt x="110" y="66"/>
                    </a:cubicBezTo>
                    <a:cubicBezTo>
                      <a:pt x="112" y="56"/>
                      <a:pt x="123" y="61"/>
                      <a:pt x="130" y="59"/>
                    </a:cubicBezTo>
                    <a:cubicBezTo>
                      <a:pt x="153" y="63"/>
                      <a:pt x="174" y="48"/>
                      <a:pt x="196" y="42"/>
                    </a:cubicBezTo>
                    <a:cubicBezTo>
                      <a:pt x="204" y="36"/>
                      <a:pt x="214" y="30"/>
                      <a:pt x="212" y="20"/>
                    </a:cubicBezTo>
                    <a:cubicBezTo>
                      <a:pt x="226" y="0"/>
                      <a:pt x="260" y="11"/>
                      <a:pt x="28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0" name="Freeform 147"/>
              <p:cNvSpPr/>
              <p:nvPr/>
            </p:nvSpPr>
            <p:spPr bwMode="auto">
              <a:xfrm>
                <a:off x="1027" y="3165"/>
                <a:ext cx="110" cy="69"/>
              </a:xfrm>
              <a:custGeom>
                <a:avLst/>
                <a:gdLst>
                  <a:gd name="T0" fmla="*/ 83 w 127"/>
                  <a:gd name="T1" fmla="*/ 11 h 79"/>
                  <a:gd name="T2" fmla="*/ 90 w 127"/>
                  <a:gd name="T3" fmla="*/ 9 h 79"/>
                  <a:gd name="T4" fmla="*/ 118 w 127"/>
                  <a:gd name="T5" fmla="*/ 1 h 79"/>
                  <a:gd name="T6" fmla="*/ 127 w 127"/>
                  <a:gd name="T7" fmla="*/ 9 h 79"/>
                  <a:gd name="T8" fmla="*/ 65 w 127"/>
                  <a:gd name="T9" fmla="*/ 23 h 79"/>
                  <a:gd name="T10" fmla="*/ 27 w 127"/>
                  <a:gd name="T11" fmla="*/ 59 h 79"/>
                  <a:gd name="T12" fmla="*/ 5 w 127"/>
                  <a:gd name="T13" fmla="*/ 79 h 79"/>
                  <a:gd name="T14" fmla="*/ 0 w 127"/>
                  <a:gd name="T15" fmla="*/ 75 h 79"/>
                  <a:gd name="T16" fmla="*/ 47 w 127"/>
                  <a:gd name="T17" fmla="*/ 13 h 79"/>
                  <a:gd name="T18" fmla="*/ 83 w 127"/>
                  <a:gd name="T19" fmla="*/ 11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7" h="79">
                    <a:moveTo>
                      <a:pt x="83" y="11"/>
                    </a:moveTo>
                    <a:cubicBezTo>
                      <a:pt x="90" y="9"/>
                      <a:pt x="90" y="9"/>
                      <a:pt x="90" y="9"/>
                    </a:cubicBezTo>
                    <a:cubicBezTo>
                      <a:pt x="98" y="3"/>
                      <a:pt x="106" y="0"/>
                      <a:pt x="118" y="1"/>
                    </a:cubicBezTo>
                    <a:cubicBezTo>
                      <a:pt x="123" y="1"/>
                      <a:pt x="127" y="5"/>
                      <a:pt x="127" y="9"/>
                    </a:cubicBezTo>
                    <a:cubicBezTo>
                      <a:pt x="114" y="24"/>
                      <a:pt x="88" y="21"/>
                      <a:pt x="65" y="23"/>
                    </a:cubicBezTo>
                    <a:cubicBezTo>
                      <a:pt x="48" y="32"/>
                      <a:pt x="40" y="49"/>
                      <a:pt x="27" y="59"/>
                    </a:cubicBezTo>
                    <a:cubicBezTo>
                      <a:pt x="25" y="68"/>
                      <a:pt x="12" y="74"/>
                      <a:pt x="5" y="79"/>
                    </a:cubicBezTo>
                    <a:cubicBezTo>
                      <a:pt x="2" y="79"/>
                      <a:pt x="0" y="76"/>
                      <a:pt x="0" y="75"/>
                    </a:cubicBezTo>
                    <a:cubicBezTo>
                      <a:pt x="19" y="55"/>
                      <a:pt x="38" y="37"/>
                      <a:pt x="47" y="13"/>
                    </a:cubicBezTo>
                    <a:cubicBezTo>
                      <a:pt x="57" y="7"/>
                      <a:pt x="71" y="9"/>
                      <a:pt x="83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1" name="Freeform 148"/>
              <p:cNvSpPr/>
              <p:nvPr/>
            </p:nvSpPr>
            <p:spPr bwMode="auto">
              <a:xfrm>
                <a:off x="2468" y="3165"/>
                <a:ext cx="18" cy="11"/>
              </a:xfrm>
              <a:custGeom>
                <a:avLst/>
                <a:gdLst>
                  <a:gd name="T0" fmla="*/ 8 w 21"/>
                  <a:gd name="T1" fmla="*/ 1 h 12"/>
                  <a:gd name="T2" fmla="*/ 21 w 21"/>
                  <a:gd name="T3" fmla="*/ 8 h 12"/>
                  <a:gd name="T4" fmla="*/ 8 w 21"/>
                  <a:gd name="T5" fmla="*/ 11 h 12"/>
                  <a:gd name="T6" fmla="*/ 0 w 21"/>
                  <a:gd name="T7" fmla="*/ 4 h 12"/>
                  <a:gd name="T8" fmla="*/ 8 w 21"/>
                  <a:gd name="T9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2">
                    <a:moveTo>
                      <a:pt x="8" y="1"/>
                    </a:moveTo>
                    <a:cubicBezTo>
                      <a:pt x="11" y="4"/>
                      <a:pt x="21" y="1"/>
                      <a:pt x="21" y="8"/>
                    </a:cubicBezTo>
                    <a:cubicBezTo>
                      <a:pt x="18" y="12"/>
                      <a:pt x="11" y="11"/>
                      <a:pt x="8" y="11"/>
                    </a:cubicBezTo>
                    <a:cubicBezTo>
                      <a:pt x="3" y="9"/>
                      <a:pt x="0" y="7"/>
                      <a:pt x="0" y="4"/>
                    </a:cubicBezTo>
                    <a:cubicBezTo>
                      <a:pt x="0" y="0"/>
                      <a:pt x="5" y="3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2" name="Freeform 149"/>
              <p:cNvSpPr/>
              <p:nvPr/>
            </p:nvSpPr>
            <p:spPr bwMode="auto">
              <a:xfrm>
                <a:off x="1696" y="3163"/>
                <a:ext cx="111" cy="86"/>
              </a:xfrm>
              <a:custGeom>
                <a:avLst/>
                <a:gdLst>
                  <a:gd name="T0" fmla="*/ 72 w 128"/>
                  <a:gd name="T1" fmla="*/ 20 h 99"/>
                  <a:gd name="T2" fmla="*/ 87 w 128"/>
                  <a:gd name="T3" fmla="*/ 18 h 99"/>
                  <a:gd name="T4" fmla="*/ 120 w 128"/>
                  <a:gd name="T5" fmla="*/ 10 h 99"/>
                  <a:gd name="T6" fmla="*/ 107 w 128"/>
                  <a:gd name="T7" fmla="*/ 24 h 99"/>
                  <a:gd name="T8" fmla="*/ 69 w 128"/>
                  <a:gd name="T9" fmla="*/ 31 h 99"/>
                  <a:gd name="T10" fmla="*/ 36 w 128"/>
                  <a:gd name="T11" fmla="*/ 70 h 99"/>
                  <a:gd name="T12" fmla="*/ 11 w 128"/>
                  <a:gd name="T13" fmla="*/ 97 h 99"/>
                  <a:gd name="T14" fmla="*/ 0 w 128"/>
                  <a:gd name="T15" fmla="*/ 95 h 99"/>
                  <a:gd name="T16" fmla="*/ 41 w 128"/>
                  <a:gd name="T17" fmla="*/ 27 h 99"/>
                  <a:gd name="T18" fmla="*/ 72 w 128"/>
                  <a:gd name="T19" fmla="*/ 2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8" h="99">
                    <a:moveTo>
                      <a:pt x="72" y="20"/>
                    </a:moveTo>
                    <a:cubicBezTo>
                      <a:pt x="87" y="18"/>
                      <a:pt x="87" y="18"/>
                      <a:pt x="87" y="18"/>
                    </a:cubicBezTo>
                    <a:cubicBezTo>
                      <a:pt x="99" y="15"/>
                      <a:pt x="109" y="0"/>
                      <a:pt x="120" y="10"/>
                    </a:cubicBezTo>
                    <a:cubicBezTo>
                      <a:pt x="128" y="19"/>
                      <a:pt x="112" y="18"/>
                      <a:pt x="107" y="24"/>
                    </a:cubicBezTo>
                    <a:cubicBezTo>
                      <a:pt x="94" y="22"/>
                      <a:pt x="82" y="31"/>
                      <a:pt x="69" y="31"/>
                    </a:cubicBezTo>
                    <a:cubicBezTo>
                      <a:pt x="47" y="36"/>
                      <a:pt x="47" y="57"/>
                      <a:pt x="36" y="70"/>
                    </a:cubicBezTo>
                    <a:cubicBezTo>
                      <a:pt x="23" y="77"/>
                      <a:pt x="21" y="89"/>
                      <a:pt x="11" y="97"/>
                    </a:cubicBezTo>
                    <a:cubicBezTo>
                      <a:pt x="8" y="98"/>
                      <a:pt x="1" y="99"/>
                      <a:pt x="0" y="95"/>
                    </a:cubicBezTo>
                    <a:cubicBezTo>
                      <a:pt x="13" y="74"/>
                      <a:pt x="49" y="55"/>
                      <a:pt x="41" y="27"/>
                    </a:cubicBezTo>
                    <a:cubicBezTo>
                      <a:pt x="49" y="22"/>
                      <a:pt x="62" y="22"/>
                      <a:pt x="72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3" name="Freeform 150"/>
              <p:cNvSpPr/>
              <p:nvPr/>
            </p:nvSpPr>
            <p:spPr bwMode="auto">
              <a:xfrm>
                <a:off x="2407" y="3169"/>
                <a:ext cx="90" cy="39"/>
              </a:xfrm>
              <a:custGeom>
                <a:avLst/>
                <a:gdLst>
                  <a:gd name="T0" fmla="*/ 63 w 104"/>
                  <a:gd name="T1" fmla="*/ 43 h 45"/>
                  <a:gd name="T2" fmla="*/ 0 w 104"/>
                  <a:gd name="T3" fmla="*/ 4 h 45"/>
                  <a:gd name="T4" fmla="*/ 9 w 104"/>
                  <a:gd name="T5" fmla="*/ 0 h 45"/>
                  <a:gd name="T6" fmla="*/ 51 w 104"/>
                  <a:gd name="T7" fmla="*/ 25 h 45"/>
                  <a:gd name="T8" fmla="*/ 71 w 104"/>
                  <a:gd name="T9" fmla="*/ 28 h 45"/>
                  <a:gd name="T10" fmla="*/ 65 w 104"/>
                  <a:gd name="T11" fmla="*/ 23 h 45"/>
                  <a:gd name="T12" fmla="*/ 66 w 104"/>
                  <a:gd name="T13" fmla="*/ 16 h 45"/>
                  <a:gd name="T14" fmla="*/ 101 w 104"/>
                  <a:gd name="T15" fmla="*/ 31 h 45"/>
                  <a:gd name="T16" fmla="*/ 101 w 104"/>
                  <a:gd name="T17" fmla="*/ 36 h 45"/>
                  <a:gd name="T18" fmla="*/ 89 w 104"/>
                  <a:gd name="T19" fmla="*/ 36 h 45"/>
                  <a:gd name="T20" fmla="*/ 86 w 104"/>
                  <a:gd name="T21" fmla="*/ 39 h 45"/>
                  <a:gd name="T22" fmla="*/ 63 w 104"/>
                  <a:gd name="T23" fmla="*/ 4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4" h="45">
                    <a:moveTo>
                      <a:pt x="63" y="43"/>
                    </a:moveTo>
                    <a:cubicBezTo>
                      <a:pt x="43" y="29"/>
                      <a:pt x="19" y="19"/>
                      <a:pt x="0" y="4"/>
                    </a:cubicBezTo>
                    <a:cubicBezTo>
                      <a:pt x="2" y="3"/>
                      <a:pt x="4" y="0"/>
                      <a:pt x="9" y="0"/>
                    </a:cubicBezTo>
                    <a:cubicBezTo>
                      <a:pt x="22" y="9"/>
                      <a:pt x="38" y="16"/>
                      <a:pt x="51" y="25"/>
                    </a:cubicBezTo>
                    <a:cubicBezTo>
                      <a:pt x="56" y="28"/>
                      <a:pt x="66" y="31"/>
                      <a:pt x="71" y="28"/>
                    </a:cubicBezTo>
                    <a:cubicBezTo>
                      <a:pt x="70" y="27"/>
                      <a:pt x="68" y="24"/>
                      <a:pt x="65" y="23"/>
                    </a:cubicBezTo>
                    <a:cubicBezTo>
                      <a:pt x="65" y="21"/>
                      <a:pt x="63" y="17"/>
                      <a:pt x="66" y="16"/>
                    </a:cubicBezTo>
                    <a:cubicBezTo>
                      <a:pt x="78" y="21"/>
                      <a:pt x="88" y="27"/>
                      <a:pt x="101" y="31"/>
                    </a:cubicBezTo>
                    <a:cubicBezTo>
                      <a:pt x="103" y="32"/>
                      <a:pt x="104" y="35"/>
                      <a:pt x="101" y="36"/>
                    </a:cubicBezTo>
                    <a:cubicBezTo>
                      <a:pt x="98" y="39"/>
                      <a:pt x="93" y="37"/>
                      <a:pt x="89" y="36"/>
                    </a:cubicBezTo>
                    <a:cubicBezTo>
                      <a:pt x="88" y="36"/>
                      <a:pt x="86" y="37"/>
                      <a:pt x="86" y="39"/>
                    </a:cubicBezTo>
                    <a:cubicBezTo>
                      <a:pt x="81" y="45"/>
                      <a:pt x="71" y="41"/>
                      <a:pt x="63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4" name="Freeform 151"/>
              <p:cNvSpPr/>
              <p:nvPr/>
            </p:nvSpPr>
            <p:spPr bwMode="auto">
              <a:xfrm>
                <a:off x="2232" y="3171"/>
                <a:ext cx="53" cy="12"/>
              </a:xfrm>
              <a:custGeom>
                <a:avLst/>
                <a:gdLst>
                  <a:gd name="T0" fmla="*/ 61 w 61"/>
                  <a:gd name="T1" fmla="*/ 8 h 14"/>
                  <a:gd name="T2" fmla="*/ 35 w 61"/>
                  <a:gd name="T3" fmla="*/ 12 h 14"/>
                  <a:gd name="T4" fmla="*/ 3 w 61"/>
                  <a:gd name="T5" fmla="*/ 10 h 14"/>
                  <a:gd name="T6" fmla="*/ 5 w 61"/>
                  <a:gd name="T7" fmla="*/ 4 h 14"/>
                  <a:gd name="T8" fmla="*/ 43 w 61"/>
                  <a:gd name="T9" fmla="*/ 2 h 14"/>
                  <a:gd name="T10" fmla="*/ 61 w 61"/>
                  <a:gd name="T11" fmla="*/ 8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14">
                    <a:moveTo>
                      <a:pt x="61" y="8"/>
                    </a:moveTo>
                    <a:cubicBezTo>
                      <a:pt x="55" y="14"/>
                      <a:pt x="43" y="10"/>
                      <a:pt x="35" y="12"/>
                    </a:cubicBezTo>
                    <a:cubicBezTo>
                      <a:pt x="27" y="6"/>
                      <a:pt x="13" y="14"/>
                      <a:pt x="3" y="10"/>
                    </a:cubicBezTo>
                    <a:cubicBezTo>
                      <a:pt x="0" y="8"/>
                      <a:pt x="3" y="5"/>
                      <a:pt x="5" y="4"/>
                    </a:cubicBezTo>
                    <a:cubicBezTo>
                      <a:pt x="43" y="2"/>
                      <a:pt x="43" y="2"/>
                      <a:pt x="43" y="2"/>
                    </a:cubicBezTo>
                    <a:cubicBezTo>
                      <a:pt x="50" y="4"/>
                      <a:pt x="61" y="0"/>
                      <a:pt x="6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5" name="Freeform 152"/>
              <p:cNvSpPr/>
              <p:nvPr/>
            </p:nvSpPr>
            <p:spPr bwMode="auto">
              <a:xfrm>
                <a:off x="1199" y="3180"/>
                <a:ext cx="67" cy="37"/>
              </a:xfrm>
              <a:custGeom>
                <a:avLst/>
                <a:gdLst>
                  <a:gd name="T0" fmla="*/ 0 w 78"/>
                  <a:gd name="T1" fmla="*/ 38 h 43"/>
                  <a:gd name="T2" fmla="*/ 45 w 78"/>
                  <a:gd name="T3" fmla="*/ 11 h 43"/>
                  <a:gd name="T4" fmla="*/ 71 w 78"/>
                  <a:gd name="T5" fmla="*/ 3 h 43"/>
                  <a:gd name="T6" fmla="*/ 53 w 78"/>
                  <a:gd name="T7" fmla="*/ 20 h 43"/>
                  <a:gd name="T8" fmla="*/ 4 w 78"/>
                  <a:gd name="T9" fmla="*/ 43 h 43"/>
                  <a:gd name="T10" fmla="*/ 0 w 78"/>
                  <a:gd name="T11" fmla="*/ 38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" h="43">
                    <a:moveTo>
                      <a:pt x="0" y="38"/>
                    </a:moveTo>
                    <a:cubicBezTo>
                      <a:pt x="14" y="28"/>
                      <a:pt x="30" y="20"/>
                      <a:pt x="45" y="11"/>
                    </a:cubicBezTo>
                    <a:cubicBezTo>
                      <a:pt x="45" y="0"/>
                      <a:pt x="63" y="0"/>
                      <a:pt x="71" y="3"/>
                    </a:cubicBezTo>
                    <a:cubicBezTo>
                      <a:pt x="78" y="14"/>
                      <a:pt x="60" y="15"/>
                      <a:pt x="53" y="20"/>
                    </a:cubicBezTo>
                    <a:cubicBezTo>
                      <a:pt x="33" y="23"/>
                      <a:pt x="22" y="37"/>
                      <a:pt x="4" y="43"/>
                    </a:cubicBezTo>
                    <a:cubicBezTo>
                      <a:pt x="0" y="43"/>
                      <a:pt x="2" y="41"/>
                      <a:pt x="0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6" name="Freeform 153"/>
              <p:cNvSpPr>
                <a:spLocks noEditPoints="1"/>
              </p:cNvSpPr>
              <p:nvPr/>
            </p:nvSpPr>
            <p:spPr bwMode="auto">
              <a:xfrm>
                <a:off x="1921" y="3178"/>
                <a:ext cx="422" cy="105"/>
              </a:xfrm>
              <a:custGeom>
                <a:avLst/>
                <a:gdLst>
                  <a:gd name="T0" fmla="*/ 207 w 486"/>
                  <a:gd name="T1" fmla="*/ 25 h 121"/>
                  <a:gd name="T2" fmla="*/ 125 w 486"/>
                  <a:gd name="T3" fmla="*/ 48 h 121"/>
                  <a:gd name="T4" fmla="*/ 64 w 486"/>
                  <a:gd name="T5" fmla="*/ 68 h 121"/>
                  <a:gd name="T6" fmla="*/ 103 w 486"/>
                  <a:gd name="T7" fmla="*/ 81 h 121"/>
                  <a:gd name="T8" fmla="*/ 33 w 486"/>
                  <a:gd name="T9" fmla="*/ 121 h 121"/>
                  <a:gd name="T10" fmla="*/ 39 w 486"/>
                  <a:gd name="T11" fmla="*/ 91 h 121"/>
                  <a:gd name="T12" fmla="*/ 6 w 486"/>
                  <a:gd name="T13" fmla="*/ 121 h 121"/>
                  <a:gd name="T14" fmla="*/ 19 w 486"/>
                  <a:gd name="T15" fmla="*/ 80 h 121"/>
                  <a:gd name="T16" fmla="*/ 56 w 486"/>
                  <a:gd name="T17" fmla="*/ 63 h 121"/>
                  <a:gd name="T18" fmla="*/ 97 w 486"/>
                  <a:gd name="T19" fmla="*/ 40 h 121"/>
                  <a:gd name="T20" fmla="*/ 153 w 486"/>
                  <a:gd name="T21" fmla="*/ 17 h 121"/>
                  <a:gd name="T22" fmla="*/ 74 w 486"/>
                  <a:gd name="T23" fmla="*/ 28 h 121"/>
                  <a:gd name="T24" fmla="*/ 138 w 486"/>
                  <a:gd name="T25" fmla="*/ 8 h 121"/>
                  <a:gd name="T26" fmla="*/ 171 w 486"/>
                  <a:gd name="T27" fmla="*/ 10 h 121"/>
                  <a:gd name="T28" fmla="*/ 206 w 486"/>
                  <a:gd name="T29" fmla="*/ 5 h 121"/>
                  <a:gd name="T30" fmla="*/ 239 w 486"/>
                  <a:gd name="T31" fmla="*/ 20 h 121"/>
                  <a:gd name="T32" fmla="*/ 275 w 486"/>
                  <a:gd name="T33" fmla="*/ 26 h 121"/>
                  <a:gd name="T34" fmla="*/ 283 w 486"/>
                  <a:gd name="T35" fmla="*/ 12 h 121"/>
                  <a:gd name="T36" fmla="*/ 341 w 486"/>
                  <a:gd name="T37" fmla="*/ 9 h 121"/>
                  <a:gd name="T38" fmla="*/ 333 w 486"/>
                  <a:gd name="T39" fmla="*/ 17 h 121"/>
                  <a:gd name="T40" fmla="*/ 359 w 486"/>
                  <a:gd name="T41" fmla="*/ 28 h 121"/>
                  <a:gd name="T42" fmla="*/ 415 w 486"/>
                  <a:gd name="T43" fmla="*/ 26 h 121"/>
                  <a:gd name="T44" fmla="*/ 484 w 486"/>
                  <a:gd name="T45" fmla="*/ 26 h 121"/>
                  <a:gd name="T46" fmla="*/ 415 w 486"/>
                  <a:gd name="T47" fmla="*/ 32 h 121"/>
                  <a:gd name="T48" fmla="*/ 382 w 486"/>
                  <a:gd name="T49" fmla="*/ 39 h 121"/>
                  <a:gd name="T50" fmla="*/ 344 w 486"/>
                  <a:gd name="T51" fmla="*/ 34 h 121"/>
                  <a:gd name="T52" fmla="*/ 285 w 486"/>
                  <a:gd name="T53" fmla="*/ 37 h 121"/>
                  <a:gd name="T54" fmla="*/ 222 w 486"/>
                  <a:gd name="T55" fmla="*/ 16 h 121"/>
                  <a:gd name="T56" fmla="*/ 224 w 486"/>
                  <a:gd name="T57" fmla="*/ 30 h 121"/>
                  <a:gd name="T58" fmla="*/ 296 w 486"/>
                  <a:gd name="T59" fmla="*/ 56 h 121"/>
                  <a:gd name="T60" fmla="*/ 346 w 486"/>
                  <a:gd name="T61" fmla="*/ 53 h 121"/>
                  <a:gd name="T62" fmla="*/ 379 w 486"/>
                  <a:gd name="T63" fmla="*/ 53 h 121"/>
                  <a:gd name="T64" fmla="*/ 361 w 486"/>
                  <a:gd name="T65" fmla="*/ 61 h 121"/>
                  <a:gd name="T66" fmla="*/ 341 w 486"/>
                  <a:gd name="T67" fmla="*/ 69 h 121"/>
                  <a:gd name="T68" fmla="*/ 425 w 486"/>
                  <a:gd name="T69" fmla="*/ 84 h 121"/>
                  <a:gd name="T70" fmla="*/ 372 w 486"/>
                  <a:gd name="T71" fmla="*/ 87 h 121"/>
                  <a:gd name="T72" fmla="*/ 295 w 486"/>
                  <a:gd name="T73" fmla="*/ 87 h 121"/>
                  <a:gd name="T74" fmla="*/ 267 w 486"/>
                  <a:gd name="T75" fmla="*/ 64 h 121"/>
                  <a:gd name="T76" fmla="*/ 382 w 486"/>
                  <a:gd name="T77" fmla="*/ 36 h 121"/>
                  <a:gd name="T78" fmla="*/ 382 w 486"/>
                  <a:gd name="T79" fmla="*/ 37 h 121"/>
                  <a:gd name="T80" fmla="*/ 339 w 486"/>
                  <a:gd name="T81" fmla="*/ 63 h 121"/>
                  <a:gd name="T82" fmla="*/ 338 w 486"/>
                  <a:gd name="T83" fmla="*/ 68 h 121"/>
                  <a:gd name="T84" fmla="*/ 324 w 486"/>
                  <a:gd name="T85" fmla="*/ 71 h 121"/>
                  <a:gd name="T86" fmla="*/ 320 w 486"/>
                  <a:gd name="T87" fmla="*/ 73 h 121"/>
                  <a:gd name="T88" fmla="*/ 303 w 486"/>
                  <a:gd name="T89" fmla="*/ 71 h 121"/>
                  <a:gd name="T90" fmla="*/ 303 w 486"/>
                  <a:gd name="T91" fmla="*/ 65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86" h="121">
                    <a:moveTo>
                      <a:pt x="267" y="64"/>
                    </a:moveTo>
                    <a:cubicBezTo>
                      <a:pt x="250" y="48"/>
                      <a:pt x="216" y="48"/>
                      <a:pt x="207" y="25"/>
                    </a:cubicBezTo>
                    <a:cubicBezTo>
                      <a:pt x="186" y="22"/>
                      <a:pt x="186" y="22"/>
                      <a:pt x="186" y="22"/>
                    </a:cubicBezTo>
                    <a:cubicBezTo>
                      <a:pt x="165" y="30"/>
                      <a:pt x="145" y="40"/>
                      <a:pt x="125" y="48"/>
                    </a:cubicBezTo>
                    <a:cubicBezTo>
                      <a:pt x="105" y="49"/>
                      <a:pt x="85" y="52"/>
                      <a:pt x="70" y="60"/>
                    </a:cubicBezTo>
                    <a:cubicBezTo>
                      <a:pt x="70" y="64"/>
                      <a:pt x="66" y="65"/>
                      <a:pt x="64" y="68"/>
                    </a:cubicBezTo>
                    <a:cubicBezTo>
                      <a:pt x="64" y="72"/>
                      <a:pt x="59" y="75"/>
                      <a:pt x="64" y="77"/>
                    </a:cubicBezTo>
                    <a:cubicBezTo>
                      <a:pt x="77" y="77"/>
                      <a:pt x="90" y="81"/>
                      <a:pt x="103" y="81"/>
                    </a:cubicBezTo>
                    <a:cubicBezTo>
                      <a:pt x="94" y="93"/>
                      <a:pt x="75" y="85"/>
                      <a:pt x="59" y="88"/>
                    </a:cubicBezTo>
                    <a:cubicBezTo>
                      <a:pt x="42" y="95"/>
                      <a:pt x="51" y="113"/>
                      <a:pt x="33" y="121"/>
                    </a:cubicBezTo>
                    <a:cubicBezTo>
                      <a:pt x="23" y="115"/>
                      <a:pt x="38" y="109"/>
                      <a:pt x="39" y="104"/>
                    </a:cubicBezTo>
                    <a:cubicBezTo>
                      <a:pt x="38" y="99"/>
                      <a:pt x="47" y="92"/>
                      <a:pt x="39" y="91"/>
                    </a:cubicBezTo>
                    <a:cubicBezTo>
                      <a:pt x="29" y="100"/>
                      <a:pt x="18" y="109"/>
                      <a:pt x="8" y="121"/>
                    </a:cubicBezTo>
                    <a:cubicBezTo>
                      <a:pt x="6" y="121"/>
                      <a:pt x="6" y="121"/>
                      <a:pt x="6" y="121"/>
                    </a:cubicBezTo>
                    <a:cubicBezTo>
                      <a:pt x="0" y="115"/>
                      <a:pt x="8" y="107"/>
                      <a:pt x="11" y="100"/>
                    </a:cubicBezTo>
                    <a:cubicBezTo>
                      <a:pt x="18" y="95"/>
                      <a:pt x="26" y="88"/>
                      <a:pt x="19" y="80"/>
                    </a:cubicBezTo>
                    <a:cubicBezTo>
                      <a:pt x="26" y="73"/>
                      <a:pt x="38" y="76"/>
                      <a:pt x="47" y="76"/>
                    </a:cubicBezTo>
                    <a:cubicBezTo>
                      <a:pt x="56" y="73"/>
                      <a:pt x="51" y="67"/>
                      <a:pt x="56" y="63"/>
                    </a:cubicBezTo>
                    <a:cubicBezTo>
                      <a:pt x="59" y="57"/>
                      <a:pt x="56" y="49"/>
                      <a:pt x="62" y="45"/>
                    </a:cubicBezTo>
                    <a:cubicBezTo>
                      <a:pt x="72" y="39"/>
                      <a:pt x="87" y="36"/>
                      <a:pt x="97" y="40"/>
                    </a:cubicBezTo>
                    <a:cubicBezTo>
                      <a:pt x="118" y="36"/>
                      <a:pt x="138" y="29"/>
                      <a:pt x="156" y="20"/>
                    </a:cubicBezTo>
                    <a:cubicBezTo>
                      <a:pt x="153" y="17"/>
                      <a:pt x="153" y="17"/>
                      <a:pt x="153" y="17"/>
                    </a:cubicBezTo>
                    <a:cubicBezTo>
                      <a:pt x="143" y="21"/>
                      <a:pt x="130" y="20"/>
                      <a:pt x="118" y="24"/>
                    </a:cubicBezTo>
                    <a:cubicBezTo>
                      <a:pt x="105" y="22"/>
                      <a:pt x="89" y="30"/>
                      <a:pt x="74" y="28"/>
                    </a:cubicBezTo>
                    <a:cubicBezTo>
                      <a:pt x="72" y="20"/>
                      <a:pt x="85" y="24"/>
                      <a:pt x="92" y="21"/>
                    </a:cubicBezTo>
                    <a:cubicBezTo>
                      <a:pt x="105" y="13"/>
                      <a:pt x="125" y="17"/>
                      <a:pt x="138" y="8"/>
                    </a:cubicBezTo>
                    <a:cubicBezTo>
                      <a:pt x="146" y="10"/>
                      <a:pt x="161" y="4"/>
                      <a:pt x="163" y="13"/>
                    </a:cubicBezTo>
                    <a:cubicBezTo>
                      <a:pt x="166" y="16"/>
                      <a:pt x="168" y="12"/>
                      <a:pt x="171" y="10"/>
                    </a:cubicBezTo>
                    <a:cubicBezTo>
                      <a:pt x="189" y="8"/>
                      <a:pt x="189" y="8"/>
                      <a:pt x="189" y="8"/>
                    </a:cubicBezTo>
                    <a:cubicBezTo>
                      <a:pt x="194" y="8"/>
                      <a:pt x="199" y="0"/>
                      <a:pt x="206" y="5"/>
                    </a:cubicBezTo>
                    <a:cubicBezTo>
                      <a:pt x="221" y="6"/>
                      <a:pt x="239" y="6"/>
                      <a:pt x="254" y="8"/>
                    </a:cubicBezTo>
                    <a:cubicBezTo>
                      <a:pt x="257" y="16"/>
                      <a:pt x="242" y="13"/>
                      <a:pt x="239" y="20"/>
                    </a:cubicBezTo>
                    <a:cubicBezTo>
                      <a:pt x="242" y="22"/>
                      <a:pt x="242" y="22"/>
                      <a:pt x="242" y="22"/>
                    </a:cubicBezTo>
                    <a:cubicBezTo>
                      <a:pt x="254" y="22"/>
                      <a:pt x="265" y="26"/>
                      <a:pt x="275" y="26"/>
                    </a:cubicBezTo>
                    <a:cubicBezTo>
                      <a:pt x="273" y="22"/>
                      <a:pt x="268" y="16"/>
                      <a:pt x="273" y="12"/>
                    </a:cubicBezTo>
                    <a:cubicBezTo>
                      <a:pt x="275" y="10"/>
                      <a:pt x="282" y="10"/>
                      <a:pt x="283" y="12"/>
                    </a:cubicBezTo>
                    <a:cubicBezTo>
                      <a:pt x="288" y="21"/>
                      <a:pt x="301" y="20"/>
                      <a:pt x="311" y="22"/>
                    </a:cubicBezTo>
                    <a:cubicBezTo>
                      <a:pt x="303" y="2"/>
                      <a:pt x="329" y="17"/>
                      <a:pt x="341" y="9"/>
                    </a:cubicBezTo>
                    <a:cubicBezTo>
                      <a:pt x="344" y="13"/>
                      <a:pt x="352" y="9"/>
                      <a:pt x="356" y="14"/>
                    </a:cubicBezTo>
                    <a:cubicBezTo>
                      <a:pt x="349" y="25"/>
                      <a:pt x="341" y="12"/>
                      <a:pt x="333" y="17"/>
                    </a:cubicBezTo>
                    <a:cubicBezTo>
                      <a:pt x="329" y="20"/>
                      <a:pt x="320" y="20"/>
                      <a:pt x="323" y="25"/>
                    </a:cubicBezTo>
                    <a:cubicBezTo>
                      <a:pt x="334" y="32"/>
                      <a:pt x="348" y="22"/>
                      <a:pt x="359" y="28"/>
                    </a:cubicBezTo>
                    <a:cubicBezTo>
                      <a:pt x="377" y="25"/>
                      <a:pt x="394" y="30"/>
                      <a:pt x="412" y="32"/>
                    </a:cubicBezTo>
                    <a:cubicBezTo>
                      <a:pt x="415" y="26"/>
                      <a:pt x="415" y="26"/>
                      <a:pt x="415" y="26"/>
                    </a:cubicBezTo>
                    <a:cubicBezTo>
                      <a:pt x="435" y="22"/>
                      <a:pt x="458" y="25"/>
                      <a:pt x="476" y="20"/>
                    </a:cubicBezTo>
                    <a:cubicBezTo>
                      <a:pt x="481" y="20"/>
                      <a:pt x="486" y="22"/>
                      <a:pt x="484" y="26"/>
                    </a:cubicBezTo>
                    <a:cubicBezTo>
                      <a:pt x="466" y="36"/>
                      <a:pt x="440" y="30"/>
                      <a:pt x="417" y="33"/>
                    </a:cubicBezTo>
                    <a:cubicBezTo>
                      <a:pt x="415" y="32"/>
                      <a:pt x="415" y="32"/>
                      <a:pt x="415" y="32"/>
                    </a:cubicBezTo>
                    <a:cubicBezTo>
                      <a:pt x="412" y="39"/>
                      <a:pt x="402" y="37"/>
                      <a:pt x="395" y="41"/>
                    </a:cubicBezTo>
                    <a:cubicBezTo>
                      <a:pt x="392" y="37"/>
                      <a:pt x="386" y="45"/>
                      <a:pt x="382" y="39"/>
                    </a:cubicBezTo>
                    <a:cubicBezTo>
                      <a:pt x="381" y="39"/>
                      <a:pt x="379" y="39"/>
                      <a:pt x="377" y="40"/>
                    </a:cubicBezTo>
                    <a:cubicBezTo>
                      <a:pt x="367" y="36"/>
                      <a:pt x="349" y="48"/>
                      <a:pt x="344" y="34"/>
                    </a:cubicBezTo>
                    <a:cubicBezTo>
                      <a:pt x="333" y="40"/>
                      <a:pt x="320" y="33"/>
                      <a:pt x="306" y="33"/>
                    </a:cubicBezTo>
                    <a:cubicBezTo>
                      <a:pt x="298" y="17"/>
                      <a:pt x="296" y="40"/>
                      <a:pt x="285" y="37"/>
                    </a:cubicBezTo>
                    <a:cubicBezTo>
                      <a:pt x="265" y="37"/>
                      <a:pt x="249" y="34"/>
                      <a:pt x="230" y="29"/>
                    </a:cubicBezTo>
                    <a:cubicBezTo>
                      <a:pt x="227" y="25"/>
                      <a:pt x="229" y="18"/>
                      <a:pt x="222" y="16"/>
                    </a:cubicBezTo>
                    <a:cubicBezTo>
                      <a:pt x="216" y="14"/>
                      <a:pt x="211" y="17"/>
                      <a:pt x="207" y="20"/>
                    </a:cubicBezTo>
                    <a:cubicBezTo>
                      <a:pt x="212" y="25"/>
                      <a:pt x="219" y="26"/>
                      <a:pt x="224" y="30"/>
                    </a:cubicBezTo>
                    <a:cubicBezTo>
                      <a:pt x="234" y="37"/>
                      <a:pt x="249" y="40"/>
                      <a:pt x="258" y="47"/>
                    </a:cubicBezTo>
                    <a:cubicBezTo>
                      <a:pt x="272" y="48"/>
                      <a:pt x="283" y="56"/>
                      <a:pt x="296" y="56"/>
                    </a:cubicBezTo>
                    <a:cubicBezTo>
                      <a:pt x="308" y="59"/>
                      <a:pt x="303" y="44"/>
                      <a:pt x="313" y="47"/>
                    </a:cubicBezTo>
                    <a:cubicBezTo>
                      <a:pt x="321" y="56"/>
                      <a:pt x="334" y="55"/>
                      <a:pt x="346" y="53"/>
                    </a:cubicBezTo>
                    <a:cubicBezTo>
                      <a:pt x="349" y="52"/>
                      <a:pt x="354" y="59"/>
                      <a:pt x="356" y="52"/>
                    </a:cubicBezTo>
                    <a:cubicBezTo>
                      <a:pt x="364" y="51"/>
                      <a:pt x="372" y="49"/>
                      <a:pt x="379" y="53"/>
                    </a:cubicBezTo>
                    <a:cubicBezTo>
                      <a:pt x="381" y="56"/>
                      <a:pt x="377" y="57"/>
                      <a:pt x="377" y="60"/>
                    </a:cubicBezTo>
                    <a:cubicBezTo>
                      <a:pt x="371" y="60"/>
                      <a:pt x="364" y="64"/>
                      <a:pt x="361" y="61"/>
                    </a:cubicBezTo>
                    <a:cubicBezTo>
                      <a:pt x="357" y="64"/>
                      <a:pt x="348" y="61"/>
                      <a:pt x="346" y="65"/>
                    </a:cubicBezTo>
                    <a:cubicBezTo>
                      <a:pt x="348" y="71"/>
                      <a:pt x="341" y="68"/>
                      <a:pt x="341" y="69"/>
                    </a:cubicBezTo>
                    <a:cubicBezTo>
                      <a:pt x="359" y="80"/>
                      <a:pt x="382" y="80"/>
                      <a:pt x="404" y="80"/>
                    </a:cubicBezTo>
                    <a:cubicBezTo>
                      <a:pt x="412" y="80"/>
                      <a:pt x="423" y="76"/>
                      <a:pt x="425" y="84"/>
                    </a:cubicBezTo>
                    <a:cubicBezTo>
                      <a:pt x="422" y="89"/>
                      <a:pt x="415" y="91"/>
                      <a:pt x="409" y="92"/>
                    </a:cubicBezTo>
                    <a:cubicBezTo>
                      <a:pt x="395" y="92"/>
                      <a:pt x="386" y="85"/>
                      <a:pt x="372" y="87"/>
                    </a:cubicBezTo>
                    <a:cubicBezTo>
                      <a:pt x="364" y="84"/>
                      <a:pt x="352" y="91"/>
                      <a:pt x="343" y="85"/>
                    </a:cubicBezTo>
                    <a:cubicBezTo>
                      <a:pt x="328" y="76"/>
                      <a:pt x="311" y="91"/>
                      <a:pt x="295" y="87"/>
                    </a:cubicBezTo>
                    <a:cubicBezTo>
                      <a:pt x="288" y="83"/>
                      <a:pt x="290" y="77"/>
                      <a:pt x="290" y="72"/>
                    </a:cubicBezTo>
                    <a:cubicBezTo>
                      <a:pt x="285" y="65"/>
                      <a:pt x="275" y="65"/>
                      <a:pt x="267" y="64"/>
                    </a:cubicBezTo>
                    <a:close/>
                    <a:moveTo>
                      <a:pt x="382" y="37"/>
                    </a:moveTo>
                    <a:cubicBezTo>
                      <a:pt x="382" y="36"/>
                      <a:pt x="382" y="36"/>
                      <a:pt x="382" y="36"/>
                    </a:cubicBezTo>
                    <a:cubicBezTo>
                      <a:pt x="382" y="34"/>
                      <a:pt x="382" y="36"/>
                      <a:pt x="381" y="36"/>
                    </a:cubicBezTo>
                    <a:cubicBezTo>
                      <a:pt x="381" y="37"/>
                      <a:pt x="381" y="37"/>
                      <a:pt x="382" y="37"/>
                    </a:cubicBezTo>
                    <a:close/>
                    <a:moveTo>
                      <a:pt x="338" y="68"/>
                    </a:moveTo>
                    <a:cubicBezTo>
                      <a:pt x="339" y="63"/>
                      <a:pt x="339" y="63"/>
                      <a:pt x="339" y="63"/>
                    </a:cubicBezTo>
                    <a:cubicBezTo>
                      <a:pt x="338" y="61"/>
                      <a:pt x="336" y="64"/>
                      <a:pt x="336" y="65"/>
                    </a:cubicBezTo>
                    <a:lnTo>
                      <a:pt x="338" y="68"/>
                    </a:lnTo>
                    <a:close/>
                    <a:moveTo>
                      <a:pt x="320" y="73"/>
                    </a:moveTo>
                    <a:cubicBezTo>
                      <a:pt x="321" y="73"/>
                      <a:pt x="324" y="73"/>
                      <a:pt x="324" y="71"/>
                    </a:cubicBezTo>
                    <a:cubicBezTo>
                      <a:pt x="326" y="68"/>
                      <a:pt x="321" y="69"/>
                      <a:pt x="320" y="68"/>
                    </a:cubicBezTo>
                    <a:lnTo>
                      <a:pt x="320" y="73"/>
                    </a:lnTo>
                    <a:close/>
                    <a:moveTo>
                      <a:pt x="301" y="69"/>
                    </a:moveTo>
                    <a:cubicBezTo>
                      <a:pt x="303" y="71"/>
                      <a:pt x="303" y="71"/>
                      <a:pt x="303" y="71"/>
                    </a:cubicBezTo>
                    <a:cubicBezTo>
                      <a:pt x="306" y="68"/>
                      <a:pt x="306" y="68"/>
                      <a:pt x="306" y="68"/>
                    </a:cubicBezTo>
                    <a:cubicBezTo>
                      <a:pt x="303" y="65"/>
                      <a:pt x="303" y="65"/>
                      <a:pt x="303" y="65"/>
                    </a:cubicBezTo>
                    <a:cubicBezTo>
                      <a:pt x="301" y="67"/>
                      <a:pt x="300" y="68"/>
                      <a:pt x="301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7" name="Freeform 154"/>
              <p:cNvSpPr>
                <a:spLocks noEditPoints="1"/>
              </p:cNvSpPr>
              <p:nvPr/>
            </p:nvSpPr>
            <p:spPr bwMode="auto">
              <a:xfrm>
                <a:off x="991" y="3183"/>
                <a:ext cx="216" cy="158"/>
              </a:xfrm>
              <a:custGeom>
                <a:avLst/>
                <a:gdLst>
                  <a:gd name="T0" fmla="*/ 76 w 249"/>
                  <a:gd name="T1" fmla="*/ 137 h 181"/>
                  <a:gd name="T2" fmla="*/ 66 w 249"/>
                  <a:gd name="T3" fmla="*/ 146 h 181"/>
                  <a:gd name="T4" fmla="*/ 15 w 249"/>
                  <a:gd name="T5" fmla="*/ 181 h 181"/>
                  <a:gd name="T6" fmla="*/ 17 w 249"/>
                  <a:gd name="T7" fmla="*/ 164 h 181"/>
                  <a:gd name="T8" fmla="*/ 61 w 249"/>
                  <a:gd name="T9" fmla="*/ 134 h 181"/>
                  <a:gd name="T10" fmla="*/ 66 w 249"/>
                  <a:gd name="T11" fmla="*/ 129 h 181"/>
                  <a:gd name="T12" fmla="*/ 101 w 249"/>
                  <a:gd name="T13" fmla="*/ 78 h 181"/>
                  <a:gd name="T14" fmla="*/ 91 w 249"/>
                  <a:gd name="T15" fmla="*/ 57 h 181"/>
                  <a:gd name="T16" fmla="*/ 134 w 249"/>
                  <a:gd name="T17" fmla="*/ 54 h 181"/>
                  <a:gd name="T18" fmla="*/ 150 w 249"/>
                  <a:gd name="T19" fmla="*/ 62 h 181"/>
                  <a:gd name="T20" fmla="*/ 165 w 249"/>
                  <a:gd name="T21" fmla="*/ 61 h 181"/>
                  <a:gd name="T22" fmla="*/ 193 w 249"/>
                  <a:gd name="T23" fmla="*/ 51 h 181"/>
                  <a:gd name="T24" fmla="*/ 187 w 249"/>
                  <a:gd name="T25" fmla="*/ 46 h 181"/>
                  <a:gd name="T26" fmla="*/ 220 w 249"/>
                  <a:gd name="T27" fmla="*/ 8 h 181"/>
                  <a:gd name="T28" fmla="*/ 239 w 249"/>
                  <a:gd name="T29" fmla="*/ 0 h 181"/>
                  <a:gd name="T30" fmla="*/ 249 w 249"/>
                  <a:gd name="T31" fmla="*/ 3 h 181"/>
                  <a:gd name="T32" fmla="*/ 229 w 249"/>
                  <a:gd name="T33" fmla="*/ 24 h 181"/>
                  <a:gd name="T34" fmla="*/ 236 w 249"/>
                  <a:gd name="T35" fmla="*/ 31 h 181"/>
                  <a:gd name="T36" fmla="*/ 211 w 249"/>
                  <a:gd name="T37" fmla="*/ 53 h 181"/>
                  <a:gd name="T38" fmla="*/ 234 w 249"/>
                  <a:gd name="T39" fmla="*/ 54 h 181"/>
                  <a:gd name="T40" fmla="*/ 233 w 249"/>
                  <a:gd name="T41" fmla="*/ 67 h 181"/>
                  <a:gd name="T42" fmla="*/ 213 w 249"/>
                  <a:gd name="T43" fmla="*/ 69 h 181"/>
                  <a:gd name="T44" fmla="*/ 159 w 249"/>
                  <a:gd name="T45" fmla="*/ 74 h 181"/>
                  <a:gd name="T46" fmla="*/ 134 w 249"/>
                  <a:gd name="T47" fmla="*/ 73 h 181"/>
                  <a:gd name="T48" fmla="*/ 76 w 249"/>
                  <a:gd name="T49" fmla="*/ 137 h 181"/>
                  <a:gd name="T50" fmla="*/ 201 w 249"/>
                  <a:gd name="T51" fmla="*/ 47 h 181"/>
                  <a:gd name="T52" fmla="*/ 201 w 249"/>
                  <a:gd name="T53" fmla="*/ 45 h 181"/>
                  <a:gd name="T54" fmla="*/ 196 w 249"/>
                  <a:gd name="T55" fmla="*/ 47 h 181"/>
                  <a:gd name="T56" fmla="*/ 201 w 249"/>
                  <a:gd name="T57" fmla="*/ 47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49" h="181">
                    <a:moveTo>
                      <a:pt x="76" y="137"/>
                    </a:moveTo>
                    <a:cubicBezTo>
                      <a:pt x="73" y="141"/>
                      <a:pt x="66" y="140"/>
                      <a:pt x="66" y="146"/>
                    </a:cubicBezTo>
                    <a:cubicBezTo>
                      <a:pt x="46" y="154"/>
                      <a:pt x="32" y="169"/>
                      <a:pt x="15" y="181"/>
                    </a:cubicBezTo>
                    <a:cubicBezTo>
                      <a:pt x="0" y="177"/>
                      <a:pt x="18" y="170"/>
                      <a:pt x="17" y="164"/>
                    </a:cubicBezTo>
                    <a:cubicBezTo>
                      <a:pt x="37" y="158"/>
                      <a:pt x="41" y="142"/>
                      <a:pt x="61" y="134"/>
                    </a:cubicBezTo>
                    <a:cubicBezTo>
                      <a:pt x="65" y="137"/>
                      <a:pt x="66" y="132"/>
                      <a:pt x="66" y="129"/>
                    </a:cubicBezTo>
                    <a:cubicBezTo>
                      <a:pt x="83" y="114"/>
                      <a:pt x="98" y="98"/>
                      <a:pt x="101" y="78"/>
                    </a:cubicBezTo>
                    <a:cubicBezTo>
                      <a:pt x="121" y="66"/>
                      <a:pt x="91" y="67"/>
                      <a:pt x="91" y="57"/>
                    </a:cubicBezTo>
                    <a:cubicBezTo>
                      <a:pt x="104" y="46"/>
                      <a:pt x="121" y="59"/>
                      <a:pt x="134" y="54"/>
                    </a:cubicBezTo>
                    <a:cubicBezTo>
                      <a:pt x="144" y="49"/>
                      <a:pt x="145" y="58"/>
                      <a:pt x="150" y="62"/>
                    </a:cubicBezTo>
                    <a:cubicBezTo>
                      <a:pt x="155" y="63"/>
                      <a:pt x="160" y="62"/>
                      <a:pt x="165" y="61"/>
                    </a:cubicBezTo>
                    <a:cubicBezTo>
                      <a:pt x="175" y="65"/>
                      <a:pt x="185" y="57"/>
                      <a:pt x="193" y="51"/>
                    </a:cubicBezTo>
                    <a:cubicBezTo>
                      <a:pt x="193" y="46"/>
                      <a:pt x="185" y="50"/>
                      <a:pt x="187" y="46"/>
                    </a:cubicBezTo>
                    <a:cubicBezTo>
                      <a:pt x="195" y="33"/>
                      <a:pt x="216" y="24"/>
                      <a:pt x="220" y="8"/>
                    </a:cubicBezTo>
                    <a:cubicBezTo>
                      <a:pt x="225" y="3"/>
                      <a:pt x="231" y="2"/>
                      <a:pt x="239" y="0"/>
                    </a:cubicBezTo>
                    <a:cubicBezTo>
                      <a:pt x="243" y="0"/>
                      <a:pt x="246" y="2"/>
                      <a:pt x="249" y="3"/>
                    </a:cubicBezTo>
                    <a:cubicBezTo>
                      <a:pt x="249" y="14"/>
                      <a:pt x="236" y="16"/>
                      <a:pt x="229" y="24"/>
                    </a:cubicBezTo>
                    <a:cubicBezTo>
                      <a:pt x="236" y="31"/>
                      <a:pt x="236" y="31"/>
                      <a:pt x="236" y="31"/>
                    </a:cubicBezTo>
                    <a:cubicBezTo>
                      <a:pt x="234" y="41"/>
                      <a:pt x="220" y="46"/>
                      <a:pt x="211" y="53"/>
                    </a:cubicBezTo>
                    <a:cubicBezTo>
                      <a:pt x="216" y="58"/>
                      <a:pt x="226" y="53"/>
                      <a:pt x="234" y="54"/>
                    </a:cubicBezTo>
                    <a:cubicBezTo>
                      <a:pt x="238" y="58"/>
                      <a:pt x="236" y="62"/>
                      <a:pt x="233" y="67"/>
                    </a:cubicBezTo>
                    <a:cubicBezTo>
                      <a:pt x="228" y="70"/>
                      <a:pt x="220" y="70"/>
                      <a:pt x="213" y="69"/>
                    </a:cubicBezTo>
                    <a:cubicBezTo>
                      <a:pt x="195" y="73"/>
                      <a:pt x="178" y="75"/>
                      <a:pt x="159" y="74"/>
                    </a:cubicBezTo>
                    <a:cubicBezTo>
                      <a:pt x="150" y="75"/>
                      <a:pt x="142" y="69"/>
                      <a:pt x="134" y="73"/>
                    </a:cubicBezTo>
                    <a:cubicBezTo>
                      <a:pt x="106" y="90"/>
                      <a:pt x="106" y="121"/>
                      <a:pt x="76" y="137"/>
                    </a:cubicBezTo>
                    <a:close/>
                    <a:moveTo>
                      <a:pt x="201" y="47"/>
                    </a:moveTo>
                    <a:cubicBezTo>
                      <a:pt x="201" y="45"/>
                      <a:pt x="201" y="45"/>
                      <a:pt x="201" y="45"/>
                    </a:cubicBezTo>
                    <a:cubicBezTo>
                      <a:pt x="196" y="47"/>
                      <a:pt x="196" y="47"/>
                      <a:pt x="196" y="47"/>
                    </a:cubicBezTo>
                    <a:cubicBezTo>
                      <a:pt x="196" y="50"/>
                      <a:pt x="200" y="47"/>
                      <a:pt x="201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8" name="Freeform 155"/>
              <p:cNvSpPr>
                <a:spLocks noEditPoints="1"/>
              </p:cNvSpPr>
              <p:nvPr/>
            </p:nvSpPr>
            <p:spPr bwMode="auto">
              <a:xfrm>
                <a:off x="1657" y="3185"/>
                <a:ext cx="242" cy="137"/>
              </a:xfrm>
              <a:custGeom>
                <a:avLst/>
                <a:gdLst>
                  <a:gd name="T0" fmla="*/ 73 w 279"/>
                  <a:gd name="T1" fmla="*/ 105 h 158"/>
                  <a:gd name="T2" fmla="*/ 63 w 279"/>
                  <a:gd name="T3" fmla="*/ 103 h 158"/>
                  <a:gd name="T4" fmla="*/ 7 w 279"/>
                  <a:gd name="T5" fmla="*/ 143 h 158"/>
                  <a:gd name="T6" fmla="*/ 0 w 279"/>
                  <a:gd name="T7" fmla="*/ 144 h 158"/>
                  <a:gd name="T8" fmla="*/ 61 w 279"/>
                  <a:gd name="T9" fmla="*/ 96 h 158"/>
                  <a:gd name="T10" fmla="*/ 69 w 279"/>
                  <a:gd name="T11" fmla="*/ 88 h 158"/>
                  <a:gd name="T12" fmla="*/ 92 w 279"/>
                  <a:gd name="T13" fmla="*/ 85 h 158"/>
                  <a:gd name="T14" fmla="*/ 116 w 279"/>
                  <a:gd name="T15" fmla="*/ 75 h 158"/>
                  <a:gd name="T16" fmla="*/ 144 w 279"/>
                  <a:gd name="T17" fmla="*/ 40 h 158"/>
                  <a:gd name="T18" fmla="*/ 137 w 279"/>
                  <a:gd name="T19" fmla="*/ 33 h 158"/>
                  <a:gd name="T20" fmla="*/ 183 w 279"/>
                  <a:gd name="T21" fmla="*/ 13 h 158"/>
                  <a:gd name="T22" fmla="*/ 211 w 279"/>
                  <a:gd name="T23" fmla="*/ 6 h 158"/>
                  <a:gd name="T24" fmla="*/ 269 w 279"/>
                  <a:gd name="T25" fmla="*/ 0 h 158"/>
                  <a:gd name="T26" fmla="*/ 275 w 279"/>
                  <a:gd name="T27" fmla="*/ 9 h 158"/>
                  <a:gd name="T28" fmla="*/ 248 w 279"/>
                  <a:gd name="T29" fmla="*/ 13 h 158"/>
                  <a:gd name="T30" fmla="*/ 182 w 279"/>
                  <a:gd name="T31" fmla="*/ 28 h 158"/>
                  <a:gd name="T32" fmla="*/ 150 w 279"/>
                  <a:gd name="T33" fmla="*/ 49 h 158"/>
                  <a:gd name="T34" fmla="*/ 84 w 279"/>
                  <a:gd name="T35" fmla="*/ 103 h 158"/>
                  <a:gd name="T36" fmla="*/ 43 w 279"/>
                  <a:gd name="T37" fmla="*/ 158 h 158"/>
                  <a:gd name="T38" fmla="*/ 38 w 279"/>
                  <a:gd name="T39" fmla="*/ 156 h 158"/>
                  <a:gd name="T40" fmla="*/ 64 w 279"/>
                  <a:gd name="T41" fmla="*/ 112 h 158"/>
                  <a:gd name="T42" fmla="*/ 74 w 279"/>
                  <a:gd name="T43" fmla="*/ 108 h 158"/>
                  <a:gd name="T44" fmla="*/ 73 w 279"/>
                  <a:gd name="T45" fmla="*/ 105 h 158"/>
                  <a:gd name="T46" fmla="*/ 81 w 279"/>
                  <a:gd name="T47" fmla="*/ 96 h 158"/>
                  <a:gd name="T48" fmla="*/ 81 w 279"/>
                  <a:gd name="T49" fmla="*/ 95 h 158"/>
                  <a:gd name="T50" fmla="*/ 78 w 279"/>
                  <a:gd name="T51" fmla="*/ 95 h 158"/>
                  <a:gd name="T52" fmla="*/ 81 w 279"/>
                  <a:gd name="T53" fmla="*/ 96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79" h="158">
                    <a:moveTo>
                      <a:pt x="73" y="105"/>
                    </a:moveTo>
                    <a:cubicBezTo>
                      <a:pt x="68" y="109"/>
                      <a:pt x="66" y="103"/>
                      <a:pt x="63" y="103"/>
                    </a:cubicBezTo>
                    <a:cubicBezTo>
                      <a:pt x="41" y="112"/>
                      <a:pt x="22" y="127"/>
                      <a:pt x="7" y="143"/>
                    </a:cubicBezTo>
                    <a:cubicBezTo>
                      <a:pt x="5" y="143"/>
                      <a:pt x="2" y="146"/>
                      <a:pt x="0" y="144"/>
                    </a:cubicBezTo>
                    <a:cubicBezTo>
                      <a:pt x="7" y="117"/>
                      <a:pt x="41" y="113"/>
                      <a:pt x="61" y="96"/>
                    </a:cubicBezTo>
                    <a:cubicBezTo>
                      <a:pt x="59" y="92"/>
                      <a:pt x="68" y="91"/>
                      <a:pt x="69" y="88"/>
                    </a:cubicBezTo>
                    <a:cubicBezTo>
                      <a:pt x="76" y="85"/>
                      <a:pt x="86" y="79"/>
                      <a:pt x="92" y="85"/>
                    </a:cubicBezTo>
                    <a:cubicBezTo>
                      <a:pt x="101" y="84"/>
                      <a:pt x="109" y="80"/>
                      <a:pt x="116" y="75"/>
                    </a:cubicBezTo>
                    <a:cubicBezTo>
                      <a:pt x="125" y="64"/>
                      <a:pt x="142" y="55"/>
                      <a:pt x="144" y="40"/>
                    </a:cubicBezTo>
                    <a:cubicBezTo>
                      <a:pt x="140" y="39"/>
                      <a:pt x="139" y="36"/>
                      <a:pt x="137" y="33"/>
                    </a:cubicBezTo>
                    <a:cubicBezTo>
                      <a:pt x="149" y="20"/>
                      <a:pt x="168" y="21"/>
                      <a:pt x="183" y="13"/>
                    </a:cubicBezTo>
                    <a:cubicBezTo>
                      <a:pt x="193" y="10"/>
                      <a:pt x="201" y="9"/>
                      <a:pt x="211" y="6"/>
                    </a:cubicBezTo>
                    <a:cubicBezTo>
                      <a:pt x="229" y="4"/>
                      <a:pt x="249" y="1"/>
                      <a:pt x="269" y="0"/>
                    </a:cubicBezTo>
                    <a:cubicBezTo>
                      <a:pt x="272" y="2"/>
                      <a:pt x="279" y="4"/>
                      <a:pt x="275" y="9"/>
                    </a:cubicBezTo>
                    <a:cubicBezTo>
                      <a:pt x="267" y="13"/>
                      <a:pt x="256" y="16"/>
                      <a:pt x="248" y="13"/>
                    </a:cubicBezTo>
                    <a:cubicBezTo>
                      <a:pt x="226" y="18"/>
                      <a:pt x="200" y="17"/>
                      <a:pt x="182" y="28"/>
                    </a:cubicBezTo>
                    <a:cubicBezTo>
                      <a:pt x="165" y="26"/>
                      <a:pt x="160" y="41"/>
                      <a:pt x="150" y="49"/>
                    </a:cubicBezTo>
                    <a:cubicBezTo>
                      <a:pt x="145" y="79"/>
                      <a:pt x="111" y="88"/>
                      <a:pt x="84" y="103"/>
                    </a:cubicBezTo>
                    <a:cubicBezTo>
                      <a:pt x="74" y="122"/>
                      <a:pt x="61" y="140"/>
                      <a:pt x="43" y="158"/>
                    </a:cubicBezTo>
                    <a:cubicBezTo>
                      <a:pt x="38" y="156"/>
                      <a:pt x="38" y="156"/>
                      <a:pt x="38" y="156"/>
                    </a:cubicBezTo>
                    <a:cubicBezTo>
                      <a:pt x="40" y="140"/>
                      <a:pt x="61" y="128"/>
                      <a:pt x="64" y="112"/>
                    </a:cubicBezTo>
                    <a:cubicBezTo>
                      <a:pt x="66" y="108"/>
                      <a:pt x="69" y="108"/>
                      <a:pt x="74" y="108"/>
                    </a:cubicBezTo>
                    <a:cubicBezTo>
                      <a:pt x="74" y="107"/>
                      <a:pt x="74" y="105"/>
                      <a:pt x="73" y="105"/>
                    </a:cubicBezTo>
                    <a:close/>
                    <a:moveTo>
                      <a:pt x="81" y="96"/>
                    </a:moveTo>
                    <a:cubicBezTo>
                      <a:pt x="81" y="95"/>
                      <a:pt x="81" y="95"/>
                      <a:pt x="81" y="95"/>
                    </a:cubicBezTo>
                    <a:cubicBezTo>
                      <a:pt x="79" y="95"/>
                      <a:pt x="79" y="95"/>
                      <a:pt x="78" y="95"/>
                    </a:cubicBezTo>
                    <a:lnTo>
                      <a:pt x="81" y="9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9" name="Freeform 156"/>
              <p:cNvSpPr/>
              <p:nvPr/>
            </p:nvSpPr>
            <p:spPr bwMode="auto">
              <a:xfrm>
                <a:off x="1112" y="3187"/>
                <a:ext cx="46" cy="36"/>
              </a:xfrm>
              <a:custGeom>
                <a:avLst/>
                <a:gdLst>
                  <a:gd name="T0" fmla="*/ 51 w 53"/>
                  <a:gd name="T1" fmla="*/ 4 h 42"/>
                  <a:gd name="T2" fmla="*/ 49 w 53"/>
                  <a:gd name="T3" fmla="*/ 14 h 42"/>
                  <a:gd name="T4" fmla="*/ 10 w 53"/>
                  <a:gd name="T5" fmla="*/ 41 h 42"/>
                  <a:gd name="T6" fmla="*/ 0 w 53"/>
                  <a:gd name="T7" fmla="*/ 38 h 42"/>
                  <a:gd name="T8" fmla="*/ 15 w 53"/>
                  <a:gd name="T9" fmla="*/ 30 h 42"/>
                  <a:gd name="T10" fmla="*/ 26 w 53"/>
                  <a:gd name="T11" fmla="*/ 7 h 42"/>
                  <a:gd name="T12" fmla="*/ 38 w 53"/>
                  <a:gd name="T13" fmla="*/ 0 h 42"/>
                  <a:gd name="T14" fmla="*/ 51 w 53"/>
                  <a:gd name="T15" fmla="*/ 4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3" h="42">
                    <a:moveTo>
                      <a:pt x="51" y="4"/>
                    </a:moveTo>
                    <a:cubicBezTo>
                      <a:pt x="51" y="7"/>
                      <a:pt x="53" y="11"/>
                      <a:pt x="49" y="14"/>
                    </a:cubicBezTo>
                    <a:cubicBezTo>
                      <a:pt x="38" y="24"/>
                      <a:pt x="26" y="35"/>
                      <a:pt x="10" y="41"/>
                    </a:cubicBezTo>
                    <a:cubicBezTo>
                      <a:pt x="6" y="42"/>
                      <a:pt x="0" y="42"/>
                      <a:pt x="0" y="38"/>
                    </a:cubicBezTo>
                    <a:cubicBezTo>
                      <a:pt x="1" y="33"/>
                      <a:pt x="10" y="34"/>
                      <a:pt x="15" y="30"/>
                    </a:cubicBezTo>
                    <a:cubicBezTo>
                      <a:pt x="20" y="22"/>
                      <a:pt x="34" y="16"/>
                      <a:pt x="26" y="7"/>
                    </a:cubicBezTo>
                    <a:cubicBezTo>
                      <a:pt x="29" y="3"/>
                      <a:pt x="34" y="0"/>
                      <a:pt x="38" y="0"/>
                    </a:cubicBezTo>
                    <a:cubicBezTo>
                      <a:pt x="43" y="2"/>
                      <a:pt x="48" y="2"/>
                      <a:pt x="5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0" name="Freeform 157"/>
              <p:cNvSpPr/>
              <p:nvPr/>
            </p:nvSpPr>
            <p:spPr bwMode="auto">
              <a:xfrm>
                <a:off x="1282" y="3186"/>
                <a:ext cx="29" cy="21"/>
              </a:xfrm>
              <a:custGeom>
                <a:avLst/>
                <a:gdLst>
                  <a:gd name="T0" fmla="*/ 2 w 33"/>
                  <a:gd name="T1" fmla="*/ 20 h 24"/>
                  <a:gd name="T2" fmla="*/ 21 w 33"/>
                  <a:gd name="T3" fmla="*/ 4 h 24"/>
                  <a:gd name="T4" fmla="*/ 33 w 33"/>
                  <a:gd name="T5" fmla="*/ 5 h 24"/>
                  <a:gd name="T6" fmla="*/ 5 w 33"/>
                  <a:gd name="T7" fmla="*/ 24 h 24"/>
                  <a:gd name="T8" fmla="*/ 2 w 33"/>
                  <a:gd name="T9" fmla="*/ 2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24">
                    <a:moveTo>
                      <a:pt x="2" y="20"/>
                    </a:moveTo>
                    <a:cubicBezTo>
                      <a:pt x="7" y="13"/>
                      <a:pt x="18" y="12"/>
                      <a:pt x="21" y="4"/>
                    </a:cubicBezTo>
                    <a:cubicBezTo>
                      <a:pt x="25" y="0"/>
                      <a:pt x="30" y="4"/>
                      <a:pt x="33" y="5"/>
                    </a:cubicBezTo>
                    <a:cubicBezTo>
                      <a:pt x="26" y="15"/>
                      <a:pt x="16" y="21"/>
                      <a:pt x="5" y="24"/>
                    </a:cubicBezTo>
                    <a:cubicBezTo>
                      <a:pt x="3" y="24"/>
                      <a:pt x="0" y="23"/>
                      <a:pt x="2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1" name="Freeform 158"/>
              <p:cNvSpPr/>
              <p:nvPr/>
            </p:nvSpPr>
            <p:spPr bwMode="auto">
              <a:xfrm>
                <a:off x="954" y="3187"/>
                <a:ext cx="82" cy="67"/>
              </a:xfrm>
              <a:custGeom>
                <a:avLst/>
                <a:gdLst>
                  <a:gd name="T0" fmla="*/ 0 w 94"/>
                  <a:gd name="T1" fmla="*/ 71 h 77"/>
                  <a:gd name="T2" fmla="*/ 7 w 94"/>
                  <a:gd name="T3" fmla="*/ 65 h 77"/>
                  <a:gd name="T4" fmla="*/ 60 w 94"/>
                  <a:gd name="T5" fmla="*/ 20 h 77"/>
                  <a:gd name="T6" fmla="*/ 89 w 94"/>
                  <a:gd name="T7" fmla="*/ 3 h 77"/>
                  <a:gd name="T8" fmla="*/ 94 w 94"/>
                  <a:gd name="T9" fmla="*/ 8 h 77"/>
                  <a:gd name="T10" fmla="*/ 70 w 94"/>
                  <a:gd name="T11" fmla="*/ 29 h 77"/>
                  <a:gd name="T12" fmla="*/ 20 w 94"/>
                  <a:gd name="T13" fmla="*/ 66 h 77"/>
                  <a:gd name="T14" fmla="*/ 0 w 94"/>
                  <a:gd name="T15" fmla="*/ 71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4" h="77">
                    <a:moveTo>
                      <a:pt x="0" y="71"/>
                    </a:moveTo>
                    <a:cubicBezTo>
                      <a:pt x="7" y="65"/>
                      <a:pt x="7" y="65"/>
                      <a:pt x="7" y="65"/>
                    </a:cubicBezTo>
                    <a:cubicBezTo>
                      <a:pt x="23" y="49"/>
                      <a:pt x="43" y="37"/>
                      <a:pt x="60" y="20"/>
                    </a:cubicBezTo>
                    <a:cubicBezTo>
                      <a:pt x="71" y="15"/>
                      <a:pt x="75" y="0"/>
                      <a:pt x="89" y="3"/>
                    </a:cubicBezTo>
                    <a:cubicBezTo>
                      <a:pt x="94" y="3"/>
                      <a:pt x="93" y="7"/>
                      <a:pt x="94" y="8"/>
                    </a:cubicBezTo>
                    <a:cubicBezTo>
                      <a:pt x="70" y="29"/>
                      <a:pt x="70" y="29"/>
                      <a:pt x="70" y="29"/>
                    </a:cubicBezTo>
                    <a:cubicBezTo>
                      <a:pt x="50" y="39"/>
                      <a:pt x="35" y="53"/>
                      <a:pt x="20" y="66"/>
                    </a:cubicBezTo>
                    <a:cubicBezTo>
                      <a:pt x="14" y="69"/>
                      <a:pt x="5" y="77"/>
                      <a:pt x="0" y="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2" name="Freeform 159"/>
              <p:cNvSpPr/>
              <p:nvPr/>
            </p:nvSpPr>
            <p:spPr bwMode="auto">
              <a:xfrm>
                <a:off x="554" y="3196"/>
                <a:ext cx="85" cy="61"/>
              </a:xfrm>
              <a:custGeom>
                <a:avLst/>
                <a:gdLst>
                  <a:gd name="T0" fmla="*/ 72 w 98"/>
                  <a:gd name="T1" fmla="*/ 26 h 70"/>
                  <a:gd name="T2" fmla="*/ 13 w 98"/>
                  <a:gd name="T3" fmla="*/ 58 h 70"/>
                  <a:gd name="T4" fmla="*/ 9 w 98"/>
                  <a:gd name="T5" fmla="*/ 64 h 70"/>
                  <a:gd name="T6" fmla="*/ 3 w 98"/>
                  <a:gd name="T7" fmla="*/ 68 h 70"/>
                  <a:gd name="T8" fmla="*/ 0 w 98"/>
                  <a:gd name="T9" fmla="*/ 63 h 70"/>
                  <a:gd name="T10" fmla="*/ 9 w 98"/>
                  <a:gd name="T11" fmla="*/ 56 h 70"/>
                  <a:gd name="T12" fmla="*/ 31 w 98"/>
                  <a:gd name="T13" fmla="*/ 42 h 70"/>
                  <a:gd name="T14" fmla="*/ 67 w 98"/>
                  <a:gd name="T15" fmla="*/ 12 h 70"/>
                  <a:gd name="T16" fmla="*/ 77 w 98"/>
                  <a:gd name="T17" fmla="*/ 7 h 70"/>
                  <a:gd name="T18" fmla="*/ 97 w 98"/>
                  <a:gd name="T19" fmla="*/ 8 h 70"/>
                  <a:gd name="T20" fmla="*/ 72 w 98"/>
                  <a:gd name="T21" fmla="*/ 26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8" h="70">
                    <a:moveTo>
                      <a:pt x="72" y="26"/>
                    </a:moveTo>
                    <a:cubicBezTo>
                      <a:pt x="51" y="35"/>
                      <a:pt x="36" y="52"/>
                      <a:pt x="13" y="58"/>
                    </a:cubicBezTo>
                    <a:cubicBezTo>
                      <a:pt x="8" y="58"/>
                      <a:pt x="9" y="62"/>
                      <a:pt x="9" y="64"/>
                    </a:cubicBezTo>
                    <a:cubicBezTo>
                      <a:pt x="8" y="67"/>
                      <a:pt x="6" y="70"/>
                      <a:pt x="3" y="68"/>
                    </a:cubicBezTo>
                    <a:cubicBezTo>
                      <a:pt x="0" y="68"/>
                      <a:pt x="0" y="66"/>
                      <a:pt x="0" y="63"/>
                    </a:cubicBezTo>
                    <a:cubicBezTo>
                      <a:pt x="0" y="59"/>
                      <a:pt x="6" y="59"/>
                      <a:pt x="9" y="56"/>
                    </a:cubicBezTo>
                    <a:cubicBezTo>
                      <a:pt x="11" y="48"/>
                      <a:pt x="23" y="44"/>
                      <a:pt x="31" y="42"/>
                    </a:cubicBezTo>
                    <a:cubicBezTo>
                      <a:pt x="67" y="12"/>
                      <a:pt x="67" y="12"/>
                      <a:pt x="67" y="12"/>
                    </a:cubicBezTo>
                    <a:cubicBezTo>
                      <a:pt x="77" y="7"/>
                      <a:pt x="77" y="7"/>
                      <a:pt x="77" y="7"/>
                    </a:cubicBezTo>
                    <a:cubicBezTo>
                      <a:pt x="84" y="8"/>
                      <a:pt x="92" y="0"/>
                      <a:pt x="97" y="8"/>
                    </a:cubicBezTo>
                    <a:cubicBezTo>
                      <a:pt x="98" y="20"/>
                      <a:pt x="80" y="22"/>
                      <a:pt x="72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3" name="Freeform 160"/>
              <p:cNvSpPr/>
              <p:nvPr/>
            </p:nvSpPr>
            <p:spPr bwMode="auto">
              <a:xfrm>
                <a:off x="1055" y="3206"/>
                <a:ext cx="37" cy="31"/>
              </a:xfrm>
              <a:custGeom>
                <a:avLst/>
                <a:gdLst>
                  <a:gd name="T0" fmla="*/ 40 w 42"/>
                  <a:gd name="T1" fmla="*/ 8 h 36"/>
                  <a:gd name="T2" fmla="*/ 4 w 42"/>
                  <a:gd name="T3" fmla="*/ 36 h 36"/>
                  <a:gd name="T4" fmla="*/ 0 w 42"/>
                  <a:gd name="T5" fmla="*/ 33 h 36"/>
                  <a:gd name="T6" fmla="*/ 19 w 42"/>
                  <a:gd name="T7" fmla="*/ 4 h 36"/>
                  <a:gd name="T8" fmla="*/ 38 w 42"/>
                  <a:gd name="T9" fmla="*/ 0 h 36"/>
                  <a:gd name="T10" fmla="*/ 40 w 42"/>
                  <a:gd name="T11" fmla="*/ 8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36">
                    <a:moveTo>
                      <a:pt x="40" y="8"/>
                    </a:moveTo>
                    <a:cubicBezTo>
                      <a:pt x="27" y="16"/>
                      <a:pt x="14" y="27"/>
                      <a:pt x="4" y="36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7" y="24"/>
                      <a:pt x="12" y="13"/>
                      <a:pt x="19" y="4"/>
                    </a:cubicBezTo>
                    <a:cubicBezTo>
                      <a:pt x="24" y="0"/>
                      <a:pt x="30" y="0"/>
                      <a:pt x="38" y="0"/>
                    </a:cubicBezTo>
                    <a:cubicBezTo>
                      <a:pt x="40" y="2"/>
                      <a:pt x="42" y="5"/>
                      <a:pt x="4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4" name="Freeform 161"/>
              <p:cNvSpPr/>
              <p:nvPr/>
            </p:nvSpPr>
            <p:spPr bwMode="auto">
              <a:xfrm>
                <a:off x="688" y="3206"/>
                <a:ext cx="25" cy="15"/>
              </a:xfrm>
              <a:custGeom>
                <a:avLst/>
                <a:gdLst>
                  <a:gd name="T0" fmla="*/ 21 w 28"/>
                  <a:gd name="T1" fmla="*/ 0 h 17"/>
                  <a:gd name="T2" fmla="*/ 26 w 28"/>
                  <a:gd name="T3" fmla="*/ 9 h 17"/>
                  <a:gd name="T4" fmla="*/ 11 w 28"/>
                  <a:gd name="T5" fmla="*/ 17 h 17"/>
                  <a:gd name="T6" fmla="*/ 21 w 28"/>
                  <a:gd name="T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17">
                    <a:moveTo>
                      <a:pt x="21" y="0"/>
                    </a:moveTo>
                    <a:cubicBezTo>
                      <a:pt x="28" y="1"/>
                      <a:pt x="28" y="5"/>
                      <a:pt x="26" y="9"/>
                    </a:cubicBezTo>
                    <a:cubicBezTo>
                      <a:pt x="23" y="15"/>
                      <a:pt x="16" y="16"/>
                      <a:pt x="11" y="17"/>
                    </a:cubicBezTo>
                    <a:cubicBezTo>
                      <a:pt x="0" y="11"/>
                      <a:pt x="19" y="7"/>
                      <a:pt x="2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5" name="Freeform 162"/>
              <p:cNvSpPr/>
              <p:nvPr/>
            </p:nvSpPr>
            <p:spPr bwMode="auto">
              <a:xfrm>
                <a:off x="1893" y="3204"/>
                <a:ext cx="53" cy="19"/>
              </a:xfrm>
              <a:custGeom>
                <a:avLst/>
                <a:gdLst>
                  <a:gd name="T0" fmla="*/ 61 w 61"/>
                  <a:gd name="T1" fmla="*/ 7 h 22"/>
                  <a:gd name="T2" fmla="*/ 55 w 61"/>
                  <a:gd name="T3" fmla="*/ 11 h 22"/>
                  <a:gd name="T4" fmla="*/ 20 w 61"/>
                  <a:gd name="T5" fmla="*/ 19 h 22"/>
                  <a:gd name="T6" fmla="*/ 0 w 61"/>
                  <a:gd name="T7" fmla="*/ 21 h 22"/>
                  <a:gd name="T8" fmla="*/ 17 w 61"/>
                  <a:gd name="T9" fmla="*/ 11 h 22"/>
                  <a:gd name="T10" fmla="*/ 36 w 61"/>
                  <a:gd name="T11" fmla="*/ 6 h 22"/>
                  <a:gd name="T12" fmla="*/ 61 w 61"/>
                  <a:gd name="T13" fmla="*/ 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" h="22">
                    <a:moveTo>
                      <a:pt x="61" y="7"/>
                    </a:moveTo>
                    <a:cubicBezTo>
                      <a:pt x="55" y="11"/>
                      <a:pt x="55" y="11"/>
                      <a:pt x="55" y="11"/>
                    </a:cubicBezTo>
                    <a:cubicBezTo>
                      <a:pt x="41" y="11"/>
                      <a:pt x="33" y="22"/>
                      <a:pt x="20" y="19"/>
                    </a:cubicBezTo>
                    <a:cubicBezTo>
                      <a:pt x="13" y="22"/>
                      <a:pt x="7" y="21"/>
                      <a:pt x="0" y="21"/>
                    </a:cubicBezTo>
                    <a:cubicBezTo>
                      <a:pt x="0" y="13"/>
                      <a:pt x="12" y="14"/>
                      <a:pt x="17" y="11"/>
                    </a:cubicBezTo>
                    <a:cubicBezTo>
                      <a:pt x="25" y="11"/>
                      <a:pt x="28" y="6"/>
                      <a:pt x="36" y="6"/>
                    </a:cubicBezTo>
                    <a:cubicBezTo>
                      <a:pt x="45" y="6"/>
                      <a:pt x="55" y="0"/>
                      <a:pt x="6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6" name="Freeform 163"/>
              <p:cNvSpPr/>
              <p:nvPr/>
            </p:nvSpPr>
            <p:spPr bwMode="auto">
              <a:xfrm>
                <a:off x="1325" y="3202"/>
                <a:ext cx="26" cy="22"/>
              </a:xfrm>
              <a:custGeom>
                <a:avLst/>
                <a:gdLst>
                  <a:gd name="T0" fmla="*/ 28 w 29"/>
                  <a:gd name="T1" fmla="*/ 9 h 25"/>
                  <a:gd name="T2" fmla="*/ 26 w 29"/>
                  <a:gd name="T3" fmla="*/ 16 h 25"/>
                  <a:gd name="T4" fmla="*/ 0 w 29"/>
                  <a:gd name="T5" fmla="*/ 23 h 25"/>
                  <a:gd name="T6" fmla="*/ 0 w 29"/>
                  <a:gd name="T7" fmla="*/ 20 h 25"/>
                  <a:gd name="T8" fmla="*/ 28 w 29"/>
                  <a:gd name="T9" fmla="*/ 9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5">
                    <a:moveTo>
                      <a:pt x="28" y="9"/>
                    </a:moveTo>
                    <a:cubicBezTo>
                      <a:pt x="29" y="12"/>
                      <a:pt x="29" y="15"/>
                      <a:pt x="26" y="16"/>
                    </a:cubicBezTo>
                    <a:cubicBezTo>
                      <a:pt x="16" y="16"/>
                      <a:pt x="9" y="25"/>
                      <a:pt x="0" y="23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8" y="16"/>
                      <a:pt x="16" y="0"/>
                      <a:pt x="28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7" name="Freeform 164"/>
              <p:cNvSpPr/>
              <p:nvPr/>
            </p:nvSpPr>
            <p:spPr bwMode="auto">
              <a:xfrm>
                <a:off x="845" y="3207"/>
                <a:ext cx="55" cy="34"/>
              </a:xfrm>
              <a:custGeom>
                <a:avLst/>
                <a:gdLst>
                  <a:gd name="T0" fmla="*/ 0 w 63"/>
                  <a:gd name="T1" fmla="*/ 35 h 39"/>
                  <a:gd name="T2" fmla="*/ 26 w 63"/>
                  <a:gd name="T3" fmla="*/ 19 h 39"/>
                  <a:gd name="T4" fmla="*/ 54 w 63"/>
                  <a:gd name="T5" fmla="*/ 4 h 39"/>
                  <a:gd name="T6" fmla="*/ 59 w 63"/>
                  <a:gd name="T7" fmla="*/ 14 h 39"/>
                  <a:gd name="T8" fmla="*/ 0 w 63"/>
                  <a:gd name="T9" fmla="*/ 39 h 39"/>
                  <a:gd name="T10" fmla="*/ 0 w 63"/>
                  <a:gd name="T11" fmla="*/ 35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3" h="39">
                    <a:moveTo>
                      <a:pt x="0" y="35"/>
                    </a:moveTo>
                    <a:cubicBezTo>
                      <a:pt x="8" y="30"/>
                      <a:pt x="15" y="22"/>
                      <a:pt x="26" y="19"/>
                    </a:cubicBezTo>
                    <a:cubicBezTo>
                      <a:pt x="38" y="15"/>
                      <a:pt x="41" y="0"/>
                      <a:pt x="54" y="4"/>
                    </a:cubicBezTo>
                    <a:cubicBezTo>
                      <a:pt x="58" y="7"/>
                      <a:pt x="63" y="10"/>
                      <a:pt x="59" y="14"/>
                    </a:cubicBezTo>
                    <a:cubicBezTo>
                      <a:pt x="38" y="20"/>
                      <a:pt x="25" y="36"/>
                      <a:pt x="0" y="39"/>
                    </a:cubicBezTo>
                    <a:lnTo>
                      <a:pt x="0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8" name="Freeform 165"/>
              <p:cNvSpPr/>
              <p:nvPr/>
            </p:nvSpPr>
            <p:spPr bwMode="auto">
              <a:xfrm>
                <a:off x="1604" y="3209"/>
                <a:ext cx="26" cy="24"/>
              </a:xfrm>
              <a:custGeom>
                <a:avLst/>
                <a:gdLst>
                  <a:gd name="T0" fmla="*/ 0 w 30"/>
                  <a:gd name="T1" fmla="*/ 21 h 27"/>
                  <a:gd name="T2" fmla="*/ 5 w 30"/>
                  <a:gd name="T3" fmla="*/ 16 h 27"/>
                  <a:gd name="T4" fmla="*/ 30 w 30"/>
                  <a:gd name="T5" fmla="*/ 4 h 27"/>
                  <a:gd name="T6" fmla="*/ 13 w 30"/>
                  <a:gd name="T7" fmla="*/ 20 h 27"/>
                  <a:gd name="T8" fmla="*/ 0 w 30"/>
                  <a:gd name="T9" fmla="*/ 2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7">
                    <a:moveTo>
                      <a:pt x="0" y="21"/>
                    </a:moveTo>
                    <a:cubicBezTo>
                      <a:pt x="5" y="16"/>
                      <a:pt x="5" y="16"/>
                      <a:pt x="5" y="16"/>
                    </a:cubicBezTo>
                    <a:cubicBezTo>
                      <a:pt x="13" y="13"/>
                      <a:pt x="20" y="0"/>
                      <a:pt x="30" y="4"/>
                    </a:cubicBezTo>
                    <a:cubicBezTo>
                      <a:pt x="28" y="11"/>
                      <a:pt x="20" y="15"/>
                      <a:pt x="13" y="20"/>
                    </a:cubicBezTo>
                    <a:cubicBezTo>
                      <a:pt x="8" y="21"/>
                      <a:pt x="3" y="27"/>
                      <a:pt x="0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9" name="Freeform 166"/>
              <p:cNvSpPr/>
              <p:nvPr/>
            </p:nvSpPr>
            <p:spPr bwMode="auto">
              <a:xfrm>
                <a:off x="1200" y="3208"/>
                <a:ext cx="73" cy="60"/>
              </a:xfrm>
              <a:custGeom>
                <a:avLst/>
                <a:gdLst>
                  <a:gd name="T0" fmla="*/ 18 w 84"/>
                  <a:gd name="T1" fmla="*/ 54 h 70"/>
                  <a:gd name="T2" fmla="*/ 8 w 84"/>
                  <a:gd name="T3" fmla="*/ 67 h 70"/>
                  <a:gd name="T4" fmla="*/ 0 w 84"/>
                  <a:gd name="T5" fmla="*/ 61 h 70"/>
                  <a:gd name="T6" fmla="*/ 54 w 84"/>
                  <a:gd name="T7" fmla="*/ 7 h 70"/>
                  <a:gd name="T8" fmla="*/ 79 w 84"/>
                  <a:gd name="T9" fmla="*/ 3 h 70"/>
                  <a:gd name="T10" fmla="*/ 82 w 84"/>
                  <a:gd name="T11" fmla="*/ 10 h 70"/>
                  <a:gd name="T12" fmla="*/ 38 w 84"/>
                  <a:gd name="T13" fmla="*/ 43 h 70"/>
                  <a:gd name="T14" fmla="*/ 18 w 84"/>
                  <a:gd name="T15" fmla="*/ 54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70">
                    <a:moveTo>
                      <a:pt x="18" y="54"/>
                    </a:moveTo>
                    <a:cubicBezTo>
                      <a:pt x="15" y="59"/>
                      <a:pt x="7" y="62"/>
                      <a:pt x="8" y="67"/>
                    </a:cubicBezTo>
                    <a:cubicBezTo>
                      <a:pt x="2" y="70"/>
                      <a:pt x="3" y="63"/>
                      <a:pt x="0" y="61"/>
                    </a:cubicBezTo>
                    <a:cubicBezTo>
                      <a:pt x="10" y="38"/>
                      <a:pt x="49" y="34"/>
                      <a:pt x="54" y="7"/>
                    </a:cubicBezTo>
                    <a:cubicBezTo>
                      <a:pt x="61" y="0"/>
                      <a:pt x="71" y="5"/>
                      <a:pt x="79" y="3"/>
                    </a:cubicBezTo>
                    <a:cubicBezTo>
                      <a:pt x="81" y="6"/>
                      <a:pt x="84" y="6"/>
                      <a:pt x="82" y="10"/>
                    </a:cubicBezTo>
                    <a:cubicBezTo>
                      <a:pt x="69" y="21"/>
                      <a:pt x="53" y="33"/>
                      <a:pt x="38" y="43"/>
                    </a:cubicBezTo>
                    <a:cubicBezTo>
                      <a:pt x="30" y="43"/>
                      <a:pt x="25" y="53"/>
                      <a:pt x="18" y="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0" name="Freeform 167"/>
              <p:cNvSpPr/>
              <p:nvPr/>
            </p:nvSpPr>
            <p:spPr bwMode="auto">
              <a:xfrm>
                <a:off x="1827" y="3212"/>
                <a:ext cx="40" cy="18"/>
              </a:xfrm>
              <a:custGeom>
                <a:avLst/>
                <a:gdLst>
                  <a:gd name="T0" fmla="*/ 0 w 46"/>
                  <a:gd name="T1" fmla="*/ 17 h 21"/>
                  <a:gd name="T2" fmla="*/ 37 w 46"/>
                  <a:gd name="T3" fmla="*/ 0 h 21"/>
                  <a:gd name="T4" fmla="*/ 46 w 46"/>
                  <a:gd name="T5" fmla="*/ 5 h 21"/>
                  <a:gd name="T6" fmla="*/ 33 w 46"/>
                  <a:gd name="T7" fmla="*/ 12 h 21"/>
                  <a:gd name="T8" fmla="*/ 0 w 46"/>
                  <a:gd name="T9" fmla="*/ 17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21">
                    <a:moveTo>
                      <a:pt x="0" y="17"/>
                    </a:moveTo>
                    <a:cubicBezTo>
                      <a:pt x="10" y="10"/>
                      <a:pt x="22" y="1"/>
                      <a:pt x="37" y="0"/>
                    </a:cubicBezTo>
                    <a:cubicBezTo>
                      <a:pt x="40" y="1"/>
                      <a:pt x="46" y="1"/>
                      <a:pt x="46" y="5"/>
                    </a:cubicBezTo>
                    <a:cubicBezTo>
                      <a:pt x="46" y="10"/>
                      <a:pt x="37" y="8"/>
                      <a:pt x="33" y="12"/>
                    </a:cubicBezTo>
                    <a:cubicBezTo>
                      <a:pt x="20" y="12"/>
                      <a:pt x="12" y="21"/>
                      <a:pt x="0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1" name="Freeform 168"/>
              <p:cNvSpPr/>
              <p:nvPr/>
            </p:nvSpPr>
            <p:spPr bwMode="auto">
              <a:xfrm>
                <a:off x="2486" y="3215"/>
                <a:ext cx="17" cy="11"/>
              </a:xfrm>
              <a:custGeom>
                <a:avLst/>
                <a:gdLst>
                  <a:gd name="T0" fmla="*/ 18 w 20"/>
                  <a:gd name="T1" fmla="*/ 10 h 12"/>
                  <a:gd name="T2" fmla="*/ 10 w 20"/>
                  <a:gd name="T3" fmla="*/ 12 h 12"/>
                  <a:gd name="T4" fmla="*/ 0 w 20"/>
                  <a:gd name="T5" fmla="*/ 2 h 12"/>
                  <a:gd name="T6" fmla="*/ 5 w 20"/>
                  <a:gd name="T7" fmla="*/ 0 h 12"/>
                  <a:gd name="T8" fmla="*/ 18 w 20"/>
                  <a:gd name="T9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2">
                    <a:moveTo>
                      <a:pt x="18" y="10"/>
                    </a:moveTo>
                    <a:cubicBezTo>
                      <a:pt x="10" y="12"/>
                      <a:pt x="10" y="12"/>
                      <a:pt x="10" y="12"/>
                    </a:cubicBezTo>
                    <a:cubicBezTo>
                      <a:pt x="5" y="10"/>
                      <a:pt x="2" y="6"/>
                      <a:pt x="0" y="2"/>
                    </a:cubicBezTo>
                    <a:cubicBezTo>
                      <a:pt x="0" y="1"/>
                      <a:pt x="3" y="1"/>
                      <a:pt x="5" y="0"/>
                    </a:cubicBezTo>
                    <a:cubicBezTo>
                      <a:pt x="8" y="5"/>
                      <a:pt x="20" y="2"/>
                      <a:pt x="18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2" name="Freeform 169"/>
              <p:cNvSpPr/>
              <p:nvPr/>
            </p:nvSpPr>
            <p:spPr bwMode="auto">
              <a:xfrm>
                <a:off x="1240" y="3216"/>
                <a:ext cx="75" cy="49"/>
              </a:xfrm>
              <a:custGeom>
                <a:avLst/>
                <a:gdLst>
                  <a:gd name="T0" fmla="*/ 87 w 87"/>
                  <a:gd name="T1" fmla="*/ 9 h 56"/>
                  <a:gd name="T2" fmla="*/ 84 w 87"/>
                  <a:gd name="T3" fmla="*/ 13 h 56"/>
                  <a:gd name="T4" fmla="*/ 36 w 87"/>
                  <a:gd name="T5" fmla="*/ 39 h 56"/>
                  <a:gd name="T6" fmla="*/ 3 w 87"/>
                  <a:gd name="T7" fmla="*/ 55 h 56"/>
                  <a:gd name="T8" fmla="*/ 1 w 87"/>
                  <a:gd name="T9" fmla="*/ 48 h 56"/>
                  <a:gd name="T10" fmla="*/ 41 w 87"/>
                  <a:gd name="T11" fmla="*/ 21 h 56"/>
                  <a:gd name="T12" fmla="*/ 39 w 87"/>
                  <a:gd name="T13" fmla="*/ 12 h 56"/>
                  <a:gd name="T14" fmla="*/ 49 w 87"/>
                  <a:gd name="T15" fmla="*/ 5 h 56"/>
                  <a:gd name="T16" fmla="*/ 87 w 87"/>
                  <a:gd name="T17" fmla="*/ 9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7" h="56">
                    <a:moveTo>
                      <a:pt x="87" y="9"/>
                    </a:moveTo>
                    <a:cubicBezTo>
                      <a:pt x="84" y="13"/>
                      <a:pt x="84" y="13"/>
                      <a:pt x="84" y="13"/>
                    </a:cubicBezTo>
                    <a:cubicBezTo>
                      <a:pt x="65" y="16"/>
                      <a:pt x="51" y="29"/>
                      <a:pt x="36" y="39"/>
                    </a:cubicBezTo>
                    <a:cubicBezTo>
                      <a:pt x="23" y="41"/>
                      <a:pt x="18" y="56"/>
                      <a:pt x="3" y="55"/>
                    </a:cubicBezTo>
                    <a:cubicBezTo>
                      <a:pt x="0" y="53"/>
                      <a:pt x="1" y="51"/>
                      <a:pt x="1" y="48"/>
                    </a:cubicBezTo>
                    <a:cubicBezTo>
                      <a:pt x="19" y="41"/>
                      <a:pt x="21" y="25"/>
                      <a:pt x="41" y="21"/>
                    </a:cubicBezTo>
                    <a:cubicBezTo>
                      <a:pt x="39" y="19"/>
                      <a:pt x="36" y="15"/>
                      <a:pt x="39" y="12"/>
                    </a:cubicBezTo>
                    <a:cubicBezTo>
                      <a:pt x="49" y="5"/>
                      <a:pt x="49" y="5"/>
                      <a:pt x="49" y="5"/>
                    </a:cubicBezTo>
                    <a:cubicBezTo>
                      <a:pt x="61" y="7"/>
                      <a:pt x="80" y="0"/>
                      <a:pt x="87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3" name="Freeform 170"/>
              <p:cNvSpPr/>
              <p:nvPr/>
            </p:nvSpPr>
            <p:spPr bwMode="auto">
              <a:xfrm>
                <a:off x="550" y="3217"/>
                <a:ext cx="115" cy="69"/>
              </a:xfrm>
              <a:custGeom>
                <a:avLst/>
                <a:gdLst>
                  <a:gd name="T0" fmla="*/ 116 w 132"/>
                  <a:gd name="T1" fmla="*/ 19 h 79"/>
                  <a:gd name="T2" fmla="*/ 106 w 132"/>
                  <a:gd name="T3" fmla="*/ 22 h 79"/>
                  <a:gd name="T4" fmla="*/ 33 w 132"/>
                  <a:gd name="T5" fmla="*/ 68 h 79"/>
                  <a:gd name="T6" fmla="*/ 13 w 132"/>
                  <a:gd name="T7" fmla="*/ 75 h 79"/>
                  <a:gd name="T8" fmla="*/ 0 w 132"/>
                  <a:gd name="T9" fmla="*/ 74 h 79"/>
                  <a:gd name="T10" fmla="*/ 32 w 132"/>
                  <a:gd name="T11" fmla="*/ 58 h 79"/>
                  <a:gd name="T12" fmla="*/ 89 w 132"/>
                  <a:gd name="T13" fmla="*/ 7 h 79"/>
                  <a:gd name="T14" fmla="*/ 129 w 132"/>
                  <a:gd name="T15" fmla="*/ 6 h 79"/>
                  <a:gd name="T16" fmla="*/ 116 w 132"/>
                  <a:gd name="T17" fmla="*/ 1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2" h="79">
                    <a:moveTo>
                      <a:pt x="116" y="19"/>
                    </a:moveTo>
                    <a:cubicBezTo>
                      <a:pt x="112" y="18"/>
                      <a:pt x="107" y="18"/>
                      <a:pt x="106" y="22"/>
                    </a:cubicBezTo>
                    <a:cubicBezTo>
                      <a:pt x="81" y="36"/>
                      <a:pt x="63" y="60"/>
                      <a:pt x="33" y="68"/>
                    </a:cubicBezTo>
                    <a:cubicBezTo>
                      <a:pt x="25" y="64"/>
                      <a:pt x="20" y="74"/>
                      <a:pt x="13" y="75"/>
                    </a:cubicBezTo>
                    <a:cubicBezTo>
                      <a:pt x="10" y="76"/>
                      <a:pt x="2" y="79"/>
                      <a:pt x="0" y="74"/>
                    </a:cubicBezTo>
                    <a:cubicBezTo>
                      <a:pt x="7" y="66"/>
                      <a:pt x="20" y="59"/>
                      <a:pt x="32" y="58"/>
                    </a:cubicBezTo>
                    <a:cubicBezTo>
                      <a:pt x="55" y="43"/>
                      <a:pt x="76" y="26"/>
                      <a:pt x="89" y="7"/>
                    </a:cubicBezTo>
                    <a:cubicBezTo>
                      <a:pt x="102" y="4"/>
                      <a:pt x="117" y="0"/>
                      <a:pt x="129" y="6"/>
                    </a:cubicBezTo>
                    <a:cubicBezTo>
                      <a:pt x="132" y="15"/>
                      <a:pt x="121" y="15"/>
                      <a:pt x="116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4" name="Freeform 171"/>
              <p:cNvSpPr/>
              <p:nvPr/>
            </p:nvSpPr>
            <p:spPr bwMode="auto">
              <a:xfrm>
                <a:off x="1884" y="3221"/>
                <a:ext cx="6" cy="5"/>
              </a:xfrm>
              <a:custGeom>
                <a:avLst/>
                <a:gdLst>
                  <a:gd name="T0" fmla="*/ 5 w 8"/>
                  <a:gd name="T1" fmla="*/ 0 h 6"/>
                  <a:gd name="T2" fmla="*/ 5 w 8"/>
                  <a:gd name="T3" fmla="*/ 6 h 6"/>
                  <a:gd name="T4" fmla="*/ 1 w 8"/>
                  <a:gd name="T5" fmla="*/ 4 h 6"/>
                  <a:gd name="T6" fmla="*/ 5 w 8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6">
                    <a:moveTo>
                      <a:pt x="5" y="0"/>
                    </a:moveTo>
                    <a:cubicBezTo>
                      <a:pt x="8" y="0"/>
                      <a:pt x="5" y="4"/>
                      <a:pt x="5" y="6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3"/>
                      <a:pt x="1" y="0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5" name="Freeform 172"/>
              <p:cNvSpPr/>
              <p:nvPr/>
            </p:nvSpPr>
            <p:spPr bwMode="auto">
              <a:xfrm>
                <a:off x="1521" y="3221"/>
                <a:ext cx="36" cy="23"/>
              </a:xfrm>
              <a:custGeom>
                <a:avLst/>
                <a:gdLst>
                  <a:gd name="T0" fmla="*/ 2 w 42"/>
                  <a:gd name="T1" fmla="*/ 27 h 27"/>
                  <a:gd name="T2" fmla="*/ 0 w 42"/>
                  <a:gd name="T3" fmla="*/ 26 h 27"/>
                  <a:gd name="T4" fmla="*/ 30 w 42"/>
                  <a:gd name="T5" fmla="*/ 0 h 27"/>
                  <a:gd name="T6" fmla="*/ 40 w 42"/>
                  <a:gd name="T7" fmla="*/ 7 h 27"/>
                  <a:gd name="T8" fmla="*/ 2 w 42"/>
                  <a:gd name="T9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27">
                    <a:moveTo>
                      <a:pt x="2" y="27"/>
                    </a:moveTo>
                    <a:cubicBezTo>
                      <a:pt x="0" y="26"/>
                      <a:pt x="0" y="26"/>
                      <a:pt x="0" y="26"/>
                    </a:cubicBezTo>
                    <a:cubicBezTo>
                      <a:pt x="9" y="16"/>
                      <a:pt x="17" y="6"/>
                      <a:pt x="30" y="0"/>
                    </a:cubicBezTo>
                    <a:cubicBezTo>
                      <a:pt x="33" y="3"/>
                      <a:pt x="42" y="2"/>
                      <a:pt x="40" y="7"/>
                    </a:cubicBezTo>
                    <a:cubicBezTo>
                      <a:pt x="30" y="18"/>
                      <a:pt x="15" y="22"/>
                      <a:pt x="2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6" name="Freeform 173"/>
              <p:cNvSpPr/>
              <p:nvPr/>
            </p:nvSpPr>
            <p:spPr bwMode="auto">
              <a:xfrm>
                <a:off x="2423" y="3224"/>
                <a:ext cx="23" cy="18"/>
              </a:xfrm>
              <a:custGeom>
                <a:avLst/>
                <a:gdLst>
                  <a:gd name="T0" fmla="*/ 0 w 26"/>
                  <a:gd name="T1" fmla="*/ 2 h 20"/>
                  <a:gd name="T2" fmla="*/ 6 w 26"/>
                  <a:gd name="T3" fmla="*/ 0 h 20"/>
                  <a:gd name="T4" fmla="*/ 24 w 26"/>
                  <a:gd name="T5" fmla="*/ 20 h 20"/>
                  <a:gd name="T6" fmla="*/ 19 w 26"/>
                  <a:gd name="T7" fmla="*/ 20 h 20"/>
                  <a:gd name="T8" fmla="*/ 0 w 26"/>
                  <a:gd name="T9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0">
                    <a:moveTo>
                      <a:pt x="0" y="2"/>
                    </a:moveTo>
                    <a:cubicBezTo>
                      <a:pt x="1" y="0"/>
                      <a:pt x="3" y="0"/>
                      <a:pt x="6" y="0"/>
                    </a:cubicBezTo>
                    <a:cubicBezTo>
                      <a:pt x="13" y="6"/>
                      <a:pt x="26" y="11"/>
                      <a:pt x="24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9" y="16"/>
                      <a:pt x="4" y="8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7" name="Freeform 174"/>
              <p:cNvSpPr/>
              <p:nvPr/>
            </p:nvSpPr>
            <p:spPr bwMode="auto">
              <a:xfrm>
                <a:off x="920" y="3226"/>
                <a:ext cx="23" cy="16"/>
              </a:xfrm>
              <a:custGeom>
                <a:avLst/>
                <a:gdLst>
                  <a:gd name="T0" fmla="*/ 23 w 26"/>
                  <a:gd name="T1" fmla="*/ 0 h 18"/>
                  <a:gd name="T2" fmla="*/ 24 w 26"/>
                  <a:gd name="T3" fmla="*/ 5 h 18"/>
                  <a:gd name="T4" fmla="*/ 3 w 26"/>
                  <a:gd name="T5" fmla="*/ 16 h 18"/>
                  <a:gd name="T6" fmla="*/ 3 w 26"/>
                  <a:gd name="T7" fmla="*/ 8 h 18"/>
                  <a:gd name="T8" fmla="*/ 23 w 26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18">
                    <a:moveTo>
                      <a:pt x="23" y="0"/>
                    </a:moveTo>
                    <a:cubicBezTo>
                      <a:pt x="24" y="1"/>
                      <a:pt x="26" y="2"/>
                      <a:pt x="24" y="5"/>
                    </a:cubicBezTo>
                    <a:cubicBezTo>
                      <a:pt x="20" y="9"/>
                      <a:pt x="11" y="18"/>
                      <a:pt x="3" y="16"/>
                    </a:cubicBezTo>
                    <a:cubicBezTo>
                      <a:pt x="0" y="13"/>
                      <a:pt x="3" y="9"/>
                      <a:pt x="3" y="8"/>
                    </a:cubicBezTo>
                    <a:cubicBezTo>
                      <a:pt x="10" y="4"/>
                      <a:pt x="16" y="1"/>
                      <a:pt x="2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8" name="Freeform 175"/>
              <p:cNvSpPr/>
              <p:nvPr/>
            </p:nvSpPr>
            <p:spPr bwMode="auto">
              <a:xfrm>
                <a:off x="729" y="3222"/>
                <a:ext cx="98" cy="73"/>
              </a:xfrm>
              <a:custGeom>
                <a:avLst/>
                <a:gdLst>
                  <a:gd name="T0" fmla="*/ 37 w 113"/>
                  <a:gd name="T1" fmla="*/ 61 h 83"/>
                  <a:gd name="T2" fmla="*/ 9 w 113"/>
                  <a:gd name="T3" fmla="*/ 81 h 83"/>
                  <a:gd name="T4" fmla="*/ 0 w 113"/>
                  <a:gd name="T5" fmla="*/ 79 h 83"/>
                  <a:gd name="T6" fmla="*/ 55 w 113"/>
                  <a:gd name="T7" fmla="*/ 36 h 83"/>
                  <a:gd name="T8" fmla="*/ 78 w 113"/>
                  <a:gd name="T9" fmla="*/ 9 h 83"/>
                  <a:gd name="T10" fmla="*/ 111 w 113"/>
                  <a:gd name="T11" fmla="*/ 9 h 83"/>
                  <a:gd name="T12" fmla="*/ 111 w 113"/>
                  <a:gd name="T13" fmla="*/ 17 h 83"/>
                  <a:gd name="T14" fmla="*/ 71 w 113"/>
                  <a:gd name="T15" fmla="*/ 30 h 83"/>
                  <a:gd name="T16" fmla="*/ 37 w 113"/>
                  <a:gd name="T17" fmla="*/ 61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3" h="83">
                    <a:moveTo>
                      <a:pt x="37" y="61"/>
                    </a:moveTo>
                    <a:cubicBezTo>
                      <a:pt x="28" y="68"/>
                      <a:pt x="17" y="73"/>
                      <a:pt x="9" y="81"/>
                    </a:cubicBezTo>
                    <a:cubicBezTo>
                      <a:pt x="7" y="83"/>
                      <a:pt x="0" y="83"/>
                      <a:pt x="0" y="79"/>
                    </a:cubicBezTo>
                    <a:cubicBezTo>
                      <a:pt x="25" y="68"/>
                      <a:pt x="27" y="44"/>
                      <a:pt x="55" y="36"/>
                    </a:cubicBezTo>
                    <a:cubicBezTo>
                      <a:pt x="60" y="25"/>
                      <a:pt x="78" y="22"/>
                      <a:pt x="78" y="9"/>
                    </a:cubicBezTo>
                    <a:cubicBezTo>
                      <a:pt x="86" y="0"/>
                      <a:pt x="101" y="6"/>
                      <a:pt x="111" y="9"/>
                    </a:cubicBezTo>
                    <a:cubicBezTo>
                      <a:pt x="113" y="10"/>
                      <a:pt x="113" y="14"/>
                      <a:pt x="111" y="17"/>
                    </a:cubicBezTo>
                    <a:cubicBezTo>
                      <a:pt x="96" y="18"/>
                      <a:pt x="85" y="25"/>
                      <a:pt x="71" y="30"/>
                    </a:cubicBezTo>
                    <a:cubicBezTo>
                      <a:pt x="61" y="41"/>
                      <a:pt x="53" y="56"/>
                      <a:pt x="37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9" name="Freeform 176"/>
              <p:cNvSpPr/>
              <p:nvPr/>
            </p:nvSpPr>
            <p:spPr bwMode="auto">
              <a:xfrm>
                <a:off x="2470" y="3229"/>
                <a:ext cx="9" cy="7"/>
              </a:xfrm>
              <a:custGeom>
                <a:avLst/>
                <a:gdLst>
                  <a:gd name="T0" fmla="*/ 5 w 10"/>
                  <a:gd name="T1" fmla="*/ 1 h 8"/>
                  <a:gd name="T2" fmla="*/ 8 w 10"/>
                  <a:gd name="T3" fmla="*/ 6 h 8"/>
                  <a:gd name="T4" fmla="*/ 6 w 10"/>
                  <a:gd name="T5" fmla="*/ 6 h 8"/>
                  <a:gd name="T6" fmla="*/ 0 w 10"/>
                  <a:gd name="T7" fmla="*/ 4 h 8"/>
                  <a:gd name="T8" fmla="*/ 5 w 10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8">
                    <a:moveTo>
                      <a:pt x="5" y="1"/>
                    </a:moveTo>
                    <a:cubicBezTo>
                      <a:pt x="8" y="1"/>
                      <a:pt x="10" y="5"/>
                      <a:pt x="8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5" y="8"/>
                      <a:pt x="2" y="5"/>
                      <a:pt x="0" y="4"/>
                    </a:cubicBezTo>
                    <a:cubicBezTo>
                      <a:pt x="0" y="1"/>
                      <a:pt x="3" y="0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0" name="Freeform 177"/>
              <p:cNvSpPr/>
              <p:nvPr/>
            </p:nvSpPr>
            <p:spPr bwMode="auto">
              <a:xfrm>
                <a:off x="1859" y="3230"/>
                <a:ext cx="20" cy="10"/>
              </a:xfrm>
              <a:custGeom>
                <a:avLst/>
                <a:gdLst>
                  <a:gd name="T0" fmla="*/ 0 w 23"/>
                  <a:gd name="T1" fmla="*/ 4 h 11"/>
                  <a:gd name="T2" fmla="*/ 15 w 23"/>
                  <a:gd name="T3" fmla="*/ 0 h 11"/>
                  <a:gd name="T4" fmla="*/ 21 w 23"/>
                  <a:gd name="T5" fmla="*/ 8 h 11"/>
                  <a:gd name="T6" fmla="*/ 11 w 23"/>
                  <a:gd name="T7" fmla="*/ 11 h 11"/>
                  <a:gd name="T8" fmla="*/ 0 w 23"/>
                  <a:gd name="T9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11">
                    <a:moveTo>
                      <a:pt x="0" y="4"/>
                    </a:moveTo>
                    <a:cubicBezTo>
                      <a:pt x="1" y="0"/>
                      <a:pt x="9" y="0"/>
                      <a:pt x="15" y="0"/>
                    </a:cubicBezTo>
                    <a:cubicBezTo>
                      <a:pt x="18" y="3"/>
                      <a:pt x="23" y="4"/>
                      <a:pt x="21" y="8"/>
                    </a:cubicBezTo>
                    <a:cubicBezTo>
                      <a:pt x="19" y="11"/>
                      <a:pt x="15" y="9"/>
                      <a:pt x="11" y="11"/>
                    </a:cubicBezTo>
                    <a:cubicBezTo>
                      <a:pt x="8" y="7"/>
                      <a:pt x="0" y="11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1" name="Freeform 178"/>
              <p:cNvSpPr/>
              <p:nvPr/>
            </p:nvSpPr>
            <p:spPr bwMode="auto">
              <a:xfrm>
                <a:off x="1729" y="3231"/>
                <a:ext cx="25" cy="24"/>
              </a:xfrm>
              <a:custGeom>
                <a:avLst/>
                <a:gdLst>
                  <a:gd name="T0" fmla="*/ 29 w 29"/>
                  <a:gd name="T1" fmla="*/ 4 h 27"/>
                  <a:gd name="T2" fmla="*/ 6 w 29"/>
                  <a:gd name="T3" fmla="*/ 27 h 27"/>
                  <a:gd name="T4" fmla="*/ 1 w 29"/>
                  <a:gd name="T5" fmla="*/ 14 h 27"/>
                  <a:gd name="T6" fmla="*/ 21 w 29"/>
                  <a:gd name="T7" fmla="*/ 0 h 27"/>
                  <a:gd name="T8" fmla="*/ 29 w 29"/>
                  <a:gd name="T9" fmla="*/ 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7">
                    <a:moveTo>
                      <a:pt x="29" y="4"/>
                    </a:moveTo>
                    <a:cubicBezTo>
                      <a:pt x="23" y="11"/>
                      <a:pt x="14" y="20"/>
                      <a:pt x="6" y="27"/>
                    </a:cubicBezTo>
                    <a:cubicBezTo>
                      <a:pt x="1" y="26"/>
                      <a:pt x="5" y="19"/>
                      <a:pt x="1" y="14"/>
                    </a:cubicBezTo>
                    <a:cubicBezTo>
                      <a:pt x="0" y="4"/>
                      <a:pt x="14" y="4"/>
                      <a:pt x="21" y="0"/>
                    </a:cubicBezTo>
                    <a:cubicBezTo>
                      <a:pt x="24" y="2"/>
                      <a:pt x="29" y="0"/>
                      <a:pt x="29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2" name="Freeform 179"/>
              <p:cNvSpPr/>
              <p:nvPr/>
            </p:nvSpPr>
            <p:spPr bwMode="auto">
              <a:xfrm>
                <a:off x="1791" y="3233"/>
                <a:ext cx="27" cy="21"/>
              </a:xfrm>
              <a:custGeom>
                <a:avLst/>
                <a:gdLst>
                  <a:gd name="T0" fmla="*/ 14 w 31"/>
                  <a:gd name="T1" fmla="*/ 5 h 24"/>
                  <a:gd name="T2" fmla="*/ 24 w 31"/>
                  <a:gd name="T3" fmla="*/ 1 h 24"/>
                  <a:gd name="T4" fmla="*/ 31 w 31"/>
                  <a:gd name="T5" fmla="*/ 4 h 24"/>
                  <a:gd name="T6" fmla="*/ 0 w 31"/>
                  <a:gd name="T7" fmla="*/ 24 h 24"/>
                  <a:gd name="T8" fmla="*/ 14 w 31"/>
                  <a:gd name="T9" fmla="*/ 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4">
                    <a:moveTo>
                      <a:pt x="14" y="5"/>
                    </a:moveTo>
                    <a:cubicBezTo>
                      <a:pt x="19" y="1"/>
                      <a:pt x="24" y="8"/>
                      <a:pt x="24" y="1"/>
                    </a:cubicBezTo>
                    <a:cubicBezTo>
                      <a:pt x="26" y="0"/>
                      <a:pt x="31" y="1"/>
                      <a:pt x="31" y="4"/>
                    </a:cubicBezTo>
                    <a:cubicBezTo>
                      <a:pt x="24" y="13"/>
                      <a:pt x="11" y="20"/>
                      <a:pt x="0" y="24"/>
                    </a:cubicBezTo>
                    <a:cubicBezTo>
                      <a:pt x="1" y="17"/>
                      <a:pt x="6" y="8"/>
                      <a:pt x="1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3" name="Freeform 180"/>
              <p:cNvSpPr/>
              <p:nvPr/>
            </p:nvSpPr>
            <p:spPr bwMode="auto">
              <a:xfrm>
                <a:off x="2482" y="3235"/>
                <a:ext cx="26" cy="14"/>
              </a:xfrm>
              <a:custGeom>
                <a:avLst/>
                <a:gdLst>
                  <a:gd name="T0" fmla="*/ 17 w 30"/>
                  <a:gd name="T1" fmla="*/ 16 h 16"/>
                  <a:gd name="T2" fmla="*/ 0 w 30"/>
                  <a:gd name="T3" fmla="*/ 3 h 16"/>
                  <a:gd name="T4" fmla="*/ 30 w 30"/>
                  <a:gd name="T5" fmla="*/ 12 h 16"/>
                  <a:gd name="T6" fmla="*/ 17 w 30"/>
                  <a:gd name="T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16">
                    <a:moveTo>
                      <a:pt x="17" y="16"/>
                    </a:moveTo>
                    <a:cubicBezTo>
                      <a:pt x="10" y="14"/>
                      <a:pt x="0" y="10"/>
                      <a:pt x="0" y="3"/>
                    </a:cubicBezTo>
                    <a:cubicBezTo>
                      <a:pt x="12" y="0"/>
                      <a:pt x="22" y="6"/>
                      <a:pt x="30" y="12"/>
                    </a:cubicBezTo>
                    <a:cubicBezTo>
                      <a:pt x="26" y="16"/>
                      <a:pt x="22" y="16"/>
                      <a:pt x="17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4" name="Freeform 181"/>
              <p:cNvSpPr/>
              <p:nvPr/>
            </p:nvSpPr>
            <p:spPr bwMode="auto">
              <a:xfrm>
                <a:off x="1789" y="3235"/>
                <a:ext cx="60" cy="44"/>
              </a:xfrm>
              <a:custGeom>
                <a:avLst/>
                <a:gdLst>
                  <a:gd name="T0" fmla="*/ 0 w 69"/>
                  <a:gd name="T1" fmla="*/ 48 h 51"/>
                  <a:gd name="T2" fmla="*/ 26 w 69"/>
                  <a:gd name="T3" fmla="*/ 31 h 51"/>
                  <a:gd name="T4" fmla="*/ 41 w 69"/>
                  <a:gd name="T5" fmla="*/ 6 h 51"/>
                  <a:gd name="T6" fmla="*/ 63 w 69"/>
                  <a:gd name="T7" fmla="*/ 2 h 51"/>
                  <a:gd name="T8" fmla="*/ 68 w 69"/>
                  <a:gd name="T9" fmla="*/ 10 h 51"/>
                  <a:gd name="T10" fmla="*/ 3 w 69"/>
                  <a:gd name="T11" fmla="*/ 51 h 51"/>
                  <a:gd name="T12" fmla="*/ 0 w 69"/>
                  <a:gd name="T13" fmla="*/ 4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9" h="51">
                    <a:moveTo>
                      <a:pt x="0" y="48"/>
                    </a:moveTo>
                    <a:cubicBezTo>
                      <a:pt x="10" y="43"/>
                      <a:pt x="15" y="35"/>
                      <a:pt x="26" y="31"/>
                    </a:cubicBezTo>
                    <a:cubicBezTo>
                      <a:pt x="30" y="22"/>
                      <a:pt x="38" y="15"/>
                      <a:pt x="41" y="6"/>
                    </a:cubicBezTo>
                    <a:cubicBezTo>
                      <a:pt x="48" y="4"/>
                      <a:pt x="56" y="0"/>
                      <a:pt x="63" y="2"/>
                    </a:cubicBezTo>
                    <a:cubicBezTo>
                      <a:pt x="66" y="3"/>
                      <a:pt x="69" y="6"/>
                      <a:pt x="68" y="10"/>
                    </a:cubicBezTo>
                    <a:cubicBezTo>
                      <a:pt x="46" y="23"/>
                      <a:pt x="23" y="35"/>
                      <a:pt x="3" y="51"/>
                    </a:cubicBezTo>
                    <a:lnTo>
                      <a:pt x="0" y="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5" name="Freeform 182"/>
              <p:cNvSpPr/>
              <p:nvPr/>
            </p:nvSpPr>
            <p:spPr bwMode="auto">
              <a:xfrm>
                <a:off x="2012" y="3237"/>
                <a:ext cx="64" cy="21"/>
              </a:xfrm>
              <a:custGeom>
                <a:avLst/>
                <a:gdLst>
                  <a:gd name="T0" fmla="*/ 0 w 74"/>
                  <a:gd name="T1" fmla="*/ 21 h 24"/>
                  <a:gd name="T2" fmla="*/ 0 w 74"/>
                  <a:gd name="T3" fmla="*/ 13 h 24"/>
                  <a:gd name="T4" fmla="*/ 15 w 74"/>
                  <a:gd name="T5" fmla="*/ 8 h 24"/>
                  <a:gd name="T6" fmla="*/ 25 w 74"/>
                  <a:gd name="T7" fmla="*/ 11 h 24"/>
                  <a:gd name="T8" fmla="*/ 60 w 74"/>
                  <a:gd name="T9" fmla="*/ 1 h 24"/>
                  <a:gd name="T10" fmla="*/ 73 w 74"/>
                  <a:gd name="T11" fmla="*/ 4 h 24"/>
                  <a:gd name="T12" fmla="*/ 71 w 74"/>
                  <a:gd name="T13" fmla="*/ 9 h 24"/>
                  <a:gd name="T14" fmla="*/ 27 w 74"/>
                  <a:gd name="T15" fmla="*/ 19 h 24"/>
                  <a:gd name="T16" fmla="*/ 0 w 74"/>
                  <a:gd name="T17" fmla="*/ 2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4" h="24">
                    <a:moveTo>
                      <a:pt x="0" y="21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5" y="11"/>
                      <a:pt x="13" y="15"/>
                      <a:pt x="15" y="8"/>
                    </a:cubicBezTo>
                    <a:cubicBezTo>
                      <a:pt x="18" y="7"/>
                      <a:pt x="22" y="8"/>
                      <a:pt x="25" y="11"/>
                    </a:cubicBezTo>
                    <a:cubicBezTo>
                      <a:pt x="60" y="1"/>
                      <a:pt x="60" y="1"/>
                      <a:pt x="60" y="1"/>
                    </a:cubicBezTo>
                    <a:cubicBezTo>
                      <a:pt x="63" y="1"/>
                      <a:pt x="71" y="0"/>
                      <a:pt x="73" y="4"/>
                    </a:cubicBezTo>
                    <a:cubicBezTo>
                      <a:pt x="74" y="5"/>
                      <a:pt x="73" y="8"/>
                      <a:pt x="71" y="9"/>
                    </a:cubicBezTo>
                    <a:cubicBezTo>
                      <a:pt x="58" y="17"/>
                      <a:pt x="41" y="13"/>
                      <a:pt x="27" y="19"/>
                    </a:cubicBezTo>
                    <a:cubicBezTo>
                      <a:pt x="18" y="24"/>
                      <a:pt x="10" y="19"/>
                      <a:pt x="0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6" name="Freeform 183"/>
              <p:cNvSpPr/>
              <p:nvPr/>
            </p:nvSpPr>
            <p:spPr bwMode="auto">
              <a:xfrm>
                <a:off x="1564" y="3234"/>
                <a:ext cx="89" cy="88"/>
              </a:xfrm>
              <a:custGeom>
                <a:avLst/>
                <a:gdLst>
                  <a:gd name="T0" fmla="*/ 48 w 102"/>
                  <a:gd name="T1" fmla="*/ 59 h 102"/>
                  <a:gd name="T2" fmla="*/ 0 w 102"/>
                  <a:gd name="T3" fmla="*/ 102 h 102"/>
                  <a:gd name="T4" fmla="*/ 23 w 102"/>
                  <a:gd name="T5" fmla="*/ 75 h 102"/>
                  <a:gd name="T6" fmla="*/ 20 w 102"/>
                  <a:gd name="T7" fmla="*/ 68 h 102"/>
                  <a:gd name="T8" fmla="*/ 25 w 102"/>
                  <a:gd name="T9" fmla="*/ 67 h 102"/>
                  <a:gd name="T10" fmla="*/ 36 w 102"/>
                  <a:gd name="T11" fmla="*/ 55 h 102"/>
                  <a:gd name="T12" fmla="*/ 77 w 102"/>
                  <a:gd name="T13" fmla="*/ 13 h 102"/>
                  <a:gd name="T14" fmla="*/ 102 w 102"/>
                  <a:gd name="T15" fmla="*/ 8 h 102"/>
                  <a:gd name="T16" fmla="*/ 87 w 102"/>
                  <a:gd name="T17" fmla="*/ 25 h 102"/>
                  <a:gd name="T18" fmla="*/ 48 w 102"/>
                  <a:gd name="T19" fmla="*/ 59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2" h="102">
                    <a:moveTo>
                      <a:pt x="48" y="59"/>
                    </a:moveTo>
                    <a:cubicBezTo>
                      <a:pt x="30" y="72"/>
                      <a:pt x="21" y="94"/>
                      <a:pt x="0" y="102"/>
                    </a:cubicBezTo>
                    <a:cubicBezTo>
                      <a:pt x="0" y="90"/>
                      <a:pt x="15" y="84"/>
                      <a:pt x="23" y="75"/>
                    </a:cubicBezTo>
                    <a:cubicBezTo>
                      <a:pt x="25" y="72"/>
                      <a:pt x="20" y="71"/>
                      <a:pt x="20" y="68"/>
                    </a:cubicBezTo>
                    <a:cubicBezTo>
                      <a:pt x="25" y="67"/>
                      <a:pt x="25" y="67"/>
                      <a:pt x="25" y="67"/>
                    </a:cubicBezTo>
                    <a:cubicBezTo>
                      <a:pt x="30" y="64"/>
                      <a:pt x="36" y="60"/>
                      <a:pt x="36" y="55"/>
                    </a:cubicBezTo>
                    <a:cubicBezTo>
                      <a:pt x="49" y="40"/>
                      <a:pt x="76" y="33"/>
                      <a:pt x="77" y="13"/>
                    </a:cubicBezTo>
                    <a:cubicBezTo>
                      <a:pt x="86" y="12"/>
                      <a:pt x="94" y="0"/>
                      <a:pt x="102" y="8"/>
                    </a:cubicBezTo>
                    <a:cubicBezTo>
                      <a:pt x="101" y="15"/>
                      <a:pt x="96" y="21"/>
                      <a:pt x="87" y="25"/>
                    </a:cubicBezTo>
                    <a:cubicBezTo>
                      <a:pt x="77" y="39"/>
                      <a:pt x="63" y="48"/>
                      <a:pt x="48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7" name="Freeform 184"/>
              <p:cNvSpPr/>
              <p:nvPr/>
            </p:nvSpPr>
            <p:spPr bwMode="auto">
              <a:xfrm>
                <a:off x="268" y="3242"/>
                <a:ext cx="128" cy="81"/>
              </a:xfrm>
              <a:custGeom>
                <a:avLst/>
                <a:gdLst>
                  <a:gd name="T0" fmla="*/ 137 w 147"/>
                  <a:gd name="T1" fmla="*/ 3 h 94"/>
                  <a:gd name="T2" fmla="*/ 145 w 147"/>
                  <a:gd name="T3" fmla="*/ 12 h 94"/>
                  <a:gd name="T4" fmla="*/ 93 w 147"/>
                  <a:gd name="T5" fmla="*/ 46 h 94"/>
                  <a:gd name="T6" fmla="*/ 71 w 147"/>
                  <a:gd name="T7" fmla="*/ 58 h 94"/>
                  <a:gd name="T8" fmla="*/ 50 w 147"/>
                  <a:gd name="T9" fmla="*/ 70 h 94"/>
                  <a:gd name="T10" fmla="*/ 0 w 147"/>
                  <a:gd name="T11" fmla="*/ 94 h 94"/>
                  <a:gd name="T12" fmla="*/ 0 w 147"/>
                  <a:gd name="T13" fmla="*/ 86 h 94"/>
                  <a:gd name="T14" fmla="*/ 27 w 147"/>
                  <a:gd name="T15" fmla="*/ 66 h 94"/>
                  <a:gd name="T16" fmla="*/ 50 w 147"/>
                  <a:gd name="T17" fmla="*/ 50 h 94"/>
                  <a:gd name="T18" fmla="*/ 76 w 147"/>
                  <a:gd name="T19" fmla="*/ 35 h 94"/>
                  <a:gd name="T20" fmla="*/ 98 w 147"/>
                  <a:gd name="T21" fmla="*/ 24 h 94"/>
                  <a:gd name="T22" fmla="*/ 106 w 147"/>
                  <a:gd name="T23" fmla="*/ 12 h 94"/>
                  <a:gd name="T24" fmla="*/ 137 w 147"/>
                  <a:gd name="T25" fmla="*/ 3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7" h="94">
                    <a:moveTo>
                      <a:pt x="137" y="3"/>
                    </a:moveTo>
                    <a:cubicBezTo>
                      <a:pt x="141" y="4"/>
                      <a:pt x="147" y="7"/>
                      <a:pt x="145" y="12"/>
                    </a:cubicBezTo>
                    <a:cubicBezTo>
                      <a:pt x="127" y="22"/>
                      <a:pt x="101" y="28"/>
                      <a:pt x="93" y="46"/>
                    </a:cubicBezTo>
                    <a:cubicBezTo>
                      <a:pt x="83" y="46"/>
                      <a:pt x="76" y="52"/>
                      <a:pt x="71" y="58"/>
                    </a:cubicBezTo>
                    <a:cubicBezTo>
                      <a:pt x="61" y="57"/>
                      <a:pt x="60" y="67"/>
                      <a:pt x="50" y="70"/>
                    </a:cubicBezTo>
                    <a:cubicBezTo>
                      <a:pt x="32" y="73"/>
                      <a:pt x="20" y="91"/>
                      <a:pt x="0" y="94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27" y="66"/>
                      <a:pt x="27" y="66"/>
                      <a:pt x="27" y="66"/>
                    </a:cubicBezTo>
                    <a:cubicBezTo>
                      <a:pt x="35" y="61"/>
                      <a:pt x="45" y="57"/>
                      <a:pt x="50" y="50"/>
                    </a:cubicBezTo>
                    <a:cubicBezTo>
                      <a:pt x="65" y="52"/>
                      <a:pt x="66" y="40"/>
                      <a:pt x="76" y="35"/>
                    </a:cubicBezTo>
                    <a:cubicBezTo>
                      <a:pt x="84" y="35"/>
                      <a:pt x="88" y="24"/>
                      <a:pt x="98" y="24"/>
                    </a:cubicBezTo>
                    <a:cubicBezTo>
                      <a:pt x="101" y="22"/>
                      <a:pt x="109" y="19"/>
                      <a:pt x="106" y="12"/>
                    </a:cubicBezTo>
                    <a:cubicBezTo>
                      <a:pt x="109" y="0"/>
                      <a:pt x="127" y="7"/>
                      <a:pt x="137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8" name="Freeform 185"/>
              <p:cNvSpPr/>
              <p:nvPr/>
            </p:nvSpPr>
            <p:spPr bwMode="auto">
              <a:xfrm>
                <a:off x="1867" y="3242"/>
                <a:ext cx="55" cy="37"/>
              </a:xfrm>
              <a:custGeom>
                <a:avLst/>
                <a:gdLst>
                  <a:gd name="T0" fmla="*/ 40 w 63"/>
                  <a:gd name="T1" fmla="*/ 15 h 43"/>
                  <a:gd name="T2" fmla="*/ 25 w 63"/>
                  <a:gd name="T3" fmla="*/ 24 h 43"/>
                  <a:gd name="T4" fmla="*/ 7 w 63"/>
                  <a:gd name="T5" fmla="*/ 43 h 43"/>
                  <a:gd name="T6" fmla="*/ 14 w 63"/>
                  <a:gd name="T7" fmla="*/ 12 h 43"/>
                  <a:gd name="T8" fmla="*/ 55 w 63"/>
                  <a:gd name="T9" fmla="*/ 7 h 43"/>
                  <a:gd name="T10" fmla="*/ 62 w 63"/>
                  <a:gd name="T11" fmla="*/ 14 h 43"/>
                  <a:gd name="T12" fmla="*/ 40 w 63"/>
                  <a:gd name="T13" fmla="*/ 15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3" h="43">
                    <a:moveTo>
                      <a:pt x="40" y="15"/>
                    </a:moveTo>
                    <a:cubicBezTo>
                      <a:pt x="35" y="18"/>
                      <a:pt x="27" y="19"/>
                      <a:pt x="25" y="24"/>
                    </a:cubicBezTo>
                    <a:cubicBezTo>
                      <a:pt x="22" y="32"/>
                      <a:pt x="15" y="42"/>
                      <a:pt x="7" y="43"/>
                    </a:cubicBezTo>
                    <a:cubicBezTo>
                      <a:pt x="0" y="31"/>
                      <a:pt x="25" y="26"/>
                      <a:pt x="14" y="12"/>
                    </a:cubicBezTo>
                    <a:cubicBezTo>
                      <a:pt x="24" y="0"/>
                      <a:pt x="40" y="11"/>
                      <a:pt x="55" y="7"/>
                    </a:cubicBezTo>
                    <a:cubicBezTo>
                      <a:pt x="58" y="8"/>
                      <a:pt x="63" y="11"/>
                      <a:pt x="62" y="14"/>
                    </a:cubicBezTo>
                    <a:cubicBezTo>
                      <a:pt x="55" y="15"/>
                      <a:pt x="47" y="19"/>
                      <a:pt x="40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9" name="Freeform 186"/>
              <p:cNvSpPr/>
              <p:nvPr/>
            </p:nvSpPr>
            <p:spPr bwMode="auto">
              <a:xfrm>
                <a:off x="681" y="3245"/>
                <a:ext cx="19" cy="17"/>
              </a:xfrm>
              <a:custGeom>
                <a:avLst/>
                <a:gdLst>
                  <a:gd name="T0" fmla="*/ 22 w 22"/>
                  <a:gd name="T1" fmla="*/ 4 h 19"/>
                  <a:gd name="T2" fmla="*/ 7 w 22"/>
                  <a:gd name="T3" fmla="*/ 18 h 19"/>
                  <a:gd name="T4" fmla="*/ 0 w 22"/>
                  <a:gd name="T5" fmla="*/ 16 h 19"/>
                  <a:gd name="T6" fmla="*/ 15 w 22"/>
                  <a:gd name="T7" fmla="*/ 2 h 19"/>
                  <a:gd name="T8" fmla="*/ 22 w 22"/>
                  <a:gd name="T9" fmla="*/ 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9">
                    <a:moveTo>
                      <a:pt x="22" y="4"/>
                    </a:moveTo>
                    <a:cubicBezTo>
                      <a:pt x="17" y="8"/>
                      <a:pt x="10" y="11"/>
                      <a:pt x="7" y="18"/>
                    </a:cubicBezTo>
                    <a:cubicBezTo>
                      <a:pt x="5" y="18"/>
                      <a:pt x="2" y="19"/>
                      <a:pt x="0" y="16"/>
                    </a:cubicBezTo>
                    <a:cubicBezTo>
                      <a:pt x="2" y="10"/>
                      <a:pt x="9" y="6"/>
                      <a:pt x="15" y="2"/>
                    </a:cubicBezTo>
                    <a:cubicBezTo>
                      <a:pt x="20" y="0"/>
                      <a:pt x="20" y="3"/>
                      <a:pt x="2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0" name="Freeform 187"/>
              <p:cNvSpPr/>
              <p:nvPr/>
            </p:nvSpPr>
            <p:spPr bwMode="auto">
              <a:xfrm>
                <a:off x="708" y="3248"/>
                <a:ext cx="206" cy="99"/>
              </a:xfrm>
              <a:custGeom>
                <a:avLst/>
                <a:gdLst>
                  <a:gd name="T0" fmla="*/ 236 w 237"/>
                  <a:gd name="T1" fmla="*/ 5 h 114"/>
                  <a:gd name="T2" fmla="*/ 226 w 237"/>
                  <a:gd name="T3" fmla="*/ 11 h 114"/>
                  <a:gd name="T4" fmla="*/ 171 w 237"/>
                  <a:gd name="T5" fmla="*/ 25 h 114"/>
                  <a:gd name="T6" fmla="*/ 138 w 237"/>
                  <a:gd name="T7" fmla="*/ 19 h 114"/>
                  <a:gd name="T8" fmla="*/ 95 w 237"/>
                  <a:gd name="T9" fmla="*/ 48 h 114"/>
                  <a:gd name="T10" fmla="*/ 54 w 237"/>
                  <a:gd name="T11" fmla="*/ 82 h 114"/>
                  <a:gd name="T12" fmla="*/ 8 w 237"/>
                  <a:gd name="T13" fmla="*/ 114 h 114"/>
                  <a:gd name="T14" fmla="*/ 21 w 237"/>
                  <a:gd name="T15" fmla="*/ 90 h 114"/>
                  <a:gd name="T16" fmla="*/ 120 w 237"/>
                  <a:gd name="T17" fmla="*/ 17 h 114"/>
                  <a:gd name="T18" fmla="*/ 150 w 237"/>
                  <a:gd name="T19" fmla="*/ 11 h 114"/>
                  <a:gd name="T20" fmla="*/ 232 w 237"/>
                  <a:gd name="T21" fmla="*/ 0 h 114"/>
                  <a:gd name="T22" fmla="*/ 236 w 237"/>
                  <a:gd name="T23" fmla="*/ 5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37" h="114">
                    <a:moveTo>
                      <a:pt x="236" y="5"/>
                    </a:moveTo>
                    <a:cubicBezTo>
                      <a:pt x="234" y="8"/>
                      <a:pt x="229" y="9"/>
                      <a:pt x="226" y="11"/>
                    </a:cubicBezTo>
                    <a:cubicBezTo>
                      <a:pt x="209" y="17"/>
                      <a:pt x="191" y="24"/>
                      <a:pt x="171" y="25"/>
                    </a:cubicBezTo>
                    <a:cubicBezTo>
                      <a:pt x="158" y="25"/>
                      <a:pt x="148" y="20"/>
                      <a:pt x="138" y="19"/>
                    </a:cubicBezTo>
                    <a:cubicBezTo>
                      <a:pt x="125" y="31"/>
                      <a:pt x="110" y="37"/>
                      <a:pt x="95" y="48"/>
                    </a:cubicBezTo>
                    <a:cubicBezTo>
                      <a:pt x="84" y="64"/>
                      <a:pt x="64" y="67"/>
                      <a:pt x="54" y="82"/>
                    </a:cubicBezTo>
                    <a:cubicBezTo>
                      <a:pt x="33" y="87"/>
                      <a:pt x="31" y="112"/>
                      <a:pt x="8" y="114"/>
                    </a:cubicBezTo>
                    <a:cubicBezTo>
                      <a:pt x="0" y="104"/>
                      <a:pt x="15" y="98"/>
                      <a:pt x="21" y="90"/>
                    </a:cubicBezTo>
                    <a:cubicBezTo>
                      <a:pt x="54" y="63"/>
                      <a:pt x="87" y="43"/>
                      <a:pt x="120" y="17"/>
                    </a:cubicBezTo>
                    <a:cubicBezTo>
                      <a:pt x="133" y="20"/>
                      <a:pt x="137" y="4"/>
                      <a:pt x="150" y="11"/>
                    </a:cubicBezTo>
                    <a:cubicBezTo>
                      <a:pt x="176" y="24"/>
                      <a:pt x="206" y="5"/>
                      <a:pt x="232" y="0"/>
                    </a:cubicBezTo>
                    <a:cubicBezTo>
                      <a:pt x="234" y="1"/>
                      <a:pt x="237" y="4"/>
                      <a:pt x="236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1" name="Freeform 188"/>
              <p:cNvSpPr/>
              <p:nvPr/>
            </p:nvSpPr>
            <p:spPr bwMode="auto">
              <a:xfrm>
                <a:off x="1533" y="3250"/>
                <a:ext cx="40" cy="25"/>
              </a:xfrm>
              <a:custGeom>
                <a:avLst/>
                <a:gdLst>
                  <a:gd name="T0" fmla="*/ 31 w 46"/>
                  <a:gd name="T1" fmla="*/ 0 h 29"/>
                  <a:gd name="T2" fmla="*/ 43 w 46"/>
                  <a:gd name="T3" fmla="*/ 2 h 29"/>
                  <a:gd name="T4" fmla="*/ 29 w 46"/>
                  <a:gd name="T5" fmla="*/ 14 h 29"/>
                  <a:gd name="T6" fmla="*/ 0 w 46"/>
                  <a:gd name="T7" fmla="*/ 25 h 29"/>
                  <a:gd name="T8" fmla="*/ 24 w 46"/>
                  <a:gd name="T9" fmla="*/ 9 h 29"/>
                  <a:gd name="T10" fmla="*/ 31 w 46"/>
                  <a:gd name="T1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6" h="29">
                    <a:moveTo>
                      <a:pt x="31" y="0"/>
                    </a:moveTo>
                    <a:cubicBezTo>
                      <a:pt x="36" y="0"/>
                      <a:pt x="39" y="0"/>
                      <a:pt x="43" y="2"/>
                    </a:cubicBezTo>
                    <a:cubicBezTo>
                      <a:pt x="46" y="10"/>
                      <a:pt x="34" y="10"/>
                      <a:pt x="29" y="14"/>
                    </a:cubicBezTo>
                    <a:cubicBezTo>
                      <a:pt x="19" y="17"/>
                      <a:pt x="13" y="29"/>
                      <a:pt x="0" y="25"/>
                    </a:cubicBezTo>
                    <a:cubicBezTo>
                      <a:pt x="5" y="18"/>
                      <a:pt x="16" y="17"/>
                      <a:pt x="24" y="9"/>
                    </a:cubicBezTo>
                    <a:cubicBezTo>
                      <a:pt x="28" y="8"/>
                      <a:pt x="24" y="1"/>
                      <a:pt x="3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2" name="Freeform 189"/>
              <p:cNvSpPr/>
              <p:nvPr/>
            </p:nvSpPr>
            <p:spPr bwMode="auto">
              <a:xfrm>
                <a:off x="2472" y="3252"/>
                <a:ext cx="61" cy="39"/>
              </a:xfrm>
              <a:custGeom>
                <a:avLst/>
                <a:gdLst>
                  <a:gd name="T0" fmla="*/ 62 w 70"/>
                  <a:gd name="T1" fmla="*/ 42 h 45"/>
                  <a:gd name="T2" fmla="*/ 31 w 70"/>
                  <a:gd name="T3" fmla="*/ 32 h 45"/>
                  <a:gd name="T4" fmla="*/ 33 w 70"/>
                  <a:gd name="T5" fmla="*/ 28 h 45"/>
                  <a:gd name="T6" fmla="*/ 18 w 70"/>
                  <a:gd name="T7" fmla="*/ 24 h 45"/>
                  <a:gd name="T8" fmla="*/ 0 w 70"/>
                  <a:gd name="T9" fmla="*/ 4 h 45"/>
                  <a:gd name="T10" fmla="*/ 3 w 70"/>
                  <a:gd name="T11" fmla="*/ 0 h 45"/>
                  <a:gd name="T12" fmla="*/ 65 w 70"/>
                  <a:gd name="T13" fmla="*/ 24 h 45"/>
                  <a:gd name="T14" fmla="*/ 62 w 70"/>
                  <a:gd name="T15" fmla="*/ 42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0" h="45">
                    <a:moveTo>
                      <a:pt x="62" y="42"/>
                    </a:moveTo>
                    <a:cubicBezTo>
                      <a:pt x="52" y="45"/>
                      <a:pt x="41" y="38"/>
                      <a:pt x="31" y="32"/>
                    </a:cubicBezTo>
                    <a:cubicBezTo>
                      <a:pt x="31" y="31"/>
                      <a:pt x="31" y="30"/>
                      <a:pt x="33" y="28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6" y="19"/>
                      <a:pt x="3" y="12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23" y="12"/>
                      <a:pt x="47" y="14"/>
                      <a:pt x="65" y="24"/>
                    </a:cubicBezTo>
                    <a:cubicBezTo>
                      <a:pt x="65" y="30"/>
                      <a:pt x="70" y="38"/>
                      <a:pt x="62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3" name="Freeform 190"/>
              <p:cNvSpPr/>
              <p:nvPr/>
            </p:nvSpPr>
            <p:spPr bwMode="auto">
              <a:xfrm>
                <a:off x="1002" y="3252"/>
                <a:ext cx="41" cy="34"/>
              </a:xfrm>
              <a:custGeom>
                <a:avLst/>
                <a:gdLst>
                  <a:gd name="T0" fmla="*/ 43 w 48"/>
                  <a:gd name="T1" fmla="*/ 0 h 39"/>
                  <a:gd name="T2" fmla="*/ 48 w 48"/>
                  <a:gd name="T3" fmla="*/ 4 h 39"/>
                  <a:gd name="T4" fmla="*/ 15 w 48"/>
                  <a:gd name="T5" fmla="*/ 31 h 39"/>
                  <a:gd name="T6" fmla="*/ 5 w 48"/>
                  <a:gd name="T7" fmla="*/ 39 h 39"/>
                  <a:gd name="T8" fmla="*/ 1 w 48"/>
                  <a:gd name="T9" fmla="*/ 31 h 39"/>
                  <a:gd name="T10" fmla="*/ 43 w 48"/>
                  <a:gd name="T1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" h="39">
                    <a:moveTo>
                      <a:pt x="43" y="0"/>
                    </a:moveTo>
                    <a:cubicBezTo>
                      <a:pt x="44" y="2"/>
                      <a:pt x="48" y="2"/>
                      <a:pt x="48" y="4"/>
                    </a:cubicBezTo>
                    <a:cubicBezTo>
                      <a:pt x="15" y="31"/>
                      <a:pt x="15" y="31"/>
                      <a:pt x="15" y="31"/>
                    </a:cubicBezTo>
                    <a:cubicBezTo>
                      <a:pt x="10" y="34"/>
                      <a:pt x="11" y="39"/>
                      <a:pt x="5" y="39"/>
                    </a:cubicBezTo>
                    <a:cubicBezTo>
                      <a:pt x="3" y="36"/>
                      <a:pt x="0" y="34"/>
                      <a:pt x="1" y="31"/>
                    </a:cubicBezTo>
                    <a:cubicBezTo>
                      <a:pt x="20" y="24"/>
                      <a:pt x="23" y="4"/>
                      <a:pt x="4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4" name="Freeform 191"/>
              <p:cNvSpPr/>
              <p:nvPr/>
            </p:nvSpPr>
            <p:spPr bwMode="auto">
              <a:xfrm>
                <a:off x="2310" y="3254"/>
                <a:ext cx="55" cy="17"/>
              </a:xfrm>
              <a:custGeom>
                <a:avLst/>
                <a:gdLst>
                  <a:gd name="T0" fmla="*/ 33 w 64"/>
                  <a:gd name="T1" fmla="*/ 1 h 20"/>
                  <a:gd name="T2" fmla="*/ 64 w 64"/>
                  <a:gd name="T3" fmla="*/ 10 h 20"/>
                  <a:gd name="T4" fmla="*/ 35 w 64"/>
                  <a:gd name="T5" fmla="*/ 20 h 20"/>
                  <a:gd name="T6" fmla="*/ 8 w 64"/>
                  <a:gd name="T7" fmla="*/ 14 h 20"/>
                  <a:gd name="T8" fmla="*/ 4 w 64"/>
                  <a:gd name="T9" fmla="*/ 5 h 20"/>
                  <a:gd name="T10" fmla="*/ 33 w 64"/>
                  <a:gd name="T11" fmla="*/ 1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" h="20">
                    <a:moveTo>
                      <a:pt x="33" y="1"/>
                    </a:moveTo>
                    <a:cubicBezTo>
                      <a:pt x="43" y="6"/>
                      <a:pt x="58" y="0"/>
                      <a:pt x="64" y="10"/>
                    </a:cubicBezTo>
                    <a:cubicBezTo>
                      <a:pt x="56" y="16"/>
                      <a:pt x="45" y="16"/>
                      <a:pt x="35" y="20"/>
                    </a:cubicBezTo>
                    <a:cubicBezTo>
                      <a:pt x="28" y="13"/>
                      <a:pt x="18" y="14"/>
                      <a:pt x="8" y="14"/>
                    </a:cubicBezTo>
                    <a:cubicBezTo>
                      <a:pt x="5" y="13"/>
                      <a:pt x="0" y="10"/>
                      <a:pt x="4" y="5"/>
                    </a:cubicBezTo>
                    <a:cubicBezTo>
                      <a:pt x="12" y="4"/>
                      <a:pt x="22" y="0"/>
                      <a:pt x="3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5" name="Freeform 192"/>
              <p:cNvSpPr>
                <a:spLocks noEditPoints="1"/>
              </p:cNvSpPr>
              <p:nvPr/>
            </p:nvSpPr>
            <p:spPr bwMode="auto">
              <a:xfrm>
                <a:off x="2142" y="3255"/>
                <a:ext cx="320" cy="165"/>
              </a:xfrm>
              <a:custGeom>
                <a:avLst/>
                <a:gdLst>
                  <a:gd name="T0" fmla="*/ 330 w 368"/>
                  <a:gd name="T1" fmla="*/ 185 h 190"/>
                  <a:gd name="T2" fmla="*/ 221 w 368"/>
                  <a:gd name="T3" fmla="*/ 133 h 190"/>
                  <a:gd name="T4" fmla="*/ 154 w 368"/>
                  <a:gd name="T5" fmla="*/ 78 h 190"/>
                  <a:gd name="T6" fmla="*/ 78 w 368"/>
                  <a:gd name="T7" fmla="*/ 87 h 190"/>
                  <a:gd name="T8" fmla="*/ 79 w 368"/>
                  <a:gd name="T9" fmla="*/ 104 h 190"/>
                  <a:gd name="T10" fmla="*/ 114 w 368"/>
                  <a:gd name="T11" fmla="*/ 111 h 190"/>
                  <a:gd name="T12" fmla="*/ 94 w 368"/>
                  <a:gd name="T13" fmla="*/ 115 h 190"/>
                  <a:gd name="T14" fmla="*/ 126 w 368"/>
                  <a:gd name="T15" fmla="*/ 114 h 190"/>
                  <a:gd name="T16" fmla="*/ 145 w 368"/>
                  <a:gd name="T17" fmla="*/ 127 h 190"/>
                  <a:gd name="T18" fmla="*/ 73 w 368"/>
                  <a:gd name="T19" fmla="*/ 137 h 190"/>
                  <a:gd name="T20" fmla="*/ 81 w 368"/>
                  <a:gd name="T21" fmla="*/ 125 h 190"/>
                  <a:gd name="T22" fmla="*/ 17 w 368"/>
                  <a:gd name="T23" fmla="*/ 115 h 190"/>
                  <a:gd name="T24" fmla="*/ 56 w 368"/>
                  <a:gd name="T25" fmla="*/ 104 h 190"/>
                  <a:gd name="T26" fmla="*/ 10 w 368"/>
                  <a:gd name="T27" fmla="*/ 98 h 190"/>
                  <a:gd name="T28" fmla="*/ 41 w 368"/>
                  <a:gd name="T29" fmla="*/ 80 h 190"/>
                  <a:gd name="T30" fmla="*/ 2 w 368"/>
                  <a:gd name="T31" fmla="*/ 67 h 190"/>
                  <a:gd name="T32" fmla="*/ 12 w 368"/>
                  <a:gd name="T33" fmla="*/ 60 h 190"/>
                  <a:gd name="T34" fmla="*/ 66 w 368"/>
                  <a:gd name="T35" fmla="*/ 50 h 190"/>
                  <a:gd name="T36" fmla="*/ 101 w 368"/>
                  <a:gd name="T37" fmla="*/ 35 h 190"/>
                  <a:gd name="T38" fmla="*/ 56 w 368"/>
                  <a:gd name="T39" fmla="*/ 42 h 190"/>
                  <a:gd name="T40" fmla="*/ 93 w 368"/>
                  <a:gd name="T41" fmla="*/ 20 h 190"/>
                  <a:gd name="T42" fmla="*/ 101 w 368"/>
                  <a:gd name="T43" fmla="*/ 32 h 190"/>
                  <a:gd name="T44" fmla="*/ 112 w 368"/>
                  <a:gd name="T45" fmla="*/ 40 h 190"/>
                  <a:gd name="T46" fmla="*/ 137 w 368"/>
                  <a:gd name="T47" fmla="*/ 25 h 190"/>
                  <a:gd name="T48" fmla="*/ 134 w 368"/>
                  <a:gd name="T49" fmla="*/ 17 h 190"/>
                  <a:gd name="T50" fmla="*/ 111 w 368"/>
                  <a:gd name="T51" fmla="*/ 20 h 190"/>
                  <a:gd name="T52" fmla="*/ 96 w 368"/>
                  <a:gd name="T53" fmla="*/ 16 h 190"/>
                  <a:gd name="T54" fmla="*/ 109 w 368"/>
                  <a:gd name="T55" fmla="*/ 9 h 190"/>
                  <a:gd name="T56" fmla="*/ 149 w 368"/>
                  <a:gd name="T57" fmla="*/ 27 h 190"/>
                  <a:gd name="T58" fmla="*/ 188 w 368"/>
                  <a:gd name="T59" fmla="*/ 36 h 190"/>
                  <a:gd name="T60" fmla="*/ 121 w 368"/>
                  <a:gd name="T61" fmla="*/ 40 h 190"/>
                  <a:gd name="T62" fmla="*/ 111 w 368"/>
                  <a:gd name="T63" fmla="*/ 47 h 190"/>
                  <a:gd name="T64" fmla="*/ 58 w 368"/>
                  <a:gd name="T65" fmla="*/ 59 h 190"/>
                  <a:gd name="T66" fmla="*/ 86 w 368"/>
                  <a:gd name="T67" fmla="*/ 75 h 190"/>
                  <a:gd name="T68" fmla="*/ 168 w 368"/>
                  <a:gd name="T69" fmla="*/ 70 h 190"/>
                  <a:gd name="T70" fmla="*/ 244 w 368"/>
                  <a:gd name="T71" fmla="*/ 82 h 190"/>
                  <a:gd name="T72" fmla="*/ 226 w 368"/>
                  <a:gd name="T73" fmla="*/ 95 h 190"/>
                  <a:gd name="T74" fmla="*/ 279 w 368"/>
                  <a:gd name="T75" fmla="*/ 149 h 190"/>
                  <a:gd name="T76" fmla="*/ 356 w 368"/>
                  <a:gd name="T77" fmla="*/ 166 h 190"/>
                  <a:gd name="T78" fmla="*/ 310 w 368"/>
                  <a:gd name="T79" fmla="*/ 163 h 190"/>
                  <a:gd name="T80" fmla="*/ 314 w 368"/>
                  <a:gd name="T81" fmla="*/ 162 h 190"/>
                  <a:gd name="T82" fmla="*/ 315 w 368"/>
                  <a:gd name="T83" fmla="*/ 163 h 190"/>
                  <a:gd name="T84" fmla="*/ 314 w 368"/>
                  <a:gd name="T85" fmla="*/ 165 h 190"/>
                  <a:gd name="T86" fmla="*/ 315 w 368"/>
                  <a:gd name="T87" fmla="*/ 163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68" h="190">
                    <a:moveTo>
                      <a:pt x="356" y="183"/>
                    </a:moveTo>
                    <a:cubicBezTo>
                      <a:pt x="350" y="190"/>
                      <a:pt x="337" y="187"/>
                      <a:pt x="330" y="185"/>
                    </a:cubicBezTo>
                    <a:cubicBezTo>
                      <a:pt x="305" y="179"/>
                      <a:pt x="287" y="165"/>
                      <a:pt x="264" y="159"/>
                    </a:cubicBezTo>
                    <a:cubicBezTo>
                      <a:pt x="249" y="150"/>
                      <a:pt x="234" y="142"/>
                      <a:pt x="221" y="133"/>
                    </a:cubicBezTo>
                    <a:cubicBezTo>
                      <a:pt x="221" y="122"/>
                      <a:pt x="218" y="107"/>
                      <a:pt x="201" y="106"/>
                    </a:cubicBezTo>
                    <a:cubicBezTo>
                      <a:pt x="193" y="88"/>
                      <a:pt x="172" y="84"/>
                      <a:pt x="154" y="78"/>
                    </a:cubicBezTo>
                    <a:cubicBezTo>
                      <a:pt x="142" y="80"/>
                      <a:pt x="129" y="80"/>
                      <a:pt x="116" y="78"/>
                    </a:cubicBezTo>
                    <a:cubicBezTo>
                      <a:pt x="104" y="84"/>
                      <a:pt x="93" y="88"/>
                      <a:pt x="78" y="87"/>
                    </a:cubicBezTo>
                    <a:cubicBezTo>
                      <a:pt x="73" y="90"/>
                      <a:pt x="66" y="84"/>
                      <a:pt x="63" y="90"/>
                    </a:cubicBezTo>
                    <a:cubicBezTo>
                      <a:pt x="65" y="95"/>
                      <a:pt x="73" y="102"/>
                      <a:pt x="79" y="104"/>
                    </a:cubicBezTo>
                    <a:cubicBezTo>
                      <a:pt x="101" y="104"/>
                      <a:pt x="119" y="91"/>
                      <a:pt x="139" y="98"/>
                    </a:cubicBezTo>
                    <a:cubicBezTo>
                      <a:pt x="137" y="107"/>
                      <a:pt x="124" y="108"/>
                      <a:pt x="114" y="111"/>
                    </a:cubicBezTo>
                    <a:cubicBezTo>
                      <a:pt x="109" y="103"/>
                      <a:pt x="106" y="114"/>
                      <a:pt x="101" y="110"/>
                    </a:cubicBezTo>
                    <a:cubicBezTo>
                      <a:pt x="97" y="111"/>
                      <a:pt x="94" y="112"/>
                      <a:pt x="94" y="115"/>
                    </a:cubicBezTo>
                    <a:cubicBezTo>
                      <a:pt x="96" y="118"/>
                      <a:pt x="99" y="118"/>
                      <a:pt x="102" y="118"/>
                    </a:cubicBezTo>
                    <a:cubicBezTo>
                      <a:pt x="109" y="111"/>
                      <a:pt x="119" y="116"/>
                      <a:pt x="126" y="114"/>
                    </a:cubicBezTo>
                    <a:cubicBezTo>
                      <a:pt x="139" y="114"/>
                      <a:pt x="155" y="110"/>
                      <a:pt x="167" y="116"/>
                    </a:cubicBezTo>
                    <a:cubicBezTo>
                      <a:pt x="167" y="126"/>
                      <a:pt x="154" y="125"/>
                      <a:pt x="145" y="127"/>
                    </a:cubicBezTo>
                    <a:cubicBezTo>
                      <a:pt x="129" y="122"/>
                      <a:pt x="112" y="130"/>
                      <a:pt x="94" y="131"/>
                    </a:cubicBezTo>
                    <a:cubicBezTo>
                      <a:pt x="86" y="133"/>
                      <a:pt x="78" y="129"/>
                      <a:pt x="73" y="137"/>
                    </a:cubicBezTo>
                    <a:cubicBezTo>
                      <a:pt x="69" y="138"/>
                      <a:pt x="65" y="143"/>
                      <a:pt x="61" y="138"/>
                    </a:cubicBezTo>
                    <a:cubicBezTo>
                      <a:pt x="55" y="127"/>
                      <a:pt x="74" y="130"/>
                      <a:pt x="81" y="125"/>
                    </a:cubicBezTo>
                    <a:cubicBezTo>
                      <a:pt x="79" y="119"/>
                      <a:pt x="74" y="120"/>
                      <a:pt x="71" y="116"/>
                    </a:cubicBezTo>
                    <a:cubicBezTo>
                      <a:pt x="53" y="112"/>
                      <a:pt x="33" y="122"/>
                      <a:pt x="17" y="115"/>
                    </a:cubicBezTo>
                    <a:cubicBezTo>
                      <a:pt x="15" y="112"/>
                      <a:pt x="17" y="111"/>
                      <a:pt x="17" y="108"/>
                    </a:cubicBezTo>
                    <a:cubicBezTo>
                      <a:pt x="30" y="107"/>
                      <a:pt x="45" y="111"/>
                      <a:pt x="56" y="104"/>
                    </a:cubicBezTo>
                    <a:cubicBezTo>
                      <a:pt x="58" y="103"/>
                      <a:pt x="58" y="102"/>
                      <a:pt x="56" y="100"/>
                    </a:cubicBezTo>
                    <a:cubicBezTo>
                      <a:pt x="45" y="86"/>
                      <a:pt x="23" y="96"/>
                      <a:pt x="10" y="98"/>
                    </a:cubicBezTo>
                    <a:cubicBezTo>
                      <a:pt x="7" y="96"/>
                      <a:pt x="0" y="96"/>
                      <a:pt x="2" y="92"/>
                    </a:cubicBezTo>
                    <a:cubicBezTo>
                      <a:pt x="15" y="84"/>
                      <a:pt x="33" y="91"/>
                      <a:pt x="41" y="80"/>
                    </a:cubicBezTo>
                    <a:cubicBezTo>
                      <a:pt x="40" y="74"/>
                      <a:pt x="35" y="68"/>
                      <a:pt x="27" y="67"/>
                    </a:cubicBezTo>
                    <a:cubicBezTo>
                      <a:pt x="18" y="71"/>
                      <a:pt x="10" y="70"/>
                      <a:pt x="2" y="67"/>
                    </a:cubicBezTo>
                    <a:cubicBezTo>
                      <a:pt x="2" y="66"/>
                      <a:pt x="2" y="64"/>
                      <a:pt x="3" y="63"/>
                    </a:cubicBezTo>
                    <a:cubicBezTo>
                      <a:pt x="3" y="59"/>
                      <a:pt x="8" y="60"/>
                      <a:pt x="12" y="60"/>
                    </a:cubicBezTo>
                    <a:cubicBezTo>
                      <a:pt x="20" y="55"/>
                      <a:pt x="30" y="51"/>
                      <a:pt x="38" y="48"/>
                    </a:cubicBezTo>
                    <a:cubicBezTo>
                      <a:pt x="48" y="47"/>
                      <a:pt x="56" y="54"/>
                      <a:pt x="66" y="50"/>
                    </a:cubicBezTo>
                    <a:cubicBezTo>
                      <a:pt x="74" y="47"/>
                      <a:pt x="86" y="51"/>
                      <a:pt x="96" y="48"/>
                    </a:cubicBezTo>
                    <a:cubicBezTo>
                      <a:pt x="104" y="43"/>
                      <a:pt x="93" y="39"/>
                      <a:pt x="101" y="35"/>
                    </a:cubicBezTo>
                    <a:cubicBezTo>
                      <a:pt x="94" y="32"/>
                      <a:pt x="89" y="36"/>
                      <a:pt x="83" y="33"/>
                    </a:cubicBezTo>
                    <a:cubicBezTo>
                      <a:pt x="74" y="43"/>
                      <a:pt x="65" y="33"/>
                      <a:pt x="56" y="42"/>
                    </a:cubicBezTo>
                    <a:cubicBezTo>
                      <a:pt x="53" y="44"/>
                      <a:pt x="48" y="42"/>
                      <a:pt x="48" y="37"/>
                    </a:cubicBezTo>
                    <a:cubicBezTo>
                      <a:pt x="60" y="28"/>
                      <a:pt x="74" y="19"/>
                      <a:pt x="93" y="20"/>
                    </a:cubicBezTo>
                    <a:cubicBezTo>
                      <a:pt x="96" y="27"/>
                      <a:pt x="107" y="21"/>
                      <a:pt x="111" y="28"/>
                    </a:cubicBezTo>
                    <a:cubicBezTo>
                      <a:pt x="101" y="32"/>
                      <a:pt x="101" y="32"/>
                      <a:pt x="101" y="32"/>
                    </a:cubicBezTo>
                    <a:cubicBezTo>
                      <a:pt x="104" y="33"/>
                      <a:pt x="104" y="33"/>
                      <a:pt x="104" y="33"/>
                    </a:cubicBezTo>
                    <a:cubicBezTo>
                      <a:pt x="111" y="32"/>
                      <a:pt x="104" y="43"/>
                      <a:pt x="112" y="40"/>
                    </a:cubicBezTo>
                    <a:cubicBezTo>
                      <a:pt x="114" y="39"/>
                      <a:pt x="116" y="36"/>
                      <a:pt x="116" y="33"/>
                    </a:cubicBezTo>
                    <a:cubicBezTo>
                      <a:pt x="107" y="19"/>
                      <a:pt x="131" y="32"/>
                      <a:pt x="137" y="25"/>
                    </a:cubicBezTo>
                    <a:cubicBezTo>
                      <a:pt x="142" y="19"/>
                      <a:pt x="132" y="24"/>
                      <a:pt x="131" y="20"/>
                    </a:cubicBezTo>
                    <a:cubicBezTo>
                      <a:pt x="134" y="17"/>
                      <a:pt x="134" y="17"/>
                      <a:pt x="134" y="17"/>
                    </a:cubicBezTo>
                    <a:cubicBezTo>
                      <a:pt x="132" y="17"/>
                      <a:pt x="132" y="16"/>
                      <a:pt x="131" y="16"/>
                    </a:cubicBezTo>
                    <a:cubicBezTo>
                      <a:pt x="126" y="21"/>
                      <a:pt x="116" y="17"/>
                      <a:pt x="111" y="20"/>
                    </a:cubicBezTo>
                    <a:cubicBezTo>
                      <a:pt x="106" y="19"/>
                      <a:pt x="106" y="16"/>
                      <a:pt x="104" y="13"/>
                    </a:cubicBezTo>
                    <a:cubicBezTo>
                      <a:pt x="96" y="16"/>
                      <a:pt x="96" y="16"/>
                      <a:pt x="96" y="16"/>
                    </a:cubicBezTo>
                    <a:cubicBezTo>
                      <a:pt x="93" y="17"/>
                      <a:pt x="94" y="13"/>
                      <a:pt x="93" y="12"/>
                    </a:cubicBezTo>
                    <a:cubicBezTo>
                      <a:pt x="88" y="0"/>
                      <a:pt x="106" y="4"/>
                      <a:pt x="109" y="9"/>
                    </a:cubicBezTo>
                    <a:cubicBezTo>
                      <a:pt x="127" y="15"/>
                      <a:pt x="144" y="5"/>
                      <a:pt x="159" y="13"/>
                    </a:cubicBezTo>
                    <a:cubicBezTo>
                      <a:pt x="163" y="21"/>
                      <a:pt x="150" y="23"/>
                      <a:pt x="149" y="27"/>
                    </a:cubicBezTo>
                    <a:cubicBezTo>
                      <a:pt x="160" y="29"/>
                      <a:pt x="173" y="27"/>
                      <a:pt x="187" y="28"/>
                    </a:cubicBezTo>
                    <a:cubicBezTo>
                      <a:pt x="192" y="29"/>
                      <a:pt x="192" y="33"/>
                      <a:pt x="188" y="36"/>
                    </a:cubicBezTo>
                    <a:cubicBezTo>
                      <a:pt x="172" y="46"/>
                      <a:pt x="154" y="43"/>
                      <a:pt x="135" y="40"/>
                    </a:cubicBezTo>
                    <a:cubicBezTo>
                      <a:pt x="131" y="39"/>
                      <a:pt x="126" y="37"/>
                      <a:pt x="121" y="40"/>
                    </a:cubicBezTo>
                    <a:cubicBezTo>
                      <a:pt x="122" y="40"/>
                      <a:pt x="122" y="42"/>
                      <a:pt x="122" y="43"/>
                    </a:cubicBezTo>
                    <a:cubicBezTo>
                      <a:pt x="122" y="47"/>
                      <a:pt x="116" y="48"/>
                      <a:pt x="111" y="47"/>
                    </a:cubicBezTo>
                    <a:cubicBezTo>
                      <a:pt x="106" y="52"/>
                      <a:pt x="97" y="50"/>
                      <a:pt x="93" y="56"/>
                    </a:cubicBezTo>
                    <a:cubicBezTo>
                      <a:pt x="83" y="59"/>
                      <a:pt x="69" y="58"/>
                      <a:pt x="58" y="59"/>
                    </a:cubicBezTo>
                    <a:cubicBezTo>
                      <a:pt x="46" y="60"/>
                      <a:pt x="56" y="70"/>
                      <a:pt x="51" y="74"/>
                    </a:cubicBezTo>
                    <a:cubicBezTo>
                      <a:pt x="60" y="88"/>
                      <a:pt x="73" y="68"/>
                      <a:pt x="86" y="75"/>
                    </a:cubicBezTo>
                    <a:cubicBezTo>
                      <a:pt x="96" y="68"/>
                      <a:pt x="112" y="78"/>
                      <a:pt x="121" y="68"/>
                    </a:cubicBezTo>
                    <a:cubicBezTo>
                      <a:pt x="137" y="67"/>
                      <a:pt x="154" y="66"/>
                      <a:pt x="168" y="70"/>
                    </a:cubicBezTo>
                    <a:cubicBezTo>
                      <a:pt x="177" y="67"/>
                      <a:pt x="183" y="71"/>
                      <a:pt x="193" y="68"/>
                    </a:cubicBezTo>
                    <a:cubicBezTo>
                      <a:pt x="205" y="82"/>
                      <a:pt x="226" y="79"/>
                      <a:pt x="244" y="82"/>
                    </a:cubicBezTo>
                    <a:cubicBezTo>
                      <a:pt x="249" y="84"/>
                      <a:pt x="257" y="86"/>
                      <a:pt x="257" y="90"/>
                    </a:cubicBezTo>
                    <a:cubicBezTo>
                      <a:pt x="248" y="94"/>
                      <a:pt x="236" y="94"/>
                      <a:pt x="226" y="95"/>
                    </a:cubicBezTo>
                    <a:cubicBezTo>
                      <a:pt x="229" y="102"/>
                      <a:pt x="231" y="108"/>
                      <a:pt x="234" y="115"/>
                    </a:cubicBezTo>
                    <a:cubicBezTo>
                      <a:pt x="239" y="134"/>
                      <a:pt x="262" y="139"/>
                      <a:pt x="279" y="149"/>
                    </a:cubicBezTo>
                    <a:cubicBezTo>
                      <a:pt x="286" y="154"/>
                      <a:pt x="291" y="145"/>
                      <a:pt x="299" y="147"/>
                    </a:cubicBezTo>
                    <a:cubicBezTo>
                      <a:pt x="317" y="155"/>
                      <a:pt x="337" y="161"/>
                      <a:pt x="356" y="166"/>
                    </a:cubicBezTo>
                    <a:cubicBezTo>
                      <a:pt x="368" y="173"/>
                      <a:pt x="351" y="177"/>
                      <a:pt x="356" y="183"/>
                    </a:cubicBezTo>
                    <a:close/>
                    <a:moveTo>
                      <a:pt x="310" y="163"/>
                    </a:moveTo>
                    <a:cubicBezTo>
                      <a:pt x="312" y="163"/>
                      <a:pt x="312" y="163"/>
                      <a:pt x="312" y="163"/>
                    </a:cubicBezTo>
                    <a:cubicBezTo>
                      <a:pt x="314" y="162"/>
                      <a:pt x="314" y="162"/>
                      <a:pt x="314" y="162"/>
                    </a:cubicBezTo>
                    <a:cubicBezTo>
                      <a:pt x="312" y="162"/>
                      <a:pt x="310" y="162"/>
                      <a:pt x="310" y="163"/>
                    </a:cubicBezTo>
                    <a:close/>
                    <a:moveTo>
                      <a:pt x="315" y="163"/>
                    </a:moveTo>
                    <a:cubicBezTo>
                      <a:pt x="314" y="163"/>
                      <a:pt x="314" y="163"/>
                      <a:pt x="314" y="163"/>
                    </a:cubicBezTo>
                    <a:cubicBezTo>
                      <a:pt x="314" y="165"/>
                      <a:pt x="314" y="165"/>
                      <a:pt x="314" y="165"/>
                    </a:cubicBezTo>
                    <a:cubicBezTo>
                      <a:pt x="315" y="165"/>
                      <a:pt x="315" y="165"/>
                      <a:pt x="315" y="165"/>
                    </a:cubicBezTo>
                    <a:lnTo>
                      <a:pt x="315" y="1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6" name="Freeform 193"/>
              <p:cNvSpPr/>
              <p:nvPr/>
            </p:nvSpPr>
            <p:spPr bwMode="auto">
              <a:xfrm>
                <a:off x="2041" y="3258"/>
                <a:ext cx="43" cy="34"/>
              </a:xfrm>
              <a:custGeom>
                <a:avLst/>
                <a:gdLst>
                  <a:gd name="T0" fmla="*/ 5 w 50"/>
                  <a:gd name="T1" fmla="*/ 19 h 39"/>
                  <a:gd name="T2" fmla="*/ 13 w 50"/>
                  <a:gd name="T3" fmla="*/ 12 h 39"/>
                  <a:gd name="T4" fmla="*/ 45 w 50"/>
                  <a:gd name="T5" fmla="*/ 3 h 39"/>
                  <a:gd name="T6" fmla="*/ 50 w 50"/>
                  <a:gd name="T7" fmla="*/ 11 h 39"/>
                  <a:gd name="T8" fmla="*/ 25 w 50"/>
                  <a:gd name="T9" fmla="*/ 32 h 39"/>
                  <a:gd name="T10" fmla="*/ 10 w 50"/>
                  <a:gd name="T11" fmla="*/ 36 h 39"/>
                  <a:gd name="T12" fmla="*/ 15 w 50"/>
                  <a:gd name="T13" fmla="*/ 21 h 39"/>
                  <a:gd name="T14" fmla="*/ 5 w 50"/>
                  <a:gd name="T15" fmla="*/ 1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0" h="39">
                    <a:moveTo>
                      <a:pt x="5" y="19"/>
                    </a:moveTo>
                    <a:cubicBezTo>
                      <a:pt x="0" y="15"/>
                      <a:pt x="12" y="17"/>
                      <a:pt x="13" y="12"/>
                    </a:cubicBezTo>
                    <a:cubicBezTo>
                      <a:pt x="27" y="15"/>
                      <a:pt x="31" y="0"/>
                      <a:pt x="45" y="3"/>
                    </a:cubicBezTo>
                    <a:cubicBezTo>
                      <a:pt x="48" y="4"/>
                      <a:pt x="50" y="7"/>
                      <a:pt x="50" y="11"/>
                    </a:cubicBezTo>
                    <a:cubicBezTo>
                      <a:pt x="43" y="19"/>
                      <a:pt x="28" y="23"/>
                      <a:pt x="25" y="32"/>
                    </a:cubicBezTo>
                    <a:cubicBezTo>
                      <a:pt x="20" y="32"/>
                      <a:pt x="15" y="39"/>
                      <a:pt x="10" y="36"/>
                    </a:cubicBezTo>
                    <a:cubicBezTo>
                      <a:pt x="7" y="29"/>
                      <a:pt x="13" y="27"/>
                      <a:pt x="15" y="21"/>
                    </a:cubicBezTo>
                    <a:cubicBezTo>
                      <a:pt x="12" y="17"/>
                      <a:pt x="8" y="20"/>
                      <a:pt x="5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7" name="Freeform 194"/>
              <p:cNvSpPr/>
              <p:nvPr/>
            </p:nvSpPr>
            <p:spPr bwMode="auto">
              <a:xfrm>
                <a:off x="1770" y="3262"/>
                <a:ext cx="12" cy="6"/>
              </a:xfrm>
              <a:custGeom>
                <a:avLst/>
                <a:gdLst>
                  <a:gd name="T0" fmla="*/ 14 w 14"/>
                  <a:gd name="T1" fmla="*/ 0 h 8"/>
                  <a:gd name="T2" fmla="*/ 14 w 14"/>
                  <a:gd name="T3" fmla="*/ 3 h 8"/>
                  <a:gd name="T4" fmla="*/ 4 w 14"/>
                  <a:gd name="T5" fmla="*/ 8 h 8"/>
                  <a:gd name="T6" fmla="*/ 14 w 14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8">
                    <a:moveTo>
                      <a:pt x="14" y="0"/>
                    </a:moveTo>
                    <a:cubicBezTo>
                      <a:pt x="14" y="3"/>
                      <a:pt x="14" y="3"/>
                      <a:pt x="14" y="3"/>
                    </a:cubicBezTo>
                    <a:cubicBezTo>
                      <a:pt x="14" y="7"/>
                      <a:pt x="7" y="7"/>
                      <a:pt x="4" y="8"/>
                    </a:cubicBezTo>
                    <a:cubicBezTo>
                      <a:pt x="0" y="3"/>
                      <a:pt x="10" y="3"/>
                      <a:pt x="1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8" name="Freeform 195"/>
              <p:cNvSpPr/>
              <p:nvPr/>
            </p:nvSpPr>
            <p:spPr bwMode="auto">
              <a:xfrm>
                <a:off x="2114" y="3265"/>
                <a:ext cx="33" cy="18"/>
              </a:xfrm>
              <a:custGeom>
                <a:avLst/>
                <a:gdLst>
                  <a:gd name="T0" fmla="*/ 36 w 38"/>
                  <a:gd name="T1" fmla="*/ 1 h 21"/>
                  <a:gd name="T2" fmla="*/ 36 w 38"/>
                  <a:gd name="T3" fmla="*/ 9 h 21"/>
                  <a:gd name="T4" fmla="*/ 0 w 38"/>
                  <a:gd name="T5" fmla="*/ 13 h 21"/>
                  <a:gd name="T6" fmla="*/ 12 w 38"/>
                  <a:gd name="T7" fmla="*/ 5 h 21"/>
                  <a:gd name="T8" fmla="*/ 36 w 38"/>
                  <a:gd name="T9" fmla="*/ 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21">
                    <a:moveTo>
                      <a:pt x="36" y="1"/>
                    </a:moveTo>
                    <a:cubicBezTo>
                      <a:pt x="38" y="4"/>
                      <a:pt x="38" y="7"/>
                      <a:pt x="36" y="9"/>
                    </a:cubicBezTo>
                    <a:cubicBezTo>
                      <a:pt x="25" y="11"/>
                      <a:pt x="10" y="21"/>
                      <a:pt x="0" y="13"/>
                    </a:cubicBezTo>
                    <a:cubicBezTo>
                      <a:pt x="0" y="9"/>
                      <a:pt x="8" y="7"/>
                      <a:pt x="12" y="5"/>
                    </a:cubicBezTo>
                    <a:cubicBezTo>
                      <a:pt x="20" y="3"/>
                      <a:pt x="28" y="0"/>
                      <a:pt x="3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9" name="Freeform 196"/>
              <p:cNvSpPr>
                <a:spLocks noEditPoints="1"/>
              </p:cNvSpPr>
              <p:nvPr/>
            </p:nvSpPr>
            <p:spPr bwMode="auto">
              <a:xfrm>
                <a:off x="1432" y="3266"/>
                <a:ext cx="832" cy="281"/>
              </a:xfrm>
              <a:custGeom>
                <a:avLst/>
                <a:gdLst>
                  <a:gd name="T0" fmla="*/ 0 w 958"/>
                  <a:gd name="T1" fmla="*/ 324 h 324"/>
                  <a:gd name="T2" fmla="*/ 25 w 958"/>
                  <a:gd name="T3" fmla="*/ 268 h 324"/>
                  <a:gd name="T4" fmla="*/ 84 w 958"/>
                  <a:gd name="T5" fmla="*/ 208 h 324"/>
                  <a:gd name="T6" fmla="*/ 61 w 958"/>
                  <a:gd name="T7" fmla="*/ 186 h 324"/>
                  <a:gd name="T8" fmla="*/ 117 w 958"/>
                  <a:gd name="T9" fmla="*/ 138 h 324"/>
                  <a:gd name="T10" fmla="*/ 162 w 958"/>
                  <a:gd name="T11" fmla="*/ 102 h 324"/>
                  <a:gd name="T12" fmla="*/ 216 w 958"/>
                  <a:gd name="T13" fmla="*/ 73 h 324"/>
                  <a:gd name="T14" fmla="*/ 206 w 958"/>
                  <a:gd name="T15" fmla="*/ 90 h 324"/>
                  <a:gd name="T16" fmla="*/ 221 w 958"/>
                  <a:gd name="T17" fmla="*/ 112 h 324"/>
                  <a:gd name="T18" fmla="*/ 256 w 958"/>
                  <a:gd name="T19" fmla="*/ 77 h 324"/>
                  <a:gd name="T20" fmla="*/ 300 w 958"/>
                  <a:gd name="T21" fmla="*/ 86 h 324"/>
                  <a:gd name="T22" fmla="*/ 264 w 958"/>
                  <a:gd name="T23" fmla="*/ 114 h 324"/>
                  <a:gd name="T24" fmla="*/ 167 w 958"/>
                  <a:gd name="T25" fmla="*/ 134 h 324"/>
                  <a:gd name="T26" fmla="*/ 127 w 958"/>
                  <a:gd name="T27" fmla="*/ 172 h 324"/>
                  <a:gd name="T28" fmla="*/ 165 w 958"/>
                  <a:gd name="T29" fmla="*/ 209 h 324"/>
                  <a:gd name="T30" fmla="*/ 279 w 958"/>
                  <a:gd name="T31" fmla="*/ 156 h 324"/>
                  <a:gd name="T32" fmla="*/ 342 w 958"/>
                  <a:gd name="T33" fmla="*/ 129 h 324"/>
                  <a:gd name="T34" fmla="*/ 388 w 958"/>
                  <a:gd name="T35" fmla="*/ 118 h 324"/>
                  <a:gd name="T36" fmla="*/ 457 w 958"/>
                  <a:gd name="T37" fmla="*/ 66 h 324"/>
                  <a:gd name="T38" fmla="*/ 421 w 958"/>
                  <a:gd name="T39" fmla="*/ 109 h 324"/>
                  <a:gd name="T40" fmla="*/ 467 w 958"/>
                  <a:gd name="T41" fmla="*/ 45 h 324"/>
                  <a:gd name="T42" fmla="*/ 531 w 958"/>
                  <a:gd name="T43" fmla="*/ 19 h 324"/>
                  <a:gd name="T44" fmla="*/ 541 w 958"/>
                  <a:gd name="T45" fmla="*/ 18 h 324"/>
                  <a:gd name="T46" fmla="*/ 586 w 958"/>
                  <a:gd name="T47" fmla="*/ 29 h 324"/>
                  <a:gd name="T48" fmla="*/ 650 w 958"/>
                  <a:gd name="T49" fmla="*/ 2 h 324"/>
                  <a:gd name="T50" fmla="*/ 638 w 958"/>
                  <a:gd name="T51" fmla="*/ 22 h 324"/>
                  <a:gd name="T52" fmla="*/ 729 w 958"/>
                  <a:gd name="T53" fmla="*/ 46 h 324"/>
                  <a:gd name="T54" fmla="*/ 813 w 958"/>
                  <a:gd name="T55" fmla="*/ 22 h 324"/>
                  <a:gd name="T56" fmla="*/ 770 w 958"/>
                  <a:gd name="T57" fmla="*/ 42 h 324"/>
                  <a:gd name="T58" fmla="*/ 793 w 958"/>
                  <a:gd name="T59" fmla="*/ 63 h 324"/>
                  <a:gd name="T60" fmla="*/ 774 w 958"/>
                  <a:gd name="T61" fmla="*/ 75 h 324"/>
                  <a:gd name="T62" fmla="*/ 825 w 958"/>
                  <a:gd name="T63" fmla="*/ 110 h 324"/>
                  <a:gd name="T64" fmla="*/ 914 w 958"/>
                  <a:gd name="T65" fmla="*/ 160 h 324"/>
                  <a:gd name="T66" fmla="*/ 925 w 958"/>
                  <a:gd name="T67" fmla="*/ 186 h 324"/>
                  <a:gd name="T68" fmla="*/ 793 w 958"/>
                  <a:gd name="T69" fmla="*/ 107 h 324"/>
                  <a:gd name="T70" fmla="*/ 637 w 958"/>
                  <a:gd name="T71" fmla="*/ 39 h 324"/>
                  <a:gd name="T72" fmla="*/ 507 w 958"/>
                  <a:gd name="T73" fmla="*/ 58 h 324"/>
                  <a:gd name="T74" fmla="*/ 399 w 958"/>
                  <a:gd name="T75" fmla="*/ 137 h 324"/>
                  <a:gd name="T76" fmla="*/ 264 w 958"/>
                  <a:gd name="T77" fmla="*/ 185 h 324"/>
                  <a:gd name="T78" fmla="*/ 124 w 958"/>
                  <a:gd name="T79" fmla="*/ 232 h 324"/>
                  <a:gd name="T80" fmla="*/ 46 w 958"/>
                  <a:gd name="T81" fmla="*/ 261 h 324"/>
                  <a:gd name="T82" fmla="*/ 46 w 958"/>
                  <a:gd name="T83" fmla="*/ 263 h 324"/>
                  <a:gd name="T84" fmla="*/ 907 w 958"/>
                  <a:gd name="T85" fmla="*/ 161 h 324"/>
                  <a:gd name="T86" fmla="*/ 302 w 958"/>
                  <a:gd name="T87" fmla="*/ 157 h 324"/>
                  <a:gd name="T88" fmla="*/ 302 w 958"/>
                  <a:gd name="T89" fmla="*/ 157 h 324"/>
                  <a:gd name="T90" fmla="*/ 78 w 958"/>
                  <a:gd name="T91" fmla="*/ 228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58" h="324">
                    <a:moveTo>
                      <a:pt x="53" y="273"/>
                    </a:moveTo>
                    <a:cubicBezTo>
                      <a:pt x="48" y="288"/>
                      <a:pt x="31" y="298"/>
                      <a:pt x="22" y="310"/>
                    </a:cubicBezTo>
                    <a:cubicBezTo>
                      <a:pt x="17" y="316"/>
                      <a:pt x="10" y="323"/>
                      <a:pt x="0" y="324"/>
                    </a:cubicBezTo>
                    <a:cubicBezTo>
                      <a:pt x="0" y="315"/>
                      <a:pt x="12" y="310"/>
                      <a:pt x="17" y="302"/>
                    </a:cubicBezTo>
                    <a:cubicBezTo>
                      <a:pt x="20" y="288"/>
                      <a:pt x="35" y="281"/>
                      <a:pt x="40" y="269"/>
                    </a:cubicBezTo>
                    <a:cubicBezTo>
                      <a:pt x="38" y="261"/>
                      <a:pt x="30" y="272"/>
                      <a:pt x="25" y="268"/>
                    </a:cubicBezTo>
                    <a:cubicBezTo>
                      <a:pt x="22" y="265"/>
                      <a:pt x="23" y="263"/>
                      <a:pt x="27" y="260"/>
                    </a:cubicBezTo>
                    <a:cubicBezTo>
                      <a:pt x="36" y="256"/>
                      <a:pt x="45" y="249"/>
                      <a:pt x="48" y="240"/>
                    </a:cubicBezTo>
                    <a:cubicBezTo>
                      <a:pt x="58" y="229"/>
                      <a:pt x="74" y="221"/>
                      <a:pt x="84" y="208"/>
                    </a:cubicBezTo>
                    <a:cubicBezTo>
                      <a:pt x="91" y="199"/>
                      <a:pt x="107" y="185"/>
                      <a:pt x="88" y="177"/>
                    </a:cubicBezTo>
                    <a:cubicBezTo>
                      <a:pt x="71" y="185"/>
                      <a:pt x="68" y="199"/>
                      <a:pt x="51" y="207"/>
                    </a:cubicBezTo>
                    <a:cubicBezTo>
                      <a:pt x="48" y="199"/>
                      <a:pt x="58" y="193"/>
                      <a:pt x="61" y="186"/>
                    </a:cubicBezTo>
                    <a:cubicBezTo>
                      <a:pt x="74" y="182"/>
                      <a:pt x="73" y="170"/>
                      <a:pt x="83" y="164"/>
                    </a:cubicBezTo>
                    <a:cubicBezTo>
                      <a:pt x="83" y="157"/>
                      <a:pt x="96" y="154"/>
                      <a:pt x="89" y="148"/>
                    </a:cubicBezTo>
                    <a:cubicBezTo>
                      <a:pt x="96" y="141"/>
                      <a:pt x="107" y="140"/>
                      <a:pt x="117" y="138"/>
                    </a:cubicBezTo>
                    <a:cubicBezTo>
                      <a:pt x="127" y="134"/>
                      <a:pt x="140" y="136"/>
                      <a:pt x="150" y="133"/>
                    </a:cubicBezTo>
                    <a:cubicBezTo>
                      <a:pt x="157" y="130"/>
                      <a:pt x="157" y="124"/>
                      <a:pt x="163" y="124"/>
                    </a:cubicBezTo>
                    <a:cubicBezTo>
                      <a:pt x="167" y="116"/>
                      <a:pt x="162" y="109"/>
                      <a:pt x="162" y="102"/>
                    </a:cubicBezTo>
                    <a:cubicBezTo>
                      <a:pt x="155" y="89"/>
                      <a:pt x="178" y="90"/>
                      <a:pt x="185" y="81"/>
                    </a:cubicBezTo>
                    <a:cubicBezTo>
                      <a:pt x="192" y="73"/>
                      <a:pt x="203" y="73"/>
                      <a:pt x="210" y="66"/>
                    </a:cubicBezTo>
                    <a:cubicBezTo>
                      <a:pt x="215" y="66"/>
                      <a:pt x="218" y="69"/>
                      <a:pt x="216" y="73"/>
                    </a:cubicBezTo>
                    <a:cubicBezTo>
                      <a:pt x="205" y="85"/>
                      <a:pt x="177" y="90"/>
                      <a:pt x="177" y="110"/>
                    </a:cubicBezTo>
                    <a:cubicBezTo>
                      <a:pt x="180" y="113"/>
                      <a:pt x="177" y="120"/>
                      <a:pt x="180" y="122"/>
                    </a:cubicBezTo>
                    <a:cubicBezTo>
                      <a:pt x="198" y="118"/>
                      <a:pt x="198" y="101"/>
                      <a:pt x="206" y="90"/>
                    </a:cubicBezTo>
                    <a:cubicBezTo>
                      <a:pt x="211" y="87"/>
                      <a:pt x="218" y="87"/>
                      <a:pt x="221" y="91"/>
                    </a:cubicBezTo>
                    <a:cubicBezTo>
                      <a:pt x="223" y="99"/>
                      <a:pt x="213" y="102"/>
                      <a:pt x="211" y="109"/>
                    </a:cubicBezTo>
                    <a:cubicBezTo>
                      <a:pt x="211" y="113"/>
                      <a:pt x="218" y="110"/>
                      <a:pt x="221" y="112"/>
                    </a:cubicBezTo>
                    <a:cubicBezTo>
                      <a:pt x="236" y="95"/>
                      <a:pt x="231" y="67"/>
                      <a:pt x="261" y="63"/>
                    </a:cubicBezTo>
                    <a:cubicBezTo>
                      <a:pt x="264" y="66"/>
                      <a:pt x="272" y="63"/>
                      <a:pt x="271" y="69"/>
                    </a:cubicBezTo>
                    <a:cubicBezTo>
                      <a:pt x="267" y="71"/>
                      <a:pt x="261" y="75"/>
                      <a:pt x="256" y="77"/>
                    </a:cubicBezTo>
                    <a:cubicBezTo>
                      <a:pt x="246" y="81"/>
                      <a:pt x="246" y="89"/>
                      <a:pt x="243" y="97"/>
                    </a:cubicBezTo>
                    <a:cubicBezTo>
                      <a:pt x="246" y="103"/>
                      <a:pt x="256" y="103"/>
                      <a:pt x="262" y="101"/>
                    </a:cubicBezTo>
                    <a:cubicBezTo>
                      <a:pt x="272" y="93"/>
                      <a:pt x="289" y="94"/>
                      <a:pt x="300" y="86"/>
                    </a:cubicBezTo>
                    <a:cubicBezTo>
                      <a:pt x="305" y="85"/>
                      <a:pt x="310" y="85"/>
                      <a:pt x="315" y="87"/>
                    </a:cubicBezTo>
                    <a:cubicBezTo>
                      <a:pt x="317" y="98"/>
                      <a:pt x="297" y="102"/>
                      <a:pt x="291" y="109"/>
                    </a:cubicBezTo>
                    <a:cubicBezTo>
                      <a:pt x="282" y="109"/>
                      <a:pt x="272" y="112"/>
                      <a:pt x="264" y="114"/>
                    </a:cubicBezTo>
                    <a:cubicBezTo>
                      <a:pt x="251" y="113"/>
                      <a:pt x="241" y="120"/>
                      <a:pt x="228" y="117"/>
                    </a:cubicBezTo>
                    <a:cubicBezTo>
                      <a:pt x="218" y="125"/>
                      <a:pt x="195" y="117"/>
                      <a:pt x="193" y="130"/>
                    </a:cubicBezTo>
                    <a:cubicBezTo>
                      <a:pt x="183" y="130"/>
                      <a:pt x="177" y="134"/>
                      <a:pt x="167" y="134"/>
                    </a:cubicBezTo>
                    <a:cubicBezTo>
                      <a:pt x="142" y="146"/>
                      <a:pt x="102" y="140"/>
                      <a:pt x="94" y="169"/>
                    </a:cubicBezTo>
                    <a:cubicBezTo>
                      <a:pt x="96" y="170"/>
                      <a:pt x="96" y="170"/>
                      <a:pt x="96" y="170"/>
                    </a:cubicBezTo>
                    <a:cubicBezTo>
                      <a:pt x="106" y="166"/>
                      <a:pt x="119" y="168"/>
                      <a:pt x="127" y="172"/>
                    </a:cubicBezTo>
                    <a:cubicBezTo>
                      <a:pt x="119" y="188"/>
                      <a:pt x="104" y="203"/>
                      <a:pt x="91" y="217"/>
                    </a:cubicBezTo>
                    <a:cubicBezTo>
                      <a:pt x="101" y="223"/>
                      <a:pt x="122" y="211"/>
                      <a:pt x="126" y="228"/>
                    </a:cubicBezTo>
                    <a:cubicBezTo>
                      <a:pt x="139" y="224"/>
                      <a:pt x="152" y="216"/>
                      <a:pt x="165" y="209"/>
                    </a:cubicBezTo>
                    <a:cubicBezTo>
                      <a:pt x="180" y="209"/>
                      <a:pt x="187" y="196"/>
                      <a:pt x="200" y="196"/>
                    </a:cubicBezTo>
                    <a:cubicBezTo>
                      <a:pt x="211" y="184"/>
                      <a:pt x="233" y="191"/>
                      <a:pt x="244" y="177"/>
                    </a:cubicBezTo>
                    <a:cubicBezTo>
                      <a:pt x="262" y="180"/>
                      <a:pt x="272" y="166"/>
                      <a:pt x="279" y="156"/>
                    </a:cubicBezTo>
                    <a:cubicBezTo>
                      <a:pt x="291" y="156"/>
                      <a:pt x="294" y="149"/>
                      <a:pt x="302" y="142"/>
                    </a:cubicBezTo>
                    <a:cubicBezTo>
                      <a:pt x="315" y="138"/>
                      <a:pt x="322" y="125"/>
                      <a:pt x="337" y="124"/>
                    </a:cubicBezTo>
                    <a:cubicBezTo>
                      <a:pt x="338" y="125"/>
                      <a:pt x="343" y="126"/>
                      <a:pt x="342" y="129"/>
                    </a:cubicBezTo>
                    <a:cubicBezTo>
                      <a:pt x="342" y="132"/>
                      <a:pt x="338" y="134"/>
                      <a:pt x="335" y="136"/>
                    </a:cubicBezTo>
                    <a:cubicBezTo>
                      <a:pt x="343" y="140"/>
                      <a:pt x="351" y="132"/>
                      <a:pt x="356" y="129"/>
                    </a:cubicBezTo>
                    <a:cubicBezTo>
                      <a:pt x="371" y="137"/>
                      <a:pt x="376" y="120"/>
                      <a:pt x="388" y="118"/>
                    </a:cubicBezTo>
                    <a:cubicBezTo>
                      <a:pt x="398" y="103"/>
                      <a:pt x="411" y="89"/>
                      <a:pt x="426" y="77"/>
                    </a:cubicBezTo>
                    <a:cubicBezTo>
                      <a:pt x="426" y="63"/>
                      <a:pt x="442" y="61"/>
                      <a:pt x="454" y="58"/>
                    </a:cubicBezTo>
                    <a:cubicBezTo>
                      <a:pt x="457" y="59"/>
                      <a:pt x="459" y="63"/>
                      <a:pt x="457" y="66"/>
                    </a:cubicBezTo>
                    <a:cubicBezTo>
                      <a:pt x="434" y="81"/>
                      <a:pt x="419" y="99"/>
                      <a:pt x="398" y="114"/>
                    </a:cubicBezTo>
                    <a:cubicBezTo>
                      <a:pt x="398" y="116"/>
                      <a:pt x="396" y="118"/>
                      <a:pt x="399" y="120"/>
                    </a:cubicBezTo>
                    <a:cubicBezTo>
                      <a:pt x="406" y="114"/>
                      <a:pt x="411" y="109"/>
                      <a:pt x="421" y="109"/>
                    </a:cubicBezTo>
                    <a:cubicBezTo>
                      <a:pt x="426" y="98"/>
                      <a:pt x="445" y="97"/>
                      <a:pt x="449" y="85"/>
                    </a:cubicBezTo>
                    <a:cubicBezTo>
                      <a:pt x="460" y="78"/>
                      <a:pt x="457" y="65"/>
                      <a:pt x="472" y="59"/>
                    </a:cubicBezTo>
                    <a:cubicBezTo>
                      <a:pt x="475" y="53"/>
                      <a:pt x="467" y="51"/>
                      <a:pt x="467" y="45"/>
                    </a:cubicBezTo>
                    <a:cubicBezTo>
                      <a:pt x="469" y="42"/>
                      <a:pt x="469" y="38"/>
                      <a:pt x="474" y="38"/>
                    </a:cubicBezTo>
                    <a:cubicBezTo>
                      <a:pt x="488" y="38"/>
                      <a:pt x="500" y="26"/>
                      <a:pt x="515" y="33"/>
                    </a:cubicBezTo>
                    <a:cubicBezTo>
                      <a:pt x="521" y="30"/>
                      <a:pt x="526" y="24"/>
                      <a:pt x="531" y="19"/>
                    </a:cubicBezTo>
                    <a:cubicBezTo>
                      <a:pt x="530" y="15"/>
                      <a:pt x="526" y="11"/>
                      <a:pt x="530" y="7"/>
                    </a:cubicBezTo>
                    <a:cubicBezTo>
                      <a:pt x="534" y="6"/>
                      <a:pt x="541" y="6"/>
                      <a:pt x="546" y="7"/>
                    </a:cubicBezTo>
                    <a:cubicBezTo>
                      <a:pt x="548" y="11"/>
                      <a:pt x="546" y="16"/>
                      <a:pt x="541" y="18"/>
                    </a:cubicBezTo>
                    <a:cubicBezTo>
                      <a:pt x="539" y="22"/>
                      <a:pt x="528" y="27"/>
                      <a:pt x="538" y="30"/>
                    </a:cubicBezTo>
                    <a:cubicBezTo>
                      <a:pt x="541" y="33"/>
                      <a:pt x="543" y="33"/>
                      <a:pt x="546" y="30"/>
                    </a:cubicBezTo>
                    <a:cubicBezTo>
                      <a:pt x="559" y="37"/>
                      <a:pt x="572" y="29"/>
                      <a:pt x="586" y="29"/>
                    </a:cubicBezTo>
                    <a:cubicBezTo>
                      <a:pt x="599" y="29"/>
                      <a:pt x="609" y="29"/>
                      <a:pt x="620" y="26"/>
                    </a:cubicBezTo>
                    <a:cubicBezTo>
                      <a:pt x="624" y="19"/>
                      <a:pt x="638" y="16"/>
                      <a:pt x="632" y="7"/>
                    </a:cubicBezTo>
                    <a:cubicBezTo>
                      <a:pt x="633" y="0"/>
                      <a:pt x="643" y="0"/>
                      <a:pt x="650" y="2"/>
                    </a:cubicBezTo>
                    <a:cubicBezTo>
                      <a:pt x="652" y="3"/>
                      <a:pt x="657" y="4"/>
                      <a:pt x="655" y="7"/>
                    </a:cubicBezTo>
                    <a:cubicBezTo>
                      <a:pt x="650" y="11"/>
                      <a:pt x="645" y="14"/>
                      <a:pt x="638" y="15"/>
                    </a:cubicBezTo>
                    <a:cubicBezTo>
                      <a:pt x="645" y="16"/>
                      <a:pt x="635" y="18"/>
                      <a:pt x="638" y="22"/>
                    </a:cubicBezTo>
                    <a:cubicBezTo>
                      <a:pt x="640" y="24"/>
                      <a:pt x="645" y="23"/>
                      <a:pt x="648" y="23"/>
                    </a:cubicBezTo>
                    <a:cubicBezTo>
                      <a:pt x="658" y="27"/>
                      <a:pt x="670" y="16"/>
                      <a:pt x="680" y="24"/>
                    </a:cubicBezTo>
                    <a:cubicBezTo>
                      <a:pt x="703" y="22"/>
                      <a:pt x="713" y="37"/>
                      <a:pt x="729" y="46"/>
                    </a:cubicBezTo>
                    <a:cubicBezTo>
                      <a:pt x="739" y="45"/>
                      <a:pt x="751" y="42"/>
                      <a:pt x="759" y="39"/>
                    </a:cubicBezTo>
                    <a:cubicBezTo>
                      <a:pt x="759" y="34"/>
                      <a:pt x="767" y="33"/>
                      <a:pt x="770" y="29"/>
                    </a:cubicBezTo>
                    <a:cubicBezTo>
                      <a:pt x="787" y="31"/>
                      <a:pt x="797" y="20"/>
                      <a:pt x="813" y="22"/>
                    </a:cubicBezTo>
                    <a:cubicBezTo>
                      <a:pt x="817" y="23"/>
                      <a:pt x="825" y="22"/>
                      <a:pt x="823" y="27"/>
                    </a:cubicBezTo>
                    <a:cubicBezTo>
                      <a:pt x="812" y="39"/>
                      <a:pt x="793" y="35"/>
                      <a:pt x="780" y="35"/>
                    </a:cubicBezTo>
                    <a:cubicBezTo>
                      <a:pt x="777" y="39"/>
                      <a:pt x="770" y="37"/>
                      <a:pt x="770" y="42"/>
                    </a:cubicBezTo>
                    <a:cubicBezTo>
                      <a:pt x="770" y="45"/>
                      <a:pt x="769" y="47"/>
                      <a:pt x="765" y="49"/>
                    </a:cubicBezTo>
                    <a:cubicBezTo>
                      <a:pt x="757" y="51"/>
                      <a:pt x="744" y="49"/>
                      <a:pt x="741" y="57"/>
                    </a:cubicBezTo>
                    <a:cubicBezTo>
                      <a:pt x="752" y="75"/>
                      <a:pt x="775" y="63"/>
                      <a:pt x="793" y="63"/>
                    </a:cubicBezTo>
                    <a:cubicBezTo>
                      <a:pt x="802" y="66"/>
                      <a:pt x="818" y="61"/>
                      <a:pt x="820" y="71"/>
                    </a:cubicBezTo>
                    <a:cubicBezTo>
                      <a:pt x="818" y="74"/>
                      <a:pt x="813" y="74"/>
                      <a:pt x="810" y="74"/>
                    </a:cubicBezTo>
                    <a:cubicBezTo>
                      <a:pt x="800" y="83"/>
                      <a:pt x="787" y="74"/>
                      <a:pt x="774" y="75"/>
                    </a:cubicBezTo>
                    <a:cubicBezTo>
                      <a:pt x="772" y="77"/>
                      <a:pt x="770" y="78"/>
                      <a:pt x="770" y="79"/>
                    </a:cubicBezTo>
                    <a:cubicBezTo>
                      <a:pt x="774" y="82"/>
                      <a:pt x="775" y="83"/>
                      <a:pt x="779" y="83"/>
                    </a:cubicBezTo>
                    <a:cubicBezTo>
                      <a:pt x="790" y="97"/>
                      <a:pt x="812" y="98"/>
                      <a:pt x="825" y="110"/>
                    </a:cubicBezTo>
                    <a:cubicBezTo>
                      <a:pt x="831" y="113"/>
                      <a:pt x="843" y="110"/>
                      <a:pt x="843" y="118"/>
                    </a:cubicBezTo>
                    <a:cubicBezTo>
                      <a:pt x="854" y="121"/>
                      <a:pt x="858" y="132"/>
                      <a:pt x="869" y="132"/>
                    </a:cubicBezTo>
                    <a:cubicBezTo>
                      <a:pt x="883" y="142"/>
                      <a:pt x="901" y="150"/>
                      <a:pt x="914" y="160"/>
                    </a:cubicBezTo>
                    <a:cubicBezTo>
                      <a:pt x="929" y="164"/>
                      <a:pt x="940" y="172"/>
                      <a:pt x="957" y="173"/>
                    </a:cubicBezTo>
                    <a:cubicBezTo>
                      <a:pt x="958" y="174"/>
                      <a:pt x="958" y="177"/>
                      <a:pt x="958" y="178"/>
                    </a:cubicBezTo>
                    <a:cubicBezTo>
                      <a:pt x="952" y="188"/>
                      <a:pt x="937" y="186"/>
                      <a:pt x="925" y="186"/>
                    </a:cubicBezTo>
                    <a:cubicBezTo>
                      <a:pt x="901" y="174"/>
                      <a:pt x="883" y="157"/>
                      <a:pt x="864" y="140"/>
                    </a:cubicBezTo>
                    <a:cubicBezTo>
                      <a:pt x="853" y="138"/>
                      <a:pt x="850" y="126"/>
                      <a:pt x="836" y="129"/>
                    </a:cubicBezTo>
                    <a:cubicBezTo>
                      <a:pt x="823" y="120"/>
                      <a:pt x="805" y="118"/>
                      <a:pt x="793" y="107"/>
                    </a:cubicBezTo>
                    <a:cubicBezTo>
                      <a:pt x="765" y="101"/>
                      <a:pt x="752" y="75"/>
                      <a:pt x="729" y="59"/>
                    </a:cubicBezTo>
                    <a:cubicBezTo>
                      <a:pt x="706" y="49"/>
                      <a:pt x="683" y="34"/>
                      <a:pt x="653" y="38"/>
                    </a:cubicBezTo>
                    <a:cubicBezTo>
                      <a:pt x="648" y="41"/>
                      <a:pt x="643" y="43"/>
                      <a:pt x="637" y="39"/>
                    </a:cubicBezTo>
                    <a:cubicBezTo>
                      <a:pt x="617" y="42"/>
                      <a:pt x="601" y="50"/>
                      <a:pt x="581" y="42"/>
                    </a:cubicBezTo>
                    <a:cubicBezTo>
                      <a:pt x="556" y="51"/>
                      <a:pt x="528" y="38"/>
                      <a:pt x="505" y="51"/>
                    </a:cubicBezTo>
                    <a:cubicBezTo>
                      <a:pt x="501" y="54"/>
                      <a:pt x="510" y="55"/>
                      <a:pt x="507" y="58"/>
                    </a:cubicBezTo>
                    <a:cubicBezTo>
                      <a:pt x="503" y="59"/>
                      <a:pt x="500" y="55"/>
                      <a:pt x="497" y="53"/>
                    </a:cubicBezTo>
                    <a:cubicBezTo>
                      <a:pt x="483" y="74"/>
                      <a:pt x="460" y="91"/>
                      <a:pt x="442" y="112"/>
                    </a:cubicBezTo>
                    <a:cubicBezTo>
                      <a:pt x="429" y="124"/>
                      <a:pt x="414" y="128"/>
                      <a:pt x="399" y="137"/>
                    </a:cubicBezTo>
                    <a:cubicBezTo>
                      <a:pt x="383" y="140"/>
                      <a:pt x="368" y="150"/>
                      <a:pt x="350" y="148"/>
                    </a:cubicBezTo>
                    <a:cubicBezTo>
                      <a:pt x="335" y="154"/>
                      <a:pt x="322" y="164"/>
                      <a:pt x="307" y="169"/>
                    </a:cubicBezTo>
                    <a:cubicBezTo>
                      <a:pt x="294" y="177"/>
                      <a:pt x="277" y="177"/>
                      <a:pt x="264" y="185"/>
                    </a:cubicBezTo>
                    <a:cubicBezTo>
                      <a:pt x="238" y="192"/>
                      <a:pt x="213" y="199"/>
                      <a:pt x="190" y="209"/>
                    </a:cubicBezTo>
                    <a:cubicBezTo>
                      <a:pt x="175" y="207"/>
                      <a:pt x="170" y="220"/>
                      <a:pt x="159" y="220"/>
                    </a:cubicBezTo>
                    <a:cubicBezTo>
                      <a:pt x="145" y="221"/>
                      <a:pt x="137" y="241"/>
                      <a:pt x="124" y="232"/>
                    </a:cubicBezTo>
                    <a:cubicBezTo>
                      <a:pt x="106" y="237"/>
                      <a:pt x="88" y="249"/>
                      <a:pt x="71" y="257"/>
                    </a:cubicBezTo>
                    <a:cubicBezTo>
                      <a:pt x="69" y="265"/>
                      <a:pt x="61" y="271"/>
                      <a:pt x="53" y="273"/>
                    </a:cubicBezTo>
                    <a:close/>
                    <a:moveTo>
                      <a:pt x="46" y="261"/>
                    </a:moveTo>
                    <a:cubicBezTo>
                      <a:pt x="45" y="261"/>
                      <a:pt x="45" y="261"/>
                      <a:pt x="45" y="261"/>
                    </a:cubicBezTo>
                    <a:cubicBezTo>
                      <a:pt x="45" y="263"/>
                      <a:pt x="45" y="263"/>
                      <a:pt x="45" y="263"/>
                    </a:cubicBezTo>
                    <a:cubicBezTo>
                      <a:pt x="46" y="263"/>
                      <a:pt x="46" y="263"/>
                      <a:pt x="46" y="263"/>
                    </a:cubicBezTo>
                    <a:lnTo>
                      <a:pt x="46" y="261"/>
                    </a:lnTo>
                    <a:close/>
                    <a:moveTo>
                      <a:pt x="906" y="162"/>
                    </a:moveTo>
                    <a:cubicBezTo>
                      <a:pt x="907" y="161"/>
                      <a:pt x="907" y="161"/>
                      <a:pt x="907" y="161"/>
                    </a:cubicBezTo>
                    <a:cubicBezTo>
                      <a:pt x="907" y="161"/>
                      <a:pt x="907" y="161"/>
                      <a:pt x="906" y="161"/>
                    </a:cubicBezTo>
                    <a:lnTo>
                      <a:pt x="906" y="162"/>
                    </a:lnTo>
                    <a:close/>
                    <a:moveTo>
                      <a:pt x="302" y="157"/>
                    </a:moveTo>
                    <a:cubicBezTo>
                      <a:pt x="302" y="154"/>
                      <a:pt x="305" y="156"/>
                      <a:pt x="304" y="153"/>
                    </a:cubicBezTo>
                    <a:cubicBezTo>
                      <a:pt x="300" y="154"/>
                      <a:pt x="300" y="154"/>
                      <a:pt x="300" y="154"/>
                    </a:cubicBezTo>
                    <a:lnTo>
                      <a:pt x="302" y="157"/>
                    </a:lnTo>
                    <a:close/>
                    <a:moveTo>
                      <a:pt x="81" y="244"/>
                    </a:moveTo>
                    <a:cubicBezTo>
                      <a:pt x="83" y="237"/>
                      <a:pt x="89" y="233"/>
                      <a:pt x="88" y="227"/>
                    </a:cubicBezTo>
                    <a:cubicBezTo>
                      <a:pt x="84" y="223"/>
                      <a:pt x="81" y="227"/>
                      <a:pt x="78" y="228"/>
                    </a:cubicBezTo>
                    <a:cubicBezTo>
                      <a:pt x="64" y="237"/>
                      <a:pt x="60" y="248"/>
                      <a:pt x="48" y="257"/>
                    </a:cubicBezTo>
                    <a:cubicBezTo>
                      <a:pt x="60" y="259"/>
                      <a:pt x="74" y="252"/>
                      <a:pt x="81" y="2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0" name="Freeform 197"/>
              <p:cNvSpPr/>
              <p:nvPr/>
            </p:nvSpPr>
            <p:spPr bwMode="auto">
              <a:xfrm>
                <a:off x="1820" y="3268"/>
                <a:ext cx="31" cy="27"/>
              </a:xfrm>
              <a:custGeom>
                <a:avLst/>
                <a:gdLst>
                  <a:gd name="T0" fmla="*/ 8 w 35"/>
                  <a:gd name="T1" fmla="*/ 31 h 31"/>
                  <a:gd name="T2" fmla="*/ 2 w 35"/>
                  <a:gd name="T3" fmla="*/ 31 h 31"/>
                  <a:gd name="T4" fmla="*/ 13 w 35"/>
                  <a:gd name="T5" fmla="*/ 6 h 31"/>
                  <a:gd name="T6" fmla="*/ 28 w 35"/>
                  <a:gd name="T7" fmla="*/ 0 h 31"/>
                  <a:gd name="T8" fmla="*/ 33 w 35"/>
                  <a:gd name="T9" fmla="*/ 5 h 31"/>
                  <a:gd name="T10" fmla="*/ 8 w 35"/>
                  <a:gd name="T11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31">
                    <a:moveTo>
                      <a:pt x="8" y="31"/>
                    </a:moveTo>
                    <a:cubicBezTo>
                      <a:pt x="7" y="31"/>
                      <a:pt x="3" y="31"/>
                      <a:pt x="2" y="31"/>
                    </a:cubicBezTo>
                    <a:cubicBezTo>
                      <a:pt x="0" y="21"/>
                      <a:pt x="13" y="16"/>
                      <a:pt x="13" y="6"/>
                    </a:cubicBezTo>
                    <a:cubicBezTo>
                      <a:pt x="15" y="1"/>
                      <a:pt x="23" y="1"/>
                      <a:pt x="28" y="0"/>
                    </a:cubicBezTo>
                    <a:cubicBezTo>
                      <a:pt x="32" y="0"/>
                      <a:pt x="35" y="2"/>
                      <a:pt x="33" y="5"/>
                    </a:cubicBezTo>
                    <a:lnTo>
                      <a:pt x="8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1" name="Freeform 198"/>
              <p:cNvSpPr>
                <a:spLocks noEditPoints="1"/>
              </p:cNvSpPr>
              <p:nvPr/>
            </p:nvSpPr>
            <p:spPr bwMode="auto">
              <a:xfrm>
                <a:off x="1470" y="3268"/>
                <a:ext cx="110" cy="113"/>
              </a:xfrm>
              <a:custGeom>
                <a:avLst/>
                <a:gdLst>
                  <a:gd name="T0" fmla="*/ 20 w 127"/>
                  <a:gd name="T1" fmla="*/ 87 h 130"/>
                  <a:gd name="T2" fmla="*/ 43 w 127"/>
                  <a:gd name="T3" fmla="*/ 60 h 130"/>
                  <a:gd name="T4" fmla="*/ 54 w 127"/>
                  <a:gd name="T5" fmla="*/ 63 h 130"/>
                  <a:gd name="T6" fmla="*/ 43 w 127"/>
                  <a:gd name="T7" fmla="*/ 76 h 130"/>
                  <a:gd name="T8" fmla="*/ 38 w 127"/>
                  <a:gd name="T9" fmla="*/ 85 h 130"/>
                  <a:gd name="T10" fmla="*/ 64 w 127"/>
                  <a:gd name="T11" fmla="*/ 65 h 130"/>
                  <a:gd name="T12" fmla="*/ 104 w 127"/>
                  <a:gd name="T13" fmla="*/ 16 h 130"/>
                  <a:gd name="T14" fmla="*/ 104 w 127"/>
                  <a:gd name="T15" fmla="*/ 8 h 130"/>
                  <a:gd name="T16" fmla="*/ 125 w 127"/>
                  <a:gd name="T17" fmla="*/ 0 h 130"/>
                  <a:gd name="T18" fmla="*/ 124 w 127"/>
                  <a:gd name="T19" fmla="*/ 8 h 130"/>
                  <a:gd name="T20" fmla="*/ 109 w 127"/>
                  <a:gd name="T21" fmla="*/ 27 h 130"/>
                  <a:gd name="T22" fmla="*/ 97 w 127"/>
                  <a:gd name="T23" fmla="*/ 45 h 130"/>
                  <a:gd name="T24" fmla="*/ 45 w 127"/>
                  <a:gd name="T25" fmla="*/ 99 h 130"/>
                  <a:gd name="T26" fmla="*/ 56 w 127"/>
                  <a:gd name="T27" fmla="*/ 97 h 130"/>
                  <a:gd name="T28" fmla="*/ 61 w 127"/>
                  <a:gd name="T29" fmla="*/ 103 h 130"/>
                  <a:gd name="T30" fmla="*/ 35 w 127"/>
                  <a:gd name="T31" fmla="*/ 130 h 130"/>
                  <a:gd name="T32" fmla="*/ 38 w 127"/>
                  <a:gd name="T33" fmla="*/ 123 h 130"/>
                  <a:gd name="T34" fmla="*/ 45 w 127"/>
                  <a:gd name="T35" fmla="*/ 103 h 130"/>
                  <a:gd name="T36" fmla="*/ 18 w 127"/>
                  <a:gd name="T37" fmla="*/ 124 h 130"/>
                  <a:gd name="T38" fmla="*/ 15 w 127"/>
                  <a:gd name="T39" fmla="*/ 124 h 130"/>
                  <a:gd name="T40" fmla="*/ 17 w 127"/>
                  <a:gd name="T41" fmla="*/ 115 h 130"/>
                  <a:gd name="T42" fmla="*/ 20 w 127"/>
                  <a:gd name="T43" fmla="*/ 87 h 130"/>
                  <a:gd name="T44" fmla="*/ 26 w 127"/>
                  <a:gd name="T45" fmla="*/ 100 h 130"/>
                  <a:gd name="T46" fmla="*/ 31 w 127"/>
                  <a:gd name="T47" fmla="*/ 97 h 130"/>
                  <a:gd name="T48" fmla="*/ 26 w 127"/>
                  <a:gd name="T49" fmla="*/ 96 h 130"/>
                  <a:gd name="T50" fmla="*/ 26 w 127"/>
                  <a:gd name="T51" fmla="*/ 10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27" h="130">
                    <a:moveTo>
                      <a:pt x="20" y="87"/>
                    </a:moveTo>
                    <a:cubicBezTo>
                      <a:pt x="31" y="79"/>
                      <a:pt x="35" y="69"/>
                      <a:pt x="43" y="60"/>
                    </a:cubicBezTo>
                    <a:cubicBezTo>
                      <a:pt x="48" y="59"/>
                      <a:pt x="53" y="59"/>
                      <a:pt x="54" y="63"/>
                    </a:cubicBezTo>
                    <a:cubicBezTo>
                      <a:pt x="50" y="65"/>
                      <a:pt x="50" y="72"/>
                      <a:pt x="43" y="76"/>
                    </a:cubicBezTo>
                    <a:cubicBezTo>
                      <a:pt x="41" y="79"/>
                      <a:pt x="35" y="83"/>
                      <a:pt x="38" y="85"/>
                    </a:cubicBezTo>
                    <a:cubicBezTo>
                      <a:pt x="48" y="80"/>
                      <a:pt x="64" y="77"/>
                      <a:pt x="64" y="65"/>
                    </a:cubicBezTo>
                    <a:cubicBezTo>
                      <a:pt x="86" y="53"/>
                      <a:pt x="91" y="32"/>
                      <a:pt x="104" y="16"/>
                    </a:cubicBezTo>
                    <a:cubicBezTo>
                      <a:pt x="104" y="8"/>
                      <a:pt x="104" y="8"/>
                      <a:pt x="104" y="8"/>
                    </a:cubicBezTo>
                    <a:cubicBezTo>
                      <a:pt x="109" y="2"/>
                      <a:pt x="117" y="0"/>
                      <a:pt x="125" y="0"/>
                    </a:cubicBezTo>
                    <a:cubicBezTo>
                      <a:pt x="127" y="1"/>
                      <a:pt x="125" y="5"/>
                      <a:pt x="124" y="8"/>
                    </a:cubicBezTo>
                    <a:cubicBezTo>
                      <a:pt x="124" y="16"/>
                      <a:pt x="114" y="20"/>
                      <a:pt x="109" y="27"/>
                    </a:cubicBezTo>
                    <a:cubicBezTo>
                      <a:pt x="104" y="33"/>
                      <a:pt x="111" y="43"/>
                      <a:pt x="97" y="45"/>
                    </a:cubicBezTo>
                    <a:cubicBezTo>
                      <a:pt x="84" y="64"/>
                      <a:pt x="59" y="81"/>
                      <a:pt x="45" y="99"/>
                    </a:cubicBezTo>
                    <a:cubicBezTo>
                      <a:pt x="48" y="103"/>
                      <a:pt x="51" y="97"/>
                      <a:pt x="56" y="97"/>
                    </a:cubicBezTo>
                    <a:cubicBezTo>
                      <a:pt x="59" y="97"/>
                      <a:pt x="61" y="100"/>
                      <a:pt x="61" y="103"/>
                    </a:cubicBezTo>
                    <a:cubicBezTo>
                      <a:pt x="50" y="111"/>
                      <a:pt x="48" y="126"/>
                      <a:pt x="35" y="130"/>
                    </a:cubicBezTo>
                    <a:cubicBezTo>
                      <a:pt x="33" y="128"/>
                      <a:pt x="35" y="124"/>
                      <a:pt x="38" y="123"/>
                    </a:cubicBezTo>
                    <a:cubicBezTo>
                      <a:pt x="38" y="115"/>
                      <a:pt x="45" y="110"/>
                      <a:pt x="45" y="103"/>
                    </a:cubicBezTo>
                    <a:cubicBezTo>
                      <a:pt x="30" y="105"/>
                      <a:pt x="30" y="119"/>
                      <a:pt x="18" y="124"/>
                    </a:cubicBezTo>
                    <a:cubicBezTo>
                      <a:pt x="15" y="124"/>
                      <a:pt x="15" y="124"/>
                      <a:pt x="15" y="124"/>
                    </a:cubicBezTo>
                    <a:cubicBezTo>
                      <a:pt x="12" y="120"/>
                      <a:pt x="17" y="118"/>
                      <a:pt x="17" y="115"/>
                    </a:cubicBezTo>
                    <a:cubicBezTo>
                      <a:pt x="0" y="108"/>
                      <a:pt x="20" y="96"/>
                      <a:pt x="20" y="87"/>
                    </a:cubicBezTo>
                    <a:close/>
                    <a:moveTo>
                      <a:pt x="26" y="100"/>
                    </a:moveTo>
                    <a:cubicBezTo>
                      <a:pt x="31" y="97"/>
                      <a:pt x="31" y="97"/>
                      <a:pt x="31" y="97"/>
                    </a:cubicBezTo>
                    <a:cubicBezTo>
                      <a:pt x="30" y="95"/>
                      <a:pt x="30" y="97"/>
                      <a:pt x="26" y="96"/>
                    </a:cubicBezTo>
                    <a:lnTo>
                      <a:pt x="26" y="1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2" name="Freeform 199"/>
              <p:cNvSpPr/>
              <p:nvPr/>
            </p:nvSpPr>
            <p:spPr bwMode="auto">
              <a:xfrm>
                <a:off x="1077" y="3262"/>
                <a:ext cx="110" cy="57"/>
              </a:xfrm>
              <a:custGeom>
                <a:avLst/>
                <a:gdLst>
                  <a:gd name="T0" fmla="*/ 17 w 126"/>
                  <a:gd name="T1" fmla="*/ 47 h 66"/>
                  <a:gd name="T2" fmla="*/ 30 w 126"/>
                  <a:gd name="T3" fmla="*/ 35 h 66"/>
                  <a:gd name="T4" fmla="*/ 50 w 126"/>
                  <a:gd name="T5" fmla="*/ 47 h 66"/>
                  <a:gd name="T6" fmla="*/ 89 w 126"/>
                  <a:gd name="T7" fmla="*/ 19 h 66"/>
                  <a:gd name="T8" fmla="*/ 121 w 126"/>
                  <a:gd name="T9" fmla="*/ 9 h 66"/>
                  <a:gd name="T10" fmla="*/ 104 w 126"/>
                  <a:gd name="T11" fmla="*/ 23 h 66"/>
                  <a:gd name="T12" fmla="*/ 78 w 126"/>
                  <a:gd name="T13" fmla="*/ 46 h 66"/>
                  <a:gd name="T14" fmla="*/ 56 w 126"/>
                  <a:gd name="T15" fmla="*/ 51 h 66"/>
                  <a:gd name="T16" fmla="*/ 33 w 126"/>
                  <a:gd name="T17" fmla="*/ 66 h 66"/>
                  <a:gd name="T18" fmla="*/ 45 w 126"/>
                  <a:gd name="T19" fmla="*/ 50 h 66"/>
                  <a:gd name="T20" fmla="*/ 32 w 126"/>
                  <a:gd name="T21" fmla="*/ 46 h 66"/>
                  <a:gd name="T22" fmla="*/ 0 w 126"/>
                  <a:gd name="T23" fmla="*/ 64 h 66"/>
                  <a:gd name="T24" fmla="*/ 17 w 126"/>
                  <a:gd name="T25" fmla="*/ 47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6" h="66">
                    <a:moveTo>
                      <a:pt x="17" y="47"/>
                    </a:moveTo>
                    <a:cubicBezTo>
                      <a:pt x="20" y="42"/>
                      <a:pt x="23" y="38"/>
                      <a:pt x="30" y="35"/>
                    </a:cubicBezTo>
                    <a:cubicBezTo>
                      <a:pt x="41" y="34"/>
                      <a:pt x="41" y="44"/>
                      <a:pt x="50" y="47"/>
                    </a:cubicBezTo>
                    <a:cubicBezTo>
                      <a:pt x="65" y="38"/>
                      <a:pt x="73" y="25"/>
                      <a:pt x="89" y="19"/>
                    </a:cubicBezTo>
                    <a:cubicBezTo>
                      <a:pt x="96" y="13"/>
                      <a:pt x="107" y="0"/>
                      <a:pt x="121" y="9"/>
                    </a:cubicBezTo>
                    <a:cubicBezTo>
                      <a:pt x="126" y="19"/>
                      <a:pt x="107" y="16"/>
                      <a:pt x="104" y="23"/>
                    </a:cubicBezTo>
                    <a:cubicBezTo>
                      <a:pt x="96" y="32"/>
                      <a:pt x="76" y="32"/>
                      <a:pt x="78" y="46"/>
                    </a:cubicBezTo>
                    <a:cubicBezTo>
                      <a:pt x="69" y="40"/>
                      <a:pt x="63" y="48"/>
                      <a:pt x="56" y="51"/>
                    </a:cubicBezTo>
                    <a:cubicBezTo>
                      <a:pt x="48" y="55"/>
                      <a:pt x="43" y="64"/>
                      <a:pt x="33" y="66"/>
                    </a:cubicBezTo>
                    <a:cubicBezTo>
                      <a:pt x="28" y="58"/>
                      <a:pt x="41" y="56"/>
                      <a:pt x="45" y="50"/>
                    </a:cubicBezTo>
                    <a:cubicBezTo>
                      <a:pt x="41" y="46"/>
                      <a:pt x="36" y="44"/>
                      <a:pt x="32" y="46"/>
                    </a:cubicBezTo>
                    <a:cubicBezTo>
                      <a:pt x="20" y="52"/>
                      <a:pt x="12" y="62"/>
                      <a:pt x="0" y="64"/>
                    </a:cubicBezTo>
                    <a:cubicBezTo>
                      <a:pt x="0" y="58"/>
                      <a:pt x="10" y="52"/>
                      <a:pt x="17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3" name="Freeform 200"/>
              <p:cNvSpPr/>
              <p:nvPr/>
            </p:nvSpPr>
            <p:spPr bwMode="auto">
              <a:xfrm>
                <a:off x="609" y="3266"/>
                <a:ext cx="67" cy="49"/>
              </a:xfrm>
              <a:custGeom>
                <a:avLst/>
                <a:gdLst>
                  <a:gd name="T0" fmla="*/ 67 w 77"/>
                  <a:gd name="T1" fmla="*/ 2 h 57"/>
                  <a:gd name="T2" fmla="*/ 76 w 77"/>
                  <a:gd name="T3" fmla="*/ 4 h 57"/>
                  <a:gd name="T4" fmla="*/ 8 w 77"/>
                  <a:gd name="T5" fmla="*/ 57 h 57"/>
                  <a:gd name="T6" fmla="*/ 2 w 77"/>
                  <a:gd name="T7" fmla="*/ 54 h 57"/>
                  <a:gd name="T8" fmla="*/ 3 w 77"/>
                  <a:gd name="T9" fmla="*/ 46 h 57"/>
                  <a:gd name="T10" fmla="*/ 67 w 77"/>
                  <a:gd name="T11" fmla="*/ 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7" h="57">
                    <a:moveTo>
                      <a:pt x="67" y="2"/>
                    </a:moveTo>
                    <a:cubicBezTo>
                      <a:pt x="71" y="0"/>
                      <a:pt x="77" y="0"/>
                      <a:pt x="76" y="4"/>
                    </a:cubicBezTo>
                    <a:cubicBezTo>
                      <a:pt x="59" y="24"/>
                      <a:pt x="26" y="37"/>
                      <a:pt x="8" y="57"/>
                    </a:cubicBezTo>
                    <a:cubicBezTo>
                      <a:pt x="6" y="57"/>
                      <a:pt x="3" y="57"/>
                      <a:pt x="2" y="54"/>
                    </a:cubicBezTo>
                    <a:cubicBezTo>
                      <a:pt x="0" y="51"/>
                      <a:pt x="2" y="49"/>
                      <a:pt x="3" y="46"/>
                    </a:cubicBezTo>
                    <a:cubicBezTo>
                      <a:pt x="28" y="34"/>
                      <a:pt x="46" y="18"/>
                      <a:pt x="6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4" name="Freeform 201"/>
              <p:cNvSpPr/>
              <p:nvPr/>
            </p:nvSpPr>
            <p:spPr bwMode="auto">
              <a:xfrm>
                <a:off x="937" y="3268"/>
                <a:ext cx="114" cy="100"/>
              </a:xfrm>
              <a:custGeom>
                <a:avLst/>
                <a:gdLst>
                  <a:gd name="T0" fmla="*/ 4 w 131"/>
                  <a:gd name="T1" fmla="*/ 114 h 114"/>
                  <a:gd name="T2" fmla="*/ 0 w 131"/>
                  <a:gd name="T3" fmla="*/ 110 h 114"/>
                  <a:gd name="T4" fmla="*/ 95 w 131"/>
                  <a:gd name="T5" fmla="*/ 24 h 114"/>
                  <a:gd name="T6" fmla="*/ 118 w 131"/>
                  <a:gd name="T7" fmla="*/ 4 h 114"/>
                  <a:gd name="T8" fmla="*/ 131 w 131"/>
                  <a:gd name="T9" fmla="*/ 3 h 114"/>
                  <a:gd name="T10" fmla="*/ 123 w 131"/>
                  <a:gd name="T11" fmla="*/ 15 h 114"/>
                  <a:gd name="T12" fmla="*/ 113 w 131"/>
                  <a:gd name="T13" fmla="*/ 21 h 114"/>
                  <a:gd name="T14" fmla="*/ 46 w 131"/>
                  <a:gd name="T15" fmla="*/ 80 h 114"/>
                  <a:gd name="T16" fmla="*/ 4 w 131"/>
                  <a:gd name="T17" fmla="*/ 11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1" h="114">
                    <a:moveTo>
                      <a:pt x="4" y="114"/>
                    </a:moveTo>
                    <a:cubicBezTo>
                      <a:pt x="3" y="113"/>
                      <a:pt x="0" y="113"/>
                      <a:pt x="0" y="110"/>
                    </a:cubicBezTo>
                    <a:cubicBezTo>
                      <a:pt x="24" y="74"/>
                      <a:pt x="72" y="60"/>
                      <a:pt x="95" y="24"/>
                    </a:cubicBezTo>
                    <a:cubicBezTo>
                      <a:pt x="103" y="16"/>
                      <a:pt x="113" y="12"/>
                      <a:pt x="118" y="4"/>
                    </a:cubicBezTo>
                    <a:cubicBezTo>
                      <a:pt x="123" y="3"/>
                      <a:pt x="127" y="0"/>
                      <a:pt x="131" y="3"/>
                    </a:cubicBezTo>
                    <a:cubicBezTo>
                      <a:pt x="131" y="8"/>
                      <a:pt x="125" y="11"/>
                      <a:pt x="123" y="15"/>
                    </a:cubicBezTo>
                    <a:cubicBezTo>
                      <a:pt x="120" y="19"/>
                      <a:pt x="110" y="15"/>
                      <a:pt x="113" y="21"/>
                    </a:cubicBezTo>
                    <a:cubicBezTo>
                      <a:pt x="94" y="43"/>
                      <a:pt x="69" y="60"/>
                      <a:pt x="46" y="80"/>
                    </a:cubicBezTo>
                    <a:cubicBezTo>
                      <a:pt x="31" y="90"/>
                      <a:pt x="21" y="104"/>
                      <a:pt x="4" y="1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5" name="Freeform 202"/>
              <p:cNvSpPr/>
              <p:nvPr/>
            </p:nvSpPr>
            <p:spPr bwMode="auto">
              <a:xfrm>
                <a:off x="1628" y="3271"/>
                <a:ext cx="44" cy="46"/>
              </a:xfrm>
              <a:custGeom>
                <a:avLst/>
                <a:gdLst>
                  <a:gd name="T0" fmla="*/ 0 w 50"/>
                  <a:gd name="T1" fmla="*/ 53 h 53"/>
                  <a:gd name="T2" fmla="*/ 0 w 50"/>
                  <a:gd name="T3" fmla="*/ 51 h 53"/>
                  <a:gd name="T4" fmla="*/ 18 w 50"/>
                  <a:gd name="T5" fmla="*/ 31 h 53"/>
                  <a:gd name="T6" fmla="*/ 38 w 50"/>
                  <a:gd name="T7" fmla="*/ 2 h 53"/>
                  <a:gd name="T8" fmla="*/ 50 w 50"/>
                  <a:gd name="T9" fmla="*/ 2 h 53"/>
                  <a:gd name="T10" fmla="*/ 40 w 50"/>
                  <a:gd name="T11" fmla="*/ 21 h 53"/>
                  <a:gd name="T12" fmla="*/ 0 w 50"/>
                  <a:gd name="T13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" h="53">
                    <a:moveTo>
                      <a:pt x="0" y="53"/>
                    </a:moveTo>
                    <a:cubicBezTo>
                      <a:pt x="0" y="51"/>
                      <a:pt x="0" y="51"/>
                      <a:pt x="0" y="51"/>
                    </a:cubicBezTo>
                    <a:cubicBezTo>
                      <a:pt x="5" y="44"/>
                      <a:pt x="10" y="36"/>
                      <a:pt x="18" y="31"/>
                    </a:cubicBezTo>
                    <a:cubicBezTo>
                      <a:pt x="23" y="21"/>
                      <a:pt x="30" y="12"/>
                      <a:pt x="38" y="2"/>
                    </a:cubicBezTo>
                    <a:cubicBezTo>
                      <a:pt x="41" y="0"/>
                      <a:pt x="46" y="1"/>
                      <a:pt x="50" y="2"/>
                    </a:cubicBezTo>
                    <a:cubicBezTo>
                      <a:pt x="46" y="8"/>
                      <a:pt x="45" y="16"/>
                      <a:pt x="40" y="21"/>
                    </a:cubicBezTo>
                    <a:cubicBezTo>
                      <a:pt x="25" y="31"/>
                      <a:pt x="18" y="48"/>
                      <a:pt x="0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6" name="Freeform 203"/>
              <p:cNvSpPr/>
              <p:nvPr/>
            </p:nvSpPr>
            <p:spPr bwMode="auto">
              <a:xfrm>
                <a:off x="1438" y="3268"/>
                <a:ext cx="27" cy="32"/>
              </a:xfrm>
              <a:custGeom>
                <a:avLst/>
                <a:gdLst>
                  <a:gd name="T0" fmla="*/ 31 w 31"/>
                  <a:gd name="T1" fmla="*/ 8 h 36"/>
                  <a:gd name="T2" fmla="*/ 6 w 31"/>
                  <a:gd name="T3" fmla="*/ 36 h 36"/>
                  <a:gd name="T4" fmla="*/ 15 w 31"/>
                  <a:gd name="T5" fmla="*/ 12 h 36"/>
                  <a:gd name="T6" fmla="*/ 31 w 31"/>
                  <a:gd name="T7" fmla="*/ 8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36">
                    <a:moveTo>
                      <a:pt x="31" y="8"/>
                    </a:moveTo>
                    <a:cubicBezTo>
                      <a:pt x="26" y="19"/>
                      <a:pt x="18" y="30"/>
                      <a:pt x="6" y="36"/>
                    </a:cubicBezTo>
                    <a:cubicBezTo>
                      <a:pt x="0" y="28"/>
                      <a:pt x="18" y="23"/>
                      <a:pt x="15" y="12"/>
                    </a:cubicBezTo>
                    <a:cubicBezTo>
                      <a:pt x="15" y="5"/>
                      <a:pt x="29" y="0"/>
                      <a:pt x="3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7" name="Freeform 204"/>
              <p:cNvSpPr/>
              <p:nvPr/>
            </p:nvSpPr>
            <p:spPr bwMode="auto">
              <a:xfrm>
                <a:off x="960" y="3273"/>
                <a:ext cx="11" cy="9"/>
              </a:xfrm>
              <a:custGeom>
                <a:avLst/>
                <a:gdLst>
                  <a:gd name="T0" fmla="*/ 8 w 13"/>
                  <a:gd name="T1" fmla="*/ 0 h 10"/>
                  <a:gd name="T2" fmla="*/ 11 w 13"/>
                  <a:gd name="T3" fmla="*/ 7 h 10"/>
                  <a:gd name="T4" fmla="*/ 7 w 13"/>
                  <a:gd name="T5" fmla="*/ 10 h 10"/>
                  <a:gd name="T6" fmla="*/ 2 w 13"/>
                  <a:gd name="T7" fmla="*/ 7 h 10"/>
                  <a:gd name="T8" fmla="*/ 8 w 13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0">
                    <a:moveTo>
                      <a:pt x="8" y="0"/>
                    </a:moveTo>
                    <a:cubicBezTo>
                      <a:pt x="10" y="3"/>
                      <a:pt x="13" y="3"/>
                      <a:pt x="11" y="7"/>
                    </a:cubicBezTo>
                    <a:cubicBezTo>
                      <a:pt x="10" y="7"/>
                      <a:pt x="8" y="10"/>
                      <a:pt x="7" y="10"/>
                    </a:cubicBezTo>
                    <a:cubicBezTo>
                      <a:pt x="3" y="10"/>
                      <a:pt x="2" y="8"/>
                      <a:pt x="2" y="7"/>
                    </a:cubicBezTo>
                    <a:cubicBezTo>
                      <a:pt x="0" y="3"/>
                      <a:pt x="5" y="2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4" name="Group 406"/>
            <p:cNvGrpSpPr/>
            <p:nvPr/>
          </p:nvGrpSpPr>
          <p:grpSpPr bwMode="auto">
            <a:xfrm>
              <a:off x="-1" y="3271"/>
              <a:ext cx="2531" cy="791"/>
              <a:chOff x="-1" y="3271"/>
              <a:chExt cx="2531" cy="791"/>
            </a:xfrm>
            <a:grpFill/>
          </p:grpSpPr>
          <p:sp>
            <p:nvSpPr>
              <p:cNvPr id="328" name="Freeform 206"/>
              <p:cNvSpPr/>
              <p:nvPr/>
            </p:nvSpPr>
            <p:spPr bwMode="auto">
              <a:xfrm>
                <a:off x="1478" y="3275"/>
                <a:ext cx="33" cy="37"/>
              </a:xfrm>
              <a:custGeom>
                <a:avLst/>
                <a:gdLst>
                  <a:gd name="T0" fmla="*/ 33 w 38"/>
                  <a:gd name="T1" fmla="*/ 5 h 43"/>
                  <a:gd name="T2" fmla="*/ 18 w 38"/>
                  <a:gd name="T3" fmla="*/ 27 h 43"/>
                  <a:gd name="T4" fmla="*/ 2 w 38"/>
                  <a:gd name="T5" fmla="*/ 43 h 43"/>
                  <a:gd name="T6" fmla="*/ 16 w 38"/>
                  <a:gd name="T7" fmla="*/ 9 h 43"/>
                  <a:gd name="T8" fmla="*/ 33 w 38"/>
                  <a:gd name="T9" fmla="*/ 5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43">
                    <a:moveTo>
                      <a:pt x="33" y="5"/>
                    </a:moveTo>
                    <a:cubicBezTo>
                      <a:pt x="38" y="14"/>
                      <a:pt x="20" y="19"/>
                      <a:pt x="18" y="27"/>
                    </a:cubicBezTo>
                    <a:cubicBezTo>
                      <a:pt x="16" y="33"/>
                      <a:pt x="10" y="41"/>
                      <a:pt x="2" y="43"/>
                    </a:cubicBezTo>
                    <a:cubicBezTo>
                      <a:pt x="0" y="29"/>
                      <a:pt x="21" y="23"/>
                      <a:pt x="16" y="9"/>
                    </a:cubicBezTo>
                    <a:cubicBezTo>
                      <a:pt x="20" y="5"/>
                      <a:pt x="26" y="0"/>
                      <a:pt x="3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9" name="Freeform 207"/>
              <p:cNvSpPr/>
              <p:nvPr/>
            </p:nvSpPr>
            <p:spPr bwMode="auto">
              <a:xfrm>
                <a:off x="409" y="3271"/>
                <a:ext cx="116" cy="73"/>
              </a:xfrm>
              <a:custGeom>
                <a:avLst/>
                <a:gdLst>
                  <a:gd name="T0" fmla="*/ 61 w 134"/>
                  <a:gd name="T1" fmla="*/ 36 h 84"/>
                  <a:gd name="T2" fmla="*/ 132 w 134"/>
                  <a:gd name="T3" fmla="*/ 12 h 84"/>
                  <a:gd name="T4" fmla="*/ 130 w 134"/>
                  <a:gd name="T5" fmla="*/ 20 h 84"/>
                  <a:gd name="T6" fmla="*/ 31 w 134"/>
                  <a:gd name="T7" fmla="*/ 71 h 84"/>
                  <a:gd name="T8" fmla="*/ 25 w 134"/>
                  <a:gd name="T9" fmla="*/ 73 h 84"/>
                  <a:gd name="T10" fmla="*/ 0 w 134"/>
                  <a:gd name="T11" fmla="*/ 79 h 84"/>
                  <a:gd name="T12" fmla="*/ 23 w 134"/>
                  <a:gd name="T13" fmla="*/ 63 h 84"/>
                  <a:gd name="T14" fmla="*/ 61 w 134"/>
                  <a:gd name="T15" fmla="*/ 36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4" h="84">
                    <a:moveTo>
                      <a:pt x="61" y="36"/>
                    </a:moveTo>
                    <a:cubicBezTo>
                      <a:pt x="87" y="31"/>
                      <a:pt x="102" y="0"/>
                      <a:pt x="132" y="12"/>
                    </a:cubicBezTo>
                    <a:cubicBezTo>
                      <a:pt x="134" y="14"/>
                      <a:pt x="132" y="17"/>
                      <a:pt x="130" y="20"/>
                    </a:cubicBezTo>
                    <a:cubicBezTo>
                      <a:pt x="97" y="36"/>
                      <a:pt x="58" y="47"/>
                      <a:pt x="31" y="71"/>
                    </a:cubicBezTo>
                    <a:cubicBezTo>
                      <a:pt x="28" y="69"/>
                      <a:pt x="28" y="71"/>
                      <a:pt x="25" y="73"/>
                    </a:cubicBezTo>
                    <a:cubicBezTo>
                      <a:pt x="16" y="75"/>
                      <a:pt x="8" y="84"/>
                      <a:pt x="0" y="79"/>
                    </a:cubicBezTo>
                    <a:cubicBezTo>
                      <a:pt x="2" y="69"/>
                      <a:pt x="18" y="69"/>
                      <a:pt x="23" y="63"/>
                    </a:cubicBezTo>
                    <a:cubicBezTo>
                      <a:pt x="36" y="56"/>
                      <a:pt x="51" y="45"/>
                      <a:pt x="61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0" name="Freeform 208"/>
              <p:cNvSpPr/>
              <p:nvPr/>
            </p:nvSpPr>
            <p:spPr bwMode="auto">
              <a:xfrm>
                <a:off x="1399" y="3278"/>
                <a:ext cx="24" cy="31"/>
              </a:xfrm>
              <a:custGeom>
                <a:avLst/>
                <a:gdLst>
                  <a:gd name="T0" fmla="*/ 17 w 27"/>
                  <a:gd name="T1" fmla="*/ 2 h 36"/>
                  <a:gd name="T2" fmla="*/ 27 w 27"/>
                  <a:gd name="T3" fmla="*/ 6 h 36"/>
                  <a:gd name="T4" fmla="*/ 18 w 27"/>
                  <a:gd name="T5" fmla="*/ 20 h 36"/>
                  <a:gd name="T6" fmla="*/ 4 w 27"/>
                  <a:gd name="T7" fmla="*/ 36 h 36"/>
                  <a:gd name="T8" fmla="*/ 0 w 27"/>
                  <a:gd name="T9" fmla="*/ 31 h 36"/>
                  <a:gd name="T10" fmla="*/ 17 w 27"/>
                  <a:gd name="T11" fmla="*/ 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36">
                    <a:moveTo>
                      <a:pt x="17" y="2"/>
                    </a:moveTo>
                    <a:cubicBezTo>
                      <a:pt x="22" y="0"/>
                      <a:pt x="27" y="4"/>
                      <a:pt x="27" y="6"/>
                    </a:cubicBezTo>
                    <a:cubicBezTo>
                      <a:pt x="20" y="9"/>
                      <a:pt x="22" y="16"/>
                      <a:pt x="18" y="20"/>
                    </a:cubicBezTo>
                    <a:cubicBezTo>
                      <a:pt x="15" y="25"/>
                      <a:pt x="12" y="33"/>
                      <a:pt x="4" y="36"/>
                    </a:cubicBezTo>
                    <a:cubicBezTo>
                      <a:pt x="4" y="33"/>
                      <a:pt x="0" y="32"/>
                      <a:pt x="0" y="31"/>
                    </a:cubicBezTo>
                    <a:cubicBezTo>
                      <a:pt x="7" y="21"/>
                      <a:pt x="5" y="9"/>
                      <a:pt x="1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1" name="Freeform 209"/>
              <p:cNvSpPr/>
              <p:nvPr/>
            </p:nvSpPr>
            <p:spPr bwMode="auto">
              <a:xfrm>
                <a:off x="950" y="3282"/>
                <a:ext cx="10" cy="10"/>
              </a:xfrm>
              <a:custGeom>
                <a:avLst/>
                <a:gdLst>
                  <a:gd name="T0" fmla="*/ 9 w 12"/>
                  <a:gd name="T1" fmla="*/ 1 h 11"/>
                  <a:gd name="T2" fmla="*/ 5 w 12"/>
                  <a:gd name="T3" fmla="*/ 11 h 11"/>
                  <a:gd name="T4" fmla="*/ 0 w 12"/>
                  <a:gd name="T5" fmla="*/ 7 h 11"/>
                  <a:gd name="T6" fmla="*/ 9 w 12"/>
                  <a:gd name="T7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1">
                    <a:moveTo>
                      <a:pt x="9" y="1"/>
                    </a:moveTo>
                    <a:cubicBezTo>
                      <a:pt x="12" y="4"/>
                      <a:pt x="9" y="8"/>
                      <a:pt x="5" y="11"/>
                    </a:cubicBezTo>
                    <a:cubicBezTo>
                      <a:pt x="2" y="11"/>
                      <a:pt x="0" y="10"/>
                      <a:pt x="0" y="7"/>
                    </a:cubicBezTo>
                    <a:cubicBezTo>
                      <a:pt x="2" y="4"/>
                      <a:pt x="4" y="0"/>
                      <a:pt x="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2" name="Freeform 210"/>
              <p:cNvSpPr/>
              <p:nvPr/>
            </p:nvSpPr>
            <p:spPr bwMode="auto">
              <a:xfrm>
                <a:off x="2334" y="3287"/>
                <a:ext cx="90" cy="27"/>
              </a:xfrm>
              <a:custGeom>
                <a:avLst/>
                <a:gdLst>
                  <a:gd name="T0" fmla="*/ 0 w 104"/>
                  <a:gd name="T1" fmla="*/ 6 h 31"/>
                  <a:gd name="T2" fmla="*/ 13 w 104"/>
                  <a:gd name="T3" fmla="*/ 6 h 31"/>
                  <a:gd name="T4" fmla="*/ 71 w 104"/>
                  <a:gd name="T5" fmla="*/ 3 h 31"/>
                  <a:gd name="T6" fmla="*/ 93 w 104"/>
                  <a:gd name="T7" fmla="*/ 2 h 31"/>
                  <a:gd name="T8" fmla="*/ 104 w 104"/>
                  <a:gd name="T9" fmla="*/ 6 h 31"/>
                  <a:gd name="T10" fmla="*/ 86 w 104"/>
                  <a:gd name="T11" fmla="*/ 26 h 31"/>
                  <a:gd name="T12" fmla="*/ 66 w 104"/>
                  <a:gd name="T13" fmla="*/ 25 h 31"/>
                  <a:gd name="T14" fmla="*/ 27 w 104"/>
                  <a:gd name="T15" fmla="*/ 15 h 31"/>
                  <a:gd name="T16" fmla="*/ 0 w 104"/>
                  <a:gd name="T17" fmla="*/ 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4" h="31">
                    <a:moveTo>
                      <a:pt x="0" y="6"/>
                    </a:moveTo>
                    <a:cubicBezTo>
                      <a:pt x="5" y="5"/>
                      <a:pt x="10" y="5"/>
                      <a:pt x="13" y="6"/>
                    </a:cubicBezTo>
                    <a:cubicBezTo>
                      <a:pt x="33" y="0"/>
                      <a:pt x="53" y="17"/>
                      <a:pt x="71" y="3"/>
                    </a:cubicBezTo>
                    <a:cubicBezTo>
                      <a:pt x="78" y="3"/>
                      <a:pt x="88" y="6"/>
                      <a:pt x="93" y="2"/>
                    </a:cubicBezTo>
                    <a:cubicBezTo>
                      <a:pt x="98" y="2"/>
                      <a:pt x="103" y="0"/>
                      <a:pt x="104" y="6"/>
                    </a:cubicBezTo>
                    <a:cubicBezTo>
                      <a:pt x="103" y="15"/>
                      <a:pt x="89" y="17"/>
                      <a:pt x="86" y="26"/>
                    </a:cubicBezTo>
                    <a:cubicBezTo>
                      <a:pt x="79" y="31"/>
                      <a:pt x="73" y="23"/>
                      <a:pt x="66" y="25"/>
                    </a:cubicBezTo>
                    <a:cubicBezTo>
                      <a:pt x="56" y="15"/>
                      <a:pt x="41" y="15"/>
                      <a:pt x="27" y="15"/>
                    </a:cubicBezTo>
                    <a:cubicBezTo>
                      <a:pt x="17" y="13"/>
                      <a:pt x="2" y="15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3" name="Freeform 211"/>
              <p:cNvSpPr/>
              <p:nvPr/>
            </p:nvSpPr>
            <p:spPr bwMode="auto">
              <a:xfrm>
                <a:off x="1739" y="3289"/>
                <a:ext cx="27" cy="28"/>
              </a:xfrm>
              <a:custGeom>
                <a:avLst/>
                <a:gdLst>
                  <a:gd name="T0" fmla="*/ 2 w 31"/>
                  <a:gd name="T1" fmla="*/ 31 h 32"/>
                  <a:gd name="T2" fmla="*/ 7 w 31"/>
                  <a:gd name="T3" fmla="*/ 22 h 32"/>
                  <a:gd name="T4" fmla="*/ 25 w 31"/>
                  <a:gd name="T5" fmla="*/ 0 h 32"/>
                  <a:gd name="T6" fmla="*/ 30 w 31"/>
                  <a:gd name="T7" fmla="*/ 6 h 32"/>
                  <a:gd name="T8" fmla="*/ 5 w 31"/>
                  <a:gd name="T9" fmla="*/ 31 h 32"/>
                  <a:gd name="T10" fmla="*/ 2 w 31"/>
                  <a:gd name="T11" fmla="*/ 3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" h="32">
                    <a:moveTo>
                      <a:pt x="2" y="31"/>
                    </a:moveTo>
                    <a:cubicBezTo>
                      <a:pt x="0" y="27"/>
                      <a:pt x="3" y="24"/>
                      <a:pt x="7" y="22"/>
                    </a:cubicBezTo>
                    <a:cubicBezTo>
                      <a:pt x="7" y="12"/>
                      <a:pt x="17" y="4"/>
                      <a:pt x="25" y="0"/>
                    </a:cubicBezTo>
                    <a:cubicBezTo>
                      <a:pt x="28" y="0"/>
                      <a:pt x="31" y="2"/>
                      <a:pt x="30" y="6"/>
                    </a:cubicBezTo>
                    <a:cubicBezTo>
                      <a:pt x="20" y="14"/>
                      <a:pt x="15" y="24"/>
                      <a:pt x="5" y="31"/>
                    </a:cubicBezTo>
                    <a:cubicBezTo>
                      <a:pt x="3" y="31"/>
                      <a:pt x="2" y="32"/>
                      <a:pt x="2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4" name="Freeform 212"/>
              <p:cNvSpPr/>
              <p:nvPr/>
            </p:nvSpPr>
            <p:spPr bwMode="auto">
              <a:xfrm>
                <a:off x="486" y="3289"/>
                <a:ext cx="106" cy="66"/>
              </a:xfrm>
              <a:custGeom>
                <a:avLst/>
                <a:gdLst>
                  <a:gd name="T0" fmla="*/ 111 w 122"/>
                  <a:gd name="T1" fmla="*/ 0 h 75"/>
                  <a:gd name="T2" fmla="*/ 119 w 122"/>
                  <a:gd name="T3" fmla="*/ 11 h 75"/>
                  <a:gd name="T4" fmla="*/ 36 w 122"/>
                  <a:gd name="T5" fmla="*/ 60 h 75"/>
                  <a:gd name="T6" fmla="*/ 5 w 122"/>
                  <a:gd name="T7" fmla="*/ 75 h 75"/>
                  <a:gd name="T8" fmla="*/ 17 w 122"/>
                  <a:gd name="T9" fmla="*/ 62 h 75"/>
                  <a:gd name="T10" fmla="*/ 61 w 122"/>
                  <a:gd name="T11" fmla="*/ 32 h 75"/>
                  <a:gd name="T12" fmla="*/ 111 w 122"/>
                  <a:gd name="T13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2" h="75">
                    <a:moveTo>
                      <a:pt x="111" y="0"/>
                    </a:moveTo>
                    <a:cubicBezTo>
                      <a:pt x="116" y="0"/>
                      <a:pt x="122" y="4"/>
                      <a:pt x="119" y="11"/>
                    </a:cubicBezTo>
                    <a:cubicBezTo>
                      <a:pt x="91" y="30"/>
                      <a:pt x="66" y="46"/>
                      <a:pt x="36" y="60"/>
                    </a:cubicBezTo>
                    <a:cubicBezTo>
                      <a:pt x="25" y="64"/>
                      <a:pt x="17" y="75"/>
                      <a:pt x="5" y="75"/>
                    </a:cubicBezTo>
                    <a:cubicBezTo>
                      <a:pt x="0" y="68"/>
                      <a:pt x="13" y="67"/>
                      <a:pt x="17" y="62"/>
                    </a:cubicBezTo>
                    <a:cubicBezTo>
                      <a:pt x="30" y="50"/>
                      <a:pt x="46" y="43"/>
                      <a:pt x="61" y="32"/>
                    </a:cubicBezTo>
                    <a:cubicBezTo>
                      <a:pt x="81" y="26"/>
                      <a:pt x="91" y="6"/>
                      <a:pt x="1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5" name="Freeform 213"/>
              <p:cNvSpPr/>
              <p:nvPr/>
            </p:nvSpPr>
            <p:spPr bwMode="auto">
              <a:xfrm>
                <a:off x="830" y="3292"/>
                <a:ext cx="38" cy="23"/>
              </a:xfrm>
              <a:custGeom>
                <a:avLst/>
                <a:gdLst>
                  <a:gd name="T0" fmla="*/ 15 w 44"/>
                  <a:gd name="T1" fmla="*/ 7 h 27"/>
                  <a:gd name="T2" fmla="*/ 39 w 44"/>
                  <a:gd name="T3" fmla="*/ 0 h 27"/>
                  <a:gd name="T4" fmla="*/ 44 w 44"/>
                  <a:gd name="T5" fmla="*/ 3 h 27"/>
                  <a:gd name="T6" fmla="*/ 6 w 44"/>
                  <a:gd name="T7" fmla="*/ 27 h 27"/>
                  <a:gd name="T8" fmla="*/ 15 w 44"/>
                  <a:gd name="T9" fmla="*/ 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27">
                    <a:moveTo>
                      <a:pt x="15" y="7"/>
                    </a:moveTo>
                    <a:cubicBezTo>
                      <a:pt x="21" y="1"/>
                      <a:pt x="30" y="0"/>
                      <a:pt x="39" y="0"/>
                    </a:cubicBezTo>
                    <a:cubicBezTo>
                      <a:pt x="43" y="0"/>
                      <a:pt x="44" y="1"/>
                      <a:pt x="44" y="3"/>
                    </a:cubicBezTo>
                    <a:cubicBezTo>
                      <a:pt x="33" y="13"/>
                      <a:pt x="21" y="21"/>
                      <a:pt x="6" y="27"/>
                    </a:cubicBezTo>
                    <a:cubicBezTo>
                      <a:pt x="0" y="19"/>
                      <a:pt x="16" y="15"/>
                      <a:pt x="15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6" name="Freeform 214"/>
              <p:cNvSpPr/>
              <p:nvPr/>
            </p:nvSpPr>
            <p:spPr bwMode="auto">
              <a:xfrm>
                <a:off x="332" y="3292"/>
                <a:ext cx="95" cy="63"/>
              </a:xfrm>
              <a:custGeom>
                <a:avLst/>
                <a:gdLst>
                  <a:gd name="T0" fmla="*/ 92 w 110"/>
                  <a:gd name="T1" fmla="*/ 0 h 73"/>
                  <a:gd name="T2" fmla="*/ 110 w 110"/>
                  <a:gd name="T3" fmla="*/ 9 h 73"/>
                  <a:gd name="T4" fmla="*/ 86 w 110"/>
                  <a:gd name="T5" fmla="*/ 27 h 73"/>
                  <a:gd name="T6" fmla="*/ 36 w 110"/>
                  <a:gd name="T7" fmla="*/ 53 h 73"/>
                  <a:gd name="T8" fmla="*/ 2 w 110"/>
                  <a:gd name="T9" fmla="*/ 65 h 73"/>
                  <a:gd name="T10" fmla="*/ 5 w 110"/>
                  <a:gd name="T11" fmla="*/ 53 h 73"/>
                  <a:gd name="T12" fmla="*/ 66 w 110"/>
                  <a:gd name="T13" fmla="*/ 20 h 73"/>
                  <a:gd name="T14" fmla="*/ 92 w 110"/>
                  <a:gd name="T1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0" h="73">
                    <a:moveTo>
                      <a:pt x="92" y="0"/>
                    </a:moveTo>
                    <a:cubicBezTo>
                      <a:pt x="99" y="3"/>
                      <a:pt x="110" y="1"/>
                      <a:pt x="110" y="9"/>
                    </a:cubicBezTo>
                    <a:cubicBezTo>
                      <a:pt x="105" y="17"/>
                      <a:pt x="92" y="17"/>
                      <a:pt x="86" y="27"/>
                    </a:cubicBezTo>
                    <a:cubicBezTo>
                      <a:pt x="66" y="29"/>
                      <a:pt x="54" y="45"/>
                      <a:pt x="36" y="53"/>
                    </a:cubicBezTo>
                    <a:cubicBezTo>
                      <a:pt x="23" y="57"/>
                      <a:pt x="15" y="73"/>
                      <a:pt x="2" y="65"/>
                    </a:cubicBezTo>
                    <a:cubicBezTo>
                      <a:pt x="0" y="61"/>
                      <a:pt x="0" y="56"/>
                      <a:pt x="5" y="53"/>
                    </a:cubicBezTo>
                    <a:cubicBezTo>
                      <a:pt x="28" y="47"/>
                      <a:pt x="44" y="29"/>
                      <a:pt x="66" y="20"/>
                    </a:cubicBezTo>
                    <a:cubicBezTo>
                      <a:pt x="77" y="16"/>
                      <a:pt x="77" y="1"/>
                      <a:pt x="9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7" name="Freeform 215"/>
              <p:cNvSpPr/>
              <p:nvPr/>
            </p:nvSpPr>
            <p:spPr bwMode="auto">
              <a:xfrm>
                <a:off x="1760" y="3292"/>
                <a:ext cx="38" cy="35"/>
              </a:xfrm>
              <a:custGeom>
                <a:avLst/>
                <a:gdLst>
                  <a:gd name="T0" fmla="*/ 43 w 43"/>
                  <a:gd name="T1" fmla="*/ 7 h 40"/>
                  <a:gd name="T2" fmla="*/ 11 w 43"/>
                  <a:gd name="T3" fmla="*/ 39 h 40"/>
                  <a:gd name="T4" fmla="*/ 3 w 43"/>
                  <a:gd name="T5" fmla="*/ 37 h 40"/>
                  <a:gd name="T6" fmla="*/ 8 w 43"/>
                  <a:gd name="T7" fmla="*/ 28 h 40"/>
                  <a:gd name="T8" fmla="*/ 16 w 43"/>
                  <a:gd name="T9" fmla="*/ 13 h 40"/>
                  <a:gd name="T10" fmla="*/ 43 w 43"/>
                  <a:gd name="T11" fmla="*/ 7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0">
                    <a:moveTo>
                      <a:pt x="43" y="7"/>
                    </a:moveTo>
                    <a:cubicBezTo>
                      <a:pt x="39" y="20"/>
                      <a:pt x="20" y="25"/>
                      <a:pt x="11" y="39"/>
                    </a:cubicBezTo>
                    <a:cubicBezTo>
                      <a:pt x="8" y="40"/>
                      <a:pt x="5" y="39"/>
                      <a:pt x="3" y="37"/>
                    </a:cubicBezTo>
                    <a:cubicBezTo>
                      <a:pt x="0" y="33"/>
                      <a:pt x="5" y="31"/>
                      <a:pt x="8" y="28"/>
                    </a:cubicBezTo>
                    <a:cubicBezTo>
                      <a:pt x="8" y="23"/>
                      <a:pt x="11" y="17"/>
                      <a:pt x="16" y="13"/>
                    </a:cubicBezTo>
                    <a:cubicBezTo>
                      <a:pt x="25" y="11"/>
                      <a:pt x="33" y="0"/>
                      <a:pt x="4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8" name="Freeform 216"/>
              <p:cNvSpPr/>
              <p:nvPr/>
            </p:nvSpPr>
            <p:spPr bwMode="auto">
              <a:xfrm>
                <a:off x="2298" y="3298"/>
                <a:ext cx="62" cy="25"/>
              </a:xfrm>
              <a:custGeom>
                <a:avLst/>
                <a:gdLst>
                  <a:gd name="T0" fmla="*/ 26 w 71"/>
                  <a:gd name="T1" fmla="*/ 17 h 29"/>
                  <a:gd name="T2" fmla="*/ 0 w 71"/>
                  <a:gd name="T3" fmla="*/ 8 h 29"/>
                  <a:gd name="T4" fmla="*/ 25 w 71"/>
                  <a:gd name="T5" fmla="*/ 5 h 29"/>
                  <a:gd name="T6" fmla="*/ 68 w 71"/>
                  <a:gd name="T7" fmla="*/ 16 h 29"/>
                  <a:gd name="T8" fmla="*/ 68 w 71"/>
                  <a:gd name="T9" fmla="*/ 21 h 29"/>
                  <a:gd name="T10" fmla="*/ 26 w 71"/>
                  <a:gd name="T11" fmla="*/ 1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1" h="29">
                    <a:moveTo>
                      <a:pt x="26" y="17"/>
                    </a:moveTo>
                    <a:cubicBezTo>
                      <a:pt x="18" y="12"/>
                      <a:pt x="0" y="20"/>
                      <a:pt x="0" y="8"/>
                    </a:cubicBezTo>
                    <a:cubicBezTo>
                      <a:pt x="3" y="0"/>
                      <a:pt x="15" y="8"/>
                      <a:pt x="25" y="5"/>
                    </a:cubicBezTo>
                    <a:cubicBezTo>
                      <a:pt x="36" y="13"/>
                      <a:pt x="56" y="8"/>
                      <a:pt x="68" y="16"/>
                    </a:cubicBezTo>
                    <a:cubicBezTo>
                      <a:pt x="71" y="17"/>
                      <a:pt x="69" y="20"/>
                      <a:pt x="68" y="21"/>
                    </a:cubicBezTo>
                    <a:cubicBezTo>
                      <a:pt x="54" y="29"/>
                      <a:pt x="40" y="21"/>
                      <a:pt x="26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9" name="Freeform 217"/>
              <p:cNvSpPr/>
              <p:nvPr/>
            </p:nvSpPr>
            <p:spPr bwMode="auto">
              <a:xfrm>
                <a:off x="843" y="3303"/>
                <a:ext cx="134" cy="102"/>
              </a:xfrm>
              <a:custGeom>
                <a:avLst/>
                <a:gdLst>
                  <a:gd name="T0" fmla="*/ 151 w 155"/>
                  <a:gd name="T1" fmla="*/ 0 h 117"/>
                  <a:gd name="T2" fmla="*/ 155 w 155"/>
                  <a:gd name="T3" fmla="*/ 6 h 117"/>
                  <a:gd name="T4" fmla="*/ 90 w 155"/>
                  <a:gd name="T5" fmla="*/ 52 h 117"/>
                  <a:gd name="T6" fmla="*/ 33 w 155"/>
                  <a:gd name="T7" fmla="*/ 99 h 117"/>
                  <a:gd name="T8" fmla="*/ 3 w 155"/>
                  <a:gd name="T9" fmla="*/ 117 h 117"/>
                  <a:gd name="T10" fmla="*/ 0 w 155"/>
                  <a:gd name="T11" fmla="*/ 111 h 117"/>
                  <a:gd name="T12" fmla="*/ 72 w 155"/>
                  <a:gd name="T13" fmla="*/ 54 h 117"/>
                  <a:gd name="T14" fmla="*/ 132 w 155"/>
                  <a:gd name="T15" fmla="*/ 12 h 117"/>
                  <a:gd name="T16" fmla="*/ 151 w 155"/>
                  <a:gd name="T17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5" h="117">
                    <a:moveTo>
                      <a:pt x="151" y="0"/>
                    </a:moveTo>
                    <a:cubicBezTo>
                      <a:pt x="153" y="2"/>
                      <a:pt x="155" y="3"/>
                      <a:pt x="155" y="6"/>
                    </a:cubicBezTo>
                    <a:cubicBezTo>
                      <a:pt x="130" y="19"/>
                      <a:pt x="113" y="40"/>
                      <a:pt x="90" y="52"/>
                    </a:cubicBezTo>
                    <a:cubicBezTo>
                      <a:pt x="71" y="69"/>
                      <a:pt x="54" y="86"/>
                      <a:pt x="33" y="99"/>
                    </a:cubicBezTo>
                    <a:cubicBezTo>
                      <a:pt x="21" y="103"/>
                      <a:pt x="13" y="114"/>
                      <a:pt x="3" y="117"/>
                    </a:cubicBezTo>
                    <a:cubicBezTo>
                      <a:pt x="1" y="115"/>
                      <a:pt x="0" y="114"/>
                      <a:pt x="0" y="111"/>
                    </a:cubicBezTo>
                    <a:cubicBezTo>
                      <a:pt x="24" y="95"/>
                      <a:pt x="46" y="71"/>
                      <a:pt x="72" y="54"/>
                    </a:cubicBezTo>
                    <a:cubicBezTo>
                      <a:pt x="95" y="42"/>
                      <a:pt x="110" y="27"/>
                      <a:pt x="132" y="12"/>
                    </a:cubicBezTo>
                    <a:cubicBezTo>
                      <a:pt x="137" y="7"/>
                      <a:pt x="142" y="0"/>
                      <a:pt x="15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0" name="Freeform 218"/>
              <p:cNvSpPr/>
              <p:nvPr/>
            </p:nvSpPr>
            <p:spPr bwMode="auto">
              <a:xfrm>
                <a:off x="1430" y="3307"/>
                <a:ext cx="8" cy="9"/>
              </a:xfrm>
              <a:custGeom>
                <a:avLst/>
                <a:gdLst>
                  <a:gd name="T0" fmla="*/ 0 w 10"/>
                  <a:gd name="T1" fmla="*/ 10 h 11"/>
                  <a:gd name="T2" fmla="*/ 0 w 10"/>
                  <a:gd name="T3" fmla="*/ 7 h 11"/>
                  <a:gd name="T4" fmla="*/ 8 w 10"/>
                  <a:gd name="T5" fmla="*/ 0 h 11"/>
                  <a:gd name="T6" fmla="*/ 10 w 10"/>
                  <a:gd name="T7" fmla="*/ 4 h 11"/>
                  <a:gd name="T8" fmla="*/ 0 w 10"/>
                  <a:gd name="T9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1">
                    <a:moveTo>
                      <a:pt x="0" y="10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5" y="2"/>
                      <a:pt x="8" y="0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8" y="7"/>
                      <a:pt x="3" y="11"/>
                      <a:pt x="0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1" name="Freeform 219"/>
              <p:cNvSpPr/>
              <p:nvPr/>
            </p:nvSpPr>
            <p:spPr bwMode="auto">
              <a:xfrm>
                <a:off x="903" y="3307"/>
                <a:ext cx="34" cy="29"/>
              </a:xfrm>
              <a:custGeom>
                <a:avLst/>
                <a:gdLst>
                  <a:gd name="T0" fmla="*/ 40 w 40"/>
                  <a:gd name="T1" fmla="*/ 0 h 34"/>
                  <a:gd name="T2" fmla="*/ 40 w 40"/>
                  <a:gd name="T3" fmla="*/ 4 h 34"/>
                  <a:gd name="T4" fmla="*/ 7 w 40"/>
                  <a:gd name="T5" fmla="*/ 34 h 34"/>
                  <a:gd name="T6" fmla="*/ 0 w 40"/>
                  <a:gd name="T7" fmla="*/ 31 h 34"/>
                  <a:gd name="T8" fmla="*/ 40 w 40"/>
                  <a:gd name="T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34">
                    <a:moveTo>
                      <a:pt x="40" y="0"/>
                    </a:moveTo>
                    <a:cubicBezTo>
                      <a:pt x="40" y="4"/>
                      <a:pt x="40" y="4"/>
                      <a:pt x="40" y="4"/>
                    </a:cubicBezTo>
                    <a:cubicBezTo>
                      <a:pt x="28" y="12"/>
                      <a:pt x="15" y="22"/>
                      <a:pt x="7" y="34"/>
                    </a:cubicBezTo>
                    <a:cubicBezTo>
                      <a:pt x="3" y="34"/>
                      <a:pt x="0" y="34"/>
                      <a:pt x="0" y="31"/>
                    </a:cubicBezTo>
                    <a:cubicBezTo>
                      <a:pt x="8" y="19"/>
                      <a:pt x="20" y="3"/>
                      <a:pt x="4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2" name="Freeform 220"/>
              <p:cNvSpPr/>
              <p:nvPr/>
            </p:nvSpPr>
            <p:spPr bwMode="auto">
              <a:xfrm>
                <a:off x="595" y="3303"/>
                <a:ext cx="65" cy="45"/>
              </a:xfrm>
              <a:custGeom>
                <a:avLst/>
                <a:gdLst>
                  <a:gd name="T0" fmla="*/ 28 w 75"/>
                  <a:gd name="T1" fmla="*/ 22 h 51"/>
                  <a:gd name="T2" fmla="*/ 71 w 75"/>
                  <a:gd name="T3" fmla="*/ 6 h 51"/>
                  <a:gd name="T4" fmla="*/ 53 w 75"/>
                  <a:gd name="T5" fmla="*/ 19 h 51"/>
                  <a:gd name="T6" fmla="*/ 27 w 75"/>
                  <a:gd name="T7" fmla="*/ 38 h 51"/>
                  <a:gd name="T8" fmla="*/ 0 w 75"/>
                  <a:gd name="T9" fmla="*/ 44 h 51"/>
                  <a:gd name="T10" fmla="*/ 4 w 75"/>
                  <a:gd name="T11" fmla="*/ 38 h 51"/>
                  <a:gd name="T12" fmla="*/ 28 w 75"/>
                  <a:gd name="T13" fmla="*/ 22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5" h="51">
                    <a:moveTo>
                      <a:pt x="28" y="22"/>
                    </a:moveTo>
                    <a:cubicBezTo>
                      <a:pt x="42" y="15"/>
                      <a:pt x="53" y="0"/>
                      <a:pt x="71" y="6"/>
                    </a:cubicBezTo>
                    <a:cubicBezTo>
                      <a:pt x="75" y="15"/>
                      <a:pt x="60" y="14"/>
                      <a:pt x="53" y="19"/>
                    </a:cubicBezTo>
                    <a:cubicBezTo>
                      <a:pt x="47" y="26"/>
                      <a:pt x="32" y="27"/>
                      <a:pt x="27" y="38"/>
                    </a:cubicBezTo>
                    <a:cubicBezTo>
                      <a:pt x="19" y="39"/>
                      <a:pt x="10" y="51"/>
                      <a:pt x="0" y="44"/>
                    </a:cubicBezTo>
                    <a:cubicBezTo>
                      <a:pt x="0" y="42"/>
                      <a:pt x="2" y="39"/>
                      <a:pt x="4" y="38"/>
                    </a:cubicBezTo>
                    <a:cubicBezTo>
                      <a:pt x="12" y="34"/>
                      <a:pt x="22" y="30"/>
                      <a:pt x="28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3" name="Freeform 221"/>
              <p:cNvSpPr/>
              <p:nvPr/>
            </p:nvSpPr>
            <p:spPr bwMode="auto">
              <a:xfrm>
                <a:off x="2206" y="3309"/>
                <a:ext cx="5" cy="5"/>
              </a:xfrm>
              <a:custGeom>
                <a:avLst/>
                <a:gdLst>
                  <a:gd name="T0" fmla="*/ 0 w 6"/>
                  <a:gd name="T1" fmla="*/ 3 h 5"/>
                  <a:gd name="T2" fmla="*/ 6 w 6"/>
                  <a:gd name="T3" fmla="*/ 3 h 5"/>
                  <a:gd name="T4" fmla="*/ 5 w 6"/>
                  <a:gd name="T5" fmla="*/ 5 h 5"/>
                  <a:gd name="T6" fmla="*/ 0 w 6"/>
                  <a:gd name="T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5">
                    <a:moveTo>
                      <a:pt x="0" y="3"/>
                    </a:moveTo>
                    <a:cubicBezTo>
                      <a:pt x="0" y="1"/>
                      <a:pt x="6" y="0"/>
                      <a:pt x="6" y="3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1" y="5"/>
                      <a:pt x="0" y="4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4" name="Freeform 222"/>
              <p:cNvSpPr/>
              <p:nvPr/>
            </p:nvSpPr>
            <p:spPr bwMode="auto">
              <a:xfrm>
                <a:off x="1710" y="3310"/>
                <a:ext cx="2" cy="3"/>
              </a:xfrm>
              <a:custGeom>
                <a:avLst/>
                <a:gdLst>
                  <a:gd name="T0" fmla="*/ 0 w 2"/>
                  <a:gd name="T1" fmla="*/ 2 h 3"/>
                  <a:gd name="T2" fmla="*/ 2 w 2"/>
                  <a:gd name="T3" fmla="*/ 0 h 3"/>
                  <a:gd name="T4" fmla="*/ 0 w 2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2"/>
                      <a:pt x="2" y="3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5" name="Freeform 223"/>
              <p:cNvSpPr/>
              <p:nvPr/>
            </p:nvSpPr>
            <p:spPr bwMode="auto">
              <a:xfrm>
                <a:off x="1750" y="3315"/>
                <a:ext cx="53" cy="52"/>
              </a:xfrm>
              <a:custGeom>
                <a:avLst/>
                <a:gdLst>
                  <a:gd name="T0" fmla="*/ 5 w 61"/>
                  <a:gd name="T1" fmla="*/ 48 h 59"/>
                  <a:gd name="T2" fmla="*/ 35 w 61"/>
                  <a:gd name="T3" fmla="*/ 13 h 59"/>
                  <a:gd name="T4" fmla="*/ 55 w 61"/>
                  <a:gd name="T5" fmla="*/ 0 h 59"/>
                  <a:gd name="T6" fmla="*/ 40 w 61"/>
                  <a:gd name="T7" fmla="*/ 20 h 59"/>
                  <a:gd name="T8" fmla="*/ 4 w 61"/>
                  <a:gd name="T9" fmla="*/ 59 h 59"/>
                  <a:gd name="T10" fmla="*/ 5 w 61"/>
                  <a:gd name="T11" fmla="*/ 48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59">
                    <a:moveTo>
                      <a:pt x="5" y="48"/>
                    </a:moveTo>
                    <a:cubicBezTo>
                      <a:pt x="9" y="33"/>
                      <a:pt x="33" y="28"/>
                      <a:pt x="35" y="13"/>
                    </a:cubicBezTo>
                    <a:cubicBezTo>
                      <a:pt x="43" y="9"/>
                      <a:pt x="43" y="0"/>
                      <a:pt x="55" y="0"/>
                    </a:cubicBezTo>
                    <a:cubicBezTo>
                      <a:pt x="61" y="10"/>
                      <a:pt x="43" y="12"/>
                      <a:pt x="40" y="20"/>
                    </a:cubicBezTo>
                    <a:cubicBezTo>
                      <a:pt x="30" y="33"/>
                      <a:pt x="15" y="52"/>
                      <a:pt x="4" y="59"/>
                    </a:cubicBezTo>
                    <a:cubicBezTo>
                      <a:pt x="5" y="55"/>
                      <a:pt x="0" y="50"/>
                      <a:pt x="5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6" name="Freeform 224"/>
              <p:cNvSpPr/>
              <p:nvPr/>
            </p:nvSpPr>
            <p:spPr bwMode="auto">
              <a:xfrm>
                <a:off x="773" y="3314"/>
                <a:ext cx="57" cy="34"/>
              </a:xfrm>
              <a:custGeom>
                <a:avLst/>
                <a:gdLst>
                  <a:gd name="T0" fmla="*/ 25 w 66"/>
                  <a:gd name="T1" fmla="*/ 32 h 40"/>
                  <a:gd name="T2" fmla="*/ 11 w 66"/>
                  <a:gd name="T3" fmla="*/ 39 h 40"/>
                  <a:gd name="T4" fmla="*/ 2 w 66"/>
                  <a:gd name="T5" fmla="*/ 38 h 40"/>
                  <a:gd name="T6" fmla="*/ 13 w 66"/>
                  <a:gd name="T7" fmla="*/ 28 h 40"/>
                  <a:gd name="T8" fmla="*/ 31 w 66"/>
                  <a:gd name="T9" fmla="*/ 15 h 40"/>
                  <a:gd name="T10" fmla="*/ 64 w 66"/>
                  <a:gd name="T11" fmla="*/ 3 h 40"/>
                  <a:gd name="T12" fmla="*/ 63 w 66"/>
                  <a:gd name="T13" fmla="*/ 8 h 40"/>
                  <a:gd name="T14" fmla="*/ 25 w 66"/>
                  <a:gd name="T15" fmla="*/ 3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6" h="40">
                    <a:moveTo>
                      <a:pt x="25" y="32"/>
                    </a:moveTo>
                    <a:cubicBezTo>
                      <a:pt x="21" y="36"/>
                      <a:pt x="13" y="34"/>
                      <a:pt x="11" y="39"/>
                    </a:cubicBezTo>
                    <a:cubicBezTo>
                      <a:pt x="8" y="40"/>
                      <a:pt x="3" y="40"/>
                      <a:pt x="2" y="38"/>
                    </a:cubicBezTo>
                    <a:cubicBezTo>
                      <a:pt x="0" y="31"/>
                      <a:pt x="10" y="32"/>
                      <a:pt x="13" y="28"/>
                    </a:cubicBezTo>
                    <a:cubicBezTo>
                      <a:pt x="31" y="15"/>
                      <a:pt x="31" y="15"/>
                      <a:pt x="31" y="15"/>
                    </a:cubicBezTo>
                    <a:cubicBezTo>
                      <a:pt x="43" y="12"/>
                      <a:pt x="53" y="0"/>
                      <a:pt x="64" y="3"/>
                    </a:cubicBezTo>
                    <a:cubicBezTo>
                      <a:pt x="66" y="6"/>
                      <a:pt x="64" y="7"/>
                      <a:pt x="63" y="8"/>
                    </a:cubicBezTo>
                    <a:cubicBezTo>
                      <a:pt x="49" y="14"/>
                      <a:pt x="39" y="26"/>
                      <a:pt x="25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7" name="Freeform 225"/>
              <p:cNvSpPr/>
              <p:nvPr/>
            </p:nvSpPr>
            <p:spPr bwMode="auto">
              <a:xfrm>
                <a:off x="1521" y="3313"/>
                <a:ext cx="90" cy="69"/>
              </a:xfrm>
              <a:custGeom>
                <a:avLst/>
                <a:gdLst>
                  <a:gd name="T0" fmla="*/ 5 w 104"/>
                  <a:gd name="T1" fmla="*/ 45 h 80"/>
                  <a:gd name="T2" fmla="*/ 19 w 104"/>
                  <a:gd name="T3" fmla="*/ 40 h 80"/>
                  <a:gd name="T4" fmla="*/ 15 w 104"/>
                  <a:gd name="T5" fmla="*/ 32 h 80"/>
                  <a:gd name="T6" fmla="*/ 27 w 104"/>
                  <a:gd name="T7" fmla="*/ 27 h 80"/>
                  <a:gd name="T8" fmla="*/ 66 w 104"/>
                  <a:gd name="T9" fmla="*/ 20 h 80"/>
                  <a:gd name="T10" fmla="*/ 78 w 104"/>
                  <a:gd name="T11" fmla="*/ 11 h 80"/>
                  <a:gd name="T12" fmla="*/ 103 w 104"/>
                  <a:gd name="T13" fmla="*/ 5 h 80"/>
                  <a:gd name="T14" fmla="*/ 103 w 104"/>
                  <a:gd name="T15" fmla="*/ 11 h 80"/>
                  <a:gd name="T16" fmla="*/ 37 w 104"/>
                  <a:gd name="T17" fmla="*/ 37 h 80"/>
                  <a:gd name="T18" fmla="*/ 27 w 104"/>
                  <a:gd name="T19" fmla="*/ 44 h 80"/>
                  <a:gd name="T20" fmla="*/ 27 w 104"/>
                  <a:gd name="T21" fmla="*/ 49 h 80"/>
                  <a:gd name="T22" fmla="*/ 22 w 104"/>
                  <a:gd name="T23" fmla="*/ 55 h 80"/>
                  <a:gd name="T24" fmla="*/ 24 w 104"/>
                  <a:gd name="T25" fmla="*/ 63 h 80"/>
                  <a:gd name="T26" fmla="*/ 37 w 104"/>
                  <a:gd name="T27" fmla="*/ 58 h 80"/>
                  <a:gd name="T28" fmla="*/ 24 w 104"/>
                  <a:gd name="T29" fmla="*/ 80 h 80"/>
                  <a:gd name="T30" fmla="*/ 15 w 104"/>
                  <a:gd name="T31" fmla="*/ 79 h 80"/>
                  <a:gd name="T32" fmla="*/ 5 w 104"/>
                  <a:gd name="T33" fmla="*/ 45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4" h="80">
                    <a:moveTo>
                      <a:pt x="5" y="45"/>
                    </a:moveTo>
                    <a:cubicBezTo>
                      <a:pt x="5" y="40"/>
                      <a:pt x="15" y="44"/>
                      <a:pt x="19" y="40"/>
                    </a:cubicBezTo>
                    <a:cubicBezTo>
                      <a:pt x="24" y="35"/>
                      <a:pt x="12" y="37"/>
                      <a:pt x="15" y="32"/>
                    </a:cubicBezTo>
                    <a:cubicBezTo>
                      <a:pt x="20" y="32"/>
                      <a:pt x="24" y="29"/>
                      <a:pt x="27" y="27"/>
                    </a:cubicBezTo>
                    <a:cubicBezTo>
                      <a:pt x="40" y="27"/>
                      <a:pt x="53" y="21"/>
                      <a:pt x="66" y="20"/>
                    </a:cubicBezTo>
                    <a:cubicBezTo>
                      <a:pt x="71" y="17"/>
                      <a:pt x="80" y="16"/>
                      <a:pt x="78" y="11"/>
                    </a:cubicBezTo>
                    <a:cubicBezTo>
                      <a:pt x="86" y="9"/>
                      <a:pt x="94" y="0"/>
                      <a:pt x="103" y="5"/>
                    </a:cubicBezTo>
                    <a:cubicBezTo>
                      <a:pt x="104" y="7"/>
                      <a:pt x="104" y="9"/>
                      <a:pt x="103" y="11"/>
                    </a:cubicBezTo>
                    <a:cubicBezTo>
                      <a:pt x="81" y="20"/>
                      <a:pt x="60" y="31"/>
                      <a:pt x="37" y="37"/>
                    </a:cubicBezTo>
                    <a:cubicBezTo>
                      <a:pt x="33" y="40"/>
                      <a:pt x="30" y="41"/>
                      <a:pt x="27" y="44"/>
                    </a:cubicBezTo>
                    <a:cubicBezTo>
                      <a:pt x="25" y="45"/>
                      <a:pt x="24" y="48"/>
                      <a:pt x="27" y="49"/>
                    </a:cubicBezTo>
                    <a:cubicBezTo>
                      <a:pt x="29" y="52"/>
                      <a:pt x="24" y="53"/>
                      <a:pt x="22" y="55"/>
                    </a:cubicBezTo>
                    <a:cubicBezTo>
                      <a:pt x="20" y="58"/>
                      <a:pt x="24" y="60"/>
                      <a:pt x="24" y="63"/>
                    </a:cubicBezTo>
                    <a:cubicBezTo>
                      <a:pt x="29" y="62"/>
                      <a:pt x="32" y="58"/>
                      <a:pt x="37" y="58"/>
                    </a:cubicBezTo>
                    <a:cubicBezTo>
                      <a:pt x="45" y="67"/>
                      <a:pt x="27" y="72"/>
                      <a:pt x="24" y="80"/>
                    </a:cubicBezTo>
                    <a:cubicBezTo>
                      <a:pt x="20" y="80"/>
                      <a:pt x="17" y="80"/>
                      <a:pt x="15" y="79"/>
                    </a:cubicBezTo>
                    <a:cubicBezTo>
                      <a:pt x="0" y="68"/>
                      <a:pt x="30" y="51"/>
                      <a:pt x="5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8" name="Freeform 226"/>
              <p:cNvSpPr>
                <a:spLocks noEditPoints="1"/>
              </p:cNvSpPr>
              <p:nvPr/>
            </p:nvSpPr>
            <p:spPr bwMode="auto">
              <a:xfrm>
                <a:off x="1385" y="3316"/>
                <a:ext cx="89" cy="175"/>
              </a:xfrm>
              <a:custGeom>
                <a:avLst/>
                <a:gdLst>
                  <a:gd name="T0" fmla="*/ 102 w 102"/>
                  <a:gd name="T1" fmla="*/ 70 h 201"/>
                  <a:gd name="T2" fmla="*/ 54 w 102"/>
                  <a:gd name="T3" fmla="*/ 96 h 201"/>
                  <a:gd name="T4" fmla="*/ 33 w 102"/>
                  <a:gd name="T5" fmla="*/ 142 h 201"/>
                  <a:gd name="T6" fmla="*/ 23 w 102"/>
                  <a:gd name="T7" fmla="*/ 159 h 201"/>
                  <a:gd name="T8" fmla="*/ 26 w 102"/>
                  <a:gd name="T9" fmla="*/ 162 h 201"/>
                  <a:gd name="T10" fmla="*/ 8 w 102"/>
                  <a:gd name="T11" fmla="*/ 201 h 201"/>
                  <a:gd name="T12" fmla="*/ 10 w 102"/>
                  <a:gd name="T13" fmla="*/ 181 h 201"/>
                  <a:gd name="T14" fmla="*/ 18 w 102"/>
                  <a:gd name="T15" fmla="*/ 153 h 201"/>
                  <a:gd name="T16" fmla="*/ 31 w 102"/>
                  <a:gd name="T17" fmla="*/ 114 h 201"/>
                  <a:gd name="T18" fmla="*/ 29 w 102"/>
                  <a:gd name="T19" fmla="*/ 94 h 201"/>
                  <a:gd name="T20" fmla="*/ 36 w 102"/>
                  <a:gd name="T21" fmla="*/ 70 h 201"/>
                  <a:gd name="T22" fmla="*/ 61 w 102"/>
                  <a:gd name="T23" fmla="*/ 29 h 201"/>
                  <a:gd name="T24" fmla="*/ 64 w 102"/>
                  <a:gd name="T25" fmla="*/ 23 h 201"/>
                  <a:gd name="T26" fmla="*/ 59 w 102"/>
                  <a:gd name="T27" fmla="*/ 12 h 201"/>
                  <a:gd name="T28" fmla="*/ 82 w 102"/>
                  <a:gd name="T29" fmla="*/ 3 h 201"/>
                  <a:gd name="T30" fmla="*/ 99 w 102"/>
                  <a:gd name="T31" fmla="*/ 5 h 201"/>
                  <a:gd name="T32" fmla="*/ 90 w 102"/>
                  <a:gd name="T33" fmla="*/ 19 h 201"/>
                  <a:gd name="T34" fmla="*/ 92 w 102"/>
                  <a:gd name="T35" fmla="*/ 27 h 201"/>
                  <a:gd name="T36" fmla="*/ 85 w 102"/>
                  <a:gd name="T37" fmla="*/ 25 h 201"/>
                  <a:gd name="T38" fmla="*/ 61 w 102"/>
                  <a:gd name="T39" fmla="*/ 48 h 201"/>
                  <a:gd name="T40" fmla="*/ 33 w 102"/>
                  <a:gd name="T41" fmla="*/ 87 h 201"/>
                  <a:gd name="T42" fmla="*/ 56 w 102"/>
                  <a:gd name="T43" fmla="*/ 83 h 201"/>
                  <a:gd name="T44" fmla="*/ 69 w 102"/>
                  <a:gd name="T45" fmla="*/ 67 h 201"/>
                  <a:gd name="T46" fmla="*/ 77 w 102"/>
                  <a:gd name="T47" fmla="*/ 52 h 201"/>
                  <a:gd name="T48" fmla="*/ 92 w 102"/>
                  <a:gd name="T49" fmla="*/ 52 h 201"/>
                  <a:gd name="T50" fmla="*/ 84 w 102"/>
                  <a:gd name="T51" fmla="*/ 63 h 201"/>
                  <a:gd name="T52" fmla="*/ 102 w 102"/>
                  <a:gd name="T53" fmla="*/ 70 h 201"/>
                  <a:gd name="T54" fmla="*/ 74 w 102"/>
                  <a:gd name="T55" fmla="*/ 75 h 201"/>
                  <a:gd name="T56" fmla="*/ 74 w 102"/>
                  <a:gd name="T57" fmla="*/ 78 h 201"/>
                  <a:gd name="T58" fmla="*/ 81 w 102"/>
                  <a:gd name="T59" fmla="*/ 75 h 201"/>
                  <a:gd name="T60" fmla="*/ 74 w 102"/>
                  <a:gd name="T61" fmla="*/ 75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02" h="201">
                    <a:moveTo>
                      <a:pt x="102" y="70"/>
                    </a:moveTo>
                    <a:cubicBezTo>
                      <a:pt x="94" y="84"/>
                      <a:pt x="71" y="90"/>
                      <a:pt x="54" y="96"/>
                    </a:cubicBezTo>
                    <a:cubicBezTo>
                      <a:pt x="39" y="108"/>
                      <a:pt x="39" y="126"/>
                      <a:pt x="33" y="142"/>
                    </a:cubicBezTo>
                    <a:cubicBezTo>
                      <a:pt x="29" y="147"/>
                      <a:pt x="31" y="155"/>
                      <a:pt x="23" y="159"/>
                    </a:cubicBezTo>
                    <a:cubicBezTo>
                      <a:pt x="26" y="162"/>
                      <a:pt x="26" y="162"/>
                      <a:pt x="26" y="162"/>
                    </a:cubicBezTo>
                    <a:cubicBezTo>
                      <a:pt x="21" y="175"/>
                      <a:pt x="18" y="190"/>
                      <a:pt x="8" y="201"/>
                    </a:cubicBezTo>
                    <a:cubicBezTo>
                      <a:pt x="0" y="197"/>
                      <a:pt x="10" y="187"/>
                      <a:pt x="10" y="181"/>
                    </a:cubicBezTo>
                    <a:cubicBezTo>
                      <a:pt x="3" y="170"/>
                      <a:pt x="21" y="165"/>
                      <a:pt x="18" y="153"/>
                    </a:cubicBezTo>
                    <a:cubicBezTo>
                      <a:pt x="24" y="141"/>
                      <a:pt x="16" y="123"/>
                      <a:pt x="31" y="114"/>
                    </a:cubicBezTo>
                    <a:cubicBezTo>
                      <a:pt x="38" y="106"/>
                      <a:pt x="26" y="100"/>
                      <a:pt x="29" y="94"/>
                    </a:cubicBezTo>
                    <a:cubicBezTo>
                      <a:pt x="16" y="86"/>
                      <a:pt x="34" y="78"/>
                      <a:pt x="36" y="70"/>
                    </a:cubicBezTo>
                    <a:cubicBezTo>
                      <a:pt x="46" y="56"/>
                      <a:pt x="53" y="43"/>
                      <a:pt x="61" y="29"/>
                    </a:cubicBezTo>
                    <a:cubicBezTo>
                      <a:pt x="62" y="28"/>
                      <a:pt x="66" y="24"/>
                      <a:pt x="64" y="23"/>
                    </a:cubicBezTo>
                    <a:cubicBezTo>
                      <a:pt x="61" y="20"/>
                      <a:pt x="54" y="17"/>
                      <a:pt x="59" y="12"/>
                    </a:cubicBezTo>
                    <a:cubicBezTo>
                      <a:pt x="66" y="8"/>
                      <a:pt x="74" y="7"/>
                      <a:pt x="82" y="3"/>
                    </a:cubicBezTo>
                    <a:cubicBezTo>
                      <a:pt x="87" y="1"/>
                      <a:pt x="94" y="0"/>
                      <a:pt x="99" y="5"/>
                    </a:cubicBezTo>
                    <a:cubicBezTo>
                      <a:pt x="100" y="11"/>
                      <a:pt x="94" y="15"/>
                      <a:pt x="90" y="19"/>
                    </a:cubicBezTo>
                    <a:cubicBezTo>
                      <a:pt x="87" y="21"/>
                      <a:pt x="90" y="25"/>
                      <a:pt x="92" y="27"/>
                    </a:cubicBezTo>
                    <a:cubicBezTo>
                      <a:pt x="92" y="31"/>
                      <a:pt x="87" y="27"/>
                      <a:pt x="85" y="25"/>
                    </a:cubicBezTo>
                    <a:cubicBezTo>
                      <a:pt x="76" y="31"/>
                      <a:pt x="74" y="43"/>
                      <a:pt x="61" y="48"/>
                    </a:cubicBezTo>
                    <a:cubicBezTo>
                      <a:pt x="54" y="62"/>
                      <a:pt x="39" y="74"/>
                      <a:pt x="33" y="87"/>
                    </a:cubicBezTo>
                    <a:cubicBezTo>
                      <a:pt x="43" y="91"/>
                      <a:pt x="48" y="83"/>
                      <a:pt x="56" y="83"/>
                    </a:cubicBezTo>
                    <a:cubicBezTo>
                      <a:pt x="56" y="76"/>
                      <a:pt x="62" y="71"/>
                      <a:pt x="69" y="67"/>
                    </a:cubicBezTo>
                    <a:cubicBezTo>
                      <a:pt x="81" y="63"/>
                      <a:pt x="66" y="55"/>
                      <a:pt x="77" y="52"/>
                    </a:cubicBezTo>
                    <a:cubicBezTo>
                      <a:pt x="82" y="48"/>
                      <a:pt x="89" y="49"/>
                      <a:pt x="92" y="52"/>
                    </a:cubicBezTo>
                    <a:cubicBezTo>
                      <a:pt x="92" y="56"/>
                      <a:pt x="89" y="60"/>
                      <a:pt x="84" y="63"/>
                    </a:cubicBezTo>
                    <a:cubicBezTo>
                      <a:pt x="82" y="76"/>
                      <a:pt x="95" y="60"/>
                      <a:pt x="102" y="70"/>
                    </a:cubicBezTo>
                    <a:close/>
                    <a:moveTo>
                      <a:pt x="74" y="75"/>
                    </a:moveTo>
                    <a:cubicBezTo>
                      <a:pt x="74" y="78"/>
                      <a:pt x="74" y="78"/>
                      <a:pt x="74" y="78"/>
                    </a:cubicBezTo>
                    <a:cubicBezTo>
                      <a:pt x="76" y="78"/>
                      <a:pt x="77" y="75"/>
                      <a:pt x="81" y="75"/>
                    </a:cubicBezTo>
                    <a:cubicBezTo>
                      <a:pt x="79" y="72"/>
                      <a:pt x="74" y="72"/>
                      <a:pt x="74" y="7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9" name="Freeform 227"/>
              <p:cNvSpPr/>
              <p:nvPr/>
            </p:nvSpPr>
            <p:spPr bwMode="auto">
              <a:xfrm>
                <a:off x="513" y="3322"/>
                <a:ext cx="8" cy="4"/>
              </a:xfrm>
              <a:custGeom>
                <a:avLst/>
                <a:gdLst>
                  <a:gd name="T0" fmla="*/ 7 w 9"/>
                  <a:gd name="T1" fmla="*/ 4 h 4"/>
                  <a:gd name="T2" fmla="*/ 4 w 9"/>
                  <a:gd name="T3" fmla="*/ 4 h 4"/>
                  <a:gd name="T4" fmla="*/ 4 w 9"/>
                  <a:gd name="T5" fmla="*/ 0 h 4"/>
                  <a:gd name="T6" fmla="*/ 7 w 9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4">
                    <a:moveTo>
                      <a:pt x="7" y="4"/>
                    </a:moveTo>
                    <a:cubicBezTo>
                      <a:pt x="4" y="4"/>
                      <a:pt x="4" y="4"/>
                      <a:pt x="4" y="4"/>
                    </a:cubicBezTo>
                    <a:cubicBezTo>
                      <a:pt x="0" y="4"/>
                      <a:pt x="4" y="1"/>
                      <a:pt x="4" y="0"/>
                    </a:cubicBezTo>
                    <a:cubicBezTo>
                      <a:pt x="7" y="0"/>
                      <a:pt x="9" y="1"/>
                      <a:pt x="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0" name="Freeform 228"/>
              <p:cNvSpPr/>
              <p:nvPr/>
            </p:nvSpPr>
            <p:spPr bwMode="auto">
              <a:xfrm>
                <a:off x="1862" y="3323"/>
                <a:ext cx="4" cy="3"/>
              </a:xfrm>
              <a:custGeom>
                <a:avLst/>
                <a:gdLst>
                  <a:gd name="T0" fmla="*/ 2 w 5"/>
                  <a:gd name="T1" fmla="*/ 0 h 3"/>
                  <a:gd name="T2" fmla="*/ 2 w 5"/>
                  <a:gd name="T3" fmla="*/ 3 h 3"/>
                  <a:gd name="T4" fmla="*/ 0 w 5"/>
                  <a:gd name="T5" fmla="*/ 1 h 3"/>
                  <a:gd name="T6" fmla="*/ 2 w 5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2" y="0"/>
                    </a:moveTo>
                    <a:cubicBezTo>
                      <a:pt x="5" y="1"/>
                      <a:pt x="5" y="3"/>
                      <a:pt x="2" y="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1" name="Freeform 229"/>
              <p:cNvSpPr/>
              <p:nvPr/>
            </p:nvSpPr>
            <p:spPr bwMode="auto">
              <a:xfrm>
                <a:off x="1079" y="3322"/>
                <a:ext cx="51" cy="30"/>
              </a:xfrm>
              <a:custGeom>
                <a:avLst/>
                <a:gdLst>
                  <a:gd name="T0" fmla="*/ 46 w 59"/>
                  <a:gd name="T1" fmla="*/ 4 h 34"/>
                  <a:gd name="T2" fmla="*/ 59 w 59"/>
                  <a:gd name="T3" fmla="*/ 5 h 34"/>
                  <a:gd name="T4" fmla="*/ 5 w 59"/>
                  <a:gd name="T5" fmla="*/ 34 h 34"/>
                  <a:gd name="T6" fmla="*/ 3 w 59"/>
                  <a:gd name="T7" fmla="*/ 28 h 34"/>
                  <a:gd name="T8" fmla="*/ 10 w 59"/>
                  <a:gd name="T9" fmla="*/ 26 h 34"/>
                  <a:gd name="T10" fmla="*/ 46 w 59"/>
                  <a:gd name="T11" fmla="*/ 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" h="34">
                    <a:moveTo>
                      <a:pt x="46" y="4"/>
                    </a:moveTo>
                    <a:cubicBezTo>
                      <a:pt x="49" y="1"/>
                      <a:pt x="58" y="0"/>
                      <a:pt x="59" y="5"/>
                    </a:cubicBezTo>
                    <a:cubicBezTo>
                      <a:pt x="44" y="17"/>
                      <a:pt x="25" y="29"/>
                      <a:pt x="5" y="34"/>
                    </a:cubicBezTo>
                    <a:cubicBezTo>
                      <a:pt x="0" y="33"/>
                      <a:pt x="1" y="30"/>
                      <a:pt x="3" y="28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21" y="20"/>
                      <a:pt x="34" y="12"/>
                      <a:pt x="4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2" name="Freeform 230"/>
              <p:cNvSpPr/>
              <p:nvPr/>
            </p:nvSpPr>
            <p:spPr bwMode="auto">
              <a:xfrm>
                <a:off x="353" y="3323"/>
                <a:ext cx="126" cy="63"/>
              </a:xfrm>
              <a:custGeom>
                <a:avLst/>
                <a:gdLst>
                  <a:gd name="T0" fmla="*/ 3 w 145"/>
                  <a:gd name="T1" fmla="*/ 67 h 72"/>
                  <a:gd name="T2" fmla="*/ 21 w 145"/>
                  <a:gd name="T3" fmla="*/ 58 h 72"/>
                  <a:gd name="T4" fmla="*/ 52 w 145"/>
                  <a:gd name="T5" fmla="*/ 41 h 72"/>
                  <a:gd name="T6" fmla="*/ 90 w 145"/>
                  <a:gd name="T7" fmla="*/ 16 h 72"/>
                  <a:gd name="T8" fmla="*/ 97 w 145"/>
                  <a:gd name="T9" fmla="*/ 16 h 72"/>
                  <a:gd name="T10" fmla="*/ 118 w 145"/>
                  <a:gd name="T11" fmla="*/ 1 h 72"/>
                  <a:gd name="T12" fmla="*/ 141 w 145"/>
                  <a:gd name="T13" fmla="*/ 1 h 72"/>
                  <a:gd name="T14" fmla="*/ 141 w 145"/>
                  <a:gd name="T15" fmla="*/ 12 h 72"/>
                  <a:gd name="T16" fmla="*/ 11 w 145"/>
                  <a:gd name="T17" fmla="*/ 72 h 72"/>
                  <a:gd name="T18" fmla="*/ 3 w 145"/>
                  <a:gd name="T19" fmla="*/ 67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5" h="72">
                    <a:moveTo>
                      <a:pt x="3" y="67"/>
                    </a:moveTo>
                    <a:cubicBezTo>
                      <a:pt x="6" y="62"/>
                      <a:pt x="13" y="58"/>
                      <a:pt x="21" y="58"/>
                    </a:cubicBezTo>
                    <a:cubicBezTo>
                      <a:pt x="28" y="48"/>
                      <a:pt x="43" y="48"/>
                      <a:pt x="52" y="41"/>
                    </a:cubicBezTo>
                    <a:cubicBezTo>
                      <a:pt x="66" y="33"/>
                      <a:pt x="84" y="29"/>
                      <a:pt x="90" y="16"/>
                    </a:cubicBezTo>
                    <a:cubicBezTo>
                      <a:pt x="92" y="15"/>
                      <a:pt x="95" y="15"/>
                      <a:pt x="97" y="16"/>
                    </a:cubicBezTo>
                    <a:cubicBezTo>
                      <a:pt x="102" y="9"/>
                      <a:pt x="113" y="8"/>
                      <a:pt x="118" y="1"/>
                    </a:cubicBezTo>
                    <a:cubicBezTo>
                      <a:pt x="127" y="0"/>
                      <a:pt x="135" y="1"/>
                      <a:pt x="141" y="1"/>
                    </a:cubicBezTo>
                    <a:cubicBezTo>
                      <a:pt x="145" y="4"/>
                      <a:pt x="145" y="9"/>
                      <a:pt x="141" y="12"/>
                    </a:cubicBezTo>
                    <a:cubicBezTo>
                      <a:pt x="94" y="25"/>
                      <a:pt x="56" y="54"/>
                      <a:pt x="11" y="72"/>
                    </a:cubicBezTo>
                    <a:cubicBezTo>
                      <a:pt x="6" y="72"/>
                      <a:pt x="0" y="72"/>
                      <a:pt x="3" y="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3" name="Freeform 231"/>
              <p:cNvSpPr/>
              <p:nvPr/>
            </p:nvSpPr>
            <p:spPr bwMode="auto">
              <a:xfrm>
                <a:off x="825" y="3323"/>
                <a:ext cx="65" cy="27"/>
              </a:xfrm>
              <a:custGeom>
                <a:avLst/>
                <a:gdLst>
                  <a:gd name="T0" fmla="*/ 74 w 74"/>
                  <a:gd name="T1" fmla="*/ 4 h 31"/>
                  <a:gd name="T2" fmla="*/ 71 w 74"/>
                  <a:gd name="T3" fmla="*/ 9 h 31"/>
                  <a:gd name="T4" fmla="*/ 6 w 74"/>
                  <a:gd name="T5" fmla="*/ 31 h 31"/>
                  <a:gd name="T6" fmla="*/ 5 w 74"/>
                  <a:gd name="T7" fmla="*/ 28 h 31"/>
                  <a:gd name="T8" fmla="*/ 16 w 74"/>
                  <a:gd name="T9" fmla="*/ 20 h 31"/>
                  <a:gd name="T10" fmla="*/ 61 w 74"/>
                  <a:gd name="T11" fmla="*/ 3 h 31"/>
                  <a:gd name="T12" fmla="*/ 74 w 74"/>
                  <a:gd name="T13" fmla="*/ 4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4" h="31">
                    <a:moveTo>
                      <a:pt x="74" y="4"/>
                    </a:moveTo>
                    <a:cubicBezTo>
                      <a:pt x="74" y="5"/>
                      <a:pt x="74" y="8"/>
                      <a:pt x="71" y="9"/>
                    </a:cubicBezTo>
                    <a:cubicBezTo>
                      <a:pt x="48" y="15"/>
                      <a:pt x="30" y="25"/>
                      <a:pt x="6" y="31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0" y="21"/>
                      <a:pt x="11" y="24"/>
                      <a:pt x="16" y="20"/>
                    </a:cubicBezTo>
                    <a:cubicBezTo>
                      <a:pt x="33" y="17"/>
                      <a:pt x="46" y="7"/>
                      <a:pt x="61" y="3"/>
                    </a:cubicBezTo>
                    <a:cubicBezTo>
                      <a:pt x="64" y="0"/>
                      <a:pt x="71" y="0"/>
                      <a:pt x="7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4" name="Freeform 232"/>
              <p:cNvSpPr/>
              <p:nvPr/>
            </p:nvSpPr>
            <p:spPr bwMode="auto">
              <a:xfrm>
                <a:off x="-1" y="3322"/>
                <a:ext cx="262" cy="95"/>
              </a:xfrm>
              <a:custGeom>
                <a:avLst/>
                <a:gdLst>
                  <a:gd name="T0" fmla="*/ 0 w 302"/>
                  <a:gd name="T1" fmla="*/ 101 h 109"/>
                  <a:gd name="T2" fmla="*/ 5 w 302"/>
                  <a:gd name="T3" fmla="*/ 96 h 109"/>
                  <a:gd name="T4" fmla="*/ 63 w 302"/>
                  <a:gd name="T5" fmla="*/ 68 h 109"/>
                  <a:gd name="T6" fmla="*/ 70 w 302"/>
                  <a:gd name="T7" fmla="*/ 57 h 109"/>
                  <a:gd name="T8" fmla="*/ 78 w 302"/>
                  <a:gd name="T9" fmla="*/ 59 h 109"/>
                  <a:gd name="T10" fmla="*/ 101 w 302"/>
                  <a:gd name="T11" fmla="*/ 45 h 109"/>
                  <a:gd name="T12" fmla="*/ 157 w 302"/>
                  <a:gd name="T13" fmla="*/ 5 h 109"/>
                  <a:gd name="T14" fmla="*/ 169 w 302"/>
                  <a:gd name="T15" fmla="*/ 4 h 109"/>
                  <a:gd name="T16" fmla="*/ 185 w 302"/>
                  <a:gd name="T17" fmla="*/ 8 h 109"/>
                  <a:gd name="T18" fmla="*/ 220 w 302"/>
                  <a:gd name="T19" fmla="*/ 16 h 109"/>
                  <a:gd name="T20" fmla="*/ 263 w 302"/>
                  <a:gd name="T21" fmla="*/ 12 h 109"/>
                  <a:gd name="T22" fmla="*/ 269 w 302"/>
                  <a:gd name="T23" fmla="*/ 12 h 109"/>
                  <a:gd name="T24" fmla="*/ 300 w 302"/>
                  <a:gd name="T25" fmla="*/ 10 h 109"/>
                  <a:gd name="T26" fmla="*/ 281 w 302"/>
                  <a:gd name="T27" fmla="*/ 28 h 109"/>
                  <a:gd name="T28" fmla="*/ 263 w 302"/>
                  <a:gd name="T29" fmla="*/ 28 h 109"/>
                  <a:gd name="T30" fmla="*/ 218 w 302"/>
                  <a:gd name="T31" fmla="*/ 29 h 109"/>
                  <a:gd name="T32" fmla="*/ 165 w 302"/>
                  <a:gd name="T33" fmla="*/ 26 h 109"/>
                  <a:gd name="T34" fmla="*/ 152 w 302"/>
                  <a:gd name="T35" fmla="*/ 37 h 109"/>
                  <a:gd name="T36" fmla="*/ 114 w 302"/>
                  <a:gd name="T37" fmla="*/ 59 h 109"/>
                  <a:gd name="T38" fmla="*/ 112 w 302"/>
                  <a:gd name="T39" fmla="*/ 57 h 109"/>
                  <a:gd name="T40" fmla="*/ 88 w 302"/>
                  <a:gd name="T41" fmla="*/ 73 h 109"/>
                  <a:gd name="T42" fmla="*/ 35 w 302"/>
                  <a:gd name="T43" fmla="*/ 95 h 109"/>
                  <a:gd name="T44" fmla="*/ 0 w 302"/>
                  <a:gd name="T45" fmla="*/ 101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02" h="109">
                    <a:moveTo>
                      <a:pt x="0" y="101"/>
                    </a:moveTo>
                    <a:cubicBezTo>
                      <a:pt x="0" y="99"/>
                      <a:pt x="4" y="99"/>
                      <a:pt x="5" y="96"/>
                    </a:cubicBezTo>
                    <a:cubicBezTo>
                      <a:pt x="27" y="91"/>
                      <a:pt x="43" y="76"/>
                      <a:pt x="63" y="68"/>
                    </a:cubicBezTo>
                    <a:cubicBezTo>
                      <a:pt x="65" y="64"/>
                      <a:pt x="65" y="60"/>
                      <a:pt x="70" y="57"/>
                    </a:cubicBezTo>
                    <a:cubicBezTo>
                      <a:pt x="71" y="55"/>
                      <a:pt x="76" y="55"/>
                      <a:pt x="78" y="59"/>
                    </a:cubicBezTo>
                    <a:cubicBezTo>
                      <a:pt x="88" y="56"/>
                      <a:pt x="94" y="51"/>
                      <a:pt x="101" y="45"/>
                    </a:cubicBezTo>
                    <a:cubicBezTo>
                      <a:pt x="124" y="36"/>
                      <a:pt x="142" y="22"/>
                      <a:pt x="157" y="5"/>
                    </a:cubicBezTo>
                    <a:cubicBezTo>
                      <a:pt x="160" y="2"/>
                      <a:pt x="164" y="4"/>
                      <a:pt x="169" y="4"/>
                    </a:cubicBezTo>
                    <a:cubicBezTo>
                      <a:pt x="177" y="0"/>
                      <a:pt x="178" y="9"/>
                      <a:pt x="185" y="8"/>
                    </a:cubicBezTo>
                    <a:cubicBezTo>
                      <a:pt x="197" y="12"/>
                      <a:pt x="208" y="12"/>
                      <a:pt x="220" y="16"/>
                    </a:cubicBezTo>
                    <a:cubicBezTo>
                      <a:pt x="235" y="10"/>
                      <a:pt x="248" y="12"/>
                      <a:pt x="263" y="12"/>
                    </a:cubicBezTo>
                    <a:cubicBezTo>
                      <a:pt x="264" y="13"/>
                      <a:pt x="266" y="14"/>
                      <a:pt x="269" y="12"/>
                    </a:cubicBezTo>
                    <a:cubicBezTo>
                      <a:pt x="279" y="14"/>
                      <a:pt x="289" y="4"/>
                      <a:pt x="300" y="10"/>
                    </a:cubicBezTo>
                    <a:cubicBezTo>
                      <a:pt x="302" y="20"/>
                      <a:pt x="287" y="22"/>
                      <a:pt x="281" y="28"/>
                    </a:cubicBezTo>
                    <a:cubicBezTo>
                      <a:pt x="274" y="22"/>
                      <a:pt x="268" y="29"/>
                      <a:pt x="263" y="28"/>
                    </a:cubicBezTo>
                    <a:cubicBezTo>
                      <a:pt x="248" y="22"/>
                      <a:pt x="233" y="30"/>
                      <a:pt x="218" y="29"/>
                    </a:cubicBezTo>
                    <a:cubicBezTo>
                      <a:pt x="200" y="28"/>
                      <a:pt x="182" y="18"/>
                      <a:pt x="165" y="26"/>
                    </a:cubicBezTo>
                    <a:cubicBezTo>
                      <a:pt x="152" y="25"/>
                      <a:pt x="160" y="33"/>
                      <a:pt x="152" y="37"/>
                    </a:cubicBezTo>
                    <a:cubicBezTo>
                      <a:pt x="139" y="44"/>
                      <a:pt x="127" y="51"/>
                      <a:pt x="114" y="59"/>
                    </a:cubicBezTo>
                    <a:cubicBezTo>
                      <a:pt x="112" y="57"/>
                      <a:pt x="112" y="57"/>
                      <a:pt x="112" y="57"/>
                    </a:cubicBezTo>
                    <a:cubicBezTo>
                      <a:pt x="104" y="61"/>
                      <a:pt x="94" y="67"/>
                      <a:pt x="88" y="73"/>
                    </a:cubicBezTo>
                    <a:cubicBezTo>
                      <a:pt x="70" y="79"/>
                      <a:pt x="53" y="87"/>
                      <a:pt x="35" y="95"/>
                    </a:cubicBezTo>
                    <a:cubicBezTo>
                      <a:pt x="22" y="95"/>
                      <a:pt x="13" y="109"/>
                      <a:pt x="0" y="1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5" name="Freeform 233"/>
              <p:cNvSpPr/>
              <p:nvPr/>
            </p:nvSpPr>
            <p:spPr bwMode="auto">
              <a:xfrm>
                <a:off x="1727" y="3327"/>
                <a:ext cx="38" cy="30"/>
              </a:xfrm>
              <a:custGeom>
                <a:avLst/>
                <a:gdLst>
                  <a:gd name="T0" fmla="*/ 3 w 43"/>
                  <a:gd name="T1" fmla="*/ 31 h 35"/>
                  <a:gd name="T2" fmla="*/ 5 w 43"/>
                  <a:gd name="T3" fmla="*/ 24 h 35"/>
                  <a:gd name="T4" fmla="*/ 33 w 43"/>
                  <a:gd name="T5" fmla="*/ 3 h 35"/>
                  <a:gd name="T6" fmla="*/ 43 w 43"/>
                  <a:gd name="T7" fmla="*/ 5 h 35"/>
                  <a:gd name="T8" fmla="*/ 15 w 43"/>
                  <a:gd name="T9" fmla="*/ 27 h 35"/>
                  <a:gd name="T10" fmla="*/ 3 w 43"/>
                  <a:gd name="T11" fmla="*/ 31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35">
                    <a:moveTo>
                      <a:pt x="3" y="31"/>
                    </a:moveTo>
                    <a:cubicBezTo>
                      <a:pt x="0" y="28"/>
                      <a:pt x="5" y="25"/>
                      <a:pt x="5" y="24"/>
                    </a:cubicBezTo>
                    <a:cubicBezTo>
                      <a:pt x="16" y="20"/>
                      <a:pt x="25" y="11"/>
                      <a:pt x="33" y="3"/>
                    </a:cubicBezTo>
                    <a:cubicBezTo>
                      <a:pt x="36" y="0"/>
                      <a:pt x="41" y="0"/>
                      <a:pt x="43" y="5"/>
                    </a:cubicBezTo>
                    <a:cubicBezTo>
                      <a:pt x="36" y="13"/>
                      <a:pt x="25" y="20"/>
                      <a:pt x="15" y="27"/>
                    </a:cubicBezTo>
                    <a:cubicBezTo>
                      <a:pt x="11" y="28"/>
                      <a:pt x="7" y="35"/>
                      <a:pt x="3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6" name="Freeform 234"/>
              <p:cNvSpPr/>
              <p:nvPr/>
            </p:nvSpPr>
            <p:spPr bwMode="auto">
              <a:xfrm>
                <a:off x="2373" y="3329"/>
                <a:ext cx="66" cy="22"/>
              </a:xfrm>
              <a:custGeom>
                <a:avLst/>
                <a:gdLst>
                  <a:gd name="T0" fmla="*/ 21 w 76"/>
                  <a:gd name="T1" fmla="*/ 9 h 25"/>
                  <a:gd name="T2" fmla="*/ 20 w 76"/>
                  <a:gd name="T3" fmla="*/ 10 h 25"/>
                  <a:gd name="T4" fmla="*/ 0 w 76"/>
                  <a:gd name="T5" fmla="*/ 4 h 25"/>
                  <a:gd name="T6" fmla="*/ 15 w 76"/>
                  <a:gd name="T7" fmla="*/ 2 h 25"/>
                  <a:gd name="T8" fmla="*/ 67 w 76"/>
                  <a:gd name="T9" fmla="*/ 2 h 25"/>
                  <a:gd name="T10" fmla="*/ 76 w 76"/>
                  <a:gd name="T11" fmla="*/ 10 h 25"/>
                  <a:gd name="T12" fmla="*/ 21 w 76"/>
                  <a:gd name="T13" fmla="*/ 9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25">
                    <a:moveTo>
                      <a:pt x="21" y="9"/>
                    </a:moveTo>
                    <a:cubicBezTo>
                      <a:pt x="20" y="10"/>
                      <a:pt x="20" y="10"/>
                      <a:pt x="20" y="10"/>
                    </a:cubicBezTo>
                    <a:cubicBezTo>
                      <a:pt x="13" y="8"/>
                      <a:pt x="3" y="10"/>
                      <a:pt x="0" y="4"/>
                    </a:cubicBezTo>
                    <a:cubicBezTo>
                      <a:pt x="3" y="0"/>
                      <a:pt x="11" y="1"/>
                      <a:pt x="15" y="2"/>
                    </a:cubicBezTo>
                    <a:cubicBezTo>
                      <a:pt x="34" y="5"/>
                      <a:pt x="48" y="4"/>
                      <a:pt x="67" y="2"/>
                    </a:cubicBezTo>
                    <a:cubicBezTo>
                      <a:pt x="71" y="5"/>
                      <a:pt x="76" y="6"/>
                      <a:pt x="76" y="10"/>
                    </a:cubicBezTo>
                    <a:cubicBezTo>
                      <a:pt x="61" y="25"/>
                      <a:pt x="39" y="13"/>
                      <a:pt x="2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7" name="Freeform 235"/>
              <p:cNvSpPr/>
              <p:nvPr/>
            </p:nvSpPr>
            <p:spPr bwMode="auto">
              <a:xfrm>
                <a:off x="504" y="3335"/>
                <a:ext cx="79" cy="33"/>
              </a:xfrm>
              <a:custGeom>
                <a:avLst/>
                <a:gdLst>
                  <a:gd name="T0" fmla="*/ 0 w 91"/>
                  <a:gd name="T1" fmla="*/ 33 h 38"/>
                  <a:gd name="T2" fmla="*/ 20 w 91"/>
                  <a:gd name="T3" fmla="*/ 23 h 38"/>
                  <a:gd name="T4" fmla="*/ 80 w 91"/>
                  <a:gd name="T5" fmla="*/ 2 h 38"/>
                  <a:gd name="T6" fmla="*/ 91 w 91"/>
                  <a:gd name="T7" fmla="*/ 8 h 38"/>
                  <a:gd name="T8" fmla="*/ 38 w 91"/>
                  <a:gd name="T9" fmla="*/ 26 h 38"/>
                  <a:gd name="T10" fmla="*/ 0 w 91"/>
                  <a:gd name="T11" fmla="*/ 33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1" h="38">
                    <a:moveTo>
                      <a:pt x="0" y="33"/>
                    </a:moveTo>
                    <a:cubicBezTo>
                      <a:pt x="5" y="26"/>
                      <a:pt x="14" y="26"/>
                      <a:pt x="20" y="23"/>
                    </a:cubicBezTo>
                    <a:cubicBezTo>
                      <a:pt x="45" y="20"/>
                      <a:pt x="57" y="0"/>
                      <a:pt x="80" y="2"/>
                    </a:cubicBezTo>
                    <a:cubicBezTo>
                      <a:pt x="85" y="3"/>
                      <a:pt x="91" y="3"/>
                      <a:pt x="91" y="8"/>
                    </a:cubicBezTo>
                    <a:cubicBezTo>
                      <a:pt x="78" y="19"/>
                      <a:pt x="58" y="23"/>
                      <a:pt x="38" y="26"/>
                    </a:cubicBezTo>
                    <a:cubicBezTo>
                      <a:pt x="27" y="28"/>
                      <a:pt x="14" y="38"/>
                      <a:pt x="0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8" name="Freeform 236"/>
              <p:cNvSpPr/>
              <p:nvPr/>
            </p:nvSpPr>
            <p:spPr bwMode="auto">
              <a:xfrm>
                <a:off x="892" y="3334"/>
                <a:ext cx="11" cy="13"/>
              </a:xfrm>
              <a:custGeom>
                <a:avLst/>
                <a:gdLst>
                  <a:gd name="T0" fmla="*/ 12 w 12"/>
                  <a:gd name="T1" fmla="*/ 9 h 15"/>
                  <a:gd name="T2" fmla="*/ 2 w 12"/>
                  <a:gd name="T3" fmla="*/ 15 h 15"/>
                  <a:gd name="T4" fmla="*/ 0 w 12"/>
                  <a:gd name="T5" fmla="*/ 13 h 15"/>
                  <a:gd name="T6" fmla="*/ 12 w 12"/>
                  <a:gd name="T7" fmla="*/ 9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5">
                    <a:moveTo>
                      <a:pt x="12" y="9"/>
                    </a:moveTo>
                    <a:cubicBezTo>
                      <a:pt x="10" y="12"/>
                      <a:pt x="7" y="15"/>
                      <a:pt x="2" y="15"/>
                    </a:cubicBezTo>
                    <a:cubicBezTo>
                      <a:pt x="2" y="15"/>
                      <a:pt x="0" y="15"/>
                      <a:pt x="0" y="13"/>
                    </a:cubicBezTo>
                    <a:cubicBezTo>
                      <a:pt x="4" y="9"/>
                      <a:pt x="9" y="0"/>
                      <a:pt x="1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9" name="Freeform 237"/>
              <p:cNvSpPr/>
              <p:nvPr/>
            </p:nvSpPr>
            <p:spPr bwMode="auto">
              <a:xfrm>
                <a:off x="1246" y="3341"/>
                <a:ext cx="33" cy="30"/>
              </a:xfrm>
              <a:custGeom>
                <a:avLst/>
                <a:gdLst>
                  <a:gd name="T0" fmla="*/ 33 w 38"/>
                  <a:gd name="T1" fmla="*/ 3 h 35"/>
                  <a:gd name="T2" fmla="*/ 15 w 38"/>
                  <a:gd name="T3" fmla="*/ 32 h 35"/>
                  <a:gd name="T4" fmla="*/ 0 w 38"/>
                  <a:gd name="T5" fmla="*/ 32 h 35"/>
                  <a:gd name="T6" fmla="*/ 10 w 38"/>
                  <a:gd name="T7" fmla="*/ 26 h 35"/>
                  <a:gd name="T8" fmla="*/ 18 w 38"/>
                  <a:gd name="T9" fmla="*/ 8 h 35"/>
                  <a:gd name="T10" fmla="*/ 33 w 38"/>
                  <a:gd name="T11" fmla="*/ 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35">
                    <a:moveTo>
                      <a:pt x="33" y="3"/>
                    </a:moveTo>
                    <a:cubicBezTo>
                      <a:pt x="38" y="15"/>
                      <a:pt x="21" y="24"/>
                      <a:pt x="15" y="32"/>
                    </a:cubicBezTo>
                    <a:cubicBezTo>
                      <a:pt x="10" y="35"/>
                      <a:pt x="5" y="34"/>
                      <a:pt x="0" y="32"/>
                    </a:cubicBezTo>
                    <a:cubicBezTo>
                      <a:pt x="0" y="27"/>
                      <a:pt x="8" y="28"/>
                      <a:pt x="10" y="26"/>
                    </a:cubicBezTo>
                    <a:cubicBezTo>
                      <a:pt x="16" y="20"/>
                      <a:pt x="20" y="15"/>
                      <a:pt x="18" y="8"/>
                    </a:cubicBezTo>
                    <a:cubicBezTo>
                      <a:pt x="23" y="4"/>
                      <a:pt x="28" y="0"/>
                      <a:pt x="3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0" name="Freeform 238"/>
              <p:cNvSpPr/>
              <p:nvPr/>
            </p:nvSpPr>
            <p:spPr bwMode="auto">
              <a:xfrm>
                <a:off x="629" y="3345"/>
                <a:ext cx="56" cy="36"/>
              </a:xfrm>
              <a:custGeom>
                <a:avLst/>
                <a:gdLst>
                  <a:gd name="T0" fmla="*/ 26 w 64"/>
                  <a:gd name="T1" fmla="*/ 23 h 41"/>
                  <a:gd name="T2" fmla="*/ 0 w 64"/>
                  <a:gd name="T3" fmla="*/ 33 h 41"/>
                  <a:gd name="T4" fmla="*/ 16 w 64"/>
                  <a:gd name="T5" fmla="*/ 16 h 41"/>
                  <a:gd name="T6" fmla="*/ 41 w 64"/>
                  <a:gd name="T7" fmla="*/ 2 h 41"/>
                  <a:gd name="T8" fmla="*/ 61 w 64"/>
                  <a:gd name="T9" fmla="*/ 6 h 41"/>
                  <a:gd name="T10" fmla="*/ 49 w 64"/>
                  <a:gd name="T11" fmla="*/ 14 h 41"/>
                  <a:gd name="T12" fmla="*/ 26 w 64"/>
                  <a:gd name="T13" fmla="*/ 23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41">
                    <a:moveTo>
                      <a:pt x="26" y="23"/>
                    </a:moveTo>
                    <a:cubicBezTo>
                      <a:pt x="18" y="25"/>
                      <a:pt x="11" y="41"/>
                      <a:pt x="0" y="33"/>
                    </a:cubicBezTo>
                    <a:cubicBezTo>
                      <a:pt x="2" y="26"/>
                      <a:pt x="11" y="22"/>
                      <a:pt x="16" y="16"/>
                    </a:cubicBezTo>
                    <a:cubicBezTo>
                      <a:pt x="26" y="14"/>
                      <a:pt x="33" y="7"/>
                      <a:pt x="41" y="2"/>
                    </a:cubicBezTo>
                    <a:cubicBezTo>
                      <a:pt x="48" y="2"/>
                      <a:pt x="56" y="0"/>
                      <a:pt x="61" y="6"/>
                    </a:cubicBezTo>
                    <a:cubicBezTo>
                      <a:pt x="64" y="14"/>
                      <a:pt x="53" y="10"/>
                      <a:pt x="49" y="14"/>
                    </a:cubicBezTo>
                    <a:cubicBezTo>
                      <a:pt x="40" y="12"/>
                      <a:pt x="36" y="23"/>
                      <a:pt x="26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1" name="Freeform 239"/>
              <p:cNvSpPr/>
              <p:nvPr/>
            </p:nvSpPr>
            <p:spPr bwMode="auto">
              <a:xfrm>
                <a:off x="2427" y="3345"/>
                <a:ext cx="72" cy="32"/>
              </a:xfrm>
              <a:custGeom>
                <a:avLst/>
                <a:gdLst>
                  <a:gd name="T0" fmla="*/ 0 w 83"/>
                  <a:gd name="T1" fmla="*/ 8 h 37"/>
                  <a:gd name="T2" fmla="*/ 19 w 83"/>
                  <a:gd name="T3" fmla="*/ 8 h 37"/>
                  <a:gd name="T4" fmla="*/ 58 w 83"/>
                  <a:gd name="T5" fmla="*/ 15 h 37"/>
                  <a:gd name="T6" fmla="*/ 83 w 83"/>
                  <a:gd name="T7" fmla="*/ 22 h 37"/>
                  <a:gd name="T8" fmla="*/ 76 w 83"/>
                  <a:gd name="T9" fmla="*/ 30 h 37"/>
                  <a:gd name="T10" fmla="*/ 33 w 83"/>
                  <a:gd name="T11" fmla="*/ 21 h 37"/>
                  <a:gd name="T12" fmla="*/ 0 w 83"/>
                  <a:gd name="T13" fmla="*/ 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3" h="37">
                    <a:moveTo>
                      <a:pt x="0" y="8"/>
                    </a:moveTo>
                    <a:cubicBezTo>
                      <a:pt x="5" y="0"/>
                      <a:pt x="12" y="8"/>
                      <a:pt x="19" y="8"/>
                    </a:cubicBezTo>
                    <a:cubicBezTo>
                      <a:pt x="32" y="8"/>
                      <a:pt x="43" y="16"/>
                      <a:pt x="58" y="15"/>
                    </a:cubicBezTo>
                    <a:cubicBezTo>
                      <a:pt x="66" y="16"/>
                      <a:pt x="78" y="16"/>
                      <a:pt x="83" y="22"/>
                    </a:cubicBezTo>
                    <a:cubicBezTo>
                      <a:pt x="83" y="26"/>
                      <a:pt x="78" y="27"/>
                      <a:pt x="76" y="30"/>
                    </a:cubicBezTo>
                    <a:cubicBezTo>
                      <a:pt x="60" y="37"/>
                      <a:pt x="47" y="26"/>
                      <a:pt x="33" y="21"/>
                    </a:cubicBezTo>
                    <a:cubicBezTo>
                      <a:pt x="23" y="16"/>
                      <a:pt x="5" y="19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2" name="Freeform 240"/>
              <p:cNvSpPr/>
              <p:nvPr/>
            </p:nvSpPr>
            <p:spPr bwMode="auto">
              <a:xfrm>
                <a:off x="1279" y="3350"/>
                <a:ext cx="34" cy="36"/>
              </a:xfrm>
              <a:custGeom>
                <a:avLst/>
                <a:gdLst>
                  <a:gd name="T0" fmla="*/ 33 w 39"/>
                  <a:gd name="T1" fmla="*/ 0 h 41"/>
                  <a:gd name="T2" fmla="*/ 39 w 39"/>
                  <a:gd name="T3" fmla="*/ 9 h 41"/>
                  <a:gd name="T4" fmla="*/ 3 w 39"/>
                  <a:gd name="T5" fmla="*/ 41 h 41"/>
                  <a:gd name="T6" fmla="*/ 0 w 39"/>
                  <a:gd name="T7" fmla="*/ 39 h 41"/>
                  <a:gd name="T8" fmla="*/ 19 w 39"/>
                  <a:gd name="T9" fmla="*/ 10 h 41"/>
                  <a:gd name="T10" fmla="*/ 33 w 39"/>
                  <a:gd name="T1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41">
                    <a:moveTo>
                      <a:pt x="33" y="0"/>
                    </a:moveTo>
                    <a:cubicBezTo>
                      <a:pt x="39" y="0"/>
                      <a:pt x="39" y="5"/>
                      <a:pt x="39" y="9"/>
                    </a:cubicBezTo>
                    <a:cubicBezTo>
                      <a:pt x="26" y="20"/>
                      <a:pt x="18" y="33"/>
                      <a:pt x="3" y="41"/>
                    </a:cubicBezTo>
                    <a:cubicBezTo>
                      <a:pt x="1" y="41"/>
                      <a:pt x="1" y="39"/>
                      <a:pt x="0" y="39"/>
                    </a:cubicBezTo>
                    <a:cubicBezTo>
                      <a:pt x="6" y="29"/>
                      <a:pt x="19" y="23"/>
                      <a:pt x="19" y="10"/>
                    </a:cubicBezTo>
                    <a:cubicBezTo>
                      <a:pt x="19" y="5"/>
                      <a:pt x="26" y="2"/>
                      <a:pt x="3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3" name="Freeform 241"/>
              <p:cNvSpPr/>
              <p:nvPr/>
            </p:nvSpPr>
            <p:spPr bwMode="auto">
              <a:xfrm>
                <a:off x="1386" y="3352"/>
                <a:ext cx="22" cy="40"/>
              </a:xfrm>
              <a:custGeom>
                <a:avLst/>
                <a:gdLst>
                  <a:gd name="T0" fmla="*/ 25 w 25"/>
                  <a:gd name="T1" fmla="*/ 6 h 46"/>
                  <a:gd name="T2" fmla="*/ 7 w 25"/>
                  <a:gd name="T3" fmla="*/ 46 h 46"/>
                  <a:gd name="T4" fmla="*/ 0 w 25"/>
                  <a:gd name="T5" fmla="*/ 46 h 46"/>
                  <a:gd name="T6" fmla="*/ 9 w 25"/>
                  <a:gd name="T7" fmla="*/ 8 h 46"/>
                  <a:gd name="T8" fmla="*/ 25 w 25"/>
                  <a:gd name="T9" fmla="*/ 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46">
                    <a:moveTo>
                      <a:pt x="25" y="6"/>
                    </a:moveTo>
                    <a:cubicBezTo>
                      <a:pt x="19" y="18"/>
                      <a:pt x="12" y="33"/>
                      <a:pt x="7" y="46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34"/>
                      <a:pt x="12" y="23"/>
                      <a:pt x="9" y="8"/>
                    </a:cubicBezTo>
                    <a:cubicBezTo>
                      <a:pt x="10" y="3"/>
                      <a:pt x="20" y="0"/>
                      <a:pt x="2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4" name="Freeform 242"/>
              <p:cNvSpPr/>
              <p:nvPr/>
            </p:nvSpPr>
            <p:spPr bwMode="auto">
              <a:xfrm>
                <a:off x="457" y="3352"/>
                <a:ext cx="29" cy="20"/>
              </a:xfrm>
              <a:custGeom>
                <a:avLst/>
                <a:gdLst>
                  <a:gd name="T0" fmla="*/ 33 w 33"/>
                  <a:gd name="T1" fmla="*/ 7 h 23"/>
                  <a:gd name="T2" fmla="*/ 28 w 33"/>
                  <a:gd name="T3" fmla="*/ 11 h 23"/>
                  <a:gd name="T4" fmla="*/ 0 w 33"/>
                  <a:gd name="T5" fmla="*/ 14 h 23"/>
                  <a:gd name="T6" fmla="*/ 17 w 33"/>
                  <a:gd name="T7" fmla="*/ 6 h 23"/>
                  <a:gd name="T8" fmla="*/ 33 w 33"/>
                  <a:gd name="T9" fmla="*/ 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23">
                    <a:moveTo>
                      <a:pt x="33" y="7"/>
                    </a:moveTo>
                    <a:cubicBezTo>
                      <a:pt x="31" y="7"/>
                      <a:pt x="31" y="11"/>
                      <a:pt x="28" y="11"/>
                    </a:cubicBezTo>
                    <a:cubicBezTo>
                      <a:pt x="18" y="11"/>
                      <a:pt x="8" y="23"/>
                      <a:pt x="0" y="14"/>
                    </a:cubicBezTo>
                    <a:cubicBezTo>
                      <a:pt x="2" y="10"/>
                      <a:pt x="12" y="8"/>
                      <a:pt x="17" y="6"/>
                    </a:cubicBezTo>
                    <a:cubicBezTo>
                      <a:pt x="21" y="4"/>
                      <a:pt x="33" y="0"/>
                      <a:pt x="3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5" name="Freeform 243"/>
              <p:cNvSpPr/>
              <p:nvPr/>
            </p:nvSpPr>
            <p:spPr bwMode="auto">
              <a:xfrm>
                <a:off x="2358" y="3359"/>
                <a:ext cx="68" cy="29"/>
              </a:xfrm>
              <a:custGeom>
                <a:avLst/>
                <a:gdLst>
                  <a:gd name="T0" fmla="*/ 25 w 78"/>
                  <a:gd name="T1" fmla="*/ 10 h 34"/>
                  <a:gd name="T2" fmla="*/ 0 w 78"/>
                  <a:gd name="T3" fmla="*/ 2 h 34"/>
                  <a:gd name="T4" fmla="*/ 12 w 78"/>
                  <a:gd name="T5" fmla="*/ 0 h 34"/>
                  <a:gd name="T6" fmla="*/ 78 w 78"/>
                  <a:gd name="T7" fmla="*/ 18 h 34"/>
                  <a:gd name="T8" fmla="*/ 78 w 78"/>
                  <a:gd name="T9" fmla="*/ 22 h 34"/>
                  <a:gd name="T10" fmla="*/ 25 w 78"/>
                  <a:gd name="T11" fmla="*/ 1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" h="34">
                    <a:moveTo>
                      <a:pt x="25" y="10"/>
                    </a:moveTo>
                    <a:cubicBezTo>
                      <a:pt x="18" y="5"/>
                      <a:pt x="4" y="10"/>
                      <a:pt x="0" y="2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33" y="6"/>
                      <a:pt x="55" y="13"/>
                      <a:pt x="78" y="18"/>
                    </a:cubicBezTo>
                    <a:cubicBezTo>
                      <a:pt x="78" y="22"/>
                      <a:pt x="78" y="22"/>
                      <a:pt x="78" y="22"/>
                    </a:cubicBezTo>
                    <a:cubicBezTo>
                      <a:pt x="60" y="34"/>
                      <a:pt x="45" y="13"/>
                      <a:pt x="2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6" name="Freeform 244"/>
              <p:cNvSpPr/>
              <p:nvPr/>
            </p:nvSpPr>
            <p:spPr bwMode="auto">
              <a:xfrm>
                <a:off x="1192" y="3363"/>
                <a:ext cx="26" cy="25"/>
              </a:xfrm>
              <a:custGeom>
                <a:avLst/>
                <a:gdLst>
                  <a:gd name="T0" fmla="*/ 23 w 30"/>
                  <a:gd name="T1" fmla="*/ 0 h 28"/>
                  <a:gd name="T2" fmla="*/ 30 w 30"/>
                  <a:gd name="T3" fmla="*/ 9 h 28"/>
                  <a:gd name="T4" fmla="*/ 5 w 30"/>
                  <a:gd name="T5" fmla="*/ 28 h 28"/>
                  <a:gd name="T6" fmla="*/ 0 w 30"/>
                  <a:gd name="T7" fmla="*/ 21 h 28"/>
                  <a:gd name="T8" fmla="*/ 23 w 30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8">
                    <a:moveTo>
                      <a:pt x="23" y="0"/>
                    </a:moveTo>
                    <a:cubicBezTo>
                      <a:pt x="27" y="2"/>
                      <a:pt x="30" y="5"/>
                      <a:pt x="30" y="9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2" y="28"/>
                      <a:pt x="0" y="24"/>
                      <a:pt x="0" y="21"/>
                    </a:cubicBezTo>
                    <a:cubicBezTo>
                      <a:pt x="8" y="14"/>
                      <a:pt x="13" y="5"/>
                      <a:pt x="2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7" name="Freeform 245"/>
              <p:cNvSpPr/>
              <p:nvPr/>
            </p:nvSpPr>
            <p:spPr bwMode="auto">
              <a:xfrm>
                <a:off x="2288" y="3363"/>
                <a:ext cx="4" cy="5"/>
              </a:xfrm>
              <a:custGeom>
                <a:avLst/>
                <a:gdLst>
                  <a:gd name="T0" fmla="*/ 0 w 5"/>
                  <a:gd name="T1" fmla="*/ 1 h 5"/>
                  <a:gd name="T2" fmla="*/ 5 w 5"/>
                  <a:gd name="T3" fmla="*/ 0 h 5"/>
                  <a:gd name="T4" fmla="*/ 5 w 5"/>
                  <a:gd name="T5" fmla="*/ 5 h 5"/>
                  <a:gd name="T6" fmla="*/ 4 w 5"/>
                  <a:gd name="T7" fmla="*/ 5 h 5"/>
                  <a:gd name="T8" fmla="*/ 0 w 5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5">
                    <a:moveTo>
                      <a:pt x="0" y="1"/>
                    </a:moveTo>
                    <a:cubicBezTo>
                      <a:pt x="0" y="0"/>
                      <a:pt x="4" y="0"/>
                      <a:pt x="5" y="0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0" y="5"/>
                      <a:pt x="2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8" name="Freeform 246"/>
              <p:cNvSpPr/>
              <p:nvPr/>
            </p:nvSpPr>
            <p:spPr bwMode="auto">
              <a:xfrm>
                <a:off x="402" y="3368"/>
                <a:ext cx="360" cy="96"/>
              </a:xfrm>
              <a:custGeom>
                <a:avLst/>
                <a:gdLst>
                  <a:gd name="T0" fmla="*/ 273 w 415"/>
                  <a:gd name="T1" fmla="*/ 19 h 111"/>
                  <a:gd name="T2" fmla="*/ 298 w 415"/>
                  <a:gd name="T3" fmla="*/ 16 h 111"/>
                  <a:gd name="T4" fmla="*/ 338 w 415"/>
                  <a:gd name="T5" fmla="*/ 16 h 111"/>
                  <a:gd name="T6" fmla="*/ 361 w 415"/>
                  <a:gd name="T7" fmla="*/ 11 h 111"/>
                  <a:gd name="T8" fmla="*/ 379 w 415"/>
                  <a:gd name="T9" fmla="*/ 7 h 111"/>
                  <a:gd name="T10" fmla="*/ 412 w 415"/>
                  <a:gd name="T11" fmla="*/ 4 h 111"/>
                  <a:gd name="T12" fmla="*/ 405 w 415"/>
                  <a:gd name="T13" fmla="*/ 16 h 111"/>
                  <a:gd name="T14" fmla="*/ 392 w 415"/>
                  <a:gd name="T15" fmla="*/ 16 h 111"/>
                  <a:gd name="T16" fmla="*/ 369 w 415"/>
                  <a:gd name="T17" fmla="*/ 19 h 111"/>
                  <a:gd name="T18" fmla="*/ 363 w 415"/>
                  <a:gd name="T19" fmla="*/ 24 h 111"/>
                  <a:gd name="T20" fmla="*/ 339 w 415"/>
                  <a:gd name="T21" fmla="*/ 29 h 111"/>
                  <a:gd name="T22" fmla="*/ 308 w 415"/>
                  <a:gd name="T23" fmla="*/ 31 h 111"/>
                  <a:gd name="T24" fmla="*/ 278 w 415"/>
                  <a:gd name="T25" fmla="*/ 37 h 111"/>
                  <a:gd name="T26" fmla="*/ 250 w 415"/>
                  <a:gd name="T27" fmla="*/ 37 h 111"/>
                  <a:gd name="T28" fmla="*/ 221 w 415"/>
                  <a:gd name="T29" fmla="*/ 39 h 111"/>
                  <a:gd name="T30" fmla="*/ 160 w 415"/>
                  <a:gd name="T31" fmla="*/ 52 h 111"/>
                  <a:gd name="T32" fmla="*/ 118 w 415"/>
                  <a:gd name="T33" fmla="*/ 76 h 111"/>
                  <a:gd name="T34" fmla="*/ 18 w 415"/>
                  <a:gd name="T35" fmla="*/ 108 h 111"/>
                  <a:gd name="T36" fmla="*/ 16 w 415"/>
                  <a:gd name="T37" fmla="*/ 110 h 111"/>
                  <a:gd name="T38" fmla="*/ 3 w 415"/>
                  <a:gd name="T39" fmla="*/ 108 h 111"/>
                  <a:gd name="T40" fmla="*/ 3 w 415"/>
                  <a:gd name="T41" fmla="*/ 99 h 111"/>
                  <a:gd name="T42" fmla="*/ 29 w 415"/>
                  <a:gd name="T43" fmla="*/ 88 h 111"/>
                  <a:gd name="T44" fmla="*/ 49 w 415"/>
                  <a:gd name="T45" fmla="*/ 87 h 111"/>
                  <a:gd name="T46" fmla="*/ 104 w 415"/>
                  <a:gd name="T47" fmla="*/ 56 h 111"/>
                  <a:gd name="T48" fmla="*/ 153 w 415"/>
                  <a:gd name="T49" fmla="*/ 32 h 111"/>
                  <a:gd name="T50" fmla="*/ 208 w 415"/>
                  <a:gd name="T51" fmla="*/ 23 h 111"/>
                  <a:gd name="T52" fmla="*/ 273 w 415"/>
                  <a:gd name="T53" fmla="*/ 19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15" h="111">
                    <a:moveTo>
                      <a:pt x="273" y="19"/>
                    </a:moveTo>
                    <a:cubicBezTo>
                      <a:pt x="282" y="15"/>
                      <a:pt x="290" y="19"/>
                      <a:pt x="298" y="16"/>
                    </a:cubicBezTo>
                    <a:cubicBezTo>
                      <a:pt x="310" y="24"/>
                      <a:pt x="326" y="16"/>
                      <a:pt x="338" y="16"/>
                    </a:cubicBezTo>
                    <a:cubicBezTo>
                      <a:pt x="344" y="13"/>
                      <a:pt x="353" y="8"/>
                      <a:pt x="361" y="11"/>
                    </a:cubicBezTo>
                    <a:cubicBezTo>
                      <a:pt x="366" y="7"/>
                      <a:pt x="372" y="9"/>
                      <a:pt x="379" y="7"/>
                    </a:cubicBezTo>
                    <a:cubicBezTo>
                      <a:pt x="391" y="9"/>
                      <a:pt x="401" y="0"/>
                      <a:pt x="412" y="4"/>
                    </a:cubicBezTo>
                    <a:cubicBezTo>
                      <a:pt x="415" y="9"/>
                      <a:pt x="409" y="12"/>
                      <a:pt x="405" y="16"/>
                    </a:cubicBezTo>
                    <a:cubicBezTo>
                      <a:pt x="402" y="19"/>
                      <a:pt x="396" y="20"/>
                      <a:pt x="392" y="16"/>
                    </a:cubicBezTo>
                    <a:cubicBezTo>
                      <a:pt x="389" y="25"/>
                      <a:pt x="377" y="19"/>
                      <a:pt x="369" y="19"/>
                    </a:cubicBezTo>
                    <a:cubicBezTo>
                      <a:pt x="364" y="19"/>
                      <a:pt x="366" y="24"/>
                      <a:pt x="363" y="24"/>
                    </a:cubicBezTo>
                    <a:cubicBezTo>
                      <a:pt x="354" y="21"/>
                      <a:pt x="348" y="29"/>
                      <a:pt x="339" y="29"/>
                    </a:cubicBezTo>
                    <a:cubicBezTo>
                      <a:pt x="331" y="21"/>
                      <a:pt x="320" y="32"/>
                      <a:pt x="308" y="31"/>
                    </a:cubicBezTo>
                    <a:cubicBezTo>
                      <a:pt x="298" y="39"/>
                      <a:pt x="288" y="31"/>
                      <a:pt x="278" y="37"/>
                    </a:cubicBezTo>
                    <a:cubicBezTo>
                      <a:pt x="270" y="36"/>
                      <a:pt x="259" y="41"/>
                      <a:pt x="250" y="37"/>
                    </a:cubicBezTo>
                    <a:cubicBezTo>
                      <a:pt x="244" y="45"/>
                      <a:pt x="231" y="35"/>
                      <a:pt x="221" y="39"/>
                    </a:cubicBezTo>
                    <a:cubicBezTo>
                      <a:pt x="201" y="39"/>
                      <a:pt x="171" y="33"/>
                      <a:pt x="160" y="52"/>
                    </a:cubicBezTo>
                    <a:cubicBezTo>
                      <a:pt x="143" y="55"/>
                      <a:pt x="132" y="69"/>
                      <a:pt x="118" y="76"/>
                    </a:cubicBezTo>
                    <a:cubicBezTo>
                      <a:pt x="84" y="84"/>
                      <a:pt x="51" y="99"/>
                      <a:pt x="18" y="108"/>
                    </a:cubicBezTo>
                    <a:cubicBezTo>
                      <a:pt x="16" y="110"/>
                      <a:pt x="16" y="110"/>
                      <a:pt x="16" y="110"/>
                    </a:cubicBezTo>
                    <a:cubicBezTo>
                      <a:pt x="13" y="111"/>
                      <a:pt x="6" y="111"/>
                      <a:pt x="3" y="108"/>
                    </a:cubicBezTo>
                    <a:cubicBezTo>
                      <a:pt x="0" y="106"/>
                      <a:pt x="3" y="103"/>
                      <a:pt x="3" y="99"/>
                    </a:cubicBezTo>
                    <a:cubicBezTo>
                      <a:pt x="15" y="99"/>
                      <a:pt x="21" y="92"/>
                      <a:pt x="29" y="88"/>
                    </a:cubicBezTo>
                    <a:cubicBezTo>
                      <a:pt x="38" y="91"/>
                      <a:pt x="41" y="84"/>
                      <a:pt x="49" y="87"/>
                    </a:cubicBezTo>
                    <a:cubicBezTo>
                      <a:pt x="66" y="74"/>
                      <a:pt x="89" y="69"/>
                      <a:pt x="104" y="56"/>
                    </a:cubicBezTo>
                    <a:cubicBezTo>
                      <a:pt x="122" y="49"/>
                      <a:pt x="135" y="37"/>
                      <a:pt x="153" y="32"/>
                    </a:cubicBezTo>
                    <a:cubicBezTo>
                      <a:pt x="170" y="24"/>
                      <a:pt x="189" y="24"/>
                      <a:pt x="208" y="23"/>
                    </a:cubicBezTo>
                    <a:cubicBezTo>
                      <a:pt x="231" y="25"/>
                      <a:pt x="252" y="17"/>
                      <a:pt x="273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9" name="Freeform 247"/>
              <p:cNvSpPr/>
              <p:nvPr/>
            </p:nvSpPr>
            <p:spPr bwMode="auto">
              <a:xfrm>
                <a:off x="415" y="3374"/>
                <a:ext cx="102" cy="65"/>
              </a:xfrm>
              <a:custGeom>
                <a:avLst/>
                <a:gdLst>
                  <a:gd name="T0" fmla="*/ 6 w 118"/>
                  <a:gd name="T1" fmla="*/ 72 h 75"/>
                  <a:gd name="T2" fmla="*/ 18 w 118"/>
                  <a:gd name="T3" fmla="*/ 60 h 75"/>
                  <a:gd name="T4" fmla="*/ 85 w 118"/>
                  <a:gd name="T5" fmla="*/ 17 h 75"/>
                  <a:gd name="T6" fmla="*/ 95 w 118"/>
                  <a:gd name="T7" fmla="*/ 10 h 75"/>
                  <a:gd name="T8" fmla="*/ 118 w 118"/>
                  <a:gd name="T9" fmla="*/ 8 h 75"/>
                  <a:gd name="T10" fmla="*/ 36 w 118"/>
                  <a:gd name="T11" fmla="*/ 60 h 75"/>
                  <a:gd name="T12" fmla="*/ 6 w 118"/>
                  <a:gd name="T13" fmla="*/ 72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8" h="75">
                    <a:moveTo>
                      <a:pt x="6" y="72"/>
                    </a:moveTo>
                    <a:cubicBezTo>
                      <a:pt x="0" y="64"/>
                      <a:pt x="14" y="64"/>
                      <a:pt x="18" y="60"/>
                    </a:cubicBezTo>
                    <a:cubicBezTo>
                      <a:pt x="39" y="42"/>
                      <a:pt x="69" y="37"/>
                      <a:pt x="85" y="17"/>
                    </a:cubicBezTo>
                    <a:cubicBezTo>
                      <a:pt x="89" y="16"/>
                      <a:pt x="92" y="13"/>
                      <a:pt x="95" y="10"/>
                    </a:cubicBezTo>
                    <a:cubicBezTo>
                      <a:pt x="100" y="4"/>
                      <a:pt x="115" y="0"/>
                      <a:pt x="118" y="8"/>
                    </a:cubicBezTo>
                    <a:cubicBezTo>
                      <a:pt x="95" y="28"/>
                      <a:pt x="62" y="42"/>
                      <a:pt x="36" y="60"/>
                    </a:cubicBezTo>
                    <a:cubicBezTo>
                      <a:pt x="26" y="64"/>
                      <a:pt x="18" y="75"/>
                      <a:pt x="6" y="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0" name="Freeform 248"/>
              <p:cNvSpPr/>
              <p:nvPr/>
            </p:nvSpPr>
            <p:spPr bwMode="auto">
              <a:xfrm>
                <a:off x="314" y="3377"/>
                <a:ext cx="134" cy="70"/>
              </a:xfrm>
              <a:custGeom>
                <a:avLst/>
                <a:gdLst>
                  <a:gd name="T0" fmla="*/ 91 w 154"/>
                  <a:gd name="T1" fmla="*/ 44 h 81"/>
                  <a:gd name="T2" fmla="*/ 45 w 154"/>
                  <a:gd name="T3" fmla="*/ 65 h 81"/>
                  <a:gd name="T4" fmla="*/ 3 w 154"/>
                  <a:gd name="T5" fmla="*/ 81 h 81"/>
                  <a:gd name="T6" fmla="*/ 0 w 154"/>
                  <a:gd name="T7" fmla="*/ 76 h 81"/>
                  <a:gd name="T8" fmla="*/ 18 w 154"/>
                  <a:gd name="T9" fmla="*/ 65 h 81"/>
                  <a:gd name="T10" fmla="*/ 61 w 154"/>
                  <a:gd name="T11" fmla="*/ 40 h 81"/>
                  <a:gd name="T12" fmla="*/ 127 w 154"/>
                  <a:gd name="T13" fmla="*/ 9 h 81"/>
                  <a:gd name="T14" fmla="*/ 140 w 154"/>
                  <a:gd name="T15" fmla="*/ 0 h 81"/>
                  <a:gd name="T16" fmla="*/ 154 w 154"/>
                  <a:gd name="T17" fmla="*/ 8 h 81"/>
                  <a:gd name="T18" fmla="*/ 117 w 154"/>
                  <a:gd name="T19" fmla="*/ 32 h 81"/>
                  <a:gd name="T20" fmla="*/ 91 w 154"/>
                  <a:gd name="T21" fmla="*/ 44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4" h="81">
                    <a:moveTo>
                      <a:pt x="91" y="44"/>
                    </a:moveTo>
                    <a:cubicBezTo>
                      <a:pt x="74" y="49"/>
                      <a:pt x="60" y="56"/>
                      <a:pt x="45" y="65"/>
                    </a:cubicBezTo>
                    <a:cubicBezTo>
                      <a:pt x="30" y="68"/>
                      <a:pt x="20" y="81"/>
                      <a:pt x="3" y="81"/>
                    </a:cubicBezTo>
                    <a:cubicBezTo>
                      <a:pt x="0" y="81"/>
                      <a:pt x="0" y="79"/>
                      <a:pt x="0" y="76"/>
                    </a:cubicBezTo>
                    <a:cubicBezTo>
                      <a:pt x="3" y="71"/>
                      <a:pt x="12" y="65"/>
                      <a:pt x="18" y="65"/>
                    </a:cubicBezTo>
                    <a:cubicBezTo>
                      <a:pt x="33" y="57"/>
                      <a:pt x="50" y="50"/>
                      <a:pt x="61" y="40"/>
                    </a:cubicBezTo>
                    <a:cubicBezTo>
                      <a:pt x="86" y="34"/>
                      <a:pt x="107" y="25"/>
                      <a:pt x="127" y="9"/>
                    </a:cubicBezTo>
                    <a:cubicBezTo>
                      <a:pt x="129" y="4"/>
                      <a:pt x="134" y="0"/>
                      <a:pt x="140" y="0"/>
                    </a:cubicBezTo>
                    <a:cubicBezTo>
                      <a:pt x="145" y="1"/>
                      <a:pt x="154" y="1"/>
                      <a:pt x="154" y="8"/>
                    </a:cubicBezTo>
                    <a:cubicBezTo>
                      <a:pt x="144" y="17"/>
                      <a:pt x="129" y="22"/>
                      <a:pt x="117" y="32"/>
                    </a:cubicBezTo>
                    <a:cubicBezTo>
                      <a:pt x="106" y="33"/>
                      <a:pt x="101" y="40"/>
                      <a:pt x="91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1" name="Freeform 249"/>
              <p:cNvSpPr/>
              <p:nvPr/>
            </p:nvSpPr>
            <p:spPr bwMode="auto">
              <a:xfrm>
                <a:off x="1317" y="3377"/>
                <a:ext cx="48" cy="65"/>
              </a:xfrm>
              <a:custGeom>
                <a:avLst/>
                <a:gdLst>
                  <a:gd name="T0" fmla="*/ 38 w 56"/>
                  <a:gd name="T1" fmla="*/ 5 h 75"/>
                  <a:gd name="T2" fmla="*/ 49 w 56"/>
                  <a:gd name="T3" fmla="*/ 0 h 75"/>
                  <a:gd name="T4" fmla="*/ 56 w 56"/>
                  <a:gd name="T5" fmla="*/ 6 h 75"/>
                  <a:gd name="T6" fmla="*/ 21 w 56"/>
                  <a:gd name="T7" fmla="*/ 63 h 75"/>
                  <a:gd name="T8" fmla="*/ 3 w 56"/>
                  <a:gd name="T9" fmla="*/ 73 h 75"/>
                  <a:gd name="T10" fmla="*/ 14 w 56"/>
                  <a:gd name="T11" fmla="*/ 50 h 75"/>
                  <a:gd name="T12" fmla="*/ 38 w 56"/>
                  <a:gd name="T13" fmla="*/ 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75">
                    <a:moveTo>
                      <a:pt x="38" y="5"/>
                    </a:moveTo>
                    <a:cubicBezTo>
                      <a:pt x="41" y="1"/>
                      <a:pt x="44" y="0"/>
                      <a:pt x="49" y="0"/>
                    </a:cubicBezTo>
                    <a:cubicBezTo>
                      <a:pt x="54" y="0"/>
                      <a:pt x="54" y="4"/>
                      <a:pt x="56" y="6"/>
                    </a:cubicBezTo>
                    <a:cubicBezTo>
                      <a:pt x="49" y="26"/>
                      <a:pt x="31" y="44"/>
                      <a:pt x="21" y="63"/>
                    </a:cubicBezTo>
                    <a:cubicBezTo>
                      <a:pt x="14" y="66"/>
                      <a:pt x="13" y="75"/>
                      <a:pt x="3" y="73"/>
                    </a:cubicBezTo>
                    <a:cubicBezTo>
                      <a:pt x="0" y="64"/>
                      <a:pt x="14" y="61"/>
                      <a:pt x="14" y="50"/>
                    </a:cubicBezTo>
                    <a:cubicBezTo>
                      <a:pt x="29" y="38"/>
                      <a:pt x="29" y="20"/>
                      <a:pt x="38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2" name="Freeform 250"/>
              <p:cNvSpPr/>
              <p:nvPr/>
            </p:nvSpPr>
            <p:spPr bwMode="auto">
              <a:xfrm>
                <a:off x="2239" y="3378"/>
                <a:ext cx="29" cy="18"/>
              </a:xfrm>
              <a:custGeom>
                <a:avLst/>
                <a:gdLst>
                  <a:gd name="T0" fmla="*/ 8 w 34"/>
                  <a:gd name="T1" fmla="*/ 11 h 21"/>
                  <a:gd name="T2" fmla="*/ 1 w 34"/>
                  <a:gd name="T3" fmla="*/ 4 h 21"/>
                  <a:gd name="T4" fmla="*/ 10 w 34"/>
                  <a:gd name="T5" fmla="*/ 0 h 21"/>
                  <a:gd name="T6" fmla="*/ 34 w 34"/>
                  <a:gd name="T7" fmla="*/ 11 h 21"/>
                  <a:gd name="T8" fmla="*/ 8 w 34"/>
                  <a:gd name="T9" fmla="*/ 1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21">
                    <a:moveTo>
                      <a:pt x="8" y="11"/>
                    </a:moveTo>
                    <a:cubicBezTo>
                      <a:pt x="5" y="9"/>
                      <a:pt x="0" y="7"/>
                      <a:pt x="1" y="4"/>
                    </a:cubicBezTo>
                    <a:cubicBezTo>
                      <a:pt x="3" y="1"/>
                      <a:pt x="6" y="0"/>
                      <a:pt x="10" y="0"/>
                    </a:cubicBezTo>
                    <a:cubicBezTo>
                      <a:pt x="16" y="8"/>
                      <a:pt x="31" y="1"/>
                      <a:pt x="34" y="11"/>
                    </a:cubicBezTo>
                    <a:cubicBezTo>
                      <a:pt x="26" y="21"/>
                      <a:pt x="18" y="8"/>
                      <a:pt x="8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3" name="Freeform 251"/>
              <p:cNvSpPr/>
              <p:nvPr/>
            </p:nvSpPr>
            <p:spPr bwMode="auto">
              <a:xfrm>
                <a:off x="1620" y="3377"/>
                <a:ext cx="66" cy="42"/>
              </a:xfrm>
              <a:custGeom>
                <a:avLst/>
                <a:gdLst>
                  <a:gd name="T0" fmla="*/ 45 w 76"/>
                  <a:gd name="T1" fmla="*/ 10 h 48"/>
                  <a:gd name="T2" fmla="*/ 75 w 76"/>
                  <a:gd name="T3" fmla="*/ 6 h 48"/>
                  <a:gd name="T4" fmla="*/ 73 w 76"/>
                  <a:gd name="T5" fmla="*/ 13 h 48"/>
                  <a:gd name="T6" fmla="*/ 12 w 76"/>
                  <a:gd name="T7" fmla="*/ 46 h 48"/>
                  <a:gd name="T8" fmla="*/ 0 w 76"/>
                  <a:gd name="T9" fmla="*/ 44 h 48"/>
                  <a:gd name="T10" fmla="*/ 25 w 76"/>
                  <a:gd name="T11" fmla="*/ 28 h 48"/>
                  <a:gd name="T12" fmla="*/ 45 w 76"/>
                  <a:gd name="T13" fmla="*/ 1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48">
                    <a:moveTo>
                      <a:pt x="45" y="10"/>
                    </a:moveTo>
                    <a:cubicBezTo>
                      <a:pt x="50" y="0"/>
                      <a:pt x="66" y="2"/>
                      <a:pt x="75" y="6"/>
                    </a:cubicBezTo>
                    <a:cubicBezTo>
                      <a:pt x="73" y="9"/>
                      <a:pt x="76" y="13"/>
                      <a:pt x="73" y="13"/>
                    </a:cubicBezTo>
                    <a:cubicBezTo>
                      <a:pt x="50" y="22"/>
                      <a:pt x="32" y="34"/>
                      <a:pt x="12" y="46"/>
                    </a:cubicBezTo>
                    <a:cubicBezTo>
                      <a:pt x="9" y="46"/>
                      <a:pt x="0" y="48"/>
                      <a:pt x="0" y="44"/>
                    </a:cubicBezTo>
                    <a:cubicBezTo>
                      <a:pt x="9" y="38"/>
                      <a:pt x="15" y="30"/>
                      <a:pt x="25" y="28"/>
                    </a:cubicBezTo>
                    <a:cubicBezTo>
                      <a:pt x="33" y="22"/>
                      <a:pt x="43" y="18"/>
                      <a:pt x="4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4" name="Freeform 252"/>
              <p:cNvSpPr/>
              <p:nvPr/>
            </p:nvSpPr>
            <p:spPr bwMode="auto">
              <a:xfrm>
                <a:off x="1222" y="3381"/>
                <a:ext cx="29" cy="28"/>
              </a:xfrm>
              <a:custGeom>
                <a:avLst/>
                <a:gdLst>
                  <a:gd name="T0" fmla="*/ 26 w 33"/>
                  <a:gd name="T1" fmla="*/ 0 h 32"/>
                  <a:gd name="T2" fmla="*/ 31 w 33"/>
                  <a:gd name="T3" fmla="*/ 8 h 32"/>
                  <a:gd name="T4" fmla="*/ 5 w 33"/>
                  <a:gd name="T5" fmla="*/ 32 h 32"/>
                  <a:gd name="T6" fmla="*/ 3 w 33"/>
                  <a:gd name="T7" fmla="*/ 31 h 32"/>
                  <a:gd name="T8" fmla="*/ 3 w 33"/>
                  <a:gd name="T9" fmla="*/ 24 h 32"/>
                  <a:gd name="T10" fmla="*/ 26 w 33"/>
                  <a:gd name="T1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32">
                    <a:moveTo>
                      <a:pt x="26" y="0"/>
                    </a:moveTo>
                    <a:cubicBezTo>
                      <a:pt x="29" y="1"/>
                      <a:pt x="33" y="4"/>
                      <a:pt x="31" y="8"/>
                    </a:cubicBezTo>
                    <a:cubicBezTo>
                      <a:pt x="20" y="15"/>
                      <a:pt x="20" y="27"/>
                      <a:pt x="5" y="32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0" y="29"/>
                      <a:pt x="1" y="25"/>
                      <a:pt x="3" y="24"/>
                    </a:cubicBezTo>
                    <a:cubicBezTo>
                      <a:pt x="16" y="19"/>
                      <a:pt x="10" y="1"/>
                      <a:pt x="2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5" name="Freeform 253"/>
              <p:cNvSpPr/>
              <p:nvPr/>
            </p:nvSpPr>
            <p:spPr bwMode="auto">
              <a:xfrm>
                <a:off x="2489" y="3384"/>
                <a:ext cx="39" cy="22"/>
              </a:xfrm>
              <a:custGeom>
                <a:avLst/>
                <a:gdLst>
                  <a:gd name="T0" fmla="*/ 33 w 46"/>
                  <a:gd name="T1" fmla="*/ 24 h 25"/>
                  <a:gd name="T2" fmla="*/ 0 w 46"/>
                  <a:gd name="T3" fmla="*/ 4 h 25"/>
                  <a:gd name="T4" fmla="*/ 9 w 46"/>
                  <a:gd name="T5" fmla="*/ 0 h 25"/>
                  <a:gd name="T6" fmla="*/ 46 w 46"/>
                  <a:gd name="T7" fmla="*/ 13 h 25"/>
                  <a:gd name="T8" fmla="*/ 43 w 46"/>
                  <a:gd name="T9" fmla="*/ 22 h 25"/>
                  <a:gd name="T10" fmla="*/ 33 w 46"/>
                  <a:gd name="T11" fmla="*/ 2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6" h="25">
                    <a:moveTo>
                      <a:pt x="33" y="24"/>
                    </a:moveTo>
                    <a:cubicBezTo>
                      <a:pt x="23" y="14"/>
                      <a:pt x="4" y="17"/>
                      <a:pt x="0" y="4"/>
                    </a:cubicBezTo>
                    <a:cubicBezTo>
                      <a:pt x="2" y="1"/>
                      <a:pt x="5" y="1"/>
                      <a:pt x="9" y="0"/>
                    </a:cubicBezTo>
                    <a:cubicBezTo>
                      <a:pt x="18" y="8"/>
                      <a:pt x="37" y="4"/>
                      <a:pt x="46" y="13"/>
                    </a:cubicBezTo>
                    <a:cubicBezTo>
                      <a:pt x="46" y="17"/>
                      <a:pt x="46" y="20"/>
                      <a:pt x="43" y="22"/>
                    </a:cubicBezTo>
                    <a:cubicBezTo>
                      <a:pt x="40" y="25"/>
                      <a:pt x="37" y="24"/>
                      <a:pt x="33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6" name="Freeform 254"/>
              <p:cNvSpPr/>
              <p:nvPr/>
            </p:nvSpPr>
            <p:spPr bwMode="auto">
              <a:xfrm>
                <a:off x="1611" y="3385"/>
                <a:ext cx="26" cy="17"/>
              </a:xfrm>
              <a:custGeom>
                <a:avLst/>
                <a:gdLst>
                  <a:gd name="T0" fmla="*/ 25 w 30"/>
                  <a:gd name="T1" fmla="*/ 0 h 20"/>
                  <a:gd name="T2" fmla="*/ 28 w 30"/>
                  <a:gd name="T3" fmla="*/ 7 h 20"/>
                  <a:gd name="T4" fmla="*/ 2 w 30"/>
                  <a:gd name="T5" fmla="*/ 20 h 20"/>
                  <a:gd name="T6" fmla="*/ 12 w 30"/>
                  <a:gd name="T7" fmla="*/ 11 h 20"/>
                  <a:gd name="T8" fmla="*/ 25 w 30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0">
                    <a:moveTo>
                      <a:pt x="25" y="0"/>
                    </a:moveTo>
                    <a:cubicBezTo>
                      <a:pt x="30" y="0"/>
                      <a:pt x="28" y="5"/>
                      <a:pt x="28" y="7"/>
                    </a:cubicBezTo>
                    <a:cubicBezTo>
                      <a:pt x="20" y="12"/>
                      <a:pt x="14" y="20"/>
                      <a:pt x="2" y="20"/>
                    </a:cubicBezTo>
                    <a:cubicBezTo>
                      <a:pt x="0" y="13"/>
                      <a:pt x="15" y="17"/>
                      <a:pt x="12" y="11"/>
                    </a:cubicBezTo>
                    <a:cubicBezTo>
                      <a:pt x="12" y="4"/>
                      <a:pt x="17" y="0"/>
                      <a:pt x="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7" name="Freeform 255"/>
              <p:cNvSpPr/>
              <p:nvPr/>
            </p:nvSpPr>
            <p:spPr bwMode="auto">
              <a:xfrm>
                <a:off x="1525" y="3388"/>
                <a:ext cx="81" cy="63"/>
              </a:xfrm>
              <a:custGeom>
                <a:avLst/>
                <a:gdLst>
                  <a:gd name="T0" fmla="*/ 86 w 93"/>
                  <a:gd name="T1" fmla="*/ 30 h 73"/>
                  <a:gd name="T2" fmla="*/ 28 w 93"/>
                  <a:gd name="T3" fmla="*/ 59 h 73"/>
                  <a:gd name="T4" fmla="*/ 4 w 93"/>
                  <a:gd name="T5" fmla="*/ 73 h 73"/>
                  <a:gd name="T6" fmla="*/ 0 w 93"/>
                  <a:gd name="T7" fmla="*/ 69 h 73"/>
                  <a:gd name="T8" fmla="*/ 27 w 93"/>
                  <a:gd name="T9" fmla="*/ 51 h 73"/>
                  <a:gd name="T10" fmla="*/ 45 w 93"/>
                  <a:gd name="T11" fmla="*/ 32 h 73"/>
                  <a:gd name="T12" fmla="*/ 56 w 93"/>
                  <a:gd name="T13" fmla="*/ 25 h 73"/>
                  <a:gd name="T14" fmla="*/ 66 w 93"/>
                  <a:gd name="T15" fmla="*/ 13 h 73"/>
                  <a:gd name="T16" fmla="*/ 93 w 93"/>
                  <a:gd name="T17" fmla="*/ 2 h 73"/>
                  <a:gd name="T18" fmla="*/ 76 w 93"/>
                  <a:gd name="T19" fmla="*/ 20 h 73"/>
                  <a:gd name="T20" fmla="*/ 86 w 93"/>
                  <a:gd name="T21" fmla="*/ 25 h 73"/>
                  <a:gd name="T22" fmla="*/ 86 w 93"/>
                  <a:gd name="T23" fmla="*/ 3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3" h="73">
                    <a:moveTo>
                      <a:pt x="86" y="30"/>
                    </a:moveTo>
                    <a:cubicBezTo>
                      <a:pt x="66" y="38"/>
                      <a:pt x="48" y="49"/>
                      <a:pt x="28" y="59"/>
                    </a:cubicBezTo>
                    <a:cubicBezTo>
                      <a:pt x="20" y="63"/>
                      <a:pt x="14" y="69"/>
                      <a:pt x="4" y="73"/>
                    </a:cubicBezTo>
                    <a:cubicBezTo>
                      <a:pt x="2" y="72"/>
                      <a:pt x="0" y="71"/>
                      <a:pt x="0" y="69"/>
                    </a:cubicBezTo>
                    <a:cubicBezTo>
                      <a:pt x="7" y="61"/>
                      <a:pt x="19" y="59"/>
                      <a:pt x="27" y="51"/>
                    </a:cubicBezTo>
                    <a:cubicBezTo>
                      <a:pt x="30" y="41"/>
                      <a:pt x="47" y="42"/>
                      <a:pt x="45" y="32"/>
                    </a:cubicBezTo>
                    <a:cubicBezTo>
                      <a:pt x="45" y="26"/>
                      <a:pt x="52" y="26"/>
                      <a:pt x="56" y="25"/>
                    </a:cubicBezTo>
                    <a:cubicBezTo>
                      <a:pt x="61" y="21"/>
                      <a:pt x="66" y="18"/>
                      <a:pt x="66" y="13"/>
                    </a:cubicBezTo>
                    <a:cubicBezTo>
                      <a:pt x="68" y="0"/>
                      <a:pt x="83" y="6"/>
                      <a:pt x="93" y="2"/>
                    </a:cubicBezTo>
                    <a:cubicBezTo>
                      <a:pt x="93" y="10"/>
                      <a:pt x="76" y="10"/>
                      <a:pt x="76" y="20"/>
                    </a:cubicBezTo>
                    <a:cubicBezTo>
                      <a:pt x="86" y="25"/>
                      <a:pt x="86" y="25"/>
                      <a:pt x="86" y="25"/>
                    </a:cubicBezTo>
                    <a:cubicBezTo>
                      <a:pt x="86" y="26"/>
                      <a:pt x="91" y="29"/>
                      <a:pt x="86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8" name="Freeform 256"/>
              <p:cNvSpPr/>
              <p:nvPr/>
            </p:nvSpPr>
            <p:spPr bwMode="auto">
              <a:xfrm>
                <a:off x="2270" y="3396"/>
                <a:ext cx="11" cy="10"/>
              </a:xfrm>
              <a:custGeom>
                <a:avLst/>
                <a:gdLst>
                  <a:gd name="T0" fmla="*/ 0 w 13"/>
                  <a:gd name="T1" fmla="*/ 3 h 11"/>
                  <a:gd name="T2" fmla="*/ 7 w 13"/>
                  <a:gd name="T3" fmla="*/ 2 h 11"/>
                  <a:gd name="T4" fmla="*/ 12 w 13"/>
                  <a:gd name="T5" fmla="*/ 10 h 11"/>
                  <a:gd name="T6" fmla="*/ 5 w 13"/>
                  <a:gd name="T7" fmla="*/ 10 h 11"/>
                  <a:gd name="T8" fmla="*/ 0 w 13"/>
                  <a:gd name="T9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1">
                    <a:moveTo>
                      <a:pt x="0" y="3"/>
                    </a:moveTo>
                    <a:cubicBezTo>
                      <a:pt x="2" y="2"/>
                      <a:pt x="3" y="0"/>
                      <a:pt x="7" y="2"/>
                    </a:cubicBezTo>
                    <a:cubicBezTo>
                      <a:pt x="8" y="3"/>
                      <a:pt x="13" y="6"/>
                      <a:pt x="12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0" y="11"/>
                      <a:pt x="0" y="7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9" name="Freeform 257"/>
              <p:cNvSpPr/>
              <p:nvPr/>
            </p:nvSpPr>
            <p:spPr bwMode="auto">
              <a:xfrm>
                <a:off x="1139" y="3399"/>
                <a:ext cx="74" cy="103"/>
              </a:xfrm>
              <a:custGeom>
                <a:avLst/>
                <a:gdLst>
                  <a:gd name="T0" fmla="*/ 81 w 86"/>
                  <a:gd name="T1" fmla="*/ 0 h 119"/>
                  <a:gd name="T2" fmla="*/ 86 w 86"/>
                  <a:gd name="T3" fmla="*/ 7 h 119"/>
                  <a:gd name="T4" fmla="*/ 78 w 86"/>
                  <a:gd name="T5" fmla="*/ 15 h 119"/>
                  <a:gd name="T6" fmla="*/ 45 w 86"/>
                  <a:gd name="T7" fmla="*/ 67 h 119"/>
                  <a:gd name="T8" fmla="*/ 12 w 86"/>
                  <a:gd name="T9" fmla="*/ 111 h 119"/>
                  <a:gd name="T10" fmla="*/ 7 w 86"/>
                  <a:gd name="T11" fmla="*/ 119 h 119"/>
                  <a:gd name="T12" fmla="*/ 0 w 86"/>
                  <a:gd name="T13" fmla="*/ 114 h 119"/>
                  <a:gd name="T14" fmla="*/ 30 w 86"/>
                  <a:gd name="T15" fmla="*/ 66 h 119"/>
                  <a:gd name="T16" fmla="*/ 48 w 86"/>
                  <a:gd name="T17" fmla="*/ 16 h 119"/>
                  <a:gd name="T18" fmla="*/ 81 w 86"/>
                  <a:gd name="T19" fmla="*/ 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6" h="119">
                    <a:moveTo>
                      <a:pt x="81" y="0"/>
                    </a:moveTo>
                    <a:cubicBezTo>
                      <a:pt x="83" y="1"/>
                      <a:pt x="86" y="4"/>
                      <a:pt x="86" y="7"/>
                    </a:cubicBezTo>
                    <a:cubicBezTo>
                      <a:pt x="84" y="11"/>
                      <a:pt x="81" y="13"/>
                      <a:pt x="78" y="15"/>
                    </a:cubicBezTo>
                    <a:cubicBezTo>
                      <a:pt x="66" y="32"/>
                      <a:pt x="51" y="48"/>
                      <a:pt x="45" y="67"/>
                    </a:cubicBezTo>
                    <a:cubicBezTo>
                      <a:pt x="30" y="80"/>
                      <a:pt x="26" y="96"/>
                      <a:pt x="12" y="111"/>
                    </a:cubicBezTo>
                    <a:cubicBezTo>
                      <a:pt x="8" y="112"/>
                      <a:pt x="13" y="119"/>
                      <a:pt x="7" y="119"/>
                    </a:cubicBezTo>
                    <a:cubicBezTo>
                      <a:pt x="3" y="118"/>
                      <a:pt x="0" y="118"/>
                      <a:pt x="0" y="114"/>
                    </a:cubicBezTo>
                    <a:cubicBezTo>
                      <a:pt x="12" y="98"/>
                      <a:pt x="17" y="80"/>
                      <a:pt x="30" y="66"/>
                    </a:cubicBezTo>
                    <a:cubicBezTo>
                      <a:pt x="33" y="47"/>
                      <a:pt x="59" y="36"/>
                      <a:pt x="48" y="16"/>
                    </a:cubicBezTo>
                    <a:cubicBezTo>
                      <a:pt x="55" y="5"/>
                      <a:pt x="69" y="4"/>
                      <a:pt x="8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0" name="Freeform 258"/>
              <p:cNvSpPr/>
              <p:nvPr/>
            </p:nvSpPr>
            <p:spPr bwMode="auto">
              <a:xfrm>
                <a:off x="794" y="3392"/>
                <a:ext cx="126" cy="95"/>
              </a:xfrm>
              <a:custGeom>
                <a:avLst/>
                <a:gdLst>
                  <a:gd name="T0" fmla="*/ 102 w 145"/>
                  <a:gd name="T1" fmla="*/ 27 h 110"/>
                  <a:gd name="T2" fmla="*/ 140 w 145"/>
                  <a:gd name="T3" fmla="*/ 9 h 110"/>
                  <a:gd name="T4" fmla="*/ 115 w 145"/>
                  <a:gd name="T5" fmla="*/ 32 h 110"/>
                  <a:gd name="T6" fmla="*/ 31 w 145"/>
                  <a:gd name="T7" fmla="*/ 88 h 110"/>
                  <a:gd name="T8" fmla="*/ 0 w 145"/>
                  <a:gd name="T9" fmla="*/ 99 h 110"/>
                  <a:gd name="T10" fmla="*/ 42 w 145"/>
                  <a:gd name="T11" fmla="*/ 67 h 110"/>
                  <a:gd name="T12" fmla="*/ 85 w 145"/>
                  <a:gd name="T13" fmla="*/ 33 h 110"/>
                  <a:gd name="T14" fmla="*/ 102 w 145"/>
                  <a:gd name="T15" fmla="*/ 27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5" h="110">
                    <a:moveTo>
                      <a:pt x="102" y="27"/>
                    </a:moveTo>
                    <a:cubicBezTo>
                      <a:pt x="113" y="20"/>
                      <a:pt x="122" y="0"/>
                      <a:pt x="140" y="9"/>
                    </a:cubicBezTo>
                    <a:cubicBezTo>
                      <a:pt x="145" y="23"/>
                      <a:pt x="123" y="24"/>
                      <a:pt x="115" y="32"/>
                    </a:cubicBezTo>
                    <a:cubicBezTo>
                      <a:pt x="80" y="43"/>
                      <a:pt x="62" y="72"/>
                      <a:pt x="31" y="88"/>
                    </a:cubicBezTo>
                    <a:cubicBezTo>
                      <a:pt x="19" y="91"/>
                      <a:pt x="13" y="110"/>
                      <a:pt x="0" y="99"/>
                    </a:cubicBezTo>
                    <a:cubicBezTo>
                      <a:pt x="10" y="84"/>
                      <a:pt x="26" y="78"/>
                      <a:pt x="42" y="67"/>
                    </a:cubicBezTo>
                    <a:cubicBezTo>
                      <a:pt x="52" y="51"/>
                      <a:pt x="71" y="46"/>
                      <a:pt x="85" y="33"/>
                    </a:cubicBezTo>
                    <a:lnTo>
                      <a:pt x="102" y="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1" name="Freeform 259"/>
              <p:cNvSpPr/>
              <p:nvPr/>
            </p:nvSpPr>
            <p:spPr bwMode="auto">
              <a:xfrm>
                <a:off x="2288" y="3401"/>
                <a:ext cx="41" cy="16"/>
              </a:xfrm>
              <a:custGeom>
                <a:avLst/>
                <a:gdLst>
                  <a:gd name="T0" fmla="*/ 47 w 47"/>
                  <a:gd name="T1" fmla="*/ 10 h 18"/>
                  <a:gd name="T2" fmla="*/ 22 w 47"/>
                  <a:gd name="T3" fmla="*/ 18 h 18"/>
                  <a:gd name="T4" fmla="*/ 0 w 47"/>
                  <a:gd name="T5" fmla="*/ 4 h 18"/>
                  <a:gd name="T6" fmla="*/ 10 w 47"/>
                  <a:gd name="T7" fmla="*/ 0 h 18"/>
                  <a:gd name="T8" fmla="*/ 47 w 47"/>
                  <a:gd name="T9" fmla="*/ 1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18">
                    <a:moveTo>
                      <a:pt x="47" y="10"/>
                    </a:moveTo>
                    <a:cubicBezTo>
                      <a:pt x="43" y="18"/>
                      <a:pt x="32" y="18"/>
                      <a:pt x="22" y="18"/>
                    </a:cubicBezTo>
                    <a:cubicBezTo>
                      <a:pt x="17" y="10"/>
                      <a:pt x="2" y="13"/>
                      <a:pt x="0" y="4"/>
                    </a:cubicBezTo>
                    <a:cubicBezTo>
                      <a:pt x="2" y="0"/>
                      <a:pt x="7" y="0"/>
                      <a:pt x="10" y="0"/>
                    </a:cubicBezTo>
                    <a:cubicBezTo>
                      <a:pt x="22" y="6"/>
                      <a:pt x="40" y="0"/>
                      <a:pt x="47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2" name="Freeform 260"/>
              <p:cNvSpPr/>
              <p:nvPr/>
            </p:nvSpPr>
            <p:spPr bwMode="auto">
              <a:xfrm>
                <a:off x="982" y="3403"/>
                <a:ext cx="318" cy="350"/>
              </a:xfrm>
              <a:custGeom>
                <a:avLst/>
                <a:gdLst>
                  <a:gd name="T0" fmla="*/ 346 w 367"/>
                  <a:gd name="T1" fmla="*/ 7 h 403"/>
                  <a:gd name="T2" fmla="*/ 366 w 367"/>
                  <a:gd name="T3" fmla="*/ 7 h 403"/>
                  <a:gd name="T4" fmla="*/ 359 w 367"/>
                  <a:gd name="T5" fmla="*/ 20 h 403"/>
                  <a:gd name="T6" fmla="*/ 351 w 367"/>
                  <a:gd name="T7" fmla="*/ 38 h 403"/>
                  <a:gd name="T8" fmla="*/ 333 w 367"/>
                  <a:gd name="T9" fmla="*/ 71 h 403"/>
                  <a:gd name="T10" fmla="*/ 323 w 367"/>
                  <a:gd name="T11" fmla="*/ 90 h 403"/>
                  <a:gd name="T12" fmla="*/ 310 w 367"/>
                  <a:gd name="T13" fmla="*/ 122 h 403"/>
                  <a:gd name="T14" fmla="*/ 280 w 367"/>
                  <a:gd name="T15" fmla="*/ 140 h 403"/>
                  <a:gd name="T16" fmla="*/ 226 w 367"/>
                  <a:gd name="T17" fmla="*/ 170 h 403"/>
                  <a:gd name="T18" fmla="*/ 183 w 367"/>
                  <a:gd name="T19" fmla="*/ 219 h 403"/>
                  <a:gd name="T20" fmla="*/ 143 w 367"/>
                  <a:gd name="T21" fmla="*/ 236 h 403"/>
                  <a:gd name="T22" fmla="*/ 112 w 367"/>
                  <a:gd name="T23" fmla="*/ 269 h 403"/>
                  <a:gd name="T24" fmla="*/ 51 w 367"/>
                  <a:gd name="T25" fmla="*/ 351 h 403"/>
                  <a:gd name="T26" fmla="*/ 10 w 367"/>
                  <a:gd name="T27" fmla="*/ 402 h 403"/>
                  <a:gd name="T28" fmla="*/ 0 w 367"/>
                  <a:gd name="T29" fmla="*/ 399 h 403"/>
                  <a:gd name="T30" fmla="*/ 29 w 367"/>
                  <a:gd name="T31" fmla="*/ 363 h 403"/>
                  <a:gd name="T32" fmla="*/ 62 w 367"/>
                  <a:gd name="T33" fmla="*/ 319 h 403"/>
                  <a:gd name="T34" fmla="*/ 87 w 367"/>
                  <a:gd name="T35" fmla="*/ 277 h 403"/>
                  <a:gd name="T36" fmla="*/ 118 w 367"/>
                  <a:gd name="T37" fmla="*/ 232 h 403"/>
                  <a:gd name="T38" fmla="*/ 150 w 367"/>
                  <a:gd name="T39" fmla="*/ 217 h 403"/>
                  <a:gd name="T40" fmla="*/ 175 w 367"/>
                  <a:gd name="T41" fmla="*/ 196 h 403"/>
                  <a:gd name="T42" fmla="*/ 181 w 367"/>
                  <a:gd name="T43" fmla="*/ 170 h 403"/>
                  <a:gd name="T44" fmla="*/ 189 w 367"/>
                  <a:gd name="T45" fmla="*/ 172 h 403"/>
                  <a:gd name="T46" fmla="*/ 179 w 367"/>
                  <a:gd name="T47" fmla="*/ 192 h 403"/>
                  <a:gd name="T48" fmla="*/ 183 w 367"/>
                  <a:gd name="T49" fmla="*/ 193 h 403"/>
                  <a:gd name="T50" fmla="*/ 196 w 367"/>
                  <a:gd name="T51" fmla="*/ 166 h 403"/>
                  <a:gd name="T52" fmla="*/ 232 w 367"/>
                  <a:gd name="T53" fmla="*/ 153 h 403"/>
                  <a:gd name="T54" fmla="*/ 237 w 367"/>
                  <a:gd name="T55" fmla="*/ 137 h 403"/>
                  <a:gd name="T56" fmla="*/ 249 w 367"/>
                  <a:gd name="T57" fmla="*/ 128 h 403"/>
                  <a:gd name="T58" fmla="*/ 244 w 367"/>
                  <a:gd name="T59" fmla="*/ 149 h 403"/>
                  <a:gd name="T60" fmla="*/ 262 w 367"/>
                  <a:gd name="T61" fmla="*/ 137 h 403"/>
                  <a:gd name="T62" fmla="*/ 301 w 367"/>
                  <a:gd name="T63" fmla="*/ 109 h 403"/>
                  <a:gd name="T64" fmla="*/ 310 w 367"/>
                  <a:gd name="T65" fmla="*/ 75 h 403"/>
                  <a:gd name="T66" fmla="*/ 331 w 367"/>
                  <a:gd name="T67" fmla="*/ 35 h 403"/>
                  <a:gd name="T68" fmla="*/ 310 w 367"/>
                  <a:gd name="T69" fmla="*/ 24 h 403"/>
                  <a:gd name="T70" fmla="*/ 293 w 367"/>
                  <a:gd name="T71" fmla="*/ 38 h 403"/>
                  <a:gd name="T72" fmla="*/ 298 w 367"/>
                  <a:gd name="T73" fmla="*/ 15 h 403"/>
                  <a:gd name="T74" fmla="*/ 311 w 367"/>
                  <a:gd name="T75" fmla="*/ 7 h 403"/>
                  <a:gd name="T76" fmla="*/ 318 w 367"/>
                  <a:gd name="T77" fmla="*/ 15 h 403"/>
                  <a:gd name="T78" fmla="*/ 325 w 367"/>
                  <a:gd name="T79" fmla="*/ 14 h 403"/>
                  <a:gd name="T80" fmla="*/ 346 w 367"/>
                  <a:gd name="T81" fmla="*/ 7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67" h="403">
                    <a:moveTo>
                      <a:pt x="346" y="7"/>
                    </a:moveTo>
                    <a:cubicBezTo>
                      <a:pt x="353" y="7"/>
                      <a:pt x="361" y="0"/>
                      <a:pt x="366" y="7"/>
                    </a:cubicBezTo>
                    <a:cubicBezTo>
                      <a:pt x="367" y="12"/>
                      <a:pt x="362" y="16"/>
                      <a:pt x="359" y="20"/>
                    </a:cubicBezTo>
                    <a:cubicBezTo>
                      <a:pt x="359" y="27"/>
                      <a:pt x="351" y="31"/>
                      <a:pt x="351" y="38"/>
                    </a:cubicBezTo>
                    <a:cubicBezTo>
                      <a:pt x="343" y="49"/>
                      <a:pt x="339" y="61"/>
                      <a:pt x="333" y="71"/>
                    </a:cubicBezTo>
                    <a:cubicBezTo>
                      <a:pt x="325" y="75"/>
                      <a:pt x="328" y="83"/>
                      <a:pt x="323" y="90"/>
                    </a:cubicBezTo>
                    <a:cubicBezTo>
                      <a:pt x="326" y="102"/>
                      <a:pt x="318" y="113"/>
                      <a:pt x="310" y="122"/>
                    </a:cubicBezTo>
                    <a:cubicBezTo>
                      <a:pt x="300" y="126"/>
                      <a:pt x="292" y="136"/>
                      <a:pt x="280" y="140"/>
                    </a:cubicBezTo>
                    <a:cubicBezTo>
                      <a:pt x="270" y="157"/>
                      <a:pt x="247" y="166"/>
                      <a:pt x="226" y="170"/>
                    </a:cubicBezTo>
                    <a:cubicBezTo>
                      <a:pt x="209" y="185"/>
                      <a:pt x="196" y="202"/>
                      <a:pt x="183" y="219"/>
                    </a:cubicBezTo>
                    <a:cubicBezTo>
                      <a:pt x="171" y="227"/>
                      <a:pt x="156" y="231"/>
                      <a:pt x="143" y="236"/>
                    </a:cubicBezTo>
                    <a:cubicBezTo>
                      <a:pt x="132" y="247"/>
                      <a:pt x="122" y="257"/>
                      <a:pt x="112" y="269"/>
                    </a:cubicBezTo>
                    <a:cubicBezTo>
                      <a:pt x="100" y="300"/>
                      <a:pt x="69" y="323"/>
                      <a:pt x="51" y="351"/>
                    </a:cubicBezTo>
                    <a:cubicBezTo>
                      <a:pt x="34" y="368"/>
                      <a:pt x="24" y="385"/>
                      <a:pt x="10" y="402"/>
                    </a:cubicBezTo>
                    <a:cubicBezTo>
                      <a:pt x="6" y="402"/>
                      <a:pt x="1" y="403"/>
                      <a:pt x="0" y="399"/>
                    </a:cubicBezTo>
                    <a:cubicBezTo>
                      <a:pt x="8" y="387"/>
                      <a:pt x="18" y="374"/>
                      <a:pt x="29" y="363"/>
                    </a:cubicBezTo>
                    <a:cubicBezTo>
                      <a:pt x="39" y="347"/>
                      <a:pt x="51" y="332"/>
                      <a:pt x="62" y="319"/>
                    </a:cubicBezTo>
                    <a:cubicBezTo>
                      <a:pt x="69" y="304"/>
                      <a:pt x="87" y="295"/>
                      <a:pt x="87" y="277"/>
                    </a:cubicBezTo>
                    <a:cubicBezTo>
                      <a:pt x="99" y="264"/>
                      <a:pt x="113" y="249"/>
                      <a:pt x="118" y="232"/>
                    </a:cubicBezTo>
                    <a:cubicBezTo>
                      <a:pt x="125" y="223"/>
                      <a:pt x="138" y="219"/>
                      <a:pt x="150" y="217"/>
                    </a:cubicBezTo>
                    <a:cubicBezTo>
                      <a:pt x="158" y="211"/>
                      <a:pt x="176" y="208"/>
                      <a:pt x="175" y="196"/>
                    </a:cubicBezTo>
                    <a:cubicBezTo>
                      <a:pt x="170" y="188"/>
                      <a:pt x="175" y="177"/>
                      <a:pt x="181" y="170"/>
                    </a:cubicBezTo>
                    <a:cubicBezTo>
                      <a:pt x="183" y="169"/>
                      <a:pt x="188" y="169"/>
                      <a:pt x="189" y="172"/>
                    </a:cubicBezTo>
                    <a:cubicBezTo>
                      <a:pt x="179" y="192"/>
                      <a:pt x="179" y="192"/>
                      <a:pt x="179" y="192"/>
                    </a:cubicBezTo>
                    <a:cubicBezTo>
                      <a:pt x="183" y="193"/>
                      <a:pt x="183" y="193"/>
                      <a:pt x="183" y="193"/>
                    </a:cubicBezTo>
                    <a:cubicBezTo>
                      <a:pt x="188" y="185"/>
                      <a:pt x="201" y="177"/>
                      <a:pt x="196" y="166"/>
                    </a:cubicBezTo>
                    <a:cubicBezTo>
                      <a:pt x="201" y="153"/>
                      <a:pt x="221" y="161"/>
                      <a:pt x="232" y="153"/>
                    </a:cubicBezTo>
                    <a:cubicBezTo>
                      <a:pt x="227" y="146"/>
                      <a:pt x="237" y="142"/>
                      <a:pt x="237" y="137"/>
                    </a:cubicBezTo>
                    <a:cubicBezTo>
                      <a:pt x="239" y="133"/>
                      <a:pt x="244" y="129"/>
                      <a:pt x="249" y="128"/>
                    </a:cubicBezTo>
                    <a:cubicBezTo>
                      <a:pt x="259" y="134"/>
                      <a:pt x="242" y="141"/>
                      <a:pt x="244" y="149"/>
                    </a:cubicBezTo>
                    <a:cubicBezTo>
                      <a:pt x="254" y="149"/>
                      <a:pt x="257" y="141"/>
                      <a:pt x="262" y="137"/>
                    </a:cubicBezTo>
                    <a:cubicBezTo>
                      <a:pt x="270" y="125"/>
                      <a:pt x="290" y="118"/>
                      <a:pt x="301" y="109"/>
                    </a:cubicBezTo>
                    <a:cubicBezTo>
                      <a:pt x="303" y="98"/>
                      <a:pt x="306" y="86"/>
                      <a:pt x="310" y="75"/>
                    </a:cubicBezTo>
                    <a:cubicBezTo>
                      <a:pt x="320" y="62"/>
                      <a:pt x="323" y="47"/>
                      <a:pt x="331" y="35"/>
                    </a:cubicBezTo>
                    <a:cubicBezTo>
                      <a:pt x="323" y="34"/>
                      <a:pt x="315" y="31"/>
                      <a:pt x="310" y="24"/>
                    </a:cubicBezTo>
                    <a:cubicBezTo>
                      <a:pt x="300" y="26"/>
                      <a:pt x="303" y="36"/>
                      <a:pt x="293" y="38"/>
                    </a:cubicBezTo>
                    <a:cubicBezTo>
                      <a:pt x="282" y="31"/>
                      <a:pt x="303" y="26"/>
                      <a:pt x="298" y="15"/>
                    </a:cubicBezTo>
                    <a:cubicBezTo>
                      <a:pt x="300" y="11"/>
                      <a:pt x="306" y="8"/>
                      <a:pt x="311" y="7"/>
                    </a:cubicBezTo>
                    <a:cubicBezTo>
                      <a:pt x="316" y="8"/>
                      <a:pt x="316" y="12"/>
                      <a:pt x="318" y="15"/>
                    </a:cubicBezTo>
                    <a:cubicBezTo>
                      <a:pt x="321" y="16"/>
                      <a:pt x="323" y="14"/>
                      <a:pt x="325" y="14"/>
                    </a:cubicBezTo>
                    <a:cubicBezTo>
                      <a:pt x="331" y="10"/>
                      <a:pt x="341" y="14"/>
                      <a:pt x="346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3" name="Freeform 261"/>
              <p:cNvSpPr/>
              <p:nvPr/>
            </p:nvSpPr>
            <p:spPr bwMode="auto">
              <a:xfrm>
                <a:off x="1417" y="3413"/>
                <a:ext cx="41" cy="69"/>
              </a:xfrm>
              <a:custGeom>
                <a:avLst/>
                <a:gdLst>
                  <a:gd name="T0" fmla="*/ 21 w 48"/>
                  <a:gd name="T1" fmla="*/ 9 h 80"/>
                  <a:gd name="T2" fmla="*/ 41 w 48"/>
                  <a:gd name="T3" fmla="*/ 1 h 80"/>
                  <a:gd name="T4" fmla="*/ 46 w 48"/>
                  <a:gd name="T5" fmla="*/ 11 h 80"/>
                  <a:gd name="T6" fmla="*/ 28 w 48"/>
                  <a:gd name="T7" fmla="*/ 40 h 80"/>
                  <a:gd name="T8" fmla="*/ 5 w 48"/>
                  <a:gd name="T9" fmla="*/ 80 h 80"/>
                  <a:gd name="T10" fmla="*/ 0 w 48"/>
                  <a:gd name="T11" fmla="*/ 76 h 80"/>
                  <a:gd name="T12" fmla="*/ 26 w 48"/>
                  <a:gd name="T13" fmla="*/ 23 h 80"/>
                  <a:gd name="T14" fmla="*/ 21 w 48"/>
                  <a:gd name="T15" fmla="*/ 9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8" h="80">
                    <a:moveTo>
                      <a:pt x="21" y="9"/>
                    </a:moveTo>
                    <a:cubicBezTo>
                      <a:pt x="25" y="3"/>
                      <a:pt x="33" y="3"/>
                      <a:pt x="41" y="1"/>
                    </a:cubicBezTo>
                    <a:cubicBezTo>
                      <a:pt x="48" y="0"/>
                      <a:pt x="48" y="7"/>
                      <a:pt x="46" y="11"/>
                    </a:cubicBezTo>
                    <a:cubicBezTo>
                      <a:pt x="33" y="17"/>
                      <a:pt x="35" y="31"/>
                      <a:pt x="28" y="40"/>
                    </a:cubicBezTo>
                    <a:cubicBezTo>
                      <a:pt x="18" y="54"/>
                      <a:pt x="18" y="68"/>
                      <a:pt x="5" y="80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3" y="60"/>
                      <a:pt x="13" y="39"/>
                      <a:pt x="26" y="23"/>
                    </a:cubicBezTo>
                    <a:cubicBezTo>
                      <a:pt x="31" y="17"/>
                      <a:pt x="20" y="15"/>
                      <a:pt x="2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4" name="Freeform 262"/>
              <p:cNvSpPr/>
              <p:nvPr/>
            </p:nvSpPr>
            <p:spPr bwMode="auto">
              <a:xfrm>
                <a:off x="2278" y="3415"/>
                <a:ext cx="108" cy="52"/>
              </a:xfrm>
              <a:custGeom>
                <a:avLst/>
                <a:gdLst>
                  <a:gd name="T0" fmla="*/ 120 w 124"/>
                  <a:gd name="T1" fmla="*/ 49 h 60"/>
                  <a:gd name="T2" fmla="*/ 72 w 124"/>
                  <a:gd name="T3" fmla="*/ 39 h 60"/>
                  <a:gd name="T4" fmla="*/ 0 w 124"/>
                  <a:gd name="T5" fmla="*/ 4 h 60"/>
                  <a:gd name="T6" fmla="*/ 6 w 124"/>
                  <a:gd name="T7" fmla="*/ 0 h 60"/>
                  <a:gd name="T8" fmla="*/ 31 w 124"/>
                  <a:gd name="T9" fmla="*/ 12 h 60"/>
                  <a:gd name="T10" fmla="*/ 109 w 124"/>
                  <a:gd name="T11" fmla="*/ 39 h 60"/>
                  <a:gd name="T12" fmla="*/ 120 w 124"/>
                  <a:gd name="T13" fmla="*/ 49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4" h="60">
                    <a:moveTo>
                      <a:pt x="120" y="49"/>
                    </a:moveTo>
                    <a:cubicBezTo>
                      <a:pt x="100" y="60"/>
                      <a:pt x="92" y="37"/>
                      <a:pt x="72" y="39"/>
                    </a:cubicBezTo>
                    <a:cubicBezTo>
                      <a:pt x="46" y="31"/>
                      <a:pt x="21" y="19"/>
                      <a:pt x="0" y="4"/>
                    </a:cubicBezTo>
                    <a:cubicBezTo>
                      <a:pt x="0" y="1"/>
                      <a:pt x="3" y="0"/>
                      <a:pt x="6" y="0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58" y="19"/>
                      <a:pt x="84" y="28"/>
                      <a:pt x="109" y="39"/>
                    </a:cubicBezTo>
                    <a:cubicBezTo>
                      <a:pt x="114" y="41"/>
                      <a:pt x="124" y="44"/>
                      <a:pt x="120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5" name="Freeform 263"/>
              <p:cNvSpPr/>
              <p:nvPr/>
            </p:nvSpPr>
            <p:spPr bwMode="auto">
              <a:xfrm>
                <a:off x="2488" y="3420"/>
                <a:ext cx="42" cy="19"/>
              </a:xfrm>
              <a:custGeom>
                <a:avLst/>
                <a:gdLst>
                  <a:gd name="T0" fmla="*/ 44 w 49"/>
                  <a:gd name="T1" fmla="*/ 12 h 22"/>
                  <a:gd name="T2" fmla="*/ 33 w 49"/>
                  <a:gd name="T3" fmla="*/ 17 h 22"/>
                  <a:gd name="T4" fmla="*/ 0 w 49"/>
                  <a:gd name="T5" fmla="*/ 4 h 22"/>
                  <a:gd name="T6" fmla="*/ 11 w 49"/>
                  <a:gd name="T7" fmla="*/ 0 h 22"/>
                  <a:gd name="T8" fmla="*/ 44 w 49"/>
                  <a:gd name="T9" fmla="*/ 1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22">
                    <a:moveTo>
                      <a:pt x="44" y="12"/>
                    </a:moveTo>
                    <a:cubicBezTo>
                      <a:pt x="49" y="22"/>
                      <a:pt x="38" y="15"/>
                      <a:pt x="33" y="17"/>
                    </a:cubicBezTo>
                    <a:cubicBezTo>
                      <a:pt x="23" y="15"/>
                      <a:pt x="1" y="17"/>
                      <a:pt x="0" y="4"/>
                    </a:cubicBezTo>
                    <a:cubicBezTo>
                      <a:pt x="3" y="1"/>
                      <a:pt x="6" y="0"/>
                      <a:pt x="11" y="0"/>
                    </a:cubicBezTo>
                    <a:cubicBezTo>
                      <a:pt x="21" y="7"/>
                      <a:pt x="36" y="4"/>
                      <a:pt x="44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6" name="Freeform 264"/>
              <p:cNvSpPr/>
              <p:nvPr/>
            </p:nvSpPr>
            <p:spPr bwMode="auto">
              <a:xfrm>
                <a:off x="1132" y="3423"/>
                <a:ext cx="9" cy="11"/>
              </a:xfrm>
              <a:custGeom>
                <a:avLst/>
                <a:gdLst>
                  <a:gd name="T0" fmla="*/ 11 w 11"/>
                  <a:gd name="T1" fmla="*/ 10 h 13"/>
                  <a:gd name="T2" fmla="*/ 6 w 11"/>
                  <a:gd name="T3" fmla="*/ 13 h 13"/>
                  <a:gd name="T4" fmla="*/ 0 w 11"/>
                  <a:gd name="T5" fmla="*/ 7 h 13"/>
                  <a:gd name="T6" fmla="*/ 11 w 11"/>
                  <a:gd name="T7" fmla="*/ 1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3">
                    <a:moveTo>
                      <a:pt x="11" y="10"/>
                    </a:moveTo>
                    <a:cubicBezTo>
                      <a:pt x="11" y="12"/>
                      <a:pt x="8" y="13"/>
                      <a:pt x="6" y="13"/>
                    </a:cubicBezTo>
                    <a:cubicBezTo>
                      <a:pt x="3" y="12"/>
                      <a:pt x="0" y="10"/>
                      <a:pt x="0" y="7"/>
                    </a:cubicBezTo>
                    <a:cubicBezTo>
                      <a:pt x="3" y="0"/>
                      <a:pt x="11" y="7"/>
                      <a:pt x="1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7" name="Freeform 265"/>
              <p:cNvSpPr/>
              <p:nvPr/>
            </p:nvSpPr>
            <p:spPr bwMode="auto">
              <a:xfrm>
                <a:off x="155" y="3427"/>
                <a:ext cx="124" cy="71"/>
              </a:xfrm>
              <a:custGeom>
                <a:avLst/>
                <a:gdLst>
                  <a:gd name="T0" fmla="*/ 137 w 142"/>
                  <a:gd name="T1" fmla="*/ 8 h 82"/>
                  <a:gd name="T2" fmla="*/ 137 w 142"/>
                  <a:gd name="T3" fmla="*/ 18 h 82"/>
                  <a:gd name="T4" fmla="*/ 99 w 142"/>
                  <a:gd name="T5" fmla="*/ 28 h 82"/>
                  <a:gd name="T6" fmla="*/ 73 w 142"/>
                  <a:gd name="T7" fmla="*/ 47 h 82"/>
                  <a:gd name="T8" fmla="*/ 45 w 142"/>
                  <a:gd name="T9" fmla="*/ 64 h 82"/>
                  <a:gd name="T10" fmla="*/ 38 w 142"/>
                  <a:gd name="T11" fmla="*/ 71 h 82"/>
                  <a:gd name="T12" fmla="*/ 17 w 142"/>
                  <a:gd name="T13" fmla="*/ 79 h 82"/>
                  <a:gd name="T14" fmla="*/ 36 w 142"/>
                  <a:gd name="T15" fmla="*/ 51 h 82"/>
                  <a:gd name="T16" fmla="*/ 99 w 142"/>
                  <a:gd name="T17" fmla="*/ 14 h 82"/>
                  <a:gd name="T18" fmla="*/ 107 w 142"/>
                  <a:gd name="T19" fmla="*/ 11 h 82"/>
                  <a:gd name="T20" fmla="*/ 119 w 142"/>
                  <a:gd name="T21" fmla="*/ 4 h 82"/>
                  <a:gd name="T22" fmla="*/ 137 w 142"/>
                  <a:gd name="T23" fmla="*/ 8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2" h="82">
                    <a:moveTo>
                      <a:pt x="137" y="8"/>
                    </a:moveTo>
                    <a:cubicBezTo>
                      <a:pt x="142" y="12"/>
                      <a:pt x="139" y="15"/>
                      <a:pt x="137" y="18"/>
                    </a:cubicBezTo>
                    <a:cubicBezTo>
                      <a:pt x="124" y="19"/>
                      <a:pt x="109" y="20"/>
                      <a:pt x="99" y="28"/>
                    </a:cubicBezTo>
                    <a:cubicBezTo>
                      <a:pt x="89" y="32"/>
                      <a:pt x="78" y="40"/>
                      <a:pt x="73" y="47"/>
                    </a:cubicBezTo>
                    <a:cubicBezTo>
                      <a:pt x="61" y="50"/>
                      <a:pt x="56" y="62"/>
                      <a:pt x="45" y="64"/>
                    </a:cubicBezTo>
                    <a:cubicBezTo>
                      <a:pt x="41" y="67"/>
                      <a:pt x="41" y="70"/>
                      <a:pt x="38" y="71"/>
                    </a:cubicBezTo>
                    <a:cubicBezTo>
                      <a:pt x="30" y="71"/>
                      <a:pt x="26" y="82"/>
                      <a:pt x="17" y="79"/>
                    </a:cubicBezTo>
                    <a:cubicBezTo>
                      <a:pt x="0" y="67"/>
                      <a:pt x="31" y="62"/>
                      <a:pt x="36" y="51"/>
                    </a:cubicBezTo>
                    <a:cubicBezTo>
                      <a:pt x="58" y="39"/>
                      <a:pt x="79" y="26"/>
                      <a:pt x="99" y="14"/>
                    </a:cubicBezTo>
                    <a:cubicBezTo>
                      <a:pt x="107" y="11"/>
                      <a:pt x="107" y="11"/>
                      <a:pt x="107" y="11"/>
                    </a:cubicBezTo>
                    <a:cubicBezTo>
                      <a:pt x="109" y="7"/>
                      <a:pt x="116" y="9"/>
                      <a:pt x="119" y="4"/>
                    </a:cubicBezTo>
                    <a:cubicBezTo>
                      <a:pt x="125" y="0"/>
                      <a:pt x="132" y="6"/>
                      <a:pt x="137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8" name="Freeform 266"/>
              <p:cNvSpPr/>
              <p:nvPr/>
            </p:nvSpPr>
            <p:spPr bwMode="auto">
              <a:xfrm>
                <a:off x="758" y="3429"/>
                <a:ext cx="72" cy="63"/>
              </a:xfrm>
              <a:custGeom>
                <a:avLst/>
                <a:gdLst>
                  <a:gd name="T0" fmla="*/ 33 w 83"/>
                  <a:gd name="T1" fmla="*/ 31 h 72"/>
                  <a:gd name="T2" fmla="*/ 56 w 83"/>
                  <a:gd name="T3" fmla="*/ 9 h 72"/>
                  <a:gd name="T4" fmla="*/ 80 w 83"/>
                  <a:gd name="T5" fmla="*/ 3 h 72"/>
                  <a:gd name="T6" fmla="*/ 81 w 83"/>
                  <a:gd name="T7" fmla="*/ 12 h 72"/>
                  <a:gd name="T8" fmla="*/ 15 w 83"/>
                  <a:gd name="T9" fmla="*/ 68 h 72"/>
                  <a:gd name="T10" fmla="*/ 4 w 83"/>
                  <a:gd name="T11" fmla="*/ 68 h 72"/>
                  <a:gd name="T12" fmla="*/ 4 w 83"/>
                  <a:gd name="T13" fmla="*/ 57 h 72"/>
                  <a:gd name="T14" fmla="*/ 33 w 83"/>
                  <a:gd name="T15" fmla="*/ 31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3" h="72">
                    <a:moveTo>
                      <a:pt x="33" y="31"/>
                    </a:moveTo>
                    <a:cubicBezTo>
                      <a:pt x="43" y="25"/>
                      <a:pt x="56" y="20"/>
                      <a:pt x="56" y="9"/>
                    </a:cubicBezTo>
                    <a:cubicBezTo>
                      <a:pt x="61" y="0"/>
                      <a:pt x="70" y="4"/>
                      <a:pt x="80" y="3"/>
                    </a:cubicBezTo>
                    <a:cubicBezTo>
                      <a:pt x="83" y="4"/>
                      <a:pt x="83" y="8"/>
                      <a:pt x="81" y="12"/>
                    </a:cubicBezTo>
                    <a:cubicBezTo>
                      <a:pt x="52" y="24"/>
                      <a:pt x="37" y="49"/>
                      <a:pt x="15" y="68"/>
                    </a:cubicBezTo>
                    <a:cubicBezTo>
                      <a:pt x="12" y="68"/>
                      <a:pt x="5" y="72"/>
                      <a:pt x="4" y="68"/>
                    </a:cubicBezTo>
                    <a:cubicBezTo>
                      <a:pt x="0" y="64"/>
                      <a:pt x="4" y="60"/>
                      <a:pt x="4" y="57"/>
                    </a:cubicBezTo>
                    <a:cubicBezTo>
                      <a:pt x="15" y="51"/>
                      <a:pt x="27" y="41"/>
                      <a:pt x="33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9" name="Freeform 267"/>
              <p:cNvSpPr/>
              <p:nvPr/>
            </p:nvSpPr>
            <p:spPr bwMode="auto">
              <a:xfrm>
                <a:off x="1319" y="3440"/>
                <a:ext cx="65" cy="79"/>
              </a:xfrm>
              <a:custGeom>
                <a:avLst/>
                <a:gdLst>
                  <a:gd name="T0" fmla="*/ 74 w 74"/>
                  <a:gd name="T1" fmla="*/ 7 h 91"/>
                  <a:gd name="T2" fmla="*/ 39 w 74"/>
                  <a:gd name="T3" fmla="*/ 27 h 91"/>
                  <a:gd name="T4" fmla="*/ 33 w 74"/>
                  <a:gd name="T5" fmla="*/ 51 h 91"/>
                  <a:gd name="T6" fmla="*/ 7 w 74"/>
                  <a:gd name="T7" fmla="*/ 90 h 91"/>
                  <a:gd name="T8" fmla="*/ 0 w 74"/>
                  <a:gd name="T9" fmla="*/ 87 h 91"/>
                  <a:gd name="T10" fmla="*/ 23 w 74"/>
                  <a:gd name="T11" fmla="*/ 41 h 91"/>
                  <a:gd name="T12" fmla="*/ 23 w 74"/>
                  <a:gd name="T13" fmla="*/ 16 h 91"/>
                  <a:gd name="T14" fmla="*/ 44 w 74"/>
                  <a:gd name="T15" fmla="*/ 13 h 91"/>
                  <a:gd name="T16" fmla="*/ 64 w 74"/>
                  <a:gd name="T17" fmla="*/ 3 h 91"/>
                  <a:gd name="T18" fmla="*/ 74 w 74"/>
                  <a:gd name="T19" fmla="*/ 7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4" h="91">
                    <a:moveTo>
                      <a:pt x="74" y="7"/>
                    </a:moveTo>
                    <a:cubicBezTo>
                      <a:pt x="68" y="17"/>
                      <a:pt x="49" y="19"/>
                      <a:pt x="39" y="27"/>
                    </a:cubicBezTo>
                    <a:cubicBezTo>
                      <a:pt x="41" y="35"/>
                      <a:pt x="30" y="41"/>
                      <a:pt x="33" y="51"/>
                    </a:cubicBezTo>
                    <a:cubicBezTo>
                      <a:pt x="21" y="63"/>
                      <a:pt x="15" y="76"/>
                      <a:pt x="7" y="90"/>
                    </a:cubicBezTo>
                    <a:cubicBezTo>
                      <a:pt x="3" y="91"/>
                      <a:pt x="2" y="88"/>
                      <a:pt x="0" y="87"/>
                    </a:cubicBezTo>
                    <a:cubicBezTo>
                      <a:pt x="2" y="71"/>
                      <a:pt x="13" y="56"/>
                      <a:pt x="23" y="41"/>
                    </a:cubicBezTo>
                    <a:cubicBezTo>
                      <a:pt x="23" y="33"/>
                      <a:pt x="16" y="23"/>
                      <a:pt x="23" y="16"/>
                    </a:cubicBezTo>
                    <a:cubicBezTo>
                      <a:pt x="44" y="13"/>
                      <a:pt x="44" y="13"/>
                      <a:pt x="44" y="13"/>
                    </a:cubicBezTo>
                    <a:cubicBezTo>
                      <a:pt x="49" y="8"/>
                      <a:pt x="58" y="7"/>
                      <a:pt x="64" y="3"/>
                    </a:cubicBezTo>
                    <a:cubicBezTo>
                      <a:pt x="68" y="0"/>
                      <a:pt x="74" y="3"/>
                      <a:pt x="74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0" name="Freeform 268"/>
              <p:cNvSpPr/>
              <p:nvPr/>
            </p:nvSpPr>
            <p:spPr bwMode="auto">
              <a:xfrm>
                <a:off x="838" y="3442"/>
                <a:ext cx="102" cy="52"/>
              </a:xfrm>
              <a:custGeom>
                <a:avLst/>
                <a:gdLst>
                  <a:gd name="T0" fmla="*/ 34 w 117"/>
                  <a:gd name="T1" fmla="*/ 49 h 60"/>
                  <a:gd name="T2" fmla="*/ 6 w 117"/>
                  <a:gd name="T3" fmla="*/ 58 h 60"/>
                  <a:gd name="T4" fmla="*/ 36 w 117"/>
                  <a:gd name="T5" fmla="*/ 37 h 60"/>
                  <a:gd name="T6" fmla="*/ 90 w 117"/>
                  <a:gd name="T7" fmla="*/ 8 h 60"/>
                  <a:gd name="T8" fmla="*/ 117 w 117"/>
                  <a:gd name="T9" fmla="*/ 8 h 60"/>
                  <a:gd name="T10" fmla="*/ 74 w 117"/>
                  <a:gd name="T11" fmla="*/ 36 h 60"/>
                  <a:gd name="T12" fmla="*/ 34 w 117"/>
                  <a:gd name="T13" fmla="*/ 49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7" h="60">
                    <a:moveTo>
                      <a:pt x="34" y="49"/>
                    </a:moveTo>
                    <a:cubicBezTo>
                      <a:pt x="24" y="52"/>
                      <a:pt x="16" y="60"/>
                      <a:pt x="6" y="58"/>
                    </a:cubicBezTo>
                    <a:cubicBezTo>
                      <a:pt x="0" y="41"/>
                      <a:pt x="28" y="49"/>
                      <a:pt x="36" y="37"/>
                    </a:cubicBezTo>
                    <a:cubicBezTo>
                      <a:pt x="54" y="29"/>
                      <a:pt x="82" y="26"/>
                      <a:pt x="90" y="8"/>
                    </a:cubicBezTo>
                    <a:cubicBezTo>
                      <a:pt x="97" y="5"/>
                      <a:pt x="112" y="0"/>
                      <a:pt x="117" y="8"/>
                    </a:cubicBezTo>
                    <a:cubicBezTo>
                      <a:pt x="105" y="18"/>
                      <a:pt x="87" y="26"/>
                      <a:pt x="74" y="36"/>
                    </a:cubicBezTo>
                    <a:cubicBezTo>
                      <a:pt x="59" y="38"/>
                      <a:pt x="48" y="46"/>
                      <a:pt x="34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1" name="Freeform 269"/>
              <p:cNvSpPr/>
              <p:nvPr/>
            </p:nvSpPr>
            <p:spPr bwMode="auto">
              <a:xfrm>
                <a:off x="1399" y="3447"/>
                <a:ext cx="77" cy="79"/>
              </a:xfrm>
              <a:custGeom>
                <a:avLst/>
                <a:gdLst>
                  <a:gd name="T0" fmla="*/ 88 w 89"/>
                  <a:gd name="T1" fmla="*/ 5 h 91"/>
                  <a:gd name="T2" fmla="*/ 48 w 89"/>
                  <a:gd name="T3" fmla="*/ 48 h 91"/>
                  <a:gd name="T4" fmla="*/ 32 w 89"/>
                  <a:gd name="T5" fmla="*/ 60 h 91"/>
                  <a:gd name="T6" fmla="*/ 7 w 89"/>
                  <a:gd name="T7" fmla="*/ 91 h 91"/>
                  <a:gd name="T8" fmla="*/ 5 w 89"/>
                  <a:gd name="T9" fmla="*/ 91 h 91"/>
                  <a:gd name="T10" fmla="*/ 2 w 89"/>
                  <a:gd name="T11" fmla="*/ 86 h 91"/>
                  <a:gd name="T12" fmla="*/ 41 w 89"/>
                  <a:gd name="T13" fmla="*/ 43 h 91"/>
                  <a:gd name="T14" fmla="*/ 63 w 89"/>
                  <a:gd name="T15" fmla="*/ 11 h 91"/>
                  <a:gd name="T16" fmla="*/ 86 w 89"/>
                  <a:gd name="T17" fmla="*/ 0 h 91"/>
                  <a:gd name="T18" fmla="*/ 88 w 89"/>
                  <a:gd name="T19" fmla="*/ 5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9" h="91">
                    <a:moveTo>
                      <a:pt x="88" y="5"/>
                    </a:moveTo>
                    <a:cubicBezTo>
                      <a:pt x="74" y="20"/>
                      <a:pt x="60" y="32"/>
                      <a:pt x="48" y="48"/>
                    </a:cubicBezTo>
                    <a:cubicBezTo>
                      <a:pt x="38" y="48"/>
                      <a:pt x="41" y="59"/>
                      <a:pt x="32" y="60"/>
                    </a:cubicBezTo>
                    <a:cubicBezTo>
                      <a:pt x="28" y="72"/>
                      <a:pt x="13" y="80"/>
                      <a:pt x="7" y="91"/>
                    </a:cubicBezTo>
                    <a:cubicBezTo>
                      <a:pt x="5" y="91"/>
                      <a:pt x="5" y="91"/>
                      <a:pt x="5" y="91"/>
                    </a:cubicBezTo>
                    <a:cubicBezTo>
                      <a:pt x="2" y="91"/>
                      <a:pt x="0" y="88"/>
                      <a:pt x="2" y="86"/>
                    </a:cubicBezTo>
                    <a:cubicBezTo>
                      <a:pt x="15" y="72"/>
                      <a:pt x="30" y="59"/>
                      <a:pt x="41" y="43"/>
                    </a:cubicBezTo>
                    <a:cubicBezTo>
                      <a:pt x="46" y="32"/>
                      <a:pt x="66" y="23"/>
                      <a:pt x="63" y="11"/>
                    </a:cubicBezTo>
                    <a:cubicBezTo>
                      <a:pt x="71" y="8"/>
                      <a:pt x="76" y="1"/>
                      <a:pt x="86" y="0"/>
                    </a:cubicBezTo>
                    <a:cubicBezTo>
                      <a:pt x="89" y="1"/>
                      <a:pt x="88" y="4"/>
                      <a:pt x="88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2" name="Freeform 270"/>
              <p:cNvSpPr/>
              <p:nvPr/>
            </p:nvSpPr>
            <p:spPr bwMode="auto">
              <a:xfrm>
                <a:off x="1146" y="3446"/>
                <a:ext cx="74" cy="94"/>
              </a:xfrm>
              <a:custGeom>
                <a:avLst/>
                <a:gdLst>
                  <a:gd name="T0" fmla="*/ 78 w 85"/>
                  <a:gd name="T1" fmla="*/ 20 h 108"/>
                  <a:gd name="T2" fmla="*/ 66 w 85"/>
                  <a:gd name="T3" fmla="*/ 41 h 108"/>
                  <a:gd name="T4" fmla="*/ 51 w 85"/>
                  <a:gd name="T5" fmla="*/ 61 h 108"/>
                  <a:gd name="T6" fmla="*/ 25 w 85"/>
                  <a:gd name="T7" fmla="*/ 85 h 108"/>
                  <a:gd name="T8" fmla="*/ 4 w 85"/>
                  <a:gd name="T9" fmla="*/ 108 h 108"/>
                  <a:gd name="T10" fmla="*/ 12 w 85"/>
                  <a:gd name="T11" fmla="*/ 91 h 108"/>
                  <a:gd name="T12" fmla="*/ 32 w 85"/>
                  <a:gd name="T13" fmla="*/ 61 h 108"/>
                  <a:gd name="T14" fmla="*/ 51 w 85"/>
                  <a:gd name="T15" fmla="*/ 33 h 108"/>
                  <a:gd name="T16" fmla="*/ 68 w 85"/>
                  <a:gd name="T17" fmla="*/ 9 h 108"/>
                  <a:gd name="T18" fmla="*/ 83 w 85"/>
                  <a:gd name="T19" fmla="*/ 6 h 108"/>
                  <a:gd name="T20" fmla="*/ 78 w 85"/>
                  <a:gd name="T21" fmla="*/ 2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5" h="108">
                    <a:moveTo>
                      <a:pt x="78" y="20"/>
                    </a:moveTo>
                    <a:cubicBezTo>
                      <a:pt x="70" y="25"/>
                      <a:pt x="68" y="33"/>
                      <a:pt x="66" y="41"/>
                    </a:cubicBezTo>
                    <a:cubicBezTo>
                      <a:pt x="56" y="46"/>
                      <a:pt x="63" y="57"/>
                      <a:pt x="51" y="61"/>
                    </a:cubicBezTo>
                    <a:cubicBezTo>
                      <a:pt x="33" y="61"/>
                      <a:pt x="37" y="79"/>
                      <a:pt x="25" y="85"/>
                    </a:cubicBezTo>
                    <a:cubicBezTo>
                      <a:pt x="17" y="93"/>
                      <a:pt x="17" y="108"/>
                      <a:pt x="4" y="108"/>
                    </a:cubicBezTo>
                    <a:cubicBezTo>
                      <a:pt x="0" y="103"/>
                      <a:pt x="9" y="96"/>
                      <a:pt x="12" y="91"/>
                    </a:cubicBezTo>
                    <a:cubicBezTo>
                      <a:pt x="9" y="79"/>
                      <a:pt x="28" y="72"/>
                      <a:pt x="32" y="61"/>
                    </a:cubicBezTo>
                    <a:cubicBezTo>
                      <a:pt x="42" y="52"/>
                      <a:pt x="32" y="36"/>
                      <a:pt x="51" y="33"/>
                    </a:cubicBezTo>
                    <a:cubicBezTo>
                      <a:pt x="61" y="28"/>
                      <a:pt x="68" y="18"/>
                      <a:pt x="68" y="9"/>
                    </a:cubicBezTo>
                    <a:cubicBezTo>
                      <a:pt x="71" y="5"/>
                      <a:pt x="78" y="0"/>
                      <a:pt x="83" y="6"/>
                    </a:cubicBezTo>
                    <a:cubicBezTo>
                      <a:pt x="85" y="10"/>
                      <a:pt x="80" y="16"/>
                      <a:pt x="78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3" name="Freeform 271"/>
              <p:cNvSpPr/>
              <p:nvPr/>
            </p:nvSpPr>
            <p:spPr bwMode="auto">
              <a:xfrm>
                <a:off x="1167" y="3494"/>
                <a:ext cx="7" cy="5"/>
              </a:xfrm>
              <a:custGeom>
                <a:avLst/>
                <a:gdLst>
                  <a:gd name="T0" fmla="*/ 0 w 7"/>
                  <a:gd name="T1" fmla="*/ 5 h 5"/>
                  <a:gd name="T2" fmla="*/ 0 w 7"/>
                  <a:gd name="T3" fmla="*/ 1 h 5"/>
                  <a:gd name="T4" fmla="*/ 7 w 7"/>
                  <a:gd name="T5" fmla="*/ 5 h 5"/>
                  <a:gd name="T6" fmla="*/ 0 w 7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5">
                    <a:moveTo>
                      <a:pt x="0" y="5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5" y="0"/>
                      <a:pt x="3" y="5"/>
                      <a:pt x="7" y="5"/>
                    </a:cubicBezTo>
                    <a:cubicBezTo>
                      <a:pt x="5" y="4"/>
                      <a:pt x="3" y="5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4" name="Freeform 272"/>
              <p:cNvSpPr/>
              <p:nvPr/>
            </p:nvSpPr>
            <p:spPr bwMode="auto">
              <a:xfrm>
                <a:off x="2325" y="3449"/>
                <a:ext cx="5" cy="2"/>
              </a:xfrm>
              <a:custGeom>
                <a:avLst/>
                <a:gdLst>
                  <a:gd name="T0" fmla="*/ 0 w 5"/>
                  <a:gd name="T1" fmla="*/ 1 h 2"/>
                  <a:gd name="T2" fmla="*/ 2 w 5"/>
                  <a:gd name="T3" fmla="*/ 0 h 2"/>
                  <a:gd name="T4" fmla="*/ 5 w 5"/>
                  <a:gd name="T5" fmla="*/ 2 h 2"/>
                  <a:gd name="T6" fmla="*/ 0 w 5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0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2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5" name="Freeform 273"/>
              <p:cNvSpPr/>
              <p:nvPr/>
            </p:nvSpPr>
            <p:spPr bwMode="auto">
              <a:xfrm>
                <a:off x="2333" y="3449"/>
                <a:ext cx="7" cy="5"/>
              </a:xfrm>
              <a:custGeom>
                <a:avLst/>
                <a:gdLst>
                  <a:gd name="T0" fmla="*/ 8 w 8"/>
                  <a:gd name="T1" fmla="*/ 4 h 6"/>
                  <a:gd name="T2" fmla="*/ 3 w 8"/>
                  <a:gd name="T3" fmla="*/ 6 h 6"/>
                  <a:gd name="T4" fmla="*/ 0 w 8"/>
                  <a:gd name="T5" fmla="*/ 2 h 6"/>
                  <a:gd name="T6" fmla="*/ 6 w 8"/>
                  <a:gd name="T7" fmla="*/ 1 h 6"/>
                  <a:gd name="T8" fmla="*/ 8 w 8"/>
                  <a:gd name="T9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6">
                    <a:moveTo>
                      <a:pt x="8" y="4"/>
                    </a:moveTo>
                    <a:cubicBezTo>
                      <a:pt x="6" y="5"/>
                      <a:pt x="4" y="6"/>
                      <a:pt x="3" y="6"/>
                    </a:cubicBezTo>
                    <a:cubicBezTo>
                      <a:pt x="1" y="5"/>
                      <a:pt x="0" y="5"/>
                      <a:pt x="0" y="2"/>
                    </a:cubicBezTo>
                    <a:cubicBezTo>
                      <a:pt x="1" y="1"/>
                      <a:pt x="3" y="0"/>
                      <a:pt x="6" y="1"/>
                    </a:cubicBezTo>
                    <a:lnTo>
                      <a:pt x="8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6" name="Freeform 274"/>
              <p:cNvSpPr/>
              <p:nvPr/>
            </p:nvSpPr>
            <p:spPr bwMode="auto">
              <a:xfrm>
                <a:off x="2292" y="3450"/>
                <a:ext cx="49" cy="22"/>
              </a:xfrm>
              <a:custGeom>
                <a:avLst/>
                <a:gdLst>
                  <a:gd name="T0" fmla="*/ 38 w 57"/>
                  <a:gd name="T1" fmla="*/ 24 h 25"/>
                  <a:gd name="T2" fmla="*/ 1 w 57"/>
                  <a:gd name="T3" fmla="*/ 5 h 25"/>
                  <a:gd name="T4" fmla="*/ 6 w 57"/>
                  <a:gd name="T5" fmla="*/ 0 h 25"/>
                  <a:gd name="T6" fmla="*/ 46 w 57"/>
                  <a:gd name="T7" fmla="*/ 11 h 25"/>
                  <a:gd name="T8" fmla="*/ 56 w 57"/>
                  <a:gd name="T9" fmla="*/ 12 h 25"/>
                  <a:gd name="T10" fmla="*/ 56 w 57"/>
                  <a:gd name="T11" fmla="*/ 17 h 25"/>
                  <a:gd name="T12" fmla="*/ 38 w 57"/>
                  <a:gd name="T13" fmla="*/ 2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" h="25">
                    <a:moveTo>
                      <a:pt x="38" y="24"/>
                    </a:moveTo>
                    <a:cubicBezTo>
                      <a:pt x="26" y="15"/>
                      <a:pt x="8" y="15"/>
                      <a:pt x="1" y="5"/>
                    </a:cubicBezTo>
                    <a:cubicBezTo>
                      <a:pt x="0" y="3"/>
                      <a:pt x="3" y="1"/>
                      <a:pt x="6" y="0"/>
                    </a:cubicBezTo>
                    <a:cubicBezTo>
                      <a:pt x="46" y="11"/>
                      <a:pt x="46" y="11"/>
                      <a:pt x="46" y="11"/>
                    </a:cubicBezTo>
                    <a:cubicBezTo>
                      <a:pt x="51" y="9"/>
                      <a:pt x="52" y="9"/>
                      <a:pt x="56" y="12"/>
                    </a:cubicBezTo>
                    <a:cubicBezTo>
                      <a:pt x="57" y="13"/>
                      <a:pt x="57" y="16"/>
                      <a:pt x="56" y="17"/>
                    </a:cubicBezTo>
                    <a:cubicBezTo>
                      <a:pt x="51" y="21"/>
                      <a:pt x="44" y="25"/>
                      <a:pt x="38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7" name="Freeform 275"/>
              <p:cNvSpPr/>
              <p:nvPr/>
            </p:nvSpPr>
            <p:spPr bwMode="auto">
              <a:xfrm>
                <a:off x="1220" y="3450"/>
                <a:ext cx="29" cy="37"/>
              </a:xfrm>
              <a:custGeom>
                <a:avLst/>
                <a:gdLst>
                  <a:gd name="T0" fmla="*/ 34 w 34"/>
                  <a:gd name="T1" fmla="*/ 5 h 43"/>
                  <a:gd name="T2" fmla="*/ 13 w 34"/>
                  <a:gd name="T3" fmla="*/ 40 h 43"/>
                  <a:gd name="T4" fmla="*/ 0 w 34"/>
                  <a:gd name="T5" fmla="*/ 39 h 43"/>
                  <a:gd name="T6" fmla="*/ 24 w 34"/>
                  <a:gd name="T7" fmla="*/ 3 h 43"/>
                  <a:gd name="T8" fmla="*/ 34 w 34"/>
                  <a:gd name="T9" fmla="*/ 5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43">
                    <a:moveTo>
                      <a:pt x="34" y="5"/>
                    </a:moveTo>
                    <a:cubicBezTo>
                      <a:pt x="32" y="19"/>
                      <a:pt x="18" y="27"/>
                      <a:pt x="13" y="40"/>
                    </a:cubicBezTo>
                    <a:cubicBezTo>
                      <a:pt x="9" y="43"/>
                      <a:pt x="1" y="43"/>
                      <a:pt x="0" y="39"/>
                    </a:cubicBezTo>
                    <a:cubicBezTo>
                      <a:pt x="11" y="28"/>
                      <a:pt x="11" y="13"/>
                      <a:pt x="24" y="3"/>
                    </a:cubicBezTo>
                    <a:cubicBezTo>
                      <a:pt x="27" y="0"/>
                      <a:pt x="32" y="4"/>
                      <a:pt x="3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8" name="Freeform 276"/>
              <p:cNvSpPr/>
              <p:nvPr/>
            </p:nvSpPr>
            <p:spPr bwMode="auto">
              <a:xfrm>
                <a:off x="464" y="3457"/>
                <a:ext cx="90" cy="55"/>
              </a:xfrm>
              <a:custGeom>
                <a:avLst/>
                <a:gdLst>
                  <a:gd name="T0" fmla="*/ 34 w 104"/>
                  <a:gd name="T1" fmla="*/ 29 h 63"/>
                  <a:gd name="T2" fmla="*/ 85 w 104"/>
                  <a:gd name="T3" fmla="*/ 4 h 63"/>
                  <a:gd name="T4" fmla="*/ 94 w 104"/>
                  <a:gd name="T5" fmla="*/ 0 h 63"/>
                  <a:gd name="T6" fmla="*/ 104 w 104"/>
                  <a:gd name="T7" fmla="*/ 7 h 63"/>
                  <a:gd name="T8" fmla="*/ 97 w 104"/>
                  <a:gd name="T9" fmla="*/ 13 h 63"/>
                  <a:gd name="T10" fmla="*/ 79 w 104"/>
                  <a:gd name="T11" fmla="*/ 17 h 63"/>
                  <a:gd name="T12" fmla="*/ 54 w 104"/>
                  <a:gd name="T13" fmla="*/ 36 h 63"/>
                  <a:gd name="T14" fmla="*/ 36 w 104"/>
                  <a:gd name="T15" fmla="*/ 47 h 63"/>
                  <a:gd name="T16" fmla="*/ 5 w 104"/>
                  <a:gd name="T17" fmla="*/ 63 h 63"/>
                  <a:gd name="T18" fmla="*/ 0 w 104"/>
                  <a:gd name="T19" fmla="*/ 55 h 63"/>
                  <a:gd name="T20" fmla="*/ 34 w 104"/>
                  <a:gd name="T21" fmla="*/ 29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4" h="63">
                    <a:moveTo>
                      <a:pt x="34" y="29"/>
                    </a:moveTo>
                    <a:cubicBezTo>
                      <a:pt x="49" y="19"/>
                      <a:pt x="64" y="4"/>
                      <a:pt x="85" y="4"/>
                    </a:cubicBezTo>
                    <a:cubicBezTo>
                      <a:pt x="87" y="1"/>
                      <a:pt x="90" y="0"/>
                      <a:pt x="94" y="0"/>
                    </a:cubicBezTo>
                    <a:cubicBezTo>
                      <a:pt x="97" y="3"/>
                      <a:pt x="102" y="3"/>
                      <a:pt x="104" y="7"/>
                    </a:cubicBezTo>
                    <a:cubicBezTo>
                      <a:pt x="97" y="13"/>
                      <a:pt x="97" y="13"/>
                      <a:pt x="97" y="13"/>
                    </a:cubicBezTo>
                    <a:cubicBezTo>
                      <a:pt x="90" y="20"/>
                      <a:pt x="85" y="12"/>
                      <a:pt x="79" y="17"/>
                    </a:cubicBezTo>
                    <a:cubicBezTo>
                      <a:pt x="71" y="24"/>
                      <a:pt x="56" y="27"/>
                      <a:pt x="54" y="36"/>
                    </a:cubicBezTo>
                    <a:cubicBezTo>
                      <a:pt x="49" y="39"/>
                      <a:pt x="44" y="49"/>
                      <a:pt x="36" y="47"/>
                    </a:cubicBezTo>
                    <a:cubicBezTo>
                      <a:pt x="29" y="58"/>
                      <a:pt x="16" y="59"/>
                      <a:pt x="5" y="63"/>
                    </a:cubicBezTo>
                    <a:cubicBezTo>
                      <a:pt x="0" y="61"/>
                      <a:pt x="0" y="58"/>
                      <a:pt x="0" y="55"/>
                    </a:cubicBezTo>
                    <a:cubicBezTo>
                      <a:pt x="10" y="44"/>
                      <a:pt x="23" y="37"/>
                      <a:pt x="34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9" name="Freeform 277"/>
              <p:cNvSpPr/>
              <p:nvPr/>
            </p:nvSpPr>
            <p:spPr bwMode="auto">
              <a:xfrm>
                <a:off x="326" y="3458"/>
                <a:ext cx="48" cy="24"/>
              </a:xfrm>
              <a:custGeom>
                <a:avLst/>
                <a:gdLst>
                  <a:gd name="T0" fmla="*/ 7 w 56"/>
                  <a:gd name="T1" fmla="*/ 26 h 28"/>
                  <a:gd name="T2" fmla="*/ 0 w 56"/>
                  <a:gd name="T3" fmla="*/ 18 h 28"/>
                  <a:gd name="T4" fmla="*/ 43 w 56"/>
                  <a:gd name="T5" fmla="*/ 0 h 28"/>
                  <a:gd name="T6" fmla="*/ 53 w 56"/>
                  <a:gd name="T7" fmla="*/ 11 h 28"/>
                  <a:gd name="T8" fmla="*/ 43 w 56"/>
                  <a:gd name="T9" fmla="*/ 16 h 28"/>
                  <a:gd name="T10" fmla="*/ 7 w 56"/>
                  <a:gd name="T11" fmla="*/ 2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6" h="28">
                    <a:moveTo>
                      <a:pt x="7" y="26"/>
                    </a:moveTo>
                    <a:cubicBezTo>
                      <a:pt x="2" y="24"/>
                      <a:pt x="2" y="22"/>
                      <a:pt x="0" y="18"/>
                    </a:cubicBezTo>
                    <a:cubicBezTo>
                      <a:pt x="12" y="10"/>
                      <a:pt x="28" y="6"/>
                      <a:pt x="43" y="0"/>
                    </a:cubicBezTo>
                    <a:cubicBezTo>
                      <a:pt x="47" y="2"/>
                      <a:pt x="56" y="4"/>
                      <a:pt x="53" y="11"/>
                    </a:cubicBezTo>
                    <a:cubicBezTo>
                      <a:pt x="51" y="14"/>
                      <a:pt x="47" y="14"/>
                      <a:pt x="43" y="16"/>
                    </a:cubicBezTo>
                    <a:cubicBezTo>
                      <a:pt x="27" y="8"/>
                      <a:pt x="23" y="28"/>
                      <a:pt x="7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0" name="Freeform 278"/>
              <p:cNvSpPr/>
              <p:nvPr/>
            </p:nvSpPr>
            <p:spPr bwMode="auto">
              <a:xfrm>
                <a:off x="989" y="3458"/>
                <a:ext cx="139" cy="200"/>
              </a:xfrm>
              <a:custGeom>
                <a:avLst/>
                <a:gdLst>
                  <a:gd name="T0" fmla="*/ 74 w 160"/>
                  <a:gd name="T1" fmla="*/ 62 h 230"/>
                  <a:gd name="T2" fmla="*/ 109 w 160"/>
                  <a:gd name="T3" fmla="*/ 47 h 230"/>
                  <a:gd name="T4" fmla="*/ 140 w 160"/>
                  <a:gd name="T5" fmla="*/ 10 h 230"/>
                  <a:gd name="T6" fmla="*/ 160 w 160"/>
                  <a:gd name="T7" fmla="*/ 7 h 230"/>
                  <a:gd name="T8" fmla="*/ 158 w 160"/>
                  <a:gd name="T9" fmla="*/ 12 h 230"/>
                  <a:gd name="T10" fmla="*/ 130 w 160"/>
                  <a:gd name="T11" fmla="*/ 43 h 230"/>
                  <a:gd name="T12" fmla="*/ 92 w 160"/>
                  <a:gd name="T13" fmla="*/ 69 h 230"/>
                  <a:gd name="T14" fmla="*/ 87 w 160"/>
                  <a:gd name="T15" fmla="*/ 75 h 230"/>
                  <a:gd name="T16" fmla="*/ 66 w 160"/>
                  <a:gd name="T17" fmla="*/ 109 h 230"/>
                  <a:gd name="T18" fmla="*/ 51 w 160"/>
                  <a:gd name="T19" fmla="*/ 135 h 230"/>
                  <a:gd name="T20" fmla="*/ 28 w 160"/>
                  <a:gd name="T21" fmla="*/ 178 h 230"/>
                  <a:gd name="T22" fmla="*/ 51 w 160"/>
                  <a:gd name="T23" fmla="*/ 181 h 230"/>
                  <a:gd name="T24" fmla="*/ 18 w 160"/>
                  <a:gd name="T25" fmla="*/ 228 h 230"/>
                  <a:gd name="T26" fmla="*/ 11 w 160"/>
                  <a:gd name="T27" fmla="*/ 226 h 230"/>
                  <a:gd name="T28" fmla="*/ 28 w 160"/>
                  <a:gd name="T29" fmla="*/ 194 h 230"/>
                  <a:gd name="T30" fmla="*/ 0 w 160"/>
                  <a:gd name="T31" fmla="*/ 201 h 230"/>
                  <a:gd name="T32" fmla="*/ 8 w 160"/>
                  <a:gd name="T33" fmla="*/ 189 h 230"/>
                  <a:gd name="T34" fmla="*/ 71 w 160"/>
                  <a:gd name="T35" fmla="*/ 82 h 230"/>
                  <a:gd name="T36" fmla="*/ 74 w 160"/>
                  <a:gd name="T37" fmla="*/ 62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60" h="230">
                    <a:moveTo>
                      <a:pt x="74" y="62"/>
                    </a:moveTo>
                    <a:cubicBezTo>
                      <a:pt x="87" y="60"/>
                      <a:pt x="96" y="48"/>
                      <a:pt x="109" y="47"/>
                    </a:cubicBezTo>
                    <a:cubicBezTo>
                      <a:pt x="125" y="38"/>
                      <a:pt x="137" y="24"/>
                      <a:pt x="140" y="10"/>
                    </a:cubicBezTo>
                    <a:cubicBezTo>
                      <a:pt x="142" y="0"/>
                      <a:pt x="153" y="6"/>
                      <a:pt x="160" y="7"/>
                    </a:cubicBezTo>
                    <a:cubicBezTo>
                      <a:pt x="160" y="8"/>
                      <a:pt x="160" y="11"/>
                      <a:pt x="158" y="12"/>
                    </a:cubicBezTo>
                    <a:cubicBezTo>
                      <a:pt x="142" y="19"/>
                      <a:pt x="138" y="34"/>
                      <a:pt x="130" y="43"/>
                    </a:cubicBezTo>
                    <a:cubicBezTo>
                      <a:pt x="120" y="54"/>
                      <a:pt x="99" y="54"/>
                      <a:pt x="92" y="69"/>
                    </a:cubicBezTo>
                    <a:cubicBezTo>
                      <a:pt x="92" y="71"/>
                      <a:pt x="84" y="71"/>
                      <a:pt x="87" y="75"/>
                    </a:cubicBezTo>
                    <a:cubicBezTo>
                      <a:pt x="77" y="86"/>
                      <a:pt x="76" y="99"/>
                      <a:pt x="66" y="109"/>
                    </a:cubicBezTo>
                    <a:cubicBezTo>
                      <a:pt x="63" y="118"/>
                      <a:pt x="58" y="127"/>
                      <a:pt x="51" y="135"/>
                    </a:cubicBezTo>
                    <a:cubicBezTo>
                      <a:pt x="48" y="152"/>
                      <a:pt x="33" y="164"/>
                      <a:pt x="28" y="178"/>
                    </a:cubicBezTo>
                    <a:cubicBezTo>
                      <a:pt x="35" y="184"/>
                      <a:pt x="44" y="174"/>
                      <a:pt x="51" y="181"/>
                    </a:cubicBezTo>
                    <a:cubicBezTo>
                      <a:pt x="35" y="196"/>
                      <a:pt x="28" y="212"/>
                      <a:pt x="18" y="228"/>
                    </a:cubicBezTo>
                    <a:cubicBezTo>
                      <a:pt x="15" y="230"/>
                      <a:pt x="13" y="228"/>
                      <a:pt x="11" y="226"/>
                    </a:cubicBezTo>
                    <a:cubicBezTo>
                      <a:pt x="10" y="214"/>
                      <a:pt x="25" y="206"/>
                      <a:pt x="28" y="194"/>
                    </a:cubicBezTo>
                    <a:cubicBezTo>
                      <a:pt x="16" y="182"/>
                      <a:pt x="11" y="209"/>
                      <a:pt x="0" y="201"/>
                    </a:cubicBezTo>
                    <a:cubicBezTo>
                      <a:pt x="0" y="196"/>
                      <a:pt x="3" y="192"/>
                      <a:pt x="8" y="189"/>
                    </a:cubicBezTo>
                    <a:cubicBezTo>
                      <a:pt x="28" y="153"/>
                      <a:pt x="58" y="119"/>
                      <a:pt x="71" y="82"/>
                    </a:cubicBezTo>
                    <a:cubicBezTo>
                      <a:pt x="76" y="74"/>
                      <a:pt x="64" y="67"/>
                      <a:pt x="74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1" name="Freeform 279"/>
              <p:cNvSpPr/>
              <p:nvPr/>
            </p:nvSpPr>
            <p:spPr bwMode="auto">
              <a:xfrm>
                <a:off x="2461" y="3467"/>
                <a:ext cx="65" cy="37"/>
              </a:xfrm>
              <a:custGeom>
                <a:avLst/>
                <a:gdLst>
                  <a:gd name="T0" fmla="*/ 75 w 75"/>
                  <a:gd name="T1" fmla="*/ 8 h 43"/>
                  <a:gd name="T2" fmla="*/ 62 w 75"/>
                  <a:gd name="T3" fmla="*/ 13 h 43"/>
                  <a:gd name="T4" fmla="*/ 0 w 75"/>
                  <a:gd name="T5" fmla="*/ 35 h 43"/>
                  <a:gd name="T6" fmla="*/ 3 w 75"/>
                  <a:gd name="T7" fmla="*/ 31 h 43"/>
                  <a:gd name="T8" fmla="*/ 75 w 75"/>
                  <a:gd name="T9" fmla="*/ 8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43">
                    <a:moveTo>
                      <a:pt x="75" y="8"/>
                    </a:moveTo>
                    <a:cubicBezTo>
                      <a:pt x="74" y="12"/>
                      <a:pt x="69" y="14"/>
                      <a:pt x="62" y="13"/>
                    </a:cubicBezTo>
                    <a:cubicBezTo>
                      <a:pt x="55" y="9"/>
                      <a:pt x="3" y="43"/>
                      <a:pt x="0" y="35"/>
                    </a:cubicBezTo>
                    <a:cubicBezTo>
                      <a:pt x="0" y="34"/>
                      <a:pt x="2" y="33"/>
                      <a:pt x="3" y="31"/>
                    </a:cubicBezTo>
                    <a:cubicBezTo>
                      <a:pt x="15" y="33"/>
                      <a:pt x="69" y="0"/>
                      <a:pt x="75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2" name="Freeform 280"/>
              <p:cNvSpPr/>
              <p:nvPr/>
            </p:nvSpPr>
            <p:spPr bwMode="auto">
              <a:xfrm>
                <a:off x="2413" y="3467"/>
                <a:ext cx="40" cy="20"/>
              </a:xfrm>
              <a:custGeom>
                <a:avLst/>
                <a:gdLst>
                  <a:gd name="T0" fmla="*/ 10 w 46"/>
                  <a:gd name="T1" fmla="*/ 10 h 24"/>
                  <a:gd name="T2" fmla="*/ 0 w 46"/>
                  <a:gd name="T3" fmla="*/ 2 h 24"/>
                  <a:gd name="T4" fmla="*/ 2 w 46"/>
                  <a:gd name="T5" fmla="*/ 0 h 24"/>
                  <a:gd name="T6" fmla="*/ 43 w 46"/>
                  <a:gd name="T7" fmla="*/ 8 h 24"/>
                  <a:gd name="T8" fmla="*/ 31 w 46"/>
                  <a:gd name="T9" fmla="*/ 20 h 24"/>
                  <a:gd name="T10" fmla="*/ 10 w 46"/>
                  <a:gd name="T11" fmla="*/ 1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6" h="24">
                    <a:moveTo>
                      <a:pt x="10" y="10"/>
                    </a:moveTo>
                    <a:cubicBezTo>
                      <a:pt x="8" y="5"/>
                      <a:pt x="0" y="8"/>
                      <a:pt x="0" y="2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5" y="2"/>
                      <a:pt x="30" y="4"/>
                      <a:pt x="43" y="8"/>
                    </a:cubicBezTo>
                    <a:cubicBezTo>
                      <a:pt x="46" y="16"/>
                      <a:pt x="36" y="16"/>
                      <a:pt x="31" y="20"/>
                    </a:cubicBezTo>
                    <a:cubicBezTo>
                      <a:pt x="21" y="24"/>
                      <a:pt x="15" y="16"/>
                      <a:pt x="10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3" name="Freeform 281"/>
              <p:cNvSpPr/>
              <p:nvPr/>
            </p:nvSpPr>
            <p:spPr bwMode="auto">
              <a:xfrm>
                <a:off x="2300" y="3470"/>
                <a:ext cx="144" cy="59"/>
              </a:xfrm>
              <a:custGeom>
                <a:avLst/>
                <a:gdLst>
                  <a:gd name="T0" fmla="*/ 8 w 166"/>
                  <a:gd name="T1" fmla="*/ 14 h 68"/>
                  <a:gd name="T2" fmla="*/ 1 w 166"/>
                  <a:gd name="T3" fmla="*/ 6 h 68"/>
                  <a:gd name="T4" fmla="*/ 11 w 166"/>
                  <a:gd name="T5" fmla="*/ 8 h 68"/>
                  <a:gd name="T6" fmla="*/ 64 w 166"/>
                  <a:gd name="T7" fmla="*/ 22 h 68"/>
                  <a:gd name="T8" fmla="*/ 150 w 166"/>
                  <a:gd name="T9" fmla="*/ 51 h 68"/>
                  <a:gd name="T10" fmla="*/ 165 w 166"/>
                  <a:gd name="T11" fmla="*/ 60 h 68"/>
                  <a:gd name="T12" fmla="*/ 150 w 166"/>
                  <a:gd name="T13" fmla="*/ 67 h 68"/>
                  <a:gd name="T14" fmla="*/ 135 w 166"/>
                  <a:gd name="T15" fmla="*/ 63 h 68"/>
                  <a:gd name="T16" fmla="*/ 104 w 166"/>
                  <a:gd name="T17" fmla="*/ 45 h 68"/>
                  <a:gd name="T18" fmla="*/ 23 w 166"/>
                  <a:gd name="T19" fmla="*/ 21 h 68"/>
                  <a:gd name="T20" fmla="*/ 8 w 166"/>
                  <a:gd name="T21" fmla="*/ 1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6" h="68">
                    <a:moveTo>
                      <a:pt x="8" y="14"/>
                    </a:moveTo>
                    <a:cubicBezTo>
                      <a:pt x="5" y="13"/>
                      <a:pt x="0" y="10"/>
                      <a:pt x="1" y="6"/>
                    </a:cubicBezTo>
                    <a:cubicBezTo>
                      <a:pt x="1" y="0"/>
                      <a:pt x="10" y="4"/>
                      <a:pt x="11" y="8"/>
                    </a:cubicBezTo>
                    <a:cubicBezTo>
                      <a:pt x="29" y="12"/>
                      <a:pt x="46" y="18"/>
                      <a:pt x="64" y="22"/>
                    </a:cubicBezTo>
                    <a:cubicBezTo>
                      <a:pt x="94" y="30"/>
                      <a:pt x="122" y="41"/>
                      <a:pt x="150" y="51"/>
                    </a:cubicBezTo>
                    <a:cubicBezTo>
                      <a:pt x="155" y="55"/>
                      <a:pt x="166" y="52"/>
                      <a:pt x="165" y="60"/>
                    </a:cubicBezTo>
                    <a:cubicBezTo>
                      <a:pt x="161" y="67"/>
                      <a:pt x="155" y="65"/>
                      <a:pt x="150" y="67"/>
                    </a:cubicBezTo>
                    <a:cubicBezTo>
                      <a:pt x="145" y="67"/>
                      <a:pt x="137" y="68"/>
                      <a:pt x="135" y="63"/>
                    </a:cubicBezTo>
                    <a:cubicBezTo>
                      <a:pt x="122" y="61"/>
                      <a:pt x="117" y="48"/>
                      <a:pt x="104" y="45"/>
                    </a:cubicBezTo>
                    <a:cubicBezTo>
                      <a:pt x="75" y="40"/>
                      <a:pt x="47" y="33"/>
                      <a:pt x="23" y="21"/>
                    </a:cubicBezTo>
                    <a:cubicBezTo>
                      <a:pt x="16" y="21"/>
                      <a:pt x="15" y="14"/>
                      <a:pt x="8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4" name="Freeform 282"/>
              <p:cNvSpPr/>
              <p:nvPr/>
            </p:nvSpPr>
            <p:spPr bwMode="auto">
              <a:xfrm>
                <a:off x="1337" y="3475"/>
                <a:ext cx="38" cy="54"/>
              </a:xfrm>
              <a:custGeom>
                <a:avLst/>
                <a:gdLst>
                  <a:gd name="T0" fmla="*/ 38 w 44"/>
                  <a:gd name="T1" fmla="*/ 0 h 62"/>
                  <a:gd name="T2" fmla="*/ 44 w 44"/>
                  <a:gd name="T3" fmla="*/ 8 h 62"/>
                  <a:gd name="T4" fmla="*/ 19 w 44"/>
                  <a:gd name="T5" fmla="*/ 47 h 62"/>
                  <a:gd name="T6" fmla="*/ 8 w 44"/>
                  <a:gd name="T7" fmla="*/ 62 h 62"/>
                  <a:gd name="T8" fmla="*/ 8 w 44"/>
                  <a:gd name="T9" fmla="*/ 50 h 62"/>
                  <a:gd name="T10" fmla="*/ 23 w 44"/>
                  <a:gd name="T11" fmla="*/ 3 h 62"/>
                  <a:gd name="T12" fmla="*/ 38 w 44"/>
                  <a:gd name="T13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62">
                    <a:moveTo>
                      <a:pt x="38" y="0"/>
                    </a:moveTo>
                    <a:cubicBezTo>
                      <a:pt x="43" y="2"/>
                      <a:pt x="44" y="4"/>
                      <a:pt x="44" y="8"/>
                    </a:cubicBezTo>
                    <a:cubicBezTo>
                      <a:pt x="34" y="20"/>
                      <a:pt x="26" y="34"/>
                      <a:pt x="19" y="47"/>
                    </a:cubicBezTo>
                    <a:cubicBezTo>
                      <a:pt x="18" y="53"/>
                      <a:pt x="15" y="59"/>
                      <a:pt x="8" y="62"/>
                    </a:cubicBezTo>
                    <a:cubicBezTo>
                      <a:pt x="0" y="59"/>
                      <a:pt x="8" y="54"/>
                      <a:pt x="8" y="50"/>
                    </a:cubicBezTo>
                    <a:cubicBezTo>
                      <a:pt x="5" y="32"/>
                      <a:pt x="26" y="20"/>
                      <a:pt x="23" y="3"/>
                    </a:cubicBezTo>
                    <a:cubicBezTo>
                      <a:pt x="26" y="0"/>
                      <a:pt x="33" y="0"/>
                      <a:pt x="3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5" name="Freeform 283"/>
              <p:cNvSpPr/>
              <p:nvPr/>
            </p:nvSpPr>
            <p:spPr bwMode="auto">
              <a:xfrm>
                <a:off x="786" y="3480"/>
                <a:ext cx="130" cy="60"/>
              </a:xfrm>
              <a:custGeom>
                <a:avLst/>
                <a:gdLst>
                  <a:gd name="T0" fmla="*/ 132 w 149"/>
                  <a:gd name="T1" fmla="*/ 18 h 69"/>
                  <a:gd name="T2" fmla="*/ 9 w 149"/>
                  <a:gd name="T3" fmla="*/ 69 h 69"/>
                  <a:gd name="T4" fmla="*/ 2 w 149"/>
                  <a:gd name="T5" fmla="*/ 64 h 69"/>
                  <a:gd name="T6" fmla="*/ 32 w 149"/>
                  <a:gd name="T7" fmla="*/ 45 h 69"/>
                  <a:gd name="T8" fmla="*/ 94 w 149"/>
                  <a:gd name="T9" fmla="*/ 22 h 69"/>
                  <a:gd name="T10" fmla="*/ 127 w 149"/>
                  <a:gd name="T11" fmla="*/ 5 h 69"/>
                  <a:gd name="T12" fmla="*/ 132 w 149"/>
                  <a:gd name="T13" fmla="*/ 5 h 69"/>
                  <a:gd name="T14" fmla="*/ 149 w 149"/>
                  <a:gd name="T15" fmla="*/ 9 h 69"/>
                  <a:gd name="T16" fmla="*/ 132 w 149"/>
                  <a:gd name="T17" fmla="*/ 18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9" h="69">
                    <a:moveTo>
                      <a:pt x="132" y="18"/>
                    </a:moveTo>
                    <a:cubicBezTo>
                      <a:pt x="89" y="33"/>
                      <a:pt x="45" y="43"/>
                      <a:pt x="9" y="69"/>
                    </a:cubicBezTo>
                    <a:cubicBezTo>
                      <a:pt x="5" y="69"/>
                      <a:pt x="0" y="68"/>
                      <a:pt x="2" y="64"/>
                    </a:cubicBezTo>
                    <a:cubicBezTo>
                      <a:pt x="10" y="57"/>
                      <a:pt x="22" y="51"/>
                      <a:pt x="32" y="45"/>
                    </a:cubicBezTo>
                    <a:cubicBezTo>
                      <a:pt x="53" y="36"/>
                      <a:pt x="70" y="25"/>
                      <a:pt x="94" y="22"/>
                    </a:cubicBezTo>
                    <a:cubicBezTo>
                      <a:pt x="103" y="10"/>
                      <a:pt x="119" y="16"/>
                      <a:pt x="127" y="5"/>
                    </a:cubicBezTo>
                    <a:cubicBezTo>
                      <a:pt x="132" y="5"/>
                      <a:pt x="132" y="5"/>
                      <a:pt x="132" y="5"/>
                    </a:cubicBezTo>
                    <a:cubicBezTo>
                      <a:pt x="139" y="10"/>
                      <a:pt x="149" y="0"/>
                      <a:pt x="149" y="9"/>
                    </a:cubicBezTo>
                    <a:cubicBezTo>
                      <a:pt x="146" y="16"/>
                      <a:pt x="137" y="14"/>
                      <a:pt x="132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6" name="Freeform 284"/>
              <p:cNvSpPr/>
              <p:nvPr/>
            </p:nvSpPr>
            <p:spPr bwMode="auto">
              <a:xfrm>
                <a:off x="1146" y="3493"/>
                <a:ext cx="381" cy="284"/>
              </a:xfrm>
              <a:custGeom>
                <a:avLst/>
                <a:gdLst>
                  <a:gd name="T0" fmla="*/ 414 w 439"/>
                  <a:gd name="T1" fmla="*/ 26 h 327"/>
                  <a:gd name="T2" fmla="*/ 398 w 439"/>
                  <a:gd name="T3" fmla="*/ 47 h 327"/>
                  <a:gd name="T4" fmla="*/ 376 w 439"/>
                  <a:gd name="T5" fmla="*/ 74 h 327"/>
                  <a:gd name="T6" fmla="*/ 307 w 439"/>
                  <a:gd name="T7" fmla="*/ 129 h 327"/>
                  <a:gd name="T8" fmla="*/ 302 w 439"/>
                  <a:gd name="T9" fmla="*/ 146 h 327"/>
                  <a:gd name="T10" fmla="*/ 307 w 439"/>
                  <a:gd name="T11" fmla="*/ 144 h 327"/>
                  <a:gd name="T12" fmla="*/ 310 w 439"/>
                  <a:gd name="T13" fmla="*/ 148 h 327"/>
                  <a:gd name="T14" fmla="*/ 299 w 439"/>
                  <a:gd name="T15" fmla="*/ 166 h 327"/>
                  <a:gd name="T16" fmla="*/ 282 w 439"/>
                  <a:gd name="T17" fmla="*/ 181 h 327"/>
                  <a:gd name="T18" fmla="*/ 231 w 439"/>
                  <a:gd name="T19" fmla="*/ 215 h 327"/>
                  <a:gd name="T20" fmla="*/ 221 w 439"/>
                  <a:gd name="T21" fmla="*/ 213 h 327"/>
                  <a:gd name="T22" fmla="*/ 198 w 439"/>
                  <a:gd name="T23" fmla="*/ 227 h 327"/>
                  <a:gd name="T24" fmla="*/ 192 w 439"/>
                  <a:gd name="T25" fmla="*/ 227 h 327"/>
                  <a:gd name="T26" fmla="*/ 187 w 439"/>
                  <a:gd name="T27" fmla="*/ 231 h 327"/>
                  <a:gd name="T28" fmla="*/ 165 w 439"/>
                  <a:gd name="T29" fmla="*/ 235 h 327"/>
                  <a:gd name="T30" fmla="*/ 155 w 439"/>
                  <a:gd name="T31" fmla="*/ 248 h 327"/>
                  <a:gd name="T32" fmla="*/ 147 w 439"/>
                  <a:gd name="T33" fmla="*/ 244 h 327"/>
                  <a:gd name="T34" fmla="*/ 142 w 439"/>
                  <a:gd name="T35" fmla="*/ 251 h 327"/>
                  <a:gd name="T36" fmla="*/ 141 w 439"/>
                  <a:gd name="T37" fmla="*/ 247 h 327"/>
                  <a:gd name="T38" fmla="*/ 121 w 439"/>
                  <a:gd name="T39" fmla="*/ 264 h 327"/>
                  <a:gd name="T40" fmla="*/ 94 w 439"/>
                  <a:gd name="T41" fmla="*/ 278 h 327"/>
                  <a:gd name="T42" fmla="*/ 76 w 439"/>
                  <a:gd name="T43" fmla="*/ 286 h 327"/>
                  <a:gd name="T44" fmla="*/ 80 w 439"/>
                  <a:gd name="T45" fmla="*/ 291 h 327"/>
                  <a:gd name="T46" fmla="*/ 68 w 439"/>
                  <a:gd name="T47" fmla="*/ 290 h 327"/>
                  <a:gd name="T48" fmla="*/ 51 w 439"/>
                  <a:gd name="T49" fmla="*/ 300 h 327"/>
                  <a:gd name="T50" fmla="*/ 4 w 439"/>
                  <a:gd name="T51" fmla="*/ 327 h 327"/>
                  <a:gd name="T52" fmla="*/ 0 w 439"/>
                  <a:gd name="T53" fmla="*/ 324 h 327"/>
                  <a:gd name="T54" fmla="*/ 38 w 439"/>
                  <a:gd name="T55" fmla="*/ 291 h 327"/>
                  <a:gd name="T56" fmla="*/ 53 w 439"/>
                  <a:gd name="T57" fmla="*/ 286 h 327"/>
                  <a:gd name="T58" fmla="*/ 70 w 439"/>
                  <a:gd name="T59" fmla="*/ 261 h 327"/>
                  <a:gd name="T60" fmla="*/ 99 w 439"/>
                  <a:gd name="T61" fmla="*/ 241 h 327"/>
                  <a:gd name="T62" fmla="*/ 104 w 439"/>
                  <a:gd name="T63" fmla="*/ 245 h 327"/>
                  <a:gd name="T64" fmla="*/ 65 w 439"/>
                  <a:gd name="T65" fmla="*/ 279 h 327"/>
                  <a:gd name="T66" fmla="*/ 80 w 439"/>
                  <a:gd name="T67" fmla="*/ 273 h 327"/>
                  <a:gd name="T68" fmla="*/ 111 w 439"/>
                  <a:gd name="T69" fmla="*/ 249 h 327"/>
                  <a:gd name="T70" fmla="*/ 160 w 439"/>
                  <a:gd name="T71" fmla="*/ 212 h 327"/>
                  <a:gd name="T72" fmla="*/ 175 w 439"/>
                  <a:gd name="T73" fmla="*/ 193 h 327"/>
                  <a:gd name="T74" fmla="*/ 193 w 439"/>
                  <a:gd name="T75" fmla="*/ 195 h 327"/>
                  <a:gd name="T76" fmla="*/ 173 w 439"/>
                  <a:gd name="T77" fmla="*/ 220 h 327"/>
                  <a:gd name="T78" fmla="*/ 187 w 439"/>
                  <a:gd name="T79" fmla="*/ 216 h 327"/>
                  <a:gd name="T80" fmla="*/ 211 w 439"/>
                  <a:gd name="T81" fmla="*/ 207 h 327"/>
                  <a:gd name="T82" fmla="*/ 287 w 439"/>
                  <a:gd name="T83" fmla="*/ 133 h 327"/>
                  <a:gd name="T84" fmla="*/ 371 w 439"/>
                  <a:gd name="T85" fmla="*/ 59 h 327"/>
                  <a:gd name="T86" fmla="*/ 399 w 439"/>
                  <a:gd name="T87" fmla="*/ 12 h 327"/>
                  <a:gd name="T88" fmla="*/ 431 w 439"/>
                  <a:gd name="T89" fmla="*/ 0 h 327"/>
                  <a:gd name="T90" fmla="*/ 439 w 439"/>
                  <a:gd name="T91" fmla="*/ 7 h 327"/>
                  <a:gd name="T92" fmla="*/ 414 w 439"/>
                  <a:gd name="T93" fmla="*/ 26 h 3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39" h="327">
                    <a:moveTo>
                      <a:pt x="414" y="26"/>
                    </a:moveTo>
                    <a:cubicBezTo>
                      <a:pt x="406" y="33"/>
                      <a:pt x="409" y="45"/>
                      <a:pt x="398" y="47"/>
                    </a:cubicBezTo>
                    <a:cubicBezTo>
                      <a:pt x="396" y="58"/>
                      <a:pt x="383" y="65"/>
                      <a:pt x="376" y="74"/>
                    </a:cubicBezTo>
                    <a:cubicBezTo>
                      <a:pt x="350" y="89"/>
                      <a:pt x="332" y="112"/>
                      <a:pt x="307" y="129"/>
                    </a:cubicBezTo>
                    <a:cubicBezTo>
                      <a:pt x="304" y="134"/>
                      <a:pt x="296" y="142"/>
                      <a:pt x="302" y="146"/>
                    </a:cubicBezTo>
                    <a:cubicBezTo>
                      <a:pt x="305" y="146"/>
                      <a:pt x="304" y="142"/>
                      <a:pt x="307" y="144"/>
                    </a:cubicBezTo>
                    <a:cubicBezTo>
                      <a:pt x="307" y="145"/>
                      <a:pt x="312" y="145"/>
                      <a:pt x="310" y="148"/>
                    </a:cubicBezTo>
                    <a:cubicBezTo>
                      <a:pt x="307" y="154"/>
                      <a:pt x="299" y="158"/>
                      <a:pt x="299" y="166"/>
                    </a:cubicBezTo>
                    <a:cubicBezTo>
                      <a:pt x="289" y="166"/>
                      <a:pt x="289" y="177"/>
                      <a:pt x="282" y="181"/>
                    </a:cubicBezTo>
                    <a:cubicBezTo>
                      <a:pt x="271" y="199"/>
                      <a:pt x="246" y="204"/>
                      <a:pt x="231" y="215"/>
                    </a:cubicBezTo>
                    <a:cubicBezTo>
                      <a:pt x="228" y="211"/>
                      <a:pt x="225" y="215"/>
                      <a:pt x="221" y="213"/>
                    </a:cubicBezTo>
                    <a:cubicBezTo>
                      <a:pt x="215" y="220"/>
                      <a:pt x="203" y="219"/>
                      <a:pt x="198" y="227"/>
                    </a:cubicBezTo>
                    <a:cubicBezTo>
                      <a:pt x="197" y="227"/>
                      <a:pt x="193" y="228"/>
                      <a:pt x="192" y="227"/>
                    </a:cubicBezTo>
                    <a:cubicBezTo>
                      <a:pt x="188" y="227"/>
                      <a:pt x="188" y="229"/>
                      <a:pt x="187" y="231"/>
                    </a:cubicBezTo>
                    <a:cubicBezTo>
                      <a:pt x="178" y="229"/>
                      <a:pt x="173" y="237"/>
                      <a:pt x="165" y="235"/>
                    </a:cubicBezTo>
                    <a:cubicBezTo>
                      <a:pt x="162" y="239"/>
                      <a:pt x="149" y="241"/>
                      <a:pt x="155" y="248"/>
                    </a:cubicBezTo>
                    <a:cubicBezTo>
                      <a:pt x="149" y="251"/>
                      <a:pt x="154" y="243"/>
                      <a:pt x="147" y="244"/>
                    </a:cubicBezTo>
                    <a:cubicBezTo>
                      <a:pt x="144" y="245"/>
                      <a:pt x="141" y="248"/>
                      <a:pt x="142" y="251"/>
                    </a:cubicBezTo>
                    <a:cubicBezTo>
                      <a:pt x="139" y="251"/>
                      <a:pt x="142" y="248"/>
                      <a:pt x="141" y="247"/>
                    </a:cubicBezTo>
                    <a:cubicBezTo>
                      <a:pt x="127" y="247"/>
                      <a:pt x="127" y="259"/>
                      <a:pt x="121" y="264"/>
                    </a:cubicBezTo>
                    <a:cubicBezTo>
                      <a:pt x="109" y="265"/>
                      <a:pt x="106" y="275"/>
                      <a:pt x="94" y="278"/>
                    </a:cubicBezTo>
                    <a:cubicBezTo>
                      <a:pt x="88" y="276"/>
                      <a:pt x="85" y="283"/>
                      <a:pt x="76" y="286"/>
                    </a:cubicBezTo>
                    <a:cubicBezTo>
                      <a:pt x="75" y="288"/>
                      <a:pt x="83" y="287"/>
                      <a:pt x="80" y="291"/>
                    </a:cubicBezTo>
                    <a:cubicBezTo>
                      <a:pt x="76" y="291"/>
                      <a:pt x="70" y="295"/>
                      <a:pt x="68" y="290"/>
                    </a:cubicBezTo>
                    <a:cubicBezTo>
                      <a:pt x="68" y="300"/>
                      <a:pt x="55" y="294"/>
                      <a:pt x="51" y="300"/>
                    </a:cubicBezTo>
                    <a:cubicBezTo>
                      <a:pt x="30" y="300"/>
                      <a:pt x="22" y="323"/>
                      <a:pt x="4" y="327"/>
                    </a:cubicBezTo>
                    <a:cubicBezTo>
                      <a:pt x="2" y="327"/>
                      <a:pt x="2" y="326"/>
                      <a:pt x="0" y="324"/>
                    </a:cubicBezTo>
                    <a:cubicBezTo>
                      <a:pt x="15" y="315"/>
                      <a:pt x="25" y="300"/>
                      <a:pt x="38" y="291"/>
                    </a:cubicBezTo>
                    <a:cubicBezTo>
                      <a:pt x="43" y="288"/>
                      <a:pt x="51" y="294"/>
                      <a:pt x="53" y="286"/>
                    </a:cubicBezTo>
                    <a:cubicBezTo>
                      <a:pt x="48" y="275"/>
                      <a:pt x="65" y="271"/>
                      <a:pt x="70" y="261"/>
                    </a:cubicBezTo>
                    <a:cubicBezTo>
                      <a:pt x="83" y="259"/>
                      <a:pt x="86" y="244"/>
                      <a:pt x="99" y="241"/>
                    </a:cubicBezTo>
                    <a:cubicBezTo>
                      <a:pt x="103" y="240"/>
                      <a:pt x="104" y="243"/>
                      <a:pt x="104" y="245"/>
                    </a:cubicBezTo>
                    <a:cubicBezTo>
                      <a:pt x="89" y="255"/>
                      <a:pt x="80" y="269"/>
                      <a:pt x="65" y="279"/>
                    </a:cubicBezTo>
                    <a:cubicBezTo>
                      <a:pt x="70" y="282"/>
                      <a:pt x="75" y="275"/>
                      <a:pt x="80" y="273"/>
                    </a:cubicBezTo>
                    <a:cubicBezTo>
                      <a:pt x="91" y="267"/>
                      <a:pt x="108" y="261"/>
                      <a:pt x="111" y="249"/>
                    </a:cubicBezTo>
                    <a:cubicBezTo>
                      <a:pt x="131" y="240"/>
                      <a:pt x="142" y="224"/>
                      <a:pt x="160" y="212"/>
                    </a:cubicBezTo>
                    <a:cubicBezTo>
                      <a:pt x="162" y="205"/>
                      <a:pt x="169" y="199"/>
                      <a:pt x="175" y="193"/>
                    </a:cubicBezTo>
                    <a:cubicBezTo>
                      <a:pt x="180" y="193"/>
                      <a:pt x="188" y="188"/>
                      <a:pt x="193" y="195"/>
                    </a:cubicBezTo>
                    <a:cubicBezTo>
                      <a:pt x="193" y="205"/>
                      <a:pt x="177" y="211"/>
                      <a:pt x="173" y="220"/>
                    </a:cubicBezTo>
                    <a:cubicBezTo>
                      <a:pt x="177" y="224"/>
                      <a:pt x="182" y="217"/>
                      <a:pt x="187" y="216"/>
                    </a:cubicBezTo>
                    <a:cubicBezTo>
                      <a:pt x="197" y="217"/>
                      <a:pt x="202" y="205"/>
                      <a:pt x="211" y="207"/>
                    </a:cubicBezTo>
                    <a:cubicBezTo>
                      <a:pt x="249" y="196"/>
                      <a:pt x="289" y="169"/>
                      <a:pt x="287" y="133"/>
                    </a:cubicBezTo>
                    <a:cubicBezTo>
                      <a:pt x="310" y="105"/>
                      <a:pt x="345" y="86"/>
                      <a:pt x="371" y="59"/>
                    </a:cubicBezTo>
                    <a:cubicBezTo>
                      <a:pt x="380" y="43"/>
                      <a:pt x="386" y="27"/>
                      <a:pt x="399" y="12"/>
                    </a:cubicBezTo>
                    <a:cubicBezTo>
                      <a:pt x="411" y="12"/>
                      <a:pt x="418" y="0"/>
                      <a:pt x="431" y="0"/>
                    </a:cubicBezTo>
                    <a:cubicBezTo>
                      <a:pt x="436" y="0"/>
                      <a:pt x="439" y="3"/>
                      <a:pt x="439" y="7"/>
                    </a:cubicBezTo>
                    <a:cubicBezTo>
                      <a:pt x="431" y="12"/>
                      <a:pt x="427" y="25"/>
                      <a:pt x="414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7" name="Freeform 285"/>
              <p:cNvSpPr/>
              <p:nvPr/>
            </p:nvSpPr>
            <p:spPr bwMode="auto">
              <a:xfrm>
                <a:off x="1046" y="3492"/>
                <a:ext cx="88" cy="98"/>
              </a:xfrm>
              <a:custGeom>
                <a:avLst/>
                <a:gdLst>
                  <a:gd name="T0" fmla="*/ 102 w 102"/>
                  <a:gd name="T1" fmla="*/ 4 h 113"/>
                  <a:gd name="T2" fmla="*/ 82 w 102"/>
                  <a:gd name="T3" fmla="*/ 35 h 113"/>
                  <a:gd name="T4" fmla="*/ 87 w 102"/>
                  <a:gd name="T5" fmla="*/ 38 h 113"/>
                  <a:gd name="T6" fmla="*/ 94 w 102"/>
                  <a:gd name="T7" fmla="*/ 43 h 113"/>
                  <a:gd name="T8" fmla="*/ 61 w 102"/>
                  <a:gd name="T9" fmla="*/ 80 h 113"/>
                  <a:gd name="T10" fmla="*/ 77 w 102"/>
                  <a:gd name="T11" fmla="*/ 48 h 113"/>
                  <a:gd name="T12" fmla="*/ 74 w 102"/>
                  <a:gd name="T13" fmla="*/ 46 h 113"/>
                  <a:gd name="T14" fmla="*/ 51 w 102"/>
                  <a:gd name="T15" fmla="*/ 54 h 113"/>
                  <a:gd name="T16" fmla="*/ 21 w 102"/>
                  <a:gd name="T17" fmla="*/ 95 h 113"/>
                  <a:gd name="T18" fmla="*/ 6 w 102"/>
                  <a:gd name="T19" fmla="*/ 113 h 113"/>
                  <a:gd name="T20" fmla="*/ 0 w 102"/>
                  <a:gd name="T21" fmla="*/ 111 h 113"/>
                  <a:gd name="T22" fmla="*/ 6 w 102"/>
                  <a:gd name="T23" fmla="*/ 100 h 113"/>
                  <a:gd name="T24" fmla="*/ 23 w 102"/>
                  <a:gd name="T25" fmla="*/ 58 h 113"/>
                  <a:gd name="T26" fmla="*/ 54 w 102"/>
                  <a:gd name="T27" fmla="*/ 43 h 113"/>
                  <a:gd name="T28" fmla="*/ 92 w 102"/>
                  <a:gd name="T29" fmla="*/ 4 h 113"/>
                  <a:gd name="T30" fmla="*/ 102 w 102"/>
                  <a:gd name="T31" fmla="*/ 4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2" h="113">
                    <a:moveTo>
                      <a:pt x="102" y="4"/>
                    </a:moveTo>
                    <a:cubicBezTo>
                      <a:pt x="82" y="35"/>
                      <a:pt x="82" y="35"/>
                      <a:pt x="82" y="35"/>
                    </a:cubicBezTo>
                    <a:cubicBezTo>
                      <a:pt x="84" y="38"/>
                      <a:pt x="86" y="38"/>
                      <a:pt x="87" y="38"/>
                    </a:cubicBezTo>
                    <a:cubicBezTo>
                      <a:pt x="91" y="39"/>
                      <a:pt x="96" y="39"/>
                      <a:pt x="94" y="43"/>
                    </a:cubicBezTo>
                    <a:cubicBezTo>
                      <a:pt x="79" y="52"/>
                      <a:pt x="81" y="74"/>
                      <a:pt x="61" y="80"/>
                    </a:cubicBezTo>
                    <a:cubicBezTo>
                      <a:pt x="59" y="68"/>
                      <a:pt x="72" y="59"/>
                      <a:pt x="77" y="48"/>
                    </a:cubicBezTo>
                    <a:cubicBezTo>
                      <a:pt x="74" y="46"/>
                      <a:pt x="74" y="46"/>
                      <a:pt x="74" y="46"/>
                    </a:cubicBezTo>
                    <a:cubicBezTo>
                      <a:pt x="68" y="51"/>
                      <a:pt x="59" y="52"/>
                      <a:pt x="51" y="54"/>
                    </a:cubicBezTo>
                    <a:cubicBezTo>
                      <a:pt x="33" y="64"/>
                      <a:pt x="28" y="80"/>
                      <a:pt x="21" y="95"/>
                    </a:cubicBezTo>
                    <a:cubicBezTo>
                      <a:pt x="13" y="99"/>
                      <a:pt x="16" y="109"/>
                      <a:pt x="6" y="113"/>
                    </a:cubicBezTo>
                    <a:cubicBezTo>
                      <a:pt x="5" y="113"/>
                      <a:pt x="2" y="113"/>
                      <a:pt x="0" y="111"/>
                    </a:cubicBezTo>
                    <a:cubicBezTo>
                      <a:pt x="6" y="100"/>
                      <a:pt x="6" y="100"/>
                      <a:pt x="6" y="100"/>
                    </a:cubicBezTo>
                    <a:cubicBezTo>
                      <a:pt x="18" y="88"/>
                      <a:pt x="21" y="74"/>
                      <a:pt x="23" y="58"/>
                    </a:cubicBezTo>
                    <a:cubicBezTo>
                      <a:pt x="30" y="48"/>
                      <a:pt x="43" y="48"/>
                      <a:pt x="54" y="43"/>
                    </a:cubicBezTo>
                    <a:cubicBezTo>
                      <a:pt x="77" y="40"/>
                      <a:pt x="81" y="18"/>
                      <a:pt x="92" y="4"/>
                    </a:cubicBezTo>
                    <a:cubicBezTo>
                      <a:pt x="96" y="0"/>
                      <a:pt x="102" y="0"/>
                      <a:pt x="10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8" name="Freeform 286"/>
              <p:cNvSpPr/>
              <p:nvPr/>
            </p:nvSpPr>
            <p:spPr bwMode="auto">
              <a:xfrm>
                <a:off x="1366" y="3498"/>
                <a:ext cx="20" cy="49"/>
              </a:xfrm>
              <a:custGeom>
                <a:avLst/>
                <a:gdLst>
                  <a:gd name="T0" fmla="*/ 0 w 23"/>
                  <a:gd name="T1" fmla="*/ 53 h 56"/>
                  <a:gd name="T2" fmla="*/ 7 w 23"/>
                  <a:gd name="T3" fmla="*/ 20 h 56"/>
                  <a:gd name="T4" fmla="*/ 12 w 23"/>
                  <a:gd name="T5" fmla="*/ 1 h 56"/>
                  <a:gd name="T6" fmla="*/ 23 w 23"/>
                  <a:gd name="T7" fmla="*/ 2 h 56"/>
                  <a:gd name="T8" fmla="*/ 10 w 23"/>
                  <a:gd name="T9" fmla="*/ 39 h 56"/>
                  <a:gd name="T10" fmla="*/ 9 w 23"/>
                  <a:gd name="T11" fmla="*/ 55 h 56"/>
                  <a:gd name="T12" fmla="*/ 0 w 23"/>
                  <a:gd name="T13" fmla="*/ 53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56">
                    <a:moveTo>
                      <a:pt x="0" y="53"/>
                    </a:moveTo>
                    <a:cubicBezTo>
                      <a:pt x="0" y="43"/>
                      <a:pt x="5" y="32"/>
                      <a:pt x="7" y="20"/>
                    </a:cubicBezTo>
                    <a:cubicBezTo>
                      <a:pt x="10" y="14"/>
                      <a:pt x="4" y="5"/>
                      <a:pt x="12" y="1"/>
                    </a:cubicBezTo>
                    <a:cubicBezTo>
                      <a:pt x="15" y="0"/>
                      <a:pt x="20" y="1"/>
                      <a:pt x="23" y="2"/>
                    </a:cubicBezTo>
                    <a:cubicBezTo>
                      <a:pt x="17" y="16"/>
                      <a:pt x="19" y="27"/>
                      <a:pt x="10" y="39"/>
                    </a:cubicBezTo>
                    <a:cubicBezTo>
                      <a:pt x="14" y="44"/>
                      <a:pt x="14" y="49"/>
                      <a:pt x="9" y="55"/>
                    </a:cubicBezTo>
                    <a:cubicBezTo>
                      <a:pt x="5" y="55"/>
                      <a:pt x="2" y="56"/>
                      <a:pt x="0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9" name="Freeform 287"/>
              <p:cNvSpPr/>
              <p:nvPr/>
            </p:nvSpPr>
            <p:spPr bwMode="auto">
              <a:xfrm>
                <a:off x="121" y="3503"/>
                <a:ext cx="21" cy="19"/>
              </a:xfrm>
              <a:custGeom>
                <a:avLst/>
                <a:gdLst>
                  <a:gd name="T0" fmla="*/ 0 w 25"/>
                  <a:gd name="T1" fmla="*/ 14 h 22"/>
                  <a:gd name="T2" fmla="*/ 19 w 25"/>
                  <a:gd name="T3" fmla="*/ 0 h 22"/>
                  <a:gd name="T4" fmla="*/ 25 w 25"/>
                  <a:gd name="T5" fmla="*/ 13 h 22"/>
                  <a:gd name="T6" fmla="*/ 7 w 25"/>
                  <a:gd name="T7" fmla="*/ 22 h 22"/>
                  <a:gd name="T8" fmla="*/ 0 w 25"/>
                  <a:gd name="T9" fmla="*/ 14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2">
                    <a:moveTo>
                      <a:pt x="0" y="14"/>
                    </a:moveTo>
                    <a:cubicBezTo>
                      <a:pt x="4" y="8"/>
                      <a:pt x="10" y="2"/>
                      <a:pt x="19" y="0"/>
                    </a:cubicBezTo>
                    <a:cubicBezTo>
                      <a:pt x="24" y="3"/>
                      <a:pt x="25" y="7"/>
                      <a:pt x="25" y="13"/>
                    </a:cubicBezTo>
                    <a:cubicBezTo>
                      <a:pt x="20" y="15"/>
                      <a:pt x="15" y="22"/>
                      <a:pt x="7" y="22"/>
                    </a:cubicBezTo>
                    <a:cubicBezTo>
                      <a:pt x="5" y="19"/>
                      <a:pt x="0" y="19"/>
                      <a:pt x="0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0" name="Freeform 288"/>
              <p:cNvSpPr/>
              <p:nvPr/>
            </p:nvSpPr>
            <p:spPr bwMode="auto">
              <a:xfrm>
                <a:off x="970" y="3512"/>
                <a:ext cx="20" cy="27"/>
              </a:xfrm>
              <a:custGeom>
                <a:avLst/>
                <a:gdLst>
                  <a:gd name="T0" fmla="*/ 19 w 24"/>
                  <a:gd name="T1" fmla="*/ 0 h 31"/>
                  <a:gd name="T2" fmla="*/ 22 w 24"/>
                  <a:gd name="T3" fmla="*/ 17 h 31"/>
                  <a:gd name="T4" fmla="*/ 5 w 24"/>
                  <a:gd name="T5" fmla="*/ 31 h 31"/>
                  <a:gd name="T6" fmla="*/ 0 w 24"/>
                  <a:gd name="T7" fmla="*/ 27 h 31"/>
                  <a:gd name="T8" fmla="*/ 10 w 24"/>
                  <a:gd name="T9" fmla="*/ 21 h 31"/>
                  <a:gd name="T10" fmla="*/ 19 w 24"/>
                  <a:gd name="T11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31">
                    <a:moveTo>
                      <a:pt x="19" y="0"/>
                    </a:moveTo>
                    <a:cubicBezTo>
                      <a:pt x="24" y="4"/>
                      <a:pt x="24" y="11"/>
                      <a:pt x="22" y="17"/>
                    </a:cubicBezTo>
                    <a:cubicBezTo>
                      <a:pt x="17" y="21"/>
                      <a:pt x="14" y="29"/>
                      <a:pt x="5" y="31"/>
                    </a:cubicBezTo>
                    <a:cubicBezTo>
                      <a:pt x="2" y="31"/>
                      <a:pt x="2" y="28"/>
                      <a:pt x="0" y="27"/>
                    </a:cubicBezTo>
                    <a:cubicBezTo>
                      <a:pt x="0" y="24"/>
                      <a:pt x="5" y="21"/>
                      <a:pt x="10" y="21"/>
                    </a:cubicBezTo>
                    <a:cubicBezTo>
                      <a:pt x="20" y="17"/>
                      <a:pt x="9" y="4"/>
                      <a:pt x="1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1" name="Freeform 289"/>
              <p:cNvSpPr/>
              <p:nvPr/>
            </p:nvSpPr>
            <p:spPr bwMode="auto">
              <a:xfrm>
                <a:off x="1370" y="3512"/>
                <a:ext cx="67" cy="107"/>
              </a:xfrm>
              <a:custGeom>
                <a:avLst/>
                <a:gdLst>
                  <a:gd name="T0" fmla="*/ 15 w 77"/>
                  <a:gd name="T1" fmla="*/ 116 h 123"/>
                  <a:gd name="T2" fmla="*/ 3 w 77"/>
                  <a:gd name="T3" fmla="*/ 123 h 123"/>
                  <a:gd name="T4" fmla="*/ 6 w 77"/>
                  <a:gd name="T5" fmla="*/ 108 h 123"/>
                  <a:gd name="T6" fmla="*/ 31 w 77"/>
                  <a:gd name="T7" fmla="*/ 61 h 123"/>
                  <a:gd name="T8" fmla="*/ 28 w 77"/>
                  <a:gd name="T9" fmla="*/ 52 h 123"/>
                  <a:gd name="T10" fmla="*/ 64 w 77"/>
                  <a:gd name="T11" fmla="*/ 13 h 123"/>
                  <a:gd name="T12" fmla="*/ 77 w 77"/>
                  <a:gd name="T13" fmla="*/ 3 h 123"/>
                  <a:gd name="T14" fmla="*/ 49 w 77"/>
                  <a:gd name="T15" fmla="*/ 41 h 123"/>
                  <a:gd name="T16" fmla="*/ 39 w 77"/>
                  <a:gd name="T17" fmla="*/ 52 h 123"/>
                  <a:gd name="T18" fmla="*/ 41 w 77"/>
                  <a:gd name="T19" fmla="*/ 60 h 123"/>
                  <a:gd name="T20" fmla="*/ 39 w 77"/>
                  <a:gd name="T21" fmla="*/ 88 h 123"/>
                  <a:gd name="T22" fmla="*/ 15 w 77"/>
                  <a:gd name="T23" fmla="*/ 116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7" h="123">
                    <a:moveTo>
                      <a:pt x="15" y="116"/>
                    </a:moveTo>
                    <a:cubicBezTo>
                      <a:pt x="13" y="120"/>
                      <a:pt x="8" y="122"/>
                      <a:pt x="3" y="123"/>
                    </a:cubicBezTo>
                    <a:cubicBezTo>
                      <a:pt x="0" y="118"/>
                      <a:pt x="3" y="112"/>
                      <a:pt x="6" y="108"/>
                    </a:cubicBezTo>
                    <a:cubicBezTo>
                      <a:pt x="16" y="92"/>
                      <a:pt x="8" y="69"/>
                      <a:pt x="31" y="61"/>
                    </a:cubicBezTo>
                    <a:cubicBezTo>
                      <a:pt x="28" y="59"/>
                      <a:pt x="26" y="56"/>
                      <a:pt x="28" y="52"/>
                    </a:cubicBezTo>
                    <a:cubicBezTo>
                      <a:pt x="39" y="39"/>
                      <a:pt x="49" y="24"/>
                      <a:pt x="64" y="13"/>
                    </a:cubicBezTo>
                    <a:cubicBezTo>
                      <a:pt x="64" y="8"/>
                      <a:pt x="71" y="0"/>
                      <a:pt x="77" y="3"/>
                    </a:cubicBezTo>
                    <a:cubicBezTo>
                      <a:pt x="74" y="16"/>
                      <a:pt x="54" y="27"/>
                      <a:pt x="49" y="41"/>
                    </a:cubicBezTo>
                    <a:cubicBezTo>
                      <a:pt x="47" y="45"/>
                      <a:pt x="46" y="51"/>
                      <a:pt x="39" y="52"/>
                    </a:cubicBezTo>
                    <a:cubicBezTo>
                      <a:pt x="38" y="55"/>
                      <a:pt x="39" y="57"/>
                      <a:pt x="41" y="60"/>
                    </a:cubicBezTo>
                    <a:cubicBezTo>
                      <a:pt x="64" y="65"/>
                      <a:pt x="29" y="76"/>
                      <a:pt x="39" y="88"/>
                    </a:cubicBezTo>
                    <a:cubicBezTo>
                      <a:pt x="26" y="95"/>
                      <a:pt x="21" y="107"/>
                      <a:pt x="15" y="1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2" name="Freeform 290"/>
              <p:cNvSpPr/>
              <p:nvPr/>
            </p:nvSpPr>
            <p:spPr bwMode="auto">
              <a:xfrm>
                <a:off x="470" y="3516"/>
                <a:ext cx="36" cy="30"/>
              </a:xfrm>
              <a:custGeom>
                <a:avLst/>
                <a:gdLst>
                  <a:gd name="T0" fmla="*/ 8 w 41"/>
                  <a:gd name="T1" fmla="*/ 14 h 34"/>
                  <a:gd name="T2" fmla="*/ 39 w 41"/>
                  <a:gd name="T3" fmla="*/ 6 h 34"/>
                  <a:gd name="T4" fmla="*/ 18 w 41"/>
                  <a:gd name="T5" fmla="*/ 31 h 34"/>
                  <a:gd name="T6" fmla="*/ 3 w 41"/>
                  <a:gd name="T7" fmla="*/ 30 h 34"/>
                  <a:gd name="T8" fmla="*/ 8 w 41"/>
                  <a:gd name="T9" fmla="*/ 1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34">
                    <a:moveTo>
                      <a:pt x="8" y="14"/>
                    </a:moveTo>
                    <a:cubicBezTo>
                      <a:pt x="18" y="12"/>
                      <a:pt x="28" y="0"/>
                      <a:pt x="39" y="6"/>
                    </a:cubicBezTo>
                    <a:cubicBezTo>
                      <a:pt x="41" y="18"/>
                      <a:pt x="26" y="22"/>
                      <a:pt x="18" y="31"/>
                    </a:cubicBezTo>
                    <a:cubicBezTo>
                      <a:pt x="13" y="32"/>
                      <a:pt x="8" y="34"/>
                      <a:pt x="3" y="30"/>
                    </a:cubicBezTo>
                    <a:cubicBezTo>
                      <a:pt x="0" y="24"/>
                      <a:pt x="3" y="18"/>
                      <a:pt x="8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3" name="Freeform 291"/>
              <p:cNvSpPr/>
              <p:nvPr/>
            </p:nvSpPr>
            <p:spPr bwMode="auto">
              <a:xfrm>
                <a:off x="1220" y="3521"/>
                <a:ext cx="72" cy="105"/>
              </a:xfrm>
              <a:custGeom>
                <a:avLst/>
                <a:gdLst>
                  <a:gd name="T0" fmla="*/ 69 w 83"/>
                  <a:gd name="T1" fmla="*/ 40 h 120"/>
                  <a:gd name="T2" fmla="*/ 26 w 83"/>
                  <a:gd name="T3" fmla="*/ 101 h 120"/>
                  <a:gd name="T4" fmla="*/ 13 w 83"/>
                  <a:gd name="T5" fmla="*/ 120 h 120"/>
                  <a:gd name="T6" fmla="*/ 22 w 83"/>
                  <a:gd name="T7" fmla="*/ 96 h 120"/>
                  <a:gd name="T8" fmla="*/ 48 w 83"/>
                  <a:gd name="T9" fmla="*/ 42 h 120"/>
                  <a:gd name="T10" fmla="*/ 43 w 83"/>
                  <a:gd name="T11" fmla="*/ 42 h 120"/>
                  <a:gd name="T12" fmla="*/ 38 w 83"/>
                  <a:gd name="T13" fmla="*/ 37 h 120"/>
                  <a:gd name="T14" fmla="*/ 53 w 83"/>
                  <a:gd name="T15" fmla="*/ 13 h 120"/>
                  <a:gd name="T16" fmla="*/ 78 w 83"/>
                  <a:gd name="T17" fmla="*/ 2 h 120"/>
                  <a:gd name="T18" fmla="*/ 63 w 83"/>
                  <a:gd name="T19" fmla="*/ 22 h 120"/>
                  <a:gd name="T20" fmla="*/ 58 w 83"/>
                  <a:gd name="T21" fmla="*/ 32 h 120"/>
                  <a:gd name="T22" fmla="*/ 64 w 83"/>
                  <a:gd name="T23" fmla="*/ 33 h 120"/>
                  <a:gd name="T24" fmla="*/ 69 w 83"/>
                  <a:gd name="T25" fmla="*/ 4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3" h="120">
                    <a:moveTo>
                      <a:pt x="69" y="40"/>
                    </a:moveTo>
                    <a:cubicBezTo>
                      <a:pt x="43" y="54"/>
                      <a:pt x="46" y="83"/>
                      <a:pt x="26" y="101"/>
                    </a:cubicBezTo>
                    <a:cubicBezTo>
                      <a:pt x="23" y="108"/>
                      <a:pt x="25" y="119"/>
                      <a:pt x="13" y="120"/>
                    </a:cubicBezTo>
                    <a:cubicBezTo>
                      <a:pt x="0" y="112"/>
                      <a:pt x="23" y="105"/>
                      <a:pt x="22" y="96"/>
                    </a:cubicBezTo>
                    <a:cubicBezTo>
                      <a:pt x="35" y="80"/>
                      <a:pt x="36" y="60"/>
                      <a:pt x="48" y="42"/>
                    </a:cubicBezTo>
                    <a:cubicBezTo>
                      <a:pt x="46" y="40"/>
                      <a:pt x="45" y="44"/>
                      <a:pt x="43" y="42"/>
                    </a:cubicBezTo>
                    <a:cubicBezTo>
                      <a:pt x="40" y="42"/>
                      <a:pt x="38" y="38"/>
                      <a:pt x="38" y="37"/>
                    </a:cubicBezTo>
                    <a:cubicBezTo>
                      <a:pt x="46" y="30"/>
                      <a:pt x="55" y="22"/>
                      <a:pt x="53" y="13"/>
                    </a:cubicBezTo>
                    <a:cubicBezTo>
                      <a:pt x="55" y="4"/>
                      <a:pt x="69" y="0"/>
                      <a:pt x="78" y="2"/>
                    </a:cubicBezTo>
                    <a:cubicBezTo>
                      <a:pt x="83" y="12"/>
                      <a:pt x="68" y="16"/>
                      <a:pt x="63" y="22"/>
                    </a:cubicBezTo>
                    <a:cubicBezTo>
                      <a:pt x="61" y="25"/>
                      <a:pt x="61" y="29"/>
                      <a:pt x="58" y="32"/>
                    </a:cubicBezTo>
                    <a:cubicBezTo>
                      <a:pt x="59" y="33"/>
                      <a:pt x="63" y="32"/>
                      <a:pt x="64" y="33"/>
                    </a:cubicBezTo>
                    <a:cubicBezTo>
                      <a:pt x="68" y="34"/>
                      <a:pt x="69" y="37"/>
                      <a:pt x="69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4" name="Freeform 292"/>
              <p:cNvSpPr/>
              <p:nvPr/>
            </p:nvSpPr>
            <p:spPr bwMode="auto">
              <a:xfrm>
                <a:off x="612" y="3526"/>
                <a:ext cx="92" cy="64"/>
              </a:xfrm>
              <a:custGeom>
                <a:avLst/>
                <a:gdLst>
                  <a:gd name="T0" fmla="*/ 61 w 106"/>
                  <a:gd name="T1" fmla="*/ 29 h 74"/>
                  <a:gd name="T2" fmla="*/ 12 w 106"/>
                  <a:gd name="T3" fmla="*/ 74 h 74"/>
                  <a:gd name="T4" fmla="*/ 2 w 106"/>
                  <a:gd name="T5" fmla="*/ 71 h 74"/>
                  <a:gd name="T6" fmla="*/ 5 w 106"/>
                  <a:gd name="T7" fmla="*/ 60 h 74"/>
                  <a:gd name="T8" fmla="*/ 40 w 106"/>
                  <a:gd name="T9" fmla="*/ 31 h 74"/>
                  <a:gd name="T10" fmla="*/ 88 w 106"/>
                  <a:gd name="T11" fmla="*/ 4 h 74"/>
                  <a:gd name="T12" fmla="*/ 104 w 106"/>
                  <a:gd name="T13" fmla="*/ 9 h 74"/>
                  <a:gd name="T14" fmla="*/ 101 w 106"/>
                  <a:gd name="T15" fmla="*/ 17 h 74"/>
                  <a:gd name="T16" fmla="*/ 61 w 106"/>
                  <a:gd name="T17" fmla="*/ 29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6" h="74">
                    <a:moveTo>
                      <a:pt x="61" y="29"/>
                    </a:moveTo>
                    <a:cubicBezTo>
                      <a:pt x="45" y="45"/>
                      <a:pt x="27" y="57"/>
                      <a:pt x="12" y="74"/>
                    </a:cubicBezTo>
                    <a:cubicBezTo>
                      <a:pt x="8" y="74"/>
                      <a:pt x="5" y="74"/>
                      <a:pt x="2" y="71"/>
                    </a:cubicBezTo>
                    <a:cubicBezTo>
                      <a:pt x="0" y="67"/>
                      <a:pt x="2" y="63"/>
                      <a:pt x="5" y="60"/>
                    </a:cubicBezTo>
                    <a:cubicBezTo>
                      <a:pt x="17" y="51"/>
                      <a:pt x="31" y="41"/>
                      <a:pt x="40" y="31"/>
                    </a:cubicBezTo>
                    <a:cubicBezTo>
                      <a:pt x="56" y="23"/>
                      <a:pt x="69" y="8"/>
                      <a:pt x="88" y="4"/>
                    </a:cubicBezTo>
                    <a:cubicBezTo>
                      <a:pt x="94" y="0"/>
                      <a:pt x="101" y="4"/>
                      <a:pt x="104" y="9"/>
                    </a:cubicBezTo>
                    <a:cubicBezTo>
                      <a:pt x="106" y="12"/>
                      <a:pt x="104" y="16"/>
                      <a:pt x="101" y="17"/>
                    </a:cubicBezTo>
                    <a:cubicBezTo>
                      <a:pt x="86" y="19"/>
                      <a:pt x="74" y="27"/>
                      <a:pt x="61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5" name="Freeform 293"/>
              <p:cNvSpPr/>
              <p:nvPr/>
            </p:nvSpPr>
            <p:spPr bwMode="auto">
              <a:xfrm>
                <a:off x="1783" y="3533"/>
                <a:ext cx="79" cy="46"/>
              </a:xfrm>
              <a:custGeom>
                <a:avLst/>
                <a:gdLst>
                  <a:gd name="T0" fmla="*/ 2 w 91"/>
                  <a:gd name="T1" fmla="*/ 48 h 52"/>
                  <a:gd name="T2" fmla="*/ 4 w 91"/>
                  <a:gd name="T3" fmla="*/ 43 h 52"/>
                  <a:gd name="T4" fmla="*/ 78 w 91"/>
                  <a:gd name="T5" fmla="*/ 0 h 52"/>
                  <a:gd name="T6" fmla="*/ 91 w 91"/>
                  <a:gd name="T7" fmla="*/ 7 h 52"/>
                  <a:gd name="T8" fmla="*/ 73 w 91"/>
                  <a:gd name="T9" fmla="*/ 18 h 52"/>
                  <a:gd name="T10" fmla="*/ 13 w 91"/>
                  <a:gd name="T11" fmla="*/ 47 h 52"/>
                  <a:gd name="T12" fmla="*/ 2 w 91"/>
                  <a:gd name="T13" fmla="*/ 48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" h="52">
                    <a:moveTo>
                      <a:pt x="2" y="48"/>
                    </a:moveTo>
                    <a:cubicBezTo>
                      <a:pt x="0" y="47"/>
                      <a:pt x="0" y="43"/>
                      <a:pt x="4" y="43"/>
                    </a:cubicBezTo>
                    <a:cubicBezTo>
                      <a:pt x="28" y="30"/>
                      <a:pt x="53" y="15"/>
                      <a:pt x="78" y="0"/>
                    </a:cubicBezTo>
                    <a:cubicBezTo>
                      <a:pt x="83" y="2"/>
                      <a:pt x="88" y="4"/>
                      <a:pt x="91" y="7"/>
                    </a:cubicBezTo>
                    <a:cubicBezTo>
                      <a:pt x="91" y="16"/>
                      <a:pt x="79" y="15"/>
                      <a:pt x="73" y="18"/>
                    </a:cubicBezTo>
                    <a:cubicBezTo>
                      <a:pt x="53" y="27"/>
                      <a:pt x="35" y="38"/>
                      <a:pt x="13" y="47"/>
                    </a:cubicBezTo>
                    <a:cubicBezTo>
                      <a:pt x="10" y="47"/>
                      <a:pt x="5" y="52"/>
                      <a:pt x="2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6" name="Freeform 294"/>
              <p:cNvSpPr/>
              <p:nvPr/>
            </p:nvSpPr>
            <p:spPr bwMode="auto">
              <a:xfrm>
                <a:off x="755" y="3535"/>
                <a:ext cx="24" cy="19"/>
              </a:xfrm>
              <a:custGeom>
                <a:avLst/>
                <a:gdLst>
                  <a:gd name="T0" fmla="*/ 23 w 28"/>
                  <a:gd name="T1" fmla="*/ 1 h 22"/>
                  <a:gd name="T2" fmla="*/ 13 w 28"/>
                  <a:gd name="T3" fmla="*/ 18 h 22"/>
                  <a:gd name="T4" fmla="*/ 2 w 28"/>
                  <a:gd name="T5" fmla="*/ 17 h 22"/>
                  <a:gd name="T6" fmla="*/ 10 w 28"/>
                  <a:gd name="T7" fmla="*/ 2 h 22"/>
                  <a:gd name="T8" fmla="*/ 23 w 28"/>
                  <a:gd name="T9" fmla="*/ 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2">
                    <a:moveTo>
                      <a:pt x="23" y="1"/>
                    </a:moveTo>
                    <a:cubicBezTo>
                      <a:pt x="28" y="8"/>
                      <a:pt x="18" y="14"/>
                      <a:pt x="13" y="18"/>
                    </a:cubicBezTo>
                    <a:cubicBezTo>
                      <a:pt x="10" y="22"/>
                      <a:pt x="5" y="20"/>
                      <a:pt x="2" y="17"/>
                    </a:cubicBezTo>
                    <a:cubicBezTo>
                      <a:pt x="0" y="12"/>
                      <a:pt x="7" y="8"/>
                      <a:pt x="10" y="2"/>
                    </a:cubicBezTo>
                    <a:cubicBezTo>
                      <a:pt x="13" y="0"/>
                      <a:pt x="18" y="0"/>
                      <a:pt x="2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7" name="Freeform 295"/>
              <p:cNvSpPr/>
              <p:nvPr/>
            </p:nvSpPr>
            <p:spPr bwMode="auto">
              <a:xfrm>
                <a:off x="224" y="3532"/>
                <a:ext cx="72" cy="46"/>
              </a:xfrm>
              <a:custGeom>
                <a:avLst/>
                <a:gdLst>
                  <a:gd name="T0" fmla="*/ 4 w 83"/>
                  <a:gd name="T1" fmla="*/ 46 h 53"/>
                  <a:gd name="T2" fmla="*/ 10 w 83"/>
                  <a:gd name="T3" fmla="*/ 30 h 53"/>
                  <a:gd name="T4" fmla="*/ 41 w 83"/>
                  <a:gd name="T5" fmla="*/ 16 h 53"/>
                  <a:gd name="T6" fmla="*/ 78 w 83"/>
                  <a:gd name="T7" fmla="*/ 4 h 53"/>
                  <a:gd name="T8" fmla="*/ 83 w 83"/>
                  <a:gd name="T9" fmla="*/ 12 h 53"/>
                  <a:gd name="T10" fmla="*/ 18 w 83"/>
                  <a:gd name="T11" fmla="*/ 46 h 53"/>
                  <a:gd name="T12" fmla="*/ 4 w 83"/>
                  <a:gd name="T13" fmla="*/ 46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3" h="53">
                    <a:moveTo>
                      <a:pt x="4" y="46"/>
                    </a:moveTo>
                    <a:cubicBezTo>
                      <a:pt x="0" y="40"/>
                      <a:pt x="7" y="36"/>
                      <a:pt x="10" y="30"/>
                    </a:cubicBezTo>
                    <a:cubicBezTo>
                      <a:pt x="22" y="30"/>
                      <a:pt x="30" y="21"/>
                      <a:pt x="41" y="16"/>
                    </a:cubicBezTo>
                    <a:cubicBezTo>
                      <a:pt x="56" y="16"/>
                      <a:pt x="61" y="0"/>
                      <a:pt x="78" y="4"/>
                    </a:cubicBezTo>
                    <a:cubicBezTo>
                      <a:pt x="81" y="6"/>
                      <a:pt x="83" y="9"/>
                      <a:pt x="83" y="12"/>
                    </a:cubicBezTo>
                    <a:cubicBezTo>
                      <a:pt x="65" y="29"/>
                      <a:pt x="35" y="29"/>
                      <a:pt x="18" y="46"/>
                    </a:cubicBezTo>
                    <a:cubicBezTo>
                      <a:pt x="13" y="53"/>
                      <a:pt x="7" y="49"/>
                      <a:pt x="4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8" name="Freeform 296"/>
              <p:cNvSpPr/>
              <p:nvPr/>
            </p:nvSpPr>
            <p:spPr bwMode="auto">
              <a:xfrm>
                <a:off x="1286" y="3537"/>
                <a:ext cx="42" cy="38"/>
              </a:xfrm>
              <a:custGeom>
                <a:avLst/>
                <a:gdLst>
                  <a:gd name="T0" fmla="*/ 33 w 48"/>
                  <a:gd name="T1" fmla="*/ 16 h 44"/>
                  <a:gd name="T2" fmla="*/ 0 w 48"/>
                  <a:gd name="T3" fmla="*/ 44 h 44"/>
                  <a:gd name="T4" fmla="*/ 0 w 48"/>
                  <a:gd name="T5" fmla="*/ 39 h 44"/>
                  <a:gd name="T6" fmla="*/ 36 w 48"/>
                  <a:gd name="T7" fmla="*/ 0 h 44"/>
                  <a:gd name="T8" fmla="*/ 33 w 48"/>
                  <a:gd name="T9" fmla="*/ 16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44">
                    <a:moveTo>
                      <a:pt x="33" y="16"/>
                    </a:moveTo>
                    <a:cubicBezTo>
                      <a:pt x="21" y="26"/>
                      <a:pt x="16" y="40"/>
                      <a:pt x="0" y="44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10" y="27"/>
                      <a:pt x="11" y="3"/>
                      <a:pt x="36" y="0"/>
                    </a:cubicBezTo>
                    <a:cubicBezTo>
                      <a:pt x="48" y="4"/>
                      <a:pt x="33" y="11"/>
                      <a:pt x="33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9" name="Freeform 297"/>
              <p:cNvSpPr/>
              <p:nvPr/>
            </p:nvSpPr>
            <p:spPr bwMode="auto">
              <a:xfrm>
                <a:off x="757" y="3540"/>
                <a:ext cx="108" cy="72"/>
              </a:xfrm>
              <a:custGeom>
                <a:avLst/>
                <a:gdLst>
                  <a:gd name="T0" fmla="*/ 82 w 125"/>
                  <a:gd name="T1" fmla="*/ 33 h 83"/>
                  <a:gd name="T2" fmla="*/ 71 w 125"/>
                  <a:gd name="T3" fmla="*/ 43 h 83"/>
                  <a:gd name="T4" fmla="*/ 38 w 125"/>
                  <a:gd name="T5" fmla="*/ 64 h 83"/>
                  <a:gd name="T6" fmla="*/ 6 w 125"/>
                  <a:gd name="T7" fmla="*/ 76 h 83"/>
                  <a:gd name="T8" fmla="*/ 13 w 125"/>
                  <a:gd name="T9" fmla="*/ 58 h 83"/>
                  <a:gd name="T10" fmla="*/ 85 w 125"/>
                  <a:gd name="T11" fmla="*/ 16 h 83"/>
                  <a:gd name="T12" fmla="*/ 123 w 125"/>
                  <a:gd name="T13" fmla="*/ 5 h 83"/>
                  <a:gd name="T14" fmla="*/ 122 w 125"/>
                  <a:gd name="T15" fmla="*/ 16 h 83"/>
                  <a:gd name="T16" fmla="*/ 82 w 125"/>
                  <a:gd name="T17" fmla="*/ 3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5" h="83">
                    <a:moveTo>
                      <a:pt x="82" y="33"/>
                    </a:moveTo>
                    <a:cubicBezTo>
                      <a:pt x="76" y="36"/>
                      <a:pt x="81" y="45"/>
                      <a:pt x="71" y="43"/>
                    </a:cubicBezTo>
                    <a:cubicBezTo>
                      <a:pt x="61" y="51"/>
                      <a:pt x="44" y="54"/>
                      <a:pt x="38" y="64"/>
                    </a:cubicBezTo>
                    <a:cubicBezTo>
                      <a:pt x="23" y="64"/>
                      <a:pt x="25" y="83"/>
                      <a:pt x="6" y="76"/>
                    </a:cubicBezTo>
                    <a:cubicBezTo>
                      <a:pt x="0" y="70"/>
                      <a:pt x="10" y="64"/>
                      <a:pt x="13" y="58"/>
                    </a:cubicBezTo>
                    <a:cubicBezTo>
                      <a:pt x="38" y="44"/>
                      <a:pt x="57" y="25"/>
                      <a:pt x="85" y="16"/>
                    </a:cubicBezTo>
                    <a:cubicBezTo>
                      <a:pt x="90" y="4"/>
                      <a:pt x="110" y="0"/>
                      <a:pt x="123" y="5"/>
                    </a:cubicBezTo>
                    <a:cubicBezTo>
                      <a:pt x="125" y="9"/>
                      <a:pt x="123" y="12"/>
                      <a:pt x="122" y="16"/>
                    </a:cubicBezTo>
                    <a:cubicBezTo>
                      <a:pt x="107" y="20"/>
                      <a:pt x="95" y="27"/>
                      <a:pt x="82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0" name="Freeform 298"/>
              <p:cNvSpPr/>
              <p:nvPr/>
            </p:nvSpPr>
            <p:spPr bwMode="auto">
              <a:xfrm>
                <a:off x="1262" y="3544"/>
                <a:ext cx="109" cy="79"/>
              </a:xfrm>
              <a:custGeom>
                <a:avLst/>
                <a:gdLst>
                  <a:gd name="T0" fmla="*/ 3 w 125"/>
                  <a:gd name="T1" fmla="*/ 90 h 91"/>
                  <a:gd name="T2" fmla="*/ 7 w 125"/>
                  <a:gd name="T3" fmla="*/ 79 h 91"/>
                  <a:gd name="T4" fmla="*/ 36 w 125"/>
                  <a:gd name="T5" fmla="*/ 55 h 91"/>
                  <a:gd name="T6" fmla="*/ 68 w 125"/>
                  <a:gd name="T7" fmla="*/ 15 h 91"/>
                  <a:gd name="T8" fmla="*/ 109 w 125"/>
                  <a:gd name="T9" fmla="*/ 14 h 91"/>
                  <a:gd name="T10" fmla="*/ 120 w 125"/>
                  <a:gd name="T11" fmla="*/ 26 h 91"/>
                  <a:gd name="T12" fmla="*/ 96 w 125"/>
                  <a:gd name="T13" fmla="*/ 31 h 91"/>
                  <a:gd name="T14" fmla="*/ 26 w 125"/>
                  <a:gd name="T15" fmla="*/ 78 h 91"/>
                  <a:gd name="T16" fmla="*/ 3 w 125"/>
                  <a:gd name="T17" fmla="*/ 9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5" h="91">
                    <a:moveTo>
                      <a:pt x="3" y="90"/>
                    </a:moveTo>
                    <a:cubicBezTo>
                      <a:pt x="0" y="86"/>
                      <a:pt x="3" y="82"/>
                      <a:pt x="7" y="79"/>
                    </a:cubicBezTo>
                    <a:cubicBezTo>
                      <a:pt x="18" y="74"/>
                      <a:pt x="25" y="65"/>
                      <a:pt x="36" y="55"/>
                    </a:cubicBezTo>
                    <a:cubicBezTo>
                      <a:pt x="43" y="40"/>
                      <a:pt x="73" y="34"/>
                      <a:pt x="68" y="15"/>
                    </a:cubicBezTo>
                    <a:cubicBezTo>
                      <a:pt x="77" y="0"/>
                      <a:pt x="94" y="18"/>
                      <a:pt x="109" y="14"/>
                    </a:cubicBezTo>
                    <a:cubicBezTo>
                      <a:pt x="114" y="16"/>
                      <a:pt x="125" y="19"/>
                      <a:pt x="120" y="26"/>
                    </a:cubicBezTo>
                    <a:cubicBezTo>
                      <a:pt x="114" y="30"/>
                      <a:pt x="104" y="28"/>
                      <a:pt x="96" y="31"/>
                    </a:cubicBezTo>
                    <a:cubicBezTo>
                      <a:pt x="71" y="46"/>
                      <a:pt x="51" y="62"/>
                      <a:pt x="26" y="78"/>
                    </a:cubicBezTo>
                    <a:cubicBezTo>
                      <a:pt x="20" y="82"/>
                      <a:pt x="11" y="91"/>
                      <a:pt x="3" y="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1" name="Freeform 299"/>
              <p:cNvSpPr/>
              <p:nvPr/>
            </p:nvSpPr>
            <p:spPr bwMode="auto">
              <a:xfrm>
                <a:off x="592" y="3563"/>
                <a:ext cx="101" cy="87"/>
              </a:xfrm>
              <a:custGeom>
                <a:avLst/>
                <a:gdLst>
                  <a:gd name="T0" fmla="*/ 5 w 116"/>
                  <a:gd name="T1" fmla="*/ 95 h 100"/>
                  <a:gd name="T2" fmla="*/ 28 w 116"/>
                  <a:gd name="T3" fmla="*/ 65 h 100"/>
                  <a:gd name="T4" fmla="*/ 35 w 116"/>
                  <a:gd name="T5" fmla="*/ 61 h 100"/>
                  <a:gd name="T6" fmla="*/ 54 w 116"/>
                  <a:gd name="T7" fmla="*/ 45 h 100"/>
                  <a:gd name="T8" fmla="*/ 109 w 116"/>
                  <a:gd name="T9" fmla="*/ 1 h 100"/>
                  <a:gd name="T10" fmla="*/ 116 w 116"/>
                  <a:gd name="T11" fmla="*/ 9 h 100"/>
                  <a:gd name="T12" fmla="*/ 107 w 116"/>
                  <a:gd name="T13" fmla="*/ 16 h 100"/>
                  <a:gd name="T14" fmla="*/ 74 w 116"/>
                  <a:gd name="T15" fmla="*/ 51 h 100"/>
                  <a:gd name="T16" fmla="*/ 45 w 116"/>
                  <a:gd name="T17" fmla="*/ 68 h 100"/>
                  <a:gd name="T18" fmla="*/ 18 w 116"/>
                  <a:gd name="T19" fmla="*/ 95 h 100"/>
                  <a:gd name="T20" fmla="*/ 5 w 116"/>
                  <a:gd name="T21" fmla="*/ 95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6" h="100">
                    <a:moveTo>
                      <a:pt x="5" y="95"/>
                    </a:moveTo>
                    <a:cubicBezTo>
                      <a:pt x="0" y="81"/>
                      <a:pt x="22" y="76"/>
                      <a:pt x="28" y="65"/>
                    </a:cubicBezTo>
                    <a:cubicBezTo>
                      <a:pt x="28" y="63"/>
                      <a:pt x="31" y="60"/>
                      <a:pt x="35" y="61"/>
                    </a:cubicBezTo>
                    <a:cubicBezTo>
                      <a:pt x="40" y="55"/>
                      <a:pt x="46" y="49"/>
                      <a:pt x="54" y="45"/>
                    </a:cubicBezTo>
                    <a:cubicBezTo>
                      <a:pt x="73" y="32"/>
                      <a:pt x="76" y="0"/>
                      <a:pt x="109" y="1"/>
                    </a:cubicBezTo>
                    <a:cubicBezTo>
                      <a:pt x="114" y="2"/>
                      <a:pt x="114" y="6"/>
                      <a:pt x="116" y="9"/>
                    </a:cubicBezTo>
                    <a:cubicBezTo>
                      <a:pt x="114" y="12"/>
                      <a:pt x="111" y="14"/>
                      <a:pt x="107" y="16"/>
                    </a:cubicBezTo>
                    <a:cubicBezTo>
                      <a:pt x="97" y="28"/>
                      <a:pt x="79" y="36"/>
                      <a:pt x="74" y="51"/>
                    </a:cubicBezTo>
                    <a:cubicBezTo>
                      <a:pt x="66" y="57"/>
                      <a:pt x="54" y="63"/>
                      <a:pt x="45" y="68"/>
                    </a:cubicBezTo>
                    <a:cubicBezTo>
                      <a:pt x="41" y="79"/>
                      <a:pt x="23" y="83"/>
                      <a:pt x="18" y="95"/>
                    </a:cubicBezTo>
                    <a:cubicBezTo>
                      <a:pt x="15" y="100"/>
                      <a:pt x="8" y="99"/>
                      <a:pt x="5" y="9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2" name="Freeform 300"/>
              <p:cNvSpPr/>
              <p:nvPr/>
            </p:nvSpPr>
            <p:spPr bwMode="auto">
              <a:xfrm>
                <a:off x="949" y="3565"/>
                <a:ext cx="34" cy="39"/>
              </a:xfrm>
              <a:custGeom>
                <a:avLst/>
                <a:gdLst>
                  <a:gd name="T0" fmla="*/ 31 w 39"/>
                  <a:gd name="T1" fmla="*/ 0 h 45"/>
                  <a:gd name="T2" fmla="*/ 39 w 39"/>
                  <a:gd name="T3" fmla="*/ 6 h 45"/>
                  <a:gd name="T4" fmla="*/ 6 w 39"/>
                  <a:gd name="T5" fmla="*/ 45 h 45"/>
                  <a:gd name="T6" fmla="*/ 1 w 39"/>
                  <a:gd name="T7" fmla="*/ 35 h 45"/>
                  <a:gd name="T8" fmla="*/ 31 w 39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45">
                    <a:moveTo>
                      <a:pt x="31" y="0"/>
                    </a:moveTo>
                    <a:cubicBezTo>
                      <a:pt x="34" y="2"/>
                      <a:pt x="39" y="2"/>
                      <a:pt x="39" y="6"/>
                    </a:cubicBezTo>
                    <a:cubicBezTo>
                      <a:pt x="29" y="19"/>
                      <a:pt x="18" y="33"/>
                      <a:pt x="6" y="45"/>
                    </a:cubicBezTo>
                    <a:cubicBezTo>
                      <a:pt x="1" y="45"/>
                      <a:pt x="0" y="39"/>
                      <a:pt x="1" y="35"/>
                    </a:cubicBezTo>
                    <a:cubicBezTo>
                      <a:pt x="15" y="26"/>
                      <a:pt x="11" y="7"/>
                      <a:pt x="3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3" name="Freeform 301"/>
              <p:cNvSpPr/>
              <p:nvPr/>
            </p:nvSpPr>
            <p:spPr bwMode="auto">
              <a:xfrm>
                <a:off x="1070" y="3563"/>
                <a:ext cx="16" cy="23"/>
              </a:xfrm>
              <a:custGeom>
                <a:avLst/>
                <a:gdLst>
                  <a:gd name="T0" fmla="*/ 16 w 18"/>
                  <a:gd name="T1" fmla="*/ 8 h 27"/>
                  <a:gd name="T2" fmla="*/ 8 w 18"/>
                  <a:gd name="T3" fmla="*/ 27 h 27"/>
                  <a:gd name="T4" fmla="*/ 8 w 18"/>
                  <a:gd name="T5" fmla="*/ 6 h 27"/>
                  <a:gd name="T6" fmla="*/ 16 w 18"/>
                  <a:gd name="T7" fmla="*/ 8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27">
                    <a:moveTo>
                      <a:pt x="16" y="8"/>
                    </a:moveTo>
                    <a:cubicBezTo>
                      <a:pt x="18" y="16"/>
                      <a:pt x="15" y="21"/>
                      <a:pt x="8" y="27"/>
                    </a:cubicBezTo>
                    <a:cubicBezTo>
                      <a:pt x="0" y="23"/>
                      <a:pt x="10" y="13"/>
                      <a:pt x="8" y="6"/>
                    </a:cubicBezTo>
                    <a:cubicBezTo>
                      <a:pt x="7" y="0"/>
                      <a:pt x="15" y="4"/>
                      <a:pt x="16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4" name="Freeform 302"/>
              <p:cNvSpPr/>
              <p:nvPr/>
            </p:nvSpPr>
            <p:spPr bwMode="auto">
              <a:xfrm>
                <a:off x="1136" y="3568"/>
                <a:ext cx="102" cy="143"/>
              </a:xfrm>
              <a:custGeom>
                <a:avLst/>
                <a:gdLst>
                  <a:gd name="T0" fmla="*/ 92 w 117"/>
                  <a:gd name="T1" fmla="*/ 58 h 164"/>
                  <a:gd name="T2" fmla="*/ 76 w 117"/>
                  <a:gd name="T3" fmla="*/ 81 h 164"/>
                  <a:gd name="T4" fmla="*/ 58 w 117"/>
                  <a:gd name="T5" fmla="*/ 101 h 164"/>
                  <a:gd name="T6" fmla="*/ 10 w 117"/>
                  <a:gd name="T7" fmla="*/ 161 h 164"/>
                  <a:gd name="T8" fmla="*/ 5 w 117"/>
                  <a:gd name="T9" fmla="*/ 164 h 164"/>
                  <a:gd name="T10" fmla="*/ 0 w 117"/>
                  <a:gd name="T11" fmla="*/ 158 h 164"/>
                  <a:gd name="T12" fmla="*/ 36 w 117"/>
                  <a:gd name="T13" fmla="*/ 103 h 164"/>
                  <a:gd name="T14" fmla="*/ 44 w 117"/>
                  <a:gd name="T15" fmla="*/ 91 h 164"/>
                  <a:gd name="T16" fmla="*/ 58 w 117"/>
                  <a:gd name="T17" fmla="*/ 87 h 164"/>
                  <a:gd name="T18" fmla="*/ 86 w 117"/>
                  <a:gd name="T19" fmla="*/ 42 h 164"/>
                  <a:gd name="T20" fmla="*/ 91 w 117"/>
                  <a:gd name="T21" fmla="*/ 8 h 164"/>
                  <a:gd name="T22" fmla="*/ 105 w 117"/>
                  <a:gd name="T23" fmla="*/ 0 h 164"/>
                  <a:gd name="T24" fmla="*/ 105 w 117"/>
                  <a:gd name="T25" fmla="*/ 22 h 164"/>
                  <a:gd name="T26" fmla="*/ 92 w 117"/>
                  <a:gd name="T27" fmla="*/ 58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7" h="164">
                    <a:moveTo>
                      <a:pt x="92" y="58"/>
                    </a:moveTo>
                    <a:cubicBezTo>
                      <a:pt x="84" y="63"/>
                      <a:pt x="84" y="73"/>
                      <a:pt x="76" y="81"/>
                    </a:cubicBezTo>
                    <a:cubicBezTo>
                      <a:pt x="71" y="87"/>
                      <a:pt x="72" y="103"/>
                      <a:pt x="58" y="101"/>
                    </a:cubicBezTo>
                    <a:cubicBezTo>
                      <a:pt x="39" y="121"/>
                      <a:pt x="26" y="141"/>
                      <a:pt x="10" y="161"/>
                    </a:cubicBezTo>
                    <a:cubicBezTo>
                      <a:pt x="5" y="164"/>
                      <a:pt x="5" y="164"/>
                      <a:pt x="5" y="164"/>
                    </a:cubicBezTo>
                    <a:cubicBezTo>
                      <a:pt x="1" y="164"/>
                      <a:pt x="0" y="160"/>
                      <a:pt x="0" y="158"/>
                    </a:cubicBezTo>
                    <a:cubicBezTo>
                      <a:pt x="15" y="141"/>
                      <a:pt x="28" y="122"/>
                      <a:pt x="36" y="103"/>
                    </a:cubicBezTo>
                    <a:cubicBezTo>
                      <a:pt x="38" y="98"/>
                      <a:pt x="46" y="97"/>
                      <a:pt x="44" y="91"/>
                    </a:cubicBezTo>
                    <a:cubicBezTo>
                      <a:pt x="46" y="87"/>
                      <a:pt x="53" y="86"/>
                      <a:pt x="58" y="87"/>
                    </a:cubicBezTo>
                    <a:cubicBezTo>
                      <a:pt x="72" y="74"/>
                      <a:pt x="77" y="57"/>
                      <a:pt x="86" y="42"/>
                    </a:cubicBezTo>
                    <a:cubicBezTo>
                      <a:pt x="84" y="30"/>
                      <a:pt x="89" y="19"/>
                      <a:pt x="91" y="8"/>
                    </a:cubicBezTo>
                    <a:cubicBezTo>
                      <a:pt x="94" y="3"/>
                      <a:pt x="99" y="2"/>
                      <a:pt x="105" y="0"/>
                    </a:cubicBezTo>
                    <a:cubicBezTo>
                      <a:pt x="117" y="7"/>
                      <a:pt x="102" y="14"/>
                      <a:pt x="105" y="22"/>
                    </a:cubicBezTo>
                    <a:cubicBezTo>
                      <a:pt x="96" y="31"/>
                      <a:pt x="96" y="46"/>
                      <a:pt x="92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5" name="Freeform 303"/>
              <p:cNvSpPr/>
              <p:nvPr/>
            </p:nvSpPr>
            <p:spPr bwMode="auto">
              <a:xfrm>
                <a:off x="349" y="3570"/>
                <a:ext cx="40" cy="37"/>
              </a:xfrm>
              <a:custGeom>
                <a:avLst/>
                <a:gdLst>
                  <a:gd name="T0" fmla="*/ 39 w 46"/>
                  <a:gd name="T1" fmla="*/ 0 h 43"/>
                  <a:gd name="T2" fmla="*/ 44 w 46"/>
                  <a:gd name="T3" fmla="*/ 8 h 43"/>
                  <a:gd name="T4" fmla="*/ 31 w 46"/>
                  <a:gd name="T5" fmla="*/ 17 h 43"/>
                  <a:gd name="T6" fmla="*/ 8 w 46"/>
                  <a:gd name="T7" fmla="*/ 40 h 43"/>
                  <a:gd name="T8" fmla="*/ 0 w 46"/>
                  <a:gd name="T9" fmla="*/ 36 h 43"/>
                  <a:gd name="T10" fmla="*/ 39 w 46"/>
                  <a:gd name="T11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6" h="43">
                    <a:moveTo>
                      <a:pt x="39" y="0"/>
                    </a:moveTo>
                    <a:cubicBezTo>
                      <a:pt x="44" y="0"/>
                      <a:pt x="46" y="5"/>
                      <a:pt x="44" y="8"/>
                    </a:cubicBezTo>
                    <a:cubicBezTo>
                      <a:pt x="43" y="13"/>
                      <a:pt x="36" y="16"/>
                      <a:pt x="31" y="17"/>
                    </a:cubicBezTo>
                    <a:cubicBezTo>
                      <a:pt x="24" y="24"/>
                      <a:pt x="13" y="32"/>
                      <a:pt x="8" y="40"/>
                    </a:cubicBezTo>
                    <a:cubicBezTo>
                      <a:pt x="3" y="43"/>
                      <a:pt x="0" y="39"/>
                      <a:pt x="0" y="36"/>
                    </a:cubicBezTo>
                    <a:cubicBezTo>
                      <a:pt x="11" y="23"/>
                      <a:pt x="13" y="0"/>
                      <a:pt x="3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6" name="Freeform 304"/>
              <p:cNvSpPr/>
              <p:nvPr/>
            </p:nvSpPr>
            <p:spPr bwMode="auto">
              <a:xfrm>
                <a:off x="1105" y="3571"/>
                <a:ext cx="11" cy="14"/>
              </a:xfrm>
              <a:custGeom>
                <a:avLst/>
                <a:gdLst>
                  <a:gd name="T0" fmla="*/ 13 w 13"/>
                  <a:gd name="T1" fmla="*/ 5 h 16"/>
                  <a:gd name="T2" fmla="*/ 4 w 13"/>
                  <a:gd name="T3" fmla="*/ 16 h 16"/>
                  <a:gd name="T4" fmla="*/ 0 w 13"/>
                  <a:gd name="T5" fmla="*/ 7 h 16"/>
                  <a:gd name="T6" fmla="*/ 11 w 13"/>
                  <a:gd name="T7" fmla="*/ 0 h 16"/>
                  <a:gd name="T8" fmla="*/ 13 w 13"/>
                  <a:gd name="T9" fmla="*/ 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6">
                    <a:moveTo>
                      <a:pt x="13" y="5"/>
                    </a:moveTo>
                    <a:cubicBezTo>
                      <a:pt x="13" y="9"/>
                      <a:pt x="9" y="14"/>
                      <a:pt x="4" y="16"/>
                    </a:cubicBezTo>
                    <a:cubicBezTo>
                      <a:pt x="0" y="14"/>
                      <a:pt x="1" y="9"/>
                      <a:pt x="0" y="7"/>
                    </a:cubicBezTo>
                    <a:cubicBezTo>
                      <a:pt x="3" y="4"/>
                      <a:pt x="4" y="0"/>
                      <a:pt x="11" y="0"/>
                    </a:cubicBezTo>
                    <a:lnTo>
                      <a:pt x="13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7" name="Freeform 305"/>
              <p:cNvSpPr/>
              <p:nvPr/>
            </p:nvSpPr>
            <p:spPr bwMode="auto">
              <a:xfrm>
                <a:off x="1908" y="3571"/>
                <a:ext cx="84" cy="30"/>
              </a:xfrm>
              <a:custGeom>
                <a:avLst/>
                <a:gdLst>
                  <a:gd name="T0" fmla="*/ 92 w 97"/>
                  <a:gd name="T1" fmla="*/ 0 h 35"/>
                  <a:gd name="T2" fmla="*/ 97 w 97"/>
                  <a:gd name="T3" fmla="*/ 8 h 35"/>
                  <a:gd name="T4" fmla="*/ 10 w 97"/>
                  <a:gd name="T5" fmla="*/ 35 h 35"/>
                  <a:gd name="T6" fmla="*/ 0 w 97"/>
                  <a:gd name="T7" fmla="*/ 31 h 35"/>
                  <a:gd name="T8" fmla="*/ 33 w 97"/>
                  <a:gd name="T9" fmla="*/ 23 h 35"/>
                  <a:gd name="T10" fmla="*/ 92 w 97"/>
                  <a:gd name="T11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7" h="35">
                    <a:moveTo>
                      <a:pt x="92" y="0"/>
                    </a:moveTo>
                    <a:cubicBezTo>
                      <a:pt x="95" y="1"/>
                      <a:pt x="97" y="4"/>
                      <a:pt x="97" y="8"/>
                    </a:cubicBezTo>
                    <a:cubicBezTo>
                      <a:pt x="69" y="19"/>
                      <a:pt x="41" y="31"/>
                      <a:pt x="10" y="35"/>
                    </a:cubicBezTo>
                    <a:cubicBezTo>
                      <a:pt x="6" y="34"/>
                      <a:pt x="0" y="34"/>
                      <a:pt x="0" y="31"/>
                    </a:cubicBezTo>
                    <a:cubicBezTo>
                      <a:pt x="8" y="26"/>
                      <a:pt x="21" y="26"/>
                      <a:pt x="33" y="23"/>
                    </a:cubicBezTo>
                    <a:cubicBezTo>
                      <a:pt x="51" y="12"/>
                      <a:pt x="72" y="7"/>
                      <a:pt x="9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8" name="Freeform 306"/>
              <p:cNvSpPr/>
              <p:nvPr/>
            </p:nvSpPr>
            <p:spPr bwMode="auto">
              <a:xfrm>
                <a:off x="1733" y="3581"/>
                <a:ext cx="26" cy="17"/>
              </a:xfrm>
              <a:custGeom>
                <a:avLst/>
                <a:gdLst>
                  <a:gd name="T0" fmla="*/ 29 w 29"/>
                  <a:gd name="T1" fmla="*/ 3 h 19"/>
                  <a:gd name="T2" fmla="*/ 6 w 29"/>
                  <a:gd name="T3" fmla="*/ 19 h 19"/>
                  <a:gd name="T4" fmla="*/ 0 w 29"/>
                  <a:gd name="T5" fmla="*/ 14 h 19"/>
                  <a:gd name="T6" fmla="*/ 29 w 29"/>
                  <a:gd name="T7" fmla="*/ 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19">
                    <a:moveTo>
                      <a:pt x="29" y="3"/>
                    </a:moveTo>
                    <a:cubicBezTo>
                      <a:pt x="29" y="14"/>
                      <a:pt x="14" y="15"/>
                      <a:pt x="6" y="19"/>
                    </a:cubicBezTo>
                    <a:cubicBezTo>
                      <a:pt x="3" y="19"/>
                      <a:pt x="0" y="16"/>
                      <a:pt x="0" y="14"/>
                    </a:cubicBezTo>
                    <a:cubicBezTo>
                      <a:pt x="8" y="8"/>
                      <a:pt x="18" y="0"/>
                      <a:pt x="2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9" name="Freeform 307"/>
              <p:cNvSpPr/>
              <p:nvPr/>
            </p:nvSpPr>
            <p:spPr bwMode="auto">
              <a:xfrm>
                <a:off x="247" y="3584"/>
                <a:ext cx="69" cy="46"/>
              </a:xfrm>
              <a:custGeom>
                <a:avLst/>
                <a:gdLst>
                  <a:gd name="T0" fmla="*/ 77 w 79"/>
                  <a:gd name="T1" fmla="*/ 5 h 53"/>
                  <a:gd name="T2" fmla="*/ 64 w 79"/>
                  <a:gd name="T3" fmla="*/ 13 h 53"/>
                  <a:gd name="T4" fmla="*/ 33 w 79"/>
                  <a:gd name="T5" fmla="*/ 41 h 53"/>
                  <a:gd name="T6" fmla="*/ 10 w 79"/>
                  <a:gd name="T7" fmla="*/ 52 h 53"/>
                  <a:gd name="T8" fmla="*/ 34 w 79"/>
                  <a:gd name="T9" fmla="*/ 23 h 53"/>
                  <a:gd name="T10" fmla="*/ 69 w 79"/>
                  <a:gd name="T11" fmla="*/ 0 h 53"/>
                  <a:gd name="T12" fmla="*/ 77 w 79"/>
                  <a:gd name="T13" fmla="*/ 5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9" h="53">
                    <a:moveTo>
                      <a:pt x="77" y="5"/>
                    </a:moveTo>
                    <a:cubicBezTo>
                      <a:pt x="77" y="12"/>
                      <a:pt x="69" y="11"/>
                      <a:pt x="64" y="13"/>
                    </a:cubicBezTo>
                    <a:cubicBezTo>
                      <a:pt x="56" y="24"/>
                      <a:pt x="41" y="31"/>
                      <a:pt x="33" y="41"/>
                    </a:cubicBezTo>
                    <a:cubicBezTo>
                      <a:pt x="24" y="44"/>
                      <a:pt x="19" y="53"/>
                      <a:pt x="10" y="52"/>
                    </a:cubicBezTo>
                    <a:cubicBezTo>
                      <a:pt x="0" y="39"/>
                      <a:pt x="28" y="33"/>
                      <a:pt x="34" y="23"/>
                    </a:cubicBezTo>
                    <a:cubicBezTo>
                      <a:pt x="47" y="16"/>
                      <a:pt x="52" y="0"/>
                      <a:pt x="69" y="0"/>
                    </a:cubicBezTo>
                    <a:cubicBezTo>
                      <a:pt x="71" y="3"/>
                      <a:pt x="79" y="1"/>
                      <a:pt x="77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0" name="Freeform 308"/>
              <p:cNvSpPr/>
              <p:nvPr/>
            </p:nvSpPr>
            <p:spPr bwMode="auto">
              <a:xfrm>
                <a:off x="489" y="3586"/>
                <a:ext cx="24" cy="23"/>
              </a:xfrm>
              <a:custGeom>
                <a:avLst/>
                <a:gdLst>
                  <a:gd name="T0" fmla="*/ 28 w 28"/>
                  <a:gd name="T1" fmla="*/ 10 h 26"/>
                  <a:gd name="T2" fmla="*/ 5 w 28"/>
                  <a:gd name="T3" fmla="*/ 25 h 26"/>
                  <a:gd name="T4" fmla="*/ 2 w 28"/>
                  <a:gd name="T5" fmla="*/ 21 h 26"/>
                  <a:gd name="T6" fmla="*/ 23 w 28"/>
                  <a:gd name="T7" fmla="*/ 2 h 26"/>
                  <a:gd name="T8" fmla="*/ 28 w 28"/>
                  <a:gd name="T9" fmla="*/ 1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6">
                    <a:moveTo>
                      <a:pt x="28" y="10"/>
                    </a:moveTo>
                    <a:cubicBezTo>
                      <a:pt x="22" y="16"/>
                      <a:pt x="17" y="26"/>
                      <a:pt x="5" y="25"/>
                    </a:cubicBezTo>
                    <a:cubicBezTo>
                      <a:pt x="2" y="25"/>
                      <a:pt x="0" y="24"/>
                      <a:pt x="2" y="21"/>
                    </a:cubicBezTo>
                    <a:cubicBezTo>
                      <a:pt x="9" y="14"/>
                      <a:pt x="7" y="0"/>
                      <a:pt x="23" y="2"/>
                    </a:cubicBezTo>
                    <a:cubicBezTo>
                      <a:pt x="28" y="2"/>
                      <a:pt x="28" y="8"/>
                      <a:pt x="28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1" name="Freeform 309"/>
              <p:cNvSpPr/>
              <p:nvPr/>
            </p:nvSpPr>
            <p:spPr bwMode="auto">
              <a:xfrm>
                <a:off x="2182" y="3590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0 h 2"/>
                  <a:gd name="T4" fmla="*/ 2 w 2"/>
                  <a:gd name="T5" fmla="*/ 0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2" name="Freeform 310"/>
              <p:cNvSpPr/>
              <p:nvPr/>
            </p:nvSpPr>
            <p:spPr bwMode="auto">
              <a:xfrm>
                <a:off x="2213" y="3590"/>
                <a:ext cx="6" cy="8"/>
              </a:xfrm>
              <a:custGeom>
                <a:avLst/>
                <a:gdLst>
                  <a:gd name="T0" fmla="*/ 0 w 8"/>
                  <a:gd name="T1" fmla="*/ 5 h 9"/>
                  <a:gd name="T2" fmla="*/ 8 w 8"/>
                  <a:gd name="T3" fmla="*/ 2 h 9"/>
                  <a:gd name="T4" fmla="*/ 5 w 8"/>
                  <a:gd name="T5" fmla="*/ 8 h 9"/>
                  <a:gd name="T6" fmla="*/ 0 w 8"/>
                  <a:gd name="T7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9">
                    <a:moveTo>
                      <a:pt x="0" y="5"/>
                    </a:moveTo>
                    <a:cubicBezTo>
                      <a:pt x="2" y="2"/>
                      <a:pt x="5" y="0"/>
                      <a:pt x="8" y="2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2" y="9"/>
                      <a:pt x="0" y="6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3" name="Freeform 311"/>
              <p:cNvSpPr/>
              <p:nvPr/>
            </p:nvSpPr>
            <p:spPr bwMode="auto">
              <a:xfrm>
                <a:off x="2080" y="3590"/>
                <a:ext cx="126" cy="28"/>
              </a:xfrm>
              <a:custGeom>
                <a:avLst/>
                <a:gdLst>
                  <a:gd name="T0" fmla="*/ 99 w 146"/>
                  <a:gd name="T1" fmla="*/ 25 h 32"/>
                  <a:gd name="T2" fmla="*/ 41 w 146"/>
                  <a:gd name="T3" fmla="*/ 22 h 32"/>
                  <a:gd name="T4" fmla="*/ 10 w 146"/>
                  <a:gd name="T5" fmla="*/ 20 h 32"/>
                  <a:gd name="T6" fmla="*/ 3 w 146"/>
                  <a:gd name="T7" fmla="*/ 14 h 32"/>
                  <a:gd name="T8" fmla="*/ 31 w 146"/>
                  <a:gd name="T9" fmla="*/ 13 h 32"/>
                  <a:gd name="T10" fmla="*/ 120 w 146"/>
                  <a:gd name="T11" fmla="*/ 12 h 32"/>
                  <a:gd name="T12" fmla="*/ 141 w 146"/>
                  <a:gd name="T13" fmla="*/ 8 h 32"/>
                  <a:gd name="T14" fmla="*/ 141 w 146"/>
                  <a:gd name="T15" fmla="*/ 16 h 32"/>
                  <a:gd name="T16" fmla="*/ 99 w 146"/>
                  <a:gd name="T17" fmla="*/ 25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6" h="32">
                    <a:moveTo>
                      <a:pt x="99" y="25"/>
                    </a:moveTo>
                    <a:cubicBezTo>
                      <a:pt x="79" y="32"/>
                      <a:pt x="59" y="25"/>
                      <a:pt x="41" y="22"/>
                    </a:cubicBezTo>
                    <a:cubicBezTo>
                      <a:pt x="29" y="22"/>
                      <a:pt x="19" y="17"/>
                      <a:pt x="10" y="20"/>
                    </a:cubicBezTo>
                    <a:cubicBezTo>
                      <a:pt x="6" y="20"/>
                      <a:pt x="0" y="18"/>
                      <a:pt x="3" y="14"/>
                    </a:cubicBezTo>
                    <a:cubicBezTo>
                      <a:pt x="10" y="13"/>
                      <a:pt x="23" y="6"/>
                      <a:pt x="31" y="13"/>
                    </a:cubicBezTo>
                    <a:cubicBezTo>
                      <a:pt x="61" y="18"/>
                      <a:pt x="90" y="17"/>
                      <a:pt x="120" y="12"/>
                    </a:cubicBezTo>
                    <a:cubicBezTo>
                      <a:pt x="127" y="8"/>
                      <a:pt x="133" y="0"/>
                      <a:pt x="141" y="8"/>
                    </a:cubicBezTo>
                    <a:cubicBezTo>
                      <a:pt x="143" y="9"/>
                      <a:pt x="146" y="14"/>
                      <a:pt x="141" y="16"/>
                    </a:cubicBezTo>
                    <a:cubicBezTo>
                      <a:pt x="125" y="17"/>
                      <a:pt x="115" y="26"/>
                      <a:pt x="99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4" name="Freeform 312"/>
              <p:cNvSpPr/>
              <p:nvPr/>
            </p:nvSpPr>
            <p:spPr bwMode="auto">
              <a:xfrm>
                <a:off x="735" y="3602"/>
                <a:ext cx="27" cy="24"/>
              </a:xfrm>
              <a:custGeom>
                <a:avLst/>
                <a:gdLst>
                  <a:gd name="T0" fmla="*/ 30 w 31"/>
                  <a:gd name="T1" fmla="*/ 10 h 28"/>
                  <a:gd name="T2" fmla="*/ 13 w 31"/>
                  <a:gd name="T3" fmla="*/ 22 h 28"/>
                  <a:gd name="T4" fmla="*/ 0 w 31"/>
                  <a:gd name="T5" fmla="*/ 26 h 28"/>
                  <a:gd name="T6" fmla="*/ 25 w 31"/>
                  <a:gd name="T7" fmla="*/ 2 h 28"/>
                  <a:gd name="T8" fmla="*/ 30 w 31"/>
                  <a:gd name="T9" fmla="*/ 1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8">
                    <a:moveTo>
                      <a:pt x="30" y="10"/>
                    </a:moveTo>
                    <a:cubicBezTo>
                      <a:pt x="25" y="15"/>
                      <a:pt x="21" y="20"/>
                      <a:pt x="13" y="22"/>
                    </a:cubicBezTo>
                    <a:cubicBezTo>
                      <a:pt x="7" y="20"/>
                      <a:pt x="5" y="28"/>
                      <a:pt x="0" y="26"/>
                    </a:cubicBezTo>
                    <a:cubicBezTo>
                      <a:pt x="7" y="16"/>
                      <a:pt x="8" y="2"/>
                      <a:pt x="25" y="2"/>
                    </a:cubicBezTo>
                    <a:cubicBezTo>
                      <a:pt x="31" y="0"/>
                      <a:pt x="28" y="7"/>
                      <a:pt x="30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5" name="Freeform 313"/>
              <p:cNvSpPr/>
              <p:nvPr/>
            </p:nvSpPr>
            <p:spPr bwMode="auto">
              <a:xfrm>
                <a:off x="1030" y="3604"/>
                <a:ext cx="47" cy="49"/>
              </a:xfrm>
              <a:custGeom>
                <a:avLst/>
                <a:gdLst>
                  <a:gd name="T0" fmla="*/ 10 w 54"/>
                  <a:gd name="T1" fmla="*/ 57 h 57"/>
                  <a:gd name="T2" fmla="*/ 18 w 54"/>
                  <a:gd name="T3" fmla="*/ 34 h 57"/>
                  <a:gd name="T4" fmla="*/ 36 w 54"/>
                  <a:gd name="T5" fmla="*/ 1 h 57"/>
                  <a:gd name="T6" fmla="*/ 39 w 54"/>
                  <a:gd name="T7" fmla="*/ 17 h 57"/>
                  <a:gd name="T8" fmla="*/ 10 w 54"/>
                  <a:gd name="T9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57">
                    <a:moveTo>
                      <a:pt x="10" y="57"/>
                    </a:moveTo>
                    <a:cubicBezTo>
                      <a:pt x="0" y="50"/>
                      <a:pt x="15" y="41"/>
                      <a:pt x="18" y="34"/>
                    </a:cubicBezTo>
                    <a:cubicBezTo>
                      <a:pt x="31" y="25"/>
                      <a:pt x="24" y="9"/>
                      <a:pt x="36" y="1"/>
                    </a:cubicBezTo>
                    <a:cubicBezTo>
                      <a:pt x="54" y="0"/>
                      <a:pt x="34" y="10"/>
                      <a:pt x="39" y="17"/>
                    </a:cubicBezTo>
                    <a:cubicBezTo>
                      <a:pt x="29" y="32"/>
                      <a:pt x="21" y="46"/>
                      <a:pt x="10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6" name="Freeform 314"/>
              <p:cNvSpPr/>
              <p:nvPr/>
            </p:nvSpPr>
            <p:spPr bwMode="auto">
              <a:xfrm>
                <a:off x="1289" y="3608"/>
                <a:ext cx="49" cy="39"/>
              </a:xfrm>
              <a:custGeom>
                <a:avLst/>
                <a:gdLst>
                  <a:gd name="T0" fmla="*/ 48 w 56"/>
                  <a:gd name="T1" fmla="*/ 0 h 45"/>
                  <a:gd name="T2" fmla="*/ 55 w 56"/>
                  <a:gd name="T3" fmla="*/ 7 h 45"/>
                  <a:gd name="T4" fmla="*/ 30 w 56"/>
                  <a:gd name="T5" fmla="*/ 24 h 45"/>
                  <a:gd name="T6" fmla="*/ 0 w 56"/>
                  <a:gd name="T7" fmla="*/ 39 h 45"/>
                  <a:gd name="T8" fmla="*/ 23 w 56"/>
                  <a:gd name="T9" fmla="*/ 11 h 45"/>
                  <a:gd name="T10" fmla="*/ 48 w 56"/>
                  <a:gd name="T11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6" h="45">
                    <a:moveTo>
                      <a:pt x="48" y="0"/>
                    </a:moveTo>
                    <a:cubicBezTo>
                      <a:pt x="51" y="1"/>
                      <a:pt x="56" y="4"/>
                      <a:pt x="55" y="7"/>
                    </a:cubicBezTo>
                    <a:cubicBezTo>
                      <a:pt x="48" y="13"/>
                      <a:pt x="40" y="21"/>
                      <a:pt x="30" y="24"/>
                    </a:cubicBezTo>
                    <a:cubicBezTo>
                      <a:pt x="18" y="28"/>
                      <a:pt x="10" y="45"/>
                      <a:pt x="0" y="39"/>
                    </a:cubicBezTo>
                    <a:cubicBezTo>
                      <a:pt x="12" y="32"/>
                      <a:pt x="22" y="21"/>
                      <a:pt x="23" y="11"/>
                    </a:cubicBezTo>
                    <a:cubicBezTo>
                      <a:pt x="27" y="1"/>
                      <a:pt x="38" y="3"/>
                      <a:pt x="4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7" name="Freeform 315"/>
              <p:cNvSpPr/>
              <p:nvPr/>
            </p:nvSpPr>
            <p:spPr bwMode="auto">
              <a:xfrm>
                <a:off x="260" y="3608"/>
                <a:ext cx="87" cy="65"/>
              </a:xfrm>
              <a:custGeom>
                <a:avLst/>
                <a:gdLst>
                  <a:gd name="T0" fmla="*/ 12 w 101"/>
                  <a:gd name="T1" fmla="*/ 49 h 75"/>
                  <a:gd name="T2" fmla="*/ 65 w 101"/>
                  <a:gd name="T3" fmla="*/ 23 h 75"/>
                  <a:gd name="T4" fmla="*/ 96 w 101"/>
                  <a:gd name="T5" fmla="*/ 0 h 75"/>
                  <a:gd name="T6" fmla="*/ 101 w 101"/>
                  <a:gd name="T7" fmla="*/ 4 h 75"/>
                  <a:gd name="T8" fmla="*/ 86 w 101"/>
                  <a:gd name="T9" fmla="*/ 20 h 75"/>
                  <a:gd name="T10" fmla="*/ 48 w 101"/>
                  <a:gd name="T11" fmla="*/ 51 h 75"/>
                  <a:gd name="T12" fmla="*/ 9 w 101"/>
                  <a:gd name="T13" fmla="*/ 70 h 75"/>
                  <a:gd name="T14" fmla="*/ 4 w 101"/>
                  <a:gd name="T15" fmla="*/ 53 h 75"/>
                  <a:gd name="T16" fmla="*/ 12 w 101"/>
                  <a:gd name="T17" fmla="*/ 49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1" h="75">
                    <a:moveTo>
                      <a:pt x="12" y="49"/>
                    </a:moveTo>
                    <a:cubicBezTo>
                      <a:pt x="37" y="57"/>
                      <a:pt x="48" y="32"/>
                      <a:pt x="65" y="23"/>
                    </a:cubicBezTo>
                    <a:cubicBezTo>
                      <a:pt x="78" y="17"/>
                      <a:pt x="85" y="4"/>
                      <a:pt x="96" y="0"/>
                    </a:cubicBezTo>
                    <a:cubicBezTo>
                      <a:pt x="99" y="1"/>
                      <a:pt x="101" y="1"/>
                      <a:pt x="101" y="4"/>
                    </a:cubicBezTo>
                    <a:cubicBezTo>
                      <a:pt x="86" y="20"/>
                      <a:pt x="86" y="20"/>
                      <a:pt x="86" y="20"/>
                    </a:cubicBezTo>
                    <a:cubicBezTo>
                      <a:pt x="70" y="29"/>
                      <a:pt x="60" y="40"/>
                      <a:pt x="48" y="51"/>
                    </a:cubicBezTo>
                    <a:cubicBezTo>
                      <a:pt x="37" y="60"/>
                      <a:pt x="25" y="75"/>
                      <a:pt x="9" y="70"/>
                    </a:cubicBezTo>
                    <a:cubicBezTo>
                      <a:pt x="0" y="66"/>
                      <a:pt x="5" y="60"/>
                      <a:pt x="4" y="53"/>
                    </a:cubicBezTo>
                    <a:cubicBezTo>
                      <a:pt x="4" y="51"/>
                      <a:pt x="9" y="51"/>
                      <a:pt x="12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8" name="Freeform 316"/>
              <p:cNvSpPr/>
              <p:nvPr/>
            </p:nvSpPr>
            <p:spPr bwMode="auto">
              <a:xfrm>
                <a:off x="338" y="3613"/>
                <a:ext cx="93" cy="80"/>
              </a:xfrm>
              <a:custGeom>
                <a:avLst/>
                <a:gdLst>
                  <a:gd name="T0" fmla="*/ 94 w 107"/>
                  <a:gd name="T1" fmla="*/ 0 h 93"/>
                  <a:gd name="T2" fmla="*/ 103 w 107"/>
                  <a:gd name="T3" fmla="*/ 10 h 93"/>
                  <a:gd name="T4" fmla="*/ 26 w 107"/>
                  <a:gd name="T5" fmla="*/ 74 h 93"/>
                  <a:gd name="T6" fmla="*/ 0 w 107"/>
                  <a:gd name="T7" fmla="*/ 90 h 93"/>
                  <a:gd name="T8" fmla="*/ 11 w 107"/>
                  <a:gd name="T9" fmla="*/ 77 h 93"/>
                  <a:gd name="T10" fmla="*/ 75 w 107"/>
                  <a:gd name="T11" fmla="*/ 18 h 93"/>
                  <a:gd name="T12" fmla="*/ 94 w 107"/>
                  <a:gd name="T13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7" h="93">
                    <a:moveTo>
                      <a:pt x="94" y="0"/>
                    </a:moveTo>
                    <a:cubicBezTo>
                      <a:pt x="98" y="0"/>
                      <a:pt x="107" y="4"/>
                      <a:pt x="103" y="10"/>
                    </a:cubicBezTo>
                    <a:cubicBezTo>
                      <a:pt x="77" y="31"/>
                      <a:pt x="54" y="55"/>
                      <a:pt x="26" y="74"/>
                    </a:cubicBezTo>
                    <a:cubicBezTo>
                      <a:pt x="16" y="79"/>
                      <a:pt x="13" y="93"/>
                      <a:pt x="0" y="90"/>
                    </a:cubicBezTo>
                    <a:cubicBezTo>
                      <a:pt x="3" y="85"/>
                      <a:pt x="4" y="79"/>
                      <a:pt x="11" y="77"/>
                    </a:cubicBezTo>
                    <a:cubicBezTo>
                      <a:pt x="33" y="58"/>
                      <a:pt x="54" y="39"/>
                      <a:pt x="75" y="18"/>
                    </a:cubicBezTo>
                    <a:cubicBezTo>
                      <a:pt x="79" y="11"/>
                      <a:pt x="84" y="3"/>
                      <a:pt x="9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9" name="Freeform 317"/>
              <p:cNvSpPr/>
              <p:nvPr/>
            </p:nvSpPr>
            <p:spPr bwMode="auto">
              <a:xfrm>
                <a:off x="724" y="3611"/>
                <a:ext cx="80" cy="62"/>
              </a:xfrm>
              <a:custGeom>
                <a:avLst/>
                <a:gdLst>
                  <a:gd name="T0" fmla="*/ 63 w 92"/>
                  <a:gd name="T1" fmla="*/ 37 h 72"/>
                  <a:gd name="T2" fmla="*/ 31 w 92"/>
                  <a:gd name="T3" fmla="*/ 56 h 72"/>
                  <a:gd name="T4" fmla="*/ 23 w 92"/>
                  <a:gd name="T5" fmla="*/ 63 h 72"/>
                  <a:gd name="T6" fmla="*/ 3 w 92"/>
                  <a:gd name="T7" fmla="*/ 69 h 72"/>
                  <a:gd name="T8" fmla="*/ 15 w 92"/>
                  <a:gd name="T9" fmla="*/ 53 h 72"/>
                  <a:gd name="T10" fmla="*/ 56 w 92"/>
                  <a:gd name="T11" fmla="*/ 14 h 72"/>
                  <a:gd name="T12" fmla="*/ 58 w 92"/>
                  <a:gd name="T13" fmla="*/ 12 h 72"/>
                  <a:gd name="T14" fmla="*/ 89 w 92"/>
                  <a:gd name="T15" fmla="*/ 8 h 72"/>
                  <a:gd name="T16" fmla="*/ 82 w 92"/>
                  <a:gd name="T17" fmla="*/ 22 h 72"/>
                  <a:gd name="T18" fmla="*/ 63 w 92"/>
                  <a:gd name="T19" fmla="*/ 37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2" h="72">
                    <a:moveTo>
                      <a:pt x="63" y="37"/>
                    </a:moveTo>
                    <a:cubicBezTo>
                      <a:pt x="44" y="38"/>
                      <a:pt x="48" y="57"/>
                      <a:pt x="31" y="56"/>
                    </a:cubicBezTo>
                    <a:cubicBezTo>
                      <a:pt x="28" y="59"/>
                      <a:pt x="26" y="61"/>
                      <a:pt x="23" y="63"/>
                    </a:cubicBezTo>
                    <a:cubicBezTo>
                      <a:pt x="18" y="68"/>
                      <a:pt x="11" y="72"/>
                      <a:pt x="3" y="69"/>
                    </a:cubicBezTo>
                    <a:cubicBezTo>
                      <a:pt x="0" y="63"/>
                      <a:pt x="8" y="57"/>
                      <a:pt x="15" y="53"/>
                    </a:cubicBezTo>
                    <a:cubicBezTo>
                      <a:pt x="25" y="38"/>
                      <a:pt x="39" y="25"/>
                      <a:pt x="56" y="14"/>
                    </a:cubicBezTo>
                    <a:cubicBezTo>
                      <a:pt x="58" y="12"/>
                      <a:pt x="58" y="12"/>
                      <a:pt x="58" y="12"/>
                    </a:cubicBezTo>
                    <a:cubicBezTo>
                      <a:pt x="61" y="0"/>
                      <a:pt x="81" y="1"/>
                      <a:pt x="89" y="8"/>
                    </a:cubicBezTo>
                    <a:cubicBezTo>
                      <a:pt x="92" y="13"/>
                      <a:pt x="87" y="18"/>
                      <a:pt x="82" y="22"/>
                    </a:cubicBezTo>
                    <a:cubicBezTo>
                      <a:pt x="74" y="25"/>
                      <a:pt x="71" y="36"/>
                      <a:pt x="63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0" name="Freeform 318"/>
              <p:cNvSpPr/>
              <p:nvPr/>
            </p:nvSpPr>
            <p:spPr bwMode="auto">
              <a:xfrm>
                <a:off x="1838" y="3613"/>
                <a:ext cx="62" cy="29"/>
              </a:xfrm>
              <a:custGeom>
                <a:avLst/>
                <a:gdLst>
                  <a:gd name="T0" fmla="*/ 2 w 72"/>
                  <a:gd name="T1" fmla="*/ 32 h 34"/>
                  <a:gd name="T2" fmla="*/ 2 w 72"/>
                  <a:gd name="T3" fmla="*/ 27 h 34"/>
                  <a:gd name="T4" fmla="*/ 66 w 72"/>
                  <a:gd name="T5" fmla="*/ 2 h 34"/>
                  <a:gd name="T6" fmla="*/ 72 w 72"/>
                  <a:gd name="T7" fmla="*/ 8 h 34"/>
                  <a:gd name="T8" fmla="*/ 40 w 72"/>
                  <a:gd name="T9" fmla="*/ 24 h 34"/>
                  <a:gd name="T10" fmla="*/ 2 w 72"/>
                  <a:gd name="T11" fmla="*/ 3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" h="34">
                    <a:moveTo>
                      <a:pt x="2" y="32"/>
                    </a:moveTo>
                    <a:cubicBezTo>
                      <a:pt x="0" y="31"/>
                      <a:pt x="0" y="28"/>
                      <a:pt x="2" y="27"/>
                    </a:cubicBezTo>
                    <a:cubicBezTo>
                      <a:pt x="28" y="24"/>
                      <a:pt x="40" y="0"/>
                      <a:pt x="66" y="2"/>
                    </a:cubicBezTo>
                    <a:cubicBezTo>
                      <a:pt x="71" y="2"/>
                      <a:pt x="72" y="6"/>
                      <a:pt x="72" y="8"/>
                    </a:cubicBezTo>
                    <a:cubicBezTo>
                      <a:pt x="63" y="16"/>
                      <a:pt x="51" y="19"/>
                      <a:pt x="40" y="24"/>
                    </a:cubicBezTo>
                    <a:cubicBezTo>
                      <a:pt x="25" y="24"/>
                      <a:pt x="15" y="34"/>
                      <a:pt x="2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1" name="Freeform 319"/>
              <p:cNvSpPr/>
              <p:nvPr/>
            </p:nvSpPr>
            <p:spPr bwMode="auto">
              <a:xfrm>
                <a:off x="1910" y="3618"/>
                <a:ext cx="102" cy="14"/>
              </a:xfrm>
              <a:custGeom>
                <a:avLst/>
                <a:gdLst>
                  <a:gd name="T0" fmla="*/ 115 w 117"/>
                  <a:gd name="T1" fmla="*/ 6 h 16"/>
                  <a:gd name="T2" fmla="*/ 56 w 117"/>
                  <a:gd name="T3" fmla="*/ 9 h 16"/>
                  <a:gd name="T4" fmla="*/ 2 w 117"/>
                  <a:gd name="T5" fmla="*/ 13 h 16"/>
                  <a:gd name="T6" fmla="*/ 3 w 117"/>
                  <a:gd name="T7" fmla="*/ 9 h 16"/>
                  <a:gd name="T8" fmla="*/ 114 w 117"/>
                  <a:gd name="T9" fmla="*/ 0 h 16"/>
                  <a:gd name="T10" fmla="*/ 115 w 117"/>
                  <a:gd name="T11" fmla="*/ 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7" h="16">
                    <a:moveTo>
                      <a:pt x="115" y="6"/>
                    </a:moveTo>
                    <a:cubicBezTo>
                      <a:pt x="96" y="10"/>
                      <a:pt x="76" y="5"/>
                      <a:pt x="56" y="9"/>
                    </a:cubicBezTo>
                    <a:cubicBezTo>
                      <a:pt x="38" y="13"/>
                      <a:pt x="20" y="16"/>
                      <a:pt x="2" y="13"/>
                    </a:cubicBezTo>
                    <a:cubicBezTo>
                      <a:pt x="0" y="12"/>
                      <a:pt x="2" y="9"/>
                      <a:pt x="3" y="9"/>
                    </a:cubicBezTo>
                    <a:cubicBezTo>
                      <a:pt x="40" y="5"/>
                      <a:pt x="76" y="1"/>
                      <a:pt x="114" y="0"/>
                    </a:cubicBezTo>
                    <a:cubicBezTo>
                      <a:pt x="117" y="1"/>
                      <a:pt x="115" y="4"/>
                      <a:pt x="11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2" name="Freeform 320"/>
              <p:cNvSpPr/>
              <p:nvPr/>
            </p:nvSpPr>
            <p:spPr bwMode="auto">
              <a:xfrm>
                <a:off x="426" y="3618"/>
                <a:ext cx="53" cy="51"/>
              </a:xfrm>
              <a:custGeom>
                <a:avLst/>
                <a:gdLst>
                  <a:gd name="T0" fmla="*/ 21 w 61"/>
                  <a:gd name="T1" fmla="*/ 30 h 59"/>
                  <a:gd name="T2" fmla="*/ 49 w 61"/>
                  <a:gd name="T3" fmla="*/ 4 h 59"/>
                  <a:gd name="T4" fmla="*/ 61 w 61"/>
                  <a:gd name="T5" fmla="*/ 4 h 59"/>
                  <a:gd name="T6" fmla="*/ 44 w 61"/>
                  <a:gd name="T7" fmla="*/ 24 h 59"/>
                  <a:gd name="T8" fmla="*/ 15 w 61"/>
                  <a:gd name="T9" fmla="*/ 53 h 59"/>
                  <a:gd name="T10" fmla="*/ 5 w 61"/>
                  <a:gd name="T11" fmla="*/ 55 h 59"/>
                  <a:gd name="T12" fmla="*/ 21 w 61"/>
                  <a:gd name="T13" fmla="*/ 3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" h="59">
                    <a:moveTo>
                      <a:pt x="21" y="30"/>
                    </a:moveTo>
                    <a:cubicBezTo>
                      <a:pt x="29" y="18"/>
                      <a:pt x="41" y="13"/>
                      <a:pt x="49" y="4"/>
                    </a:cubicBezTo>
                    <a:cubicBezTo>
                      <a:pt x="53" y="1"/>
                      <a:pt x="57" y="0"/>
                      <a:pt x="61" y="4"/>
                    </a:cubicBezTo>
                    <a:cubicBezTo>
                      <a:pt x="61" y="13"/>
                      <a:pt x="53" y="17"/>
                      <a:pt x="44" y="24"/>
                    </a:cubicBezTo>
                    <a:cubicBezTo>
                      <a:pt x="41" y="37"/>
                      <a:pt x="20" y="40"/>
                      <a:pt x="15" y="53"/>
                    </a:cubicBezTo>
                    <a:cubicBezTo>
                      <a:pt x="11" y="53"/>
                      <a:pt x="8" y="59"/>
                      <a:pt x="5" y="55"/>
                    </a:cubicBezTo>
                    <a:cubicBezTo>
                      <a:pt x="0" y="42"/>
                      <a:pt x="15" y="38"/>
                      <a:pt x="21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3" name="Freeform 321"/>
              <p:cNvSpPr/>
              <p:nvPr/>
            </p:nvSpPr>
            <p:spPr bwMode="auto">
              <a:xfrm>
                <a:off x="929" y="3619"/>
                <a:ext cx="54" cy="88"/>
              </a:xfrm>
              <a:custGeom>
                <a:avLst/>
                <a:gdLst>
                  <a:gd name="T0" fmla="*/ 28 w 62"/>
                  <a:gd name="T1" fmla="*/ 40 h 101"/>
                  <a:gd name="T2" fmla="*/ 52 w 62"/>
                  <a:gd name="T3" fmla="*/ 0 h 101"/>
                  <a:gd name="T4" fmla="*/ 61 w 62"/>
                  <a:gd name="T5" fmla="*/ 6 h 101"/>
                  <a:gd name="T6" fmla="*/ 46 w 62"/>
                  <a:gd name="T7" fmla="*/ 31 h 101"/>
                  <a:gd name="T8" fmla="*/ 24 w 62"/>
                  <a:gd name="T9" fmla="*/ 73 h 101"/>
                  <a:gd name="T10" fmla="*/ 6 w 62"/>
                  <a:gd name="T11" fmla="*/ 101 h 101"/>
                  <a:gd name="T12" fmla="*/ 0 w 62"/>
                  <a:gd name="T13" fmla="*/ 91 h 101"/>
                  <a:gd name="T14" fmla="*/ 28 w 62"/>
                  <a:gd name="T15" fmla="*/ 4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2" h="101">
                    <a:moveTo>
                      <a:pt x="28" y="40"/>
                    </a:moveTo>
                    <a:cubicBezTo>
                      <a:pt x="39" y="28"/>
                      <a:pt x="26" y="4"/>
                      <a:pt x="52" y="0"/>
                    </a:cubicBezTo>
                    <a:cubicBezTo>
                      <a:pt x="56" y="2"/>
                      <a:pt x="62" y="0"/>
                      <a:pt x="61" y="6"/>
                    </a:cubicBezTo>
                    <a:cubicBezTo>
                      <a:pt x="54" y="14"/>
                      <a:pt x="54" y="23"/>
                      <a:pt x="46" y="31"/>
                    </a:cubicBezTo>
                    <a:cubicBezTo>
                      <a:pt x="43" y="46"/>
                      <a:pt x="29" y="59"/>
                      <a:pt x="24" y="73"/>
                    </a:cubicBezTo>
                    <a:cubicBezTo>
                      <a:pt x="13" y="81"/>
                      <a:pt x="18" y="93"/>
                      <a:pt x="6" y="101"/>
                    </a:cubicBezTo>
                    <a:cubicBezTo>
                      <a:pt x="0" y="101"/>
                      <a:pt x="0" y="95"/>
                      <a:pt x="0" y="91"/>
                    </a:cubicBezTo>
                    <a:cubicBezTo>
                      <a:pt x="14" y="77"/>
                      <a:pt x="19" y="58"/>
                      <a:pt x="28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4" name="Freeform 322"/>
              <p:cNvSpPr/>
              <p:nvPr/>
            </p:nvSpPr>
            <p:spPr bwMode="auto">
              <a:xfrm>
                <a:off x="1806" y="3621"/>
                <a:ext cx="38" cy="31"/>
              </a:xfrm>
              <a:custGeom>
                <a:avLst/>
                <a:gdLst>
                  <a:gd name="T0" fmla="*/ 0 w 43"/>
                  <a:gd name="T1" fmla="*/ 32 h 36"/>
                  <a:gd name="T2" fmla="*/ 18 w 43"/>
                  <a:gd name="T3" fmla="*/ 4 h 36"/>
                  <a:gd name="T4" fmla="*/ 28 w 43"/>
                  <a:gd name="T5" fmla="*/ 0 h 36"/>
                  <a:gd name="T6" fmla="*/ 41 w 43"/>
                  <a:gd name="T7" fmla="*/ 8 h 36"/>
                  <a:gd name="T8" fmla="*/ 1 w 43"/>
                  <a:gd name="T9" fmla="*/ 36 h 36"/>
                  <a:gd name="T10" fmla="*/ 0 w 43"/>
                  <a:gd name="T11" fmla="*/ 3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36">
                    <a:moveTo>
                      <a:pt x="0" y="32"/>
                    </a:moveTo>
                    <a:cubicBezTo>
                      <a:pt x="1" y="21"/>
                      <a:pt x="21" y="16"/>
                      <a:pt x="18" y="4"/>
                    </a:cubicBezTo>
                    <a:cubicBezTo>
                      <a:pt x="19" y="0"/>
                      <a:pt x="24" y="0"/>
                      <a:pt x="28" y="0"/>
                    </a:cubicBezTo>
                    <a:cubicBezTo>
                      <a:pt x="33" y="2"/>
                      <a:pt x="43" y="1"/>
                      <a:pt x="41" y="8"/>
                    </a:cubicBezTo>
                    <a:cubicBezTo>
                      <a:pt x="24" y="16"/>
                      <a:pt x="19" y="32"/>
                      <a:pt x="1" y="36"/>
                    </a:cubicBezTo>
                    <a:cubicBezTo>
                      <a:pt x="0" y="36"/>
                      <a:pt x="1" y="33"/>
                      <a:pt x="0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5" name="Freeform 323"/>
              <p:cNvSpPr/>
              <p:nvPr/>
            </p:nvSpPr>
            <p:spPr bwMode="auto">
              <a:xfrm>
                <a:off x="1627" y="3621"/>
                <a:ext cx="113" cy="62"/>
              </a:xfrm>
              <a:custGeom>
                <a:avLst/>
                <a:gdLst>
                  <a:gd name="T0" fmla="*/ 130 w 130"/>
                  <a:gd name="T1" fmla="*/ 6 h 71"/>
                  <a:gd name="T2" fmla="*/ 64 w 130"/>
                  <a:gd name="T3" fmla="*/ 38 h 71"/>
                  <a:gd name="T4" fmla="*/ 31 w 130"/>
                  <a:gd name="T5" fmla="*/ 57 h 71"/>
                  <a:gd name="T6" fmla="*/ 4 w 130"/>
                  <a:gd name="T7" fmla="*/ 71 h 71"/>
                  <a:gd name="T8" fmla="*/ 1 w 130"/>
                  <a:gd name="T9" fmla="*/ 67 h 71"/>
                  <a:gd name="T10" fmla="*/ 36 w 130"/>
                  <a:gd name="T11" fmla="*/ 45 h 71"/>
                  <a:gd name="T12" fmla="*/ 87 w 130"/>
                  <a:gd name="T13" fmla="*/ 14 h 71"/>
                  <a:gd name="T14" fmla="*/ 123 w 130"/>
                  <a:gd name="T15" fmla="*/ 1 h 71"/>
                  <a:gd name="T16" fmla="*/ 130 w 130"/>
                  <a:gd name="T17" fmla="*/ 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0" h="71">
                    <a:moveTo>
                      <a:pt x="130" y="6"/>
                    </a:moveTo>
                    <a:cubicBezTo>
                      <a:pt x="112" y="22"/>
                      <a:pt x="85" y="29"/>
                      <a:pt x="64" y="38"/>
                    </a:cubicBezTo>
                    <a:cubicBezTo>
                      <a:pt x="54" y="48"/>
                      <a:pt x="41" y="48"/>
                      <a:pt x="31" y="57"/>
                    </a:cubicBezTo>
                    <a:cubicBezTo>
                      <a:pt x="21" y="61"/>
                      <a:pt x="13" y="68"/>
                      <a:pt x="4" y="71"/>
                    </a:cubicBezTo>
                    <a:cubicBezTo>
                      <a:pt x="3" y="69"/>
                      <a:pt x="0" y="69"/>
                      <a:pt x="1" y="67"/>
                    </a:cubicBezTo>
                    <a:cubicBezTo>
                      <a:pt x="9" y="57"/>
                      <a:pt x="24" y="52"/>
                      <a:pt x="36" y="45"/>
                    </a:cubicBezTo>
                    <a:cubicBezTo>
                      <a:pt x="57" y="40"/>
                      <a:pt x="67" y="24"/>
                      <a:pt x="87" y="14"/>
                    </a:cubicBezTo>
                    <a:cubicBezTo>
                      <a:pt x="100" y="12"/>
                      <a:pt x="108" y="0"/>
                      <a:pt x="123" y="1"/>
                    </a:cubicBezTo>
                    <a:cubicBezTo>
                      <a:pt x="128" y="0"/>
                      <a:pt x="130" y="4"/>
                      <a:pt x="13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6" name="Freeform 324"/>
              <p:cNvSpPr/>
              <p:nvPr/>
            </p:nvSpPr>
            <p:spPr bwMode="auto">
              <a:xfrm>
                <a:off x="609" y="3621"/>
                <a:ext cx="63" cy="62"/>
              </a:xfrm>
              <a:custGeom>
                <a:avLst/>
                <a:gdLst>
                  <a:gd name="T0" fmla="*/ 44 w 72"/>
                  <a:gd name="T1" fmla="*/ 20 h 71"/>
                  <a:gd name="T2" fmla="*/ 64 w 72"/>
                  <a:gd name="T3" fmla="*/ 2 h 71"/>
                  <a:gd name="T4" fmla="*/ 72 w 72"/>
                  <a:gd name="T5" fmla="*/ 9 h 71"/>
                  <a:gd name="T6" fmla="*/ 34 w 72"/>
                  <a:gd name="T7" fmla="*/ 48 h 71"/>
                  <a:gd name="T8" fmla="*/ 15 w 72"/>
                  <a:gd name="T9" fmla="*/ 68 h 71"/>
                  <a:gd name="T10" fmla="*/ 2 w 72"/>
                  <a:gd name="T11" fmla="*/ 69 h 71"/>
                  <a:gd name="T12" fmla="*/ 5 w 72"/>
                  <a:gd name="T13" fmla="*/ 57 h 71"/>
                  <a:gd name="T14" fmla="*/ 44 w 72"/>
                  <a:gd name="T15" fmla="*/ 2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2" h="71">
                    <a:moveTo>
                      <a:pt x="44" y="20"/>
                    </a:moveTo>
                    <a:cubicBezTo>
                      <a:pt x="49" y="13"/>
                      <a:pt x="51" y="0"/>
                      <a:pt x="64" y="2"/>
                    </a:cubicBezTo>
                    <a:cubicBezTo>
                      <a:pt x="67" y="2"/>
                      <a:pt x="72" y="5"/>
                      <a:pt x="72" y="9"/>
                    </a:cubicBezTo>
                    <a:cubicBezTo>
                      <a:pt x="66" y="24"/>
                      <a:pt x="43" y="33"/>
                      <a:pt x="34" y="48"/>
                    </a:cubicBezTo>
                    <a:cubicBezTo>
                      <a:pt x="25" y="53"/>
                      <a:pt x="28" y="64"/>
                      <a:pt x="15" y="68"/>
                    </a:cubicBezTo>
                    <a:cubicBezTo>
                      <a:pt x="11" y="69"/>
                      <a:pt x="6" y="71"/>
                      <a:pt x="2" y="69"/>
                    </a:cubicBezTo>
                    <a:cubicBezTo>
                      <a:pt x="0" y="64"/>
                      <a:pt x="3" y="61"/>
                      <a:pt x="5" y="57"/>
                    </a:cubicBezTo>
                    <a:cubicBezTo>
                      <a:pt x="20" y="45"/>
                      <a:pt x="28" y="30"/>
                      <a:pt x="44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7" name="Freeform 325"/>
              <p:cNvSpPr/>
              <p:nvPr/>
            </p:nvSpPr>
            <p:spPr bwMode="auto">
              <a:xfrm>
                <a:off x="542" y="3626"/>
                <a:ext cx="36" cy="37"/>
              </a:xfrm>
              <a:custGeom>
                <a:avLst/>
                <a:gdLst>
                  <a:gd name="T0" fmla="*/ 27 w 42"/>
                  <a:gd name="T1" fmla="*/ 29 h 43"/>
                  <a:gd name="T2" fmla="*/ 7 w 42"/>
                  <a:gd name="T3" fmla="*/ 43 h 43"/>
                  <a:gd name="T4" fmla="*/ 0 w 42"/>
                  <a:gd name="T5" fmla="*/ 37 h 43"/>
                  <a:gd name="T6" fmla="*/ 22 w 42"/>
                  <a:gd name="T7" fmla="*/ 4 h 43"/>
                  <a:gd name="T8" fmla="*/ 40 w 42"/>
                  <a:gd name="T9" fmla="*/ 7 h 43"/>
                  <a:gd name="T10" fmla="*/ 32 w 42"/>
                  <a:gd name="T11" fmla="*/ 23 h 43"/>
                  <a:gd name="T12" fmla="*/ 37 w 42"/>
                  <a:gd name="T13" fmla="*/ 24 h 43"/>
                  <a:gd name="T14" fmla="*/ 27 w 42"/>
                  <a:gd name="T15" fmla="*/ 29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2" h="43">
                    <a:moveTo>
                      <a:pt x="27" y="29"/>
                    </a:moveTo>
                    <a:cubicBezTo>
                      <a:pt x="27" y="39"/>
                      <a:pt x="14" y="39"/>
                      <a:pt x="7" y="43"/>
                    </a:cubicBezTo>
                    <a:cubicBezTo>
                      <a:pt x="4" y="43"/>
                      <a:pt x="0" y="40"/>
                      <a:pt x="0" y="37"/>
                    </a:cubicBezTo>
                    <a:cubicBezTo>
                      <a:pt x="14" y="28"/>
                      <a:pt x="9" y="13"/>
                      <a:pt x="22" y="4"/>
                    </a:cubicBezTo>
                    <a:cubicBezTo>
                      <a:pt x="28" y="3"/>
                      <a:pt x="35" y="0"/>
                      <a:pt x="40" y="7"/>
                    </a:cubicBezTo>
                    <a:cubicBezTo>
                      <a:pt x="42" y="13"/>
                      <a:pt x="37" y="19"/>
                      <a:pt x="32" y="23"/>
                    </a:cubicBezTo>
                    <a:cubicBezTo>
                      <a:pt x="37" y="24"/>
                      <a:pt x="37" y="24"/>
                      <a:pt x="37" y="24"/>
                    </a:cubicBezTo>
                    <a:cubicBezTo>
                      <a:pt x="33" y="27"/>
                      <a:pt x="28" y="25"/>
                      <a:pt x="27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8" name="Freeform 326"/>
              <p:cNvSpPr/>
              <p:nvPr/>
            </p:nvSpPr>
            <p:spPr bwMode="auto">
              <a:xfrm>
                <a:off x="237" y="3626"/>
                <a:ext cx="13" cy="13"/>
              </a:xfrm>
              <a:custGeom>
                <a:avLst/>
                <a:gdLst>
                  <a:gd name="T0" fmla="*/ 15 w 15"/>
                  <a:gd name="T1" fmla="*/ 7 h 15"/>
                  <a:gd name="T2" fmla="*/ 13 w 15"/>
                  <a:gd name="T3" fmla="*/ 11 h 15"/>
                  <a:gd name="T4" fmla="*/ 3 w 15"/>
                  <a:gd name="T5" fmla="*/ 11 h 15"/>
                  <a:gd name="T6" fmla="*/ 15 w 15"/>
                  <a:gd name="T7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15">
                    <a:moveTo>
                      <a:pt x="15" y="7"/>
                    </a:moveTo>
                    <a:cubicBezTo>
                      <a:pt x="15" y="8"/>
                      <a:pt x="15" y="10"/>
                      <a:pt x="13" y="11"/>
                    </a:cubicBezTo>
                    <a:cubicBezTo>
                      <a:pt x="10" y="11"/>
                      <a:pt x="7" y="15"/>
                      <a:pt x="3" y="11"/>
                    </a:cubicBezTo>
                    <a:cubicBezTo>
                      <a:pt x="0" y="4"/>
                      <a:pt x="10" y="0"/>
                      <a:pt x="15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9" name="Freeform 327"/>
              <p:cNvSpPr/>
              <p:nvPr/>
            </p:nvSpPr>
            <p:spPr bwMode="auto">
              <a:xfrm>
                <a:off x="1220" y="3629"/>
                <a:ext cx="49" cy="44"/>
              </a:xfrm>
              <a:custGeom>
                <a:avLst/>
                <a:gdLst>
                  <a:gd name="T0" fmla="*/ 3 w 57"/>
                  <a:gd name="T1" fmla="*/ 51 h 51"/>
                  <a:gd name="T2" fmla="*/ 13 w 57"/>
                  <a:gd name="T3" fmla="*/ 38 h 51"/>
                  <a:gd name="T4" fmla="*/ 24 w 57"/>
                  <a:gd name="T5" fmla="*/ 23 h 51"/>
                  <a:gd name="T6" fmla="*/ 54 w 57"/>
                  <a:gd name="T7" fmla="*/ 3 h 51"/>
                  <a:gd name="T8" fmla="*/ 57 w 57"/>
                  <a:gd name="T9" fmla="*/ 8 h 51"/>
                  <a:gd name="T10" fmla="*/ 24 w 57"/>
                  <a:gd name="T11" fmla="*/ 38 h 51"/>
                  <a:gd name="T12" fmla="*/ 3 w 57"/>
                  <a:gd name="T13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" h="51">
                    <a:moveTo>
                      <a:pt x="3" y="51"/>
                    </a:moveTo>
                    <a:cubicBezTo>
                      <a:pt x="0" y="44"/>
                      <a:pt x="9" y="42"/>
                      <a:pt x="13" y="38"/>
                    </a:cubicBezTo>
                    <a:cubicBezTo>
                      <a:pt x="14" y="31"/>
                      <a:pt x="26" y="29"/>
                      <a:pt x="24" y="23"/>
                    </a:cubicBezTo>
                    <a:cubicBezTo>
                      <a:pt x="39" y="19"/>
                      <a:pt x="36" y="0"/>
                      <a:pt x="54" y="3"/>
                    </a:cubicBezTo>
                    <a:cubicBezTo>
                      <a:pt x="56" y="4"/>
                      <a:pt x="57" y="5"/>
                      <a:pt x="57" y="8"/>
                    </a:cubicBezTo>
                    <a:cubicBezTo>
                      <a:pt x="47" y="17"/>
                      <a:pt x="32" y="28"/>
                      <a:pt x="24" y="38"/>
                    </a:cubicBezTo>
                    <a:cubicBezTo>
                      <a:pt x="14" y="42"/>
                      <a:pt x="13" y="51"/>
                      <a:pt x="3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0" name="Freeform 328"/>
              <p:cNvSpPr/>
              <p:nvPr/>
            </p:nvSpPr>
            <p:spPr bwMode="auto">
              <a:xfrm>
                <a:off x="1200" y="3629"/>
                <a:ext cx="23" cy="43"/>
              </a:xfrm>
              <a:custGeom>
                <a:avLst/>
                <a:gdLst>
                  <a:gd name="T0" fmla="*/ 5 w 26"/>
                  <a:gd name="T1" fmla="*/ 48 h 50"/>
                  <a:gd name="T2" fmla="*/ 0 w 26"/>
                  <a:gd name="T3" fmla="*/ 48 h 50"/>
                  <a:gd name="T4" fmla="*/ 12 w 26"/>
                  <a:gd name="T5" fmla="*/ 15 h 50"/>
                  <a:gd name="T6" fmla="*/ 26 w 26"/>
                  <a:gd name="T7" fmla="*/ 8 h 50"/>
                  <a:gd name="T8" fmla="*/ 18 w 26"/>
                  <a:gd name="T9" fmla="*/ 29 h 50"/>
                  <a:gd name="T10" fmla="*/ 5 w 26"/>
                  <a:gd name="T11" fmla="*/ 4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50">
                    <a:moveTo>
                      <a:pt x="5" y="48"/>
                    </a:moveTo>
                    <a:cubicBezTo>
                      <a:pt x="3" y="50"/>
                      <a:pt x="2" y="48"/>
                      <a:pt x="0" y="48"/>
                    </a:cubicBezTo>
                    <a:cubicBezTo>
                      <a:pt x="3" y="38"/>
                      <a:pt x="7" y="25"/>
                      <a:pt x="12" y="15"/>
                    </a:cubicBezTo>
                    <a:cubicBezTo>
                      <a:pt x="15" y="11"/>
                      <a:pt x="20" y="0"/>
                      <a:pt x="26" y="8"/>
                    </a:cubicBezTo>
                    <a:cubicBezTo>
                      <a:pt x="23" y="15"/>
                      <a:pt x="20" y="21"/>
                      <a:pt x="18" y="29"/>
                    </a:cubicBezTo>
                    <a:cubicBezTo>
                      <a:pt x="10" y="33"/>
                      <a:pt x="12" y="43"/>
                      <a:pt x="5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1" name="Freeform 329"/>
              <p:cNvSpPr/>
              <p:nvPr/>
            </p:nvSpPr>
            <p:spPr bwMode="auto">
              <a:xfrm>
                <a:off x="459" y="3633"/>
                <a:ext cx="42" cy="39"/>
              </a:xfrm>
              <a:custGeom>
                <a:avLst/>
                <a:gdLst>
                  <a:gd name="T0" fmla="*/ 44 w 48"/>
                  <a:gd name="T1" fmla="*/ 18 h 45"/>
                  <a:gd name="T2" fmla="*/ 10 w 48"/>
                  <a:gd name="T3" fmla="*/ 45 h 45"/>
                  <a:gd name="T4" fmla="*/ 1 w 48"/>
                  <a:gd name="T5" fmla="*/ 39 h 45"/>
                  <a:gd name="T6" fmla="*/ 28 w 48"/>
                  <a:gd name="T7" fmla="*/ 6 h 45"/>
                  <a:gd name="T8" fmla="*/ 46 w 48"/>
                  <a:gd name="T9" fmla="*/ 4 h 45"/>
                  <a:gd name="T10" fmla="*/ 44 w 48"/>
                  <a:gd name="T11" fmla="*/ 1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" h="45">
                    <a:moveTo>
                      <a:pt x="44" y="18"/>
                    </a:moveTo>
                    <a:cubicBezTo>
                      <a:pt x="34" y="27"/>
                      <a:pt x="19" y="35"/>
                      <a:pt x="10" y="45"/>
                    </a:cubicBezTo>
                    <a:cubicBezTo>
                      <a:pt x="6" y="43"/>
                      <a:pt x="0" y="43"/>
                      <a:pt x="1" y="39"/>
                    </a:cubicBezTo>
                    <a:cubicBezTo>
                      <a:pt x="13" y="30"/>
                      <a:pt x="16" y="15"/>
                      <a:pt x="28" y="6"/>
                    </a:cubicBezTo>
                    <a:cubicBezTo>
                      <a:pt x="33" y="4"/>
                      <a:pt x="41" y="0"/>
                      <a:pt x="46" y="4"/>
                    </a:cubicBezTo>
                    <a:cubicBezTo>
                      <a:pt x="44" y="8"/>
                      <a:pt x="48" y="14"/>
                      <a:pt x="44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2" name="Freeform 330"/>
              <p:cNvSpPr/>
              <p:nvPr/>
            </p:nvSpPr>
            <p:spPr bwMode="auto">
              <a:xfrm>
                <a:off x="1996" y="3630"/>
                <a:ext cx="66" cy="23"/>
              </a:xfrm>
              <a:custGeom>
                <a:avLst/>
                <a:gdLst>
                  <a:gd name="T0" fmla="*/ 76 w 76"/>
                  <a:gd name="T1" fmla="*/ 15 h 27"/>
                  <a:gd name="T2" fmla="*/ 73 w 76"/>
                  <a:gd name="T3" fmla="*/ 16 h 27"/>
                  <a:gd name="T4" fmla="*/ 28 w 76"/>
                  <a:gd name="T5" fmla="*/ 20 h 27"/>
                  <a:gd name="T6" fmla="*/ 8 w 76"/>
                  <a:gd name="T7" fmla="*/ 26 h 27"/>
                  <a:gd name="T8" fmla="*/ 2 w 76"/>
                  <a:gd name="T9" fmla="*/ 20 h 27"/>
                  <a:gd name="T10" fmla="*/ 16 w 76"/>
                  <a:gd name="T11" fmla="*/ 18 h 27"/>
                  <a:gd name="T12" fmla="*/ 40 w 76"/>
                  <a:gd name="T13" fmla="*/ 11 h 27"/>
                  <a:gd name="T14" fmla="*/ 76 w 76"/>
                  <a:gd name="T15" fmla="*/ 1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6" h="27">
                    <a:moveTo>
                      <a:pt x="76" y="15"/>
                    </a:moveTo>
                    <a:cubicBezTo>
                      <a:pt x="76" y="16"/>
                      <a:pt x="74" y="15"/>
                      <a:pt x="73" y="16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21" y="26"/>
                      <a:pt x="15" y="23"/>
                      <a:pt x="8" y="26"/>
                    </a:cubicBezTo>
                    <a:cubicBezTo>
                      <a:pt x="3" y="27"/>
                      <a:pt x="0" y="23"/>
                      <a:pt x="2" y="20"/>
                    </a:cubicBezTo>
                    <a:cubicBezTo>
                      <a:pt x="5" y="16"/>
                      <a:pt x="12" y="19"/>
                      <a:pt x="16" y="18"/>
                    </a:cubicBezTo>
                    <a:cubicBezTo>
                      <a:pt x="25" y="15"/>
                      <a:pt x="33" y="15"/>
                      <a:pt x="40" y="11"/>
                    </a:cubicBezTo>
                    <a:cubicBezTo>
                      <a:pt x="53" y="11"/>
                      <a:pt x="69" y="0"/>
                      <a:pt x="76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3" name="Freeform 331"/>
              <p:cNvSpPr/>
              <p:nvPr/>
            </p:nvSpPr>
            <p:spPr bwMode="auto">
              <a:xfrm>
                <a:off x="1867" y="3646"/>
                <a:ext cx="56" cy="35"/>
              </a:xfrm>
              <a:custGeom>
                <a:avLst/>
                <a:gdLst>
                  <a:gd name="T0" fmla="*/ 35 w 65"/>
                  <a:gd name="T1" fmla="*/ 4 h 40"/>
                  <a:gd name="T2" fmla="*/ 62 w 65"/>
                  <a:gd name="T3" fmla="*/ 7 h 40"/>
                  <a:gd name="T4" fmla="*/ 58 w 65"/>
                  <a:gd name="T5" fmla="*/ 16 h 40"/>
                  <a:gd name="T6" fmla="*/ 6 w 65"/>
                  <a:gd name="T7" fmla="*/ 39 h 40"/>
                  <a:gd name="T8" fmla="*/ 0 w 65"/>
                  <a:gd name="T9" fmla="*/ 32 h 40"/>
                  <a:gd name="T10" fmla="*/ 32 w 65"/>
                  <a:gd name="T11" fmla="*/ 8 h 40"/>
                  <a:gd name="T12" fmla="*/ 35 w 65"/>
                  <a:gd name="T13" fmla="*/ 4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40">
                    <a:moveTo>
                      <a:pt x="35" y="4"/>
                    </a:moveTo>
                    <a:cubicBezTo>
                      <a:pt x="43" y="1"/>
                      <a:pt x="55" y="0"/>
                      <a:pt x="62" y="7"/>
                    </a:cubicBezTo>
                    <a:cubicBezTo>
                      <a:pt x="65" y="11"/>
                      <a:pt x="62" y="13"/>
                      <a:pt x="58" y="16"/>
                    </a:cubicBezTo>
                    <a:cubicBezTo>
                      <a:pt x="38" y="18"/>
                      <a:pt x="22" y="31"/>
                      <a:pt x="6" y="39"/>
                    </a:cubicBezTo>
                    <a:cubicBezTo>
                      <a:pt x="0" y="40"/>
                      <a:pt x="0" y="35"/>
                      <a:pt x="0" y="32"/>
                    </a:cubicBezTo>
                    <a:cubicBezTo>
                      <a:pt x="14" y="27"/>
                      <a:pt x="22" y="16"/>
                      <a:pt x="32" y="8"/>
                    </a:cubicBezTo>
                    <a:cubicBezTo>
                      <a:pt x="30" y="5"/>
                      <a:pt x="33" y="4"/>
                      <a:pt x="3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4" name="Freeform 332"/>
              <p:cNvSpPr/>
              <p:nvPr/>
            </p:nvSpPr>
            <p:spPr bwMode="auto">
              <a:xfrm>
                <a:off x="1240" y="3651"/>
                <a:ext cx="36" cy="23"/>
              </a:xfrm>
              <a:custGeom>
                <a:avLst/>
                <a:gdLst>
                  <a:gd name="T0" fmla="*/ 3 w 41"/>
                  <a:gd name="T1" fmla="*/ 27 h 27"/>
                  <a:gd name="T2" fmla="*/ 0 w 41"/>
                  <a:gd name="T3" fmla="*/ 25 h 27"/>
                  <a:gd name="T4" fmla="*/ 33 w 41"/>
                  <a:gd name="T5" fmla="*/ 0 h 27"/>
                  <a:gd name="T6" fmla="*/ 38 w 41"/>
                  <a:gd name="T7" fmla="*/ 7 h 27"/>
                  <a:gd name="T8" fmla="*/ 3 w 41"/>
                  <a:gd name="T9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27">
                    <a:moveTo>
                      <a:pt x="3" y="27"/>
                    </a:moveTo>
                    <a:cubicBezTo>
                      <a:pt x="0" y="25"/>
                      <a:pt x="0" y="25"/>
                      <a:pt x="0" y="25"/>
                    </a:cubicBezTo>
                    <a:cubicBezTo>
                      <a:pt x="12" y="17"/>
                      <a:pt x="22" y="8"/>
                      <a:pt x="33" y="0"/>
                    </a:cubicBezTo>
                    <a:cubicBezTo>
                      <a:pt x="36" y="2"/>
                      <a:pt x="41" y="4"/>
                      <a:pt x="38" y="7"/>
                    </a:cubicBezTo>
                    <a:lnTo>
                      <a:pt x="3" y="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5" name="Freeform 333"/>
              <p:cNvSpPr/>
              <p:nvPr/>
            </p:nvSpPr>
            <p:spPr bwMode="auto">
              <a:xfrm>
                <a:off x="1917" y="3650"/>
                <a:ext cx="59" cy="35"/>
              </a:xfrm>
              <a:custGeom>
                <a:avLst/>
                <a:gdLst>
                  <a:gd name="T0" fmla="*/ 59 w 69"/>
                  <a:gd name="T1" fmla="*/ 3 h 40"/>
                  <a:gd name="T2" fmla="*/ 67 w 69"/>
                  <a:gd name="T3" fmla="*/ 12 h 40"/>
                  <a:gd name="T4" fmla="*/ 5 w 69"/>
                  <a:gd name="T5" fmla="*/ 40 h 40"/>
                  <a:gd name="T6" fmla="*/ 0 w 69"/>
                  <a:gd name="T7" fmla="*/ 35 h 40"/>
                  <a:gd name="T8" fmla="*/ 31 w 69"/>
                  <a:gd name="T9" fmla="*/ 19 h 40"/>
                  <a:gd name="T10" fmla="*/ 59 w 69"/>
                  <a:gd name="T11" fmla="*/ 3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9" h="40">
                    <a:moveTo>
                      <a:pt x="59" y="3"/>
                    </a:moveTo>
                    <a:cubicBezTo>
                      <a:pt x="64" y="4"/>
                      <a:pt x="69" y="7"/>
                      <a:pt x="67" y="12"/>
                    </a:cubicBezTo>
                    <a:cubicBezTo>
                      <a:pt x="47" y="23"/>
                      <a:pt x="23" y="27"/>
                      <a:pt x="5" y="40"/>
                    </a:cubicBezTo>
                    <a:cubicBezTo>
                      <a:pt x="1" y="39"/>
                      <a:pt x="1" y="38"/>
                      <a:pt x="0" y="35"/>
                    </a:cubicBezTo>
                    <a:cubicBezTo>
                      <a:pt x="11" y="30"/>
                      <a:pt x="19" y="24"/>
                      <a:pt x="31" y="19"/>
                    </a:cubicBezTo>
                    <a:cubicBezTo>
                      <a:pt x="46" y="19"/>
                      <a:pt x="43" y="0"/>
                      <a:pt x="5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6" name="Freeform 334"/>
              <p:cNvSpPr/>
              <p:nvPr/>
            </p:nvSpPr>
            <p:spPr bwMode="auto">
              <a:xfrm>
                <a:off x="1693" y="3654"/>
                <a:ext cx="89" cy="47"/>
              </a:xfrm>
              <a:custGeom>
                <a:avLst/>
                <a:gdLst>
                  <a:gd name="T0" fmla="*/ 101 w 103"/>
                  <a:gd name="T1" fmla="*/ 6 h 54"/>
                  <a:gd name="T2" fmla="*/ 50 w 103"/>
                  <a:gd name="T3" fmla="*/ 35 h 54"/>
                  <a:gd name="T4" fmla="*/ 7 w 103"/>
                  <a:gd name="T5" fmla="*/ 53 h 54"/>
                  <a:gd name="T6" fmla="*/ 4 w 103"/>
                  <a:gd name="T7" fmla="*/ 47 h 54"/>
                  <a:gd name="T8" fmla="*/ 33 w 103"/>
                  <a:gd name="T9" fmla="*/ 35 h 54"/>
                  <a:gd name="T10" fmla="*/ 53 w 103"/>
                  <a:gd name="T11" fmla="*/ 19 h 54"/>
                  <a:gd name="T12" fmla="*/ 99 w 103"/>
                  <a:gd name="T13" fmla="*/ 0 h 54"/>
                  <a:gd name="T14" fmla="*/ 101 w 103"/>
                  <a:gd name="T15" fmla="*/ 6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3" h="54">
                    <a:moveTo>
                      <a:pt x="101" y="6"/>
                    </a:moveTo>
                    <a:cubicBezTo>
                      <a:pt x="88" y="21"/>
                      <a:pt x="65" y="22"/>
                      <a:pt x="50" y="35"/>
                    </a:cubicBezTo>
                    <a:cubicBezTo>
                      <a:pt x="33" y="38"/>
                      <a:pt x="23" y="51"/>
                      <a:pt x="7" y="53"/>
                    </a:cubicBezTo>
                    <a:cubicBezTo>
                      <a:pt x="2" y="54"/>
                      <a:pt x="0" y="49"/>
                      <a:pt x="4" y="47"/>
                    </a:cubicBezTo>
                    <a:cubicBezTo>
                      <a:pt x="33" y="35"/>
                      <a:pt x="33" y="35"/>
                      <a:pt x="33" y="35"/>
                    </a:cubicBezTo>
                    <a:cubicBezTo>
                      <a:pt x="40" y="30"/>
                      <a:pt x="47" y="23"/>
                      <a:pt x="53" y="19"/>
                    </a:cubicBezTo>
                    <a:cubicBezTo>
                      <a:pt x="68" y="13"/>
                      <a:pt x="83" y="4"/>
                      <a:pt x="99" y="0"/>
                    </a:cubicBezTo>
                    <a:cubicBezTo>
                      <a:pt x="101" y="3"/>
                      <a:pt x="103" y="3"/>
                      <a:pt x="101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7" name="Freeform 335"/>
              <p:cNvSpPr/>
              <p:nvPr/>
            </p:nvSpPr>
            <p:spPr bwMode="auto">
              <a:xfrm>
                <a:off x="1527" y="3652"/>
                <a:ext cx="15" cy="21"/>
              </a:xfrm>
              <a:custGeom>
                <a:avLst/>
                <a:gdLst>
                  <a:gd name="T0" fmla="*/ 13 w 17"/>
                  <a:gd name="T1" fmla="*/ 5 h 24"/>
                  <a:gd name="T2" fmla="*/ 13 w 17"/>
                  <a:gd name="T3" fmla="*/ 20 h 24"/>
                  <a:gd name="T4" fmla="*/ 3 w 17"/>
                  <a:gd name="T5" fmla="*/ 19 h 24"/>
                  <a:gd name="T6" fmla="*/ 2 w 17"/>
                  <a:gd name="T7" fmla="*/ 8 h 24"/>
                  <a:gd name="T8" fmla="*/ 13 w 17"/>
                  <a:gd name="T9" fmla="*/ 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4">
                    <a:moveTo>
                      <a:pt x="13" y="5"/>
                    </a:moveTo>
                    <a:cubicBezTo>
                      <a:pt x="13" y="11"/>
                      <a:pt x="17" y="16"/>
                      <a:pt x="13" y="20"/>
                    </a:cubicBezTo>
                    <a:cubicBezTo>
                      <a:pt x="10" y="24"/>
                      <a:pt x="7" y="19"/>
                      <a:pt x="3" y="19"/>
                    </a:cubicBezTo>
                    <a:cubicBezTo>
                      <a:pt x="0" y="16"/>
                      <a:pt x="3" y="11"/>
                      <a:pt x="2" y="8"/>
                    </a:cubicBezTo>
                    <a:cubicBezTo>
                      <a:pt x="2" y="2"/>
                      <a:pt x="12" y="0"/>
                      <a:pt x="1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8" name="Freeform 336"/>
              <p:cNvSpPr/>
              <p:nvPr/>
            </p:nvSpPr>
            <p:spPr bwMode="auto">
              <a:xfrm>
                <a:off x="2431" y="3646"/>
                <a:ext cx="27" cy="16"/>
              </a:xfrm>
              <a:custGeom>
                <a:avLst/>
                <a:gdLst>
                  <a:gd name="T0" fmla="*/ 31 w 31"/>
                  <a:gd name="T1" fmla="*/ 8 h 18"/>
                  <a:gd name="T2" fmla="*/ 26 w 31"/>
                  <a:gd name="T3" fmla="*/ 15 h 18"/>
                  <a:gd name="T4" fmla="*/ 0 w 31"/>
                  <a:gd name="T5" fmla="*/ 8 h 18"/>
                  <a:gd name="T6" fmla="*/ 31 w 31"/>
                  <a:gd name="T7" fmla="*/ 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18">
                    <a:moveTo>
                      <a:pt x="31" y="8"/>
                    </a:moveTo>
                    <a:cubicBezTo>
                      <a:pt x="31" y="11"/>
                      <a:pt x="30" y="14"/>
                      <a:pt x="26" y="15"/>
                    </a:cubicBezTo>
                    <a:cubicBezTo>
                      <a:pt x="17" y="18"/>
                      <a:pt x="8" y="14"/>
                      <a:pt x="0" y="8"/>
                    </a:cubicBezTo>
                    <a:cubicBezTo>
                      <a:pt x="5" y="0"/>
                      <a:pt x="23" y="2"/>
                      <a:pt x="3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9" name="Freeform 337"/>
              <p:cNvSpPr/>
              <p:nvPr/>
            </p:nvSpPr>
            <p:spPr bwMode="auto">
              <a:xfrm>
                <a:off x="1099" y="3654"/>
                <a:ext cx="50" cy="71"/>
              </a:xfrm>
              <a:custGeom>
                <a:avLst/>
                <a:gdLst>
                  <a:gd name="T0" fmla="*/ 5 w 58"/>
                  <a:gd name="T1" fmla="*/ 81 h 82"/>
                  <a:gd name="T2" fmla="*/ 0 w 58"/>
                  <a:gd name="T3" fmla="*/ 78 h 82"/>
                  <a:gd name="T4" fmla="*/ 35 w 58"/>
                  <a:gd name="T5" fmla="*/ 19 h 82"/>
                  <a:gd name="T6" fmla="*/ 53 w 58"/>
                  <a:gd name="T7" fmla="*/ 2 h 82"/>
                  <a:gd name="T8" fmla="*/ 58 w 58"/>
                  <a:gd name="T9" fmla="*/ 7 h 82"/>
                  <a:gd name="T10" fmla="*/ 26 w 58"/>
                  <a:gd name="T11" fmla="*/ 55 h 82"/>
                  <a:gd name="T12" fmla="*/ 5 w 58"/>
                  <a:gd name="T13" fmla="*/ 81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82">
                    <a:moveTo>
                      <a:pt x="5" y="81"/>
                    </a:moveTo>
                    <a:cubicBezTo>
                      <a:pt x="2" y="82"/>
                      <a:pt x="0" y="79"/>
                      <a:pt x="0" y="78"/>
                    </a:cubicBezTo>
                    <a:cubicBezTo>
                      <a:pt x="11" y="58"/>
                      <a:pt x="35" y="43"/>
                      <a:pt x="35" y="19"/>
                    </a:cubicBezTo>
                    <a:cubicBezTo>
                      <a:pt x="41" y="14"/>
                      <a:pt x="43" y="6"/>
                      <a:pt x="53" y="2"/>
                    </a:cubicBezTo>
                    <a:cubicBezTo>
                      <a:pt x="56" y="0"/>
                      <a:pt x="58" y="6"/>
                      <a:pt x="58" y="7"/>
                    </a:cubicBezTo>
                    <a:cubicBezTo>
                      <a:pt x="48" y="25"/>
                      <a:pt x="38" y="39"/>
                      <a:pt x="26" y="55"/>
                    </a:cubicBezTo>
                    <a:cubicBezTo>
                      <a:pt x="16" y="63"/>
                      <a:pt x="16" y="74"/>
                      <a:pt x="5" y="8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0" name="Freeform 338"/>
              <p:cNvSpPr/>
              <p:nvPr/>
            </p:nvSpPr>
            <p:spPr bwMode="auto">
              <a:xfrm>
                <a:off x="909" y="3664"/>
                <a:ext cx="11" cy="10"/>
              </a:xfrm>
              <a:custGeom>
                <a:avLst/>
                <a:gdLst>
                  <a:gd name="T0" fmla="*/ 1 w 13"/>
                  <a:gd name="T1" fmla="*/ 4 h 12"/>
                  <a:gd name="T2" fmla="*/ 8 w 13"/>
                  <a:gd name="T3" fmla="*/ 2 h 12"/>
                  <a:gd name="T4" fmla="*/ 13 w 13"/>
                  <a:gd name="T5" fmla="*/ 7 h 12"/>
                  <a:gd name="T6" fmla="*/ 5 w 13"/>
                  <a:gd name="T7" fmla="*/ 11 h 12"/>
                  <a:gd name="T8" fmla="*/ 1 w 13"/>
                  <a:gd name="T9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2">
                    <a:moveTo>
                      <a:pt x="1" y="4"/>
                    </a:moveTo>
                    <a:cubicBezTo>
                      <a:pt x="0" y="0"/>
                      <a:pt x="5" y="2"/>
                      <a:pt x="8" y="2"/>
                    </a:cubicBezTo>
                    <a:cubicBezTo>
                      <a:pt x="11" y="2"/>
                      <a:pt x="13" y="4"/>
                      <a:pt x="13" y="7"/>
                    </a:cubicBezTo>
                    <a:cubicBezTo>
                      <a:pt x="13" y="10"/>
                      <a:pt x="9" y="12"/>
                      <a:pt x="5" y="11"/>
                    </a:cubicBezTo>
                    <a:cubicBezTo>
                      <a:pt x="1" y="10"/>
                      <a:pt x="1" y="7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1" name="Freeform 339"/>
              <p:cNvSpPr/>
              <p:nvPr/>
            </p:nvSpPr>
            <p:spPr bwMode="auto">
              <a:xfrm>
                <a:off x="2170" y="3664"/>
                <a:ext cx="49" cy="22"/>
              </a:xfrm>
              <a:custGeom>
                <a:avLst/>
                <a:gdLst>
                  <a:gd name="T0" fmla="*/ 56 w 57"/>
                  <a:gd name="T1" fmla="*/ 18 h 26"/>
                  <a:gd name="T2" fmla="*/ 8 w 57"/>
                  <a:gd name="T3" fmla="*/ 14 h 26"/>
                  <a:gd name="T4" fmla="*/ 3 w 57"/>
                  <a:gd name="T5" fmla="*/ 8 h 26"/>
                  <a:gd name="T6" fmla="*/ 16 w 57"/>
                  <a:gd name="T7" fmla="*/ 8 h 26"/>
                  <a:gd name="T8" fmla="*/ 57 w 57"/>
                  <a:gd name="T9" fmla="*/ 12 h 26"/>
                  <a:gd name="T10" fmla="*/ 56 w 57"/>
                  <a:gd name="T11" fmla="*/ 1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" h="26">
                    <a:moveTo>
                      <a:pt x="56" y="18"/>
                    </a:moveTo>
                    <a:cubicBezTo>
                      <a:pt x="39" y="26"/>
                      <a:pt x="24" y="11"/>
                      <a:pt x="8" y="14"/>
                    </a:cubicBezTo>
                    <a:cubicBezTo>
                      <a:pt x="3" y="14"/>
                      <a:pt x="0" y="11"/>
                      <a:pt x="3" y="8"/>
                    </a:cubicBezTo>
                    <a:cubicBezTo>
                      <a:pt x="6" y="8"/>
                      <a:pt x="13" y="6"/>
                      <a:pt x="16" y="8"/>
                    </a:cubicBezTo>
                    <a:cubicBezTo>
                      <a:pt x="28" y="0"/>
                      <a:pt x="44" y="8"/>
                      <a:pt x="57" y="12"/>
                    </a:cubicBezTo>
                    <a:cubicBezTo>
                      <a:pt x="57" y="14"/>
                      <a:pt x="57" y="16"/>
                      <a:pt x="56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2" name="Freeform 340"/>
              <p:cNvSpPr/>
              <p:nvPr/>
            </p:nvSpPr>
            <p:spPr bwMode="auto">
              <a:xfrm>
                <a:off x="1555" y="3667"/>
                <a:ext cx="32" cy="25"/>
              </a:xfrm>
              <a:custGeom>
                <a:avLst/>
                <a:gdLst>
                  <a:gd name="T0" fmla="*/ 31 w 36"/>
                  <a:gd name="T1" fmla="*/ 0 h 28"/>
                  <a:gd name="T2" fmla="*/ 35 w 36"/>
                  <a:gd name="T3" fmla="*/ 6 h 28"/>
                  <a:gd name="T4" fmla="*/ 10 w 36"/>
                  <a:gd name="T5" fmla="*/ 27 h 28"/>
                  <a:gd name="T6" fmla="*/ 0 w 36"/>
                  <a:gd name="T7" fmla="*/ 26 h 28"/>
                  <a:gd name="T8" fmla="*/ 2 w 36"/>
                  <a:gd name="T9" fmla="*/ 20 h 28"/>
                  <a:gd name="T10" fmla="*/ 31 w 36"/>
                  <a:gd name="T11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28">
                    <a:moveTo>
                      <a:pt x="31" y="0"/>
                    </a:moveTo>
                    <a:cubicBezTo>
                      <a:pt x="33" y="2"/>
                      <a:pt x="36" y="3"/>
                      <a:pt x="35" y="6"/>
                    </a:cubicBezTo>
                    <a:cubicBezTo>
                      <a:pt x="26" y="14"/>
                      <a:pt x="18" y="22"/>
                      <a:pt x="10" y="27"/>
                    </a:cubicBezTo>
                    <a:cubicBezTo>
                      <a:pt x="7" y="28"/>
                      <a:pt x="3" y="28"/>
                      <a:pt x="0" y="26"/>
                    </a:cubicBezTo>
                    <a:cubicBezTo>
                      <a:pt x="0" y="24"/>
                      <a:pt x="0" y="22"/>
                      <a:pt x="2" y="20"/>
                    </a:cubicBezTo>
                    <a:cubicBezTo>
                      <a:pt x="15" y="15"/>
                      <a:pt x="18" y="2"/>
                      <a:pt x="3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3" name="Freeform 341"/>
              <p:cNvSpPr/>
              <p:nvPr/>
            </p:nvSpPr>
            <p:spPr bwMode="auto">
              <a:xfrm>
                <a:off x="422" y="3674"/>
                <a:ext cx="94" cy="99"/>
              </a:xfrm>
              <a:custGeom>
                <a:avLst/>
                <a:gdLst>
                  <a:gd name="T0" fmla="*/ 102 w 109"/>
                  <a:gd name="T1" fmla="*/ 18 h 114"/>
                  <a:gd name="T2" fmla="*/ 81 w 109"/>
                  <a:gd name="T3" fmla="*/ 40 h 114"/>
                  <a:gd name="T4" fmla="*/ 13 w 109"/>
                  <a:gd name="T5" fmla="*/ 111 h 114"/>
                  <a:gd name="T6" fmla="*/ 1 w 109"/>
                  <a:gd name="T7" fmla="*/ 111 h 114"/>
                  <a:gd name="T8" fmla="*/ 10 w 109"/>
                  <a:gd name="T9" fmla="*/ 102 h 114"/>
                  <a:gd name="T10" fmla="*/ 41 w 109"/>
                  <a:gd name="T11" fmla="*/ 59 h 114"/>
                  <a:gd name="T12" fmla="*/ 59 w 109"/>
                  <a:gd name="T13" fmla="*/ 47 h 114"/>
                  <a:gd name="T14" fmla="*/ 72 w 109"/>
                  <a:gd name="T15" fmla="*/ 26 h 114"/>
                  <a:gd name="T16" fmla="*/ 91 w 109"/>
                  <a:gd name="T17" fmla="*/ 2 h 114"/>
                  <a:gd name="T18" fmla="*/ 104 w 109"/>
                  <a:gd name="T19" fmla="*/ 6 h 114"/>
                  <a:gd name="T20" fmla="*/ 102 w 109"/>
                  <a:gd name="T21" fmla="*/ 18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9" h="114">
                    <a:moveTo>
                      <a:pt x="102" y="18"/>
                    </a:moveTo>
                    <a:cubicBezTo>
                      <a:pt x="94" y="23"/>
                      <a:pt x="87" y="32"/>
                      <a:pt x="81" y="40"/>
                    </a:cubicBezTo>
                    <a:cubicBezTo>
                      <a:pt x="59" y="64"/>
                      <a:pt x="31" y="85"/>
                      <a:pt x="13" y="111"/>
                    </a:cubicBezTo>
                    <a:cubicBezTo>
                      <a:pt x="10" y="113"/>
                      <a:pt x="5" y="114"/>
                      <a:pt x="1" y="111"/>
                    </a:cubicBezTo>
                    <a:cubicBezTo>
                      <a:pt x="0" y="106"/>
                      <a:pt x="6" y="105"/>
                      <a:pt x="10" y="102"/>
                    </a:cubicBezTo>
                    <a:cubicBezTo>
                      <a:pt x="16" y="86"/>
                      <a:pt x="30" y="74"/>
                      <a:pt x="41" y="59"/>
                    </a:cubicBezTo>
                    <a:cubicBezTo>
                      <a:pt x="51" y="60"/>
                      <a:pt x="53" y="51"/>
                      <a:pt x="59" y="47"/>
                    </a:cubicBezTo>
                    <a:cubicBezTo>
                      <a:pt x="59" y="39"/>
                      <a:pt x="76" y="35"/>
                      <a:pt x="72" y="26"/>
                    </a:cubicBezTo>
                    <a:cubicBezTo>
                      <a:pt x="84" y="20"/>
                      <a:pt x="79" y="8"/>
                      <a:pt x="91" y="2"/>
                    </a:cubicBezTo>
                    <a:cubicBezTo>
                      <a:pt x="95" y="0"/>
                      <a:pt x="100" y="3"/>
                      <a:pt x="104" y="6"/>
                    </a:cubicBezTo>
                    <a:cubicBezTo>
                      <a:pt x="109" y="10"/>
                      <a:pt x="104" y="14"/>
                      <a:pt x="102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4" name="Freeform 342"/>
              <p:cNvSpPr/>
              <p:nvPr/>
            </p:nvSpPr>
            <p:spPr bwMode="auto">
              <a:xfrm>
                <a:off x="391" y="3671"/>
                <a:ext cx="49" cy="44"/>
              </a:xfrm>
              <a:custGeom>
                <a:avLst/>
                <a:gdLst>
                  <a:gd name="T0" fmla="*/ 38 w 56"/>
                  <a:gd name="T1" fmla="*/ 24 h 51"/>
                  <a:gd name="T2" fmla="*/ 17 w 56"/>
                  <a:gd name="T3" fmla="*/ 48 h 51"/>
                  <a:gd name="T4" fmla="*/ 5 w 56"/>
                  <a:gd name="T5" fmla="*/ 48 h 51"/>
                  <a:gd name="T6" fmla="*/ 23 w 56"/>
                  <a:gd name="T7" fmla="*/ 23 h 51"/>
                  <a:gd name="T8" fmla="*/ 50 w 56"/>
                  <a:gd name="T9" fmla="*/ 10 h 51"/>
                  <a:gd name="T10" fmla="*/ 38 w 56"/>
                  <a:gd name="T11" fmla="*/ 24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6" h="51">
                    <a:moveTo>
                      <a:pt x="38" y="24"/>
                    </a:moveTo>
                    <a:cubicBezTo>
                      <a:pt x="32" y="32"/>
                      <a:pt x="22" y="40"/>
                      <a:pt x="17" y="48"/>
                    </a:cubicBezTo>
                    <a:cubicBezTo>
                      <a:pt x="12" y="47"/>
                      <a:pt x="8" y="51"/>
                      <a:pt x="5" y="48"/>
                    </a:cubicBezTo>
                    <a:cubicBezTo>
                      <a:pt x="0" y="38"/>
                      <a:pt x="17" y="31"/>
                      <a:pt x="23" y="23"/>
                    </a:cubicBezTo>
                    <a:cubicBezTo>
                      <a:pt x="30" y="18"/>
                      <a:pt x="36" y="0"/>
                      <a:pt x="50" y="10"/>
                    </a:cubicBezTo>
                    <a:cubicBezTo>
                      <a:pt x="56" y="18"/>
                      <a:pt x="43" y="20"/>
                      <a:pt x="38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5" name="Freeform 343"/>
              <p:cNvSpPr/>
              <p:nvPr/>
            </p:nvSpPr>
            <p:spPr bwMode="auto">
              <a:xfrm>
                <a:off x="1375" y="3676"/>
                <a:ext cx="20" cy="16"/>
              </a:xfrm>
              <a:custGeom>
                <a:avLst/>
                <a:gdLst>
                  <a:gd name="T0" fmla="*/ 4 w 23"/>
                  <a:gd name="T1" fmla="*/ 14 h 18"/>
                  <a:gd name="T2" fmla="*/ 4 w 23"/>
                  <a:gd name="T3" fmla="*/ 6 h 18"/>
                  <a:gd name="T4" fmla="*/ 13 w 23"/>
                  <a:gd name="T5" fmla="*/ 0 h 18"/>
                  <a:gd name="T6" fmla="*/ 23 w 23"/>
                  <a:gd name="T7" fmla="*/ 8 h 18"/>
                  <a:gd name="T8" fmla="*/ 4 w 23"/>
                  <a:gd name="T9" fmla="*/ 14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18">
                    <a:moveTo>
                      <a:pt x="4" y="14"/>
                    </a:moveTo>
                    <a:cubicBezTo>
                      <a:pt x="0" y="12"/>
                      <a:pt x="4" y="9"/>
                      <a:pt x="4" y="6"/>
                    </a:cubicBezTo>
                    <a:cubicBezTo>
                      <a:pt x="5" y="4"/>
                      <a:pt x="7" y="0"/>
                      <a:pt x="13" y="0"/>
                    </a:cubicBezTo>
                    <a:cubicBezTo>
                      <a:pt x="17" y="2"/>
                      <a:pt x="22" y="4"/>
                      <a:pt x="23" y="8"/>
                    </a:cubicBezTo>
                    <a:cubicBezTo>
                      <a:pt x="17" y="9"/>
                      <a:pt x="12" y="18"/>
                      <a:pt x="4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6" name="Freeform 344"/>
              <p:cNvSpPr/>
              <p:nvPr/>
            </p:nvSpPr>
            <p:spPr bwMode="auto">
              <a:xfrm>
                <a:off x="1062" y="3676"/>
                <a:ext cx="35" cy="46"/>
              </a:xfrm>
              <a:custGeom>
                <a:avLst/>
                <a:gdLst>
                  <a:gd name="T0" fmla="*/ 41 w 41"/>
                  <a:gd name="T1" fmla="*/ 5 h 53"/>
                  <a:gd name="T2" fmla="*/ 3 w 41"/>
                  <a:gd name="T3" fmla="*/ 53 h 53"/>
                  <a:gd name="T4" fmla="*/ 0 w 41"/>
                  <a:gd name="T5" fmla="*/ 52 h 53"/>
                  <a:gd name="T6" fmla="*/ 12 w 41"/>
                  <a:gd name="T7" fmla="*/ 24 h 53"/>
                  <a:gd name="T8" fmla="*/ 28 w 41"/>
                  <a:gd name="T9" fmla="*/ 2 h 53"/>
                  <a:gd name="T10" fmla="*/ 41 w 41"/>
                  <a:gd name="T11" fmla="*/ 5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53">
                    <a:moveTo>
                      <a:pt x="41" y="5"/>
                    </a:moveTo>
                    <a:cubicBezTo>
                      <a:pt x="28" y="21"/>
                      <a:pt x="15" y="36"/>
                      <a:pt x="3" y="53"/>
                    </a:cubicBezTo>
                    <a:cubicBezTo>
                      <a:pt x="3" y="52"/>
                      <a:pt x="2" y="53"/>
                      <a:pt x="0" y="52"/>
                    </a:cubicBezTo>
                    <a:cubicBezTo>
                      <a:pt x="2" y="42"/>
                      <a:pt x="8" y="33"/>
                      <a:pt x="12" y="24"/>
                    </a:cubicBezTo>
                    <a:cubicBezTo>
                      <a:pt x="17" y="17"/>
                      <a:pt x="23" y="9"/>
                      <a:pt x="28" y="2"/>
                    </a:cubicBezTo>
                    <a:cubicBezTo>
                      <a:pt x="33" y="1"/>
                      <a:pt x="40" y="0"/>
                      <a:pt x="4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7" name="Freeform 345"/>
              <p:cNvSpPr/>
              <p:nvPr/>
            </p:nvSpPr>
            <p:spPr bwMode="auto">
              <a:xfrm>
                <a:off x="2356" y="3671"/>
                <a:ext cx="81" cy="19"/>
              </a:xfrm>
              <a:custGeom>
                <a:avLst/>
                <a:gdLst>
                  <a:gd name="T0" fmla="*/ 94 w 94"/>
                  <a:gd name="T1" fmla="*/ 18 h 22"/>
                  <a:gd name="T2" fmla="*/ 87 w 94"/>
                  <a:gd name="T3" fmla="*/ 22 h 22"/>
                  <a:gd name="T4" fmla="*/ 24 w 94"/>
                  <a:gd name="T5" fmla="*/ 14 h 22"/>
                  <a:gd name="T6" fmla="*/ 5 w 94"/>
                  <a:gd name="T7" fmla="*/ 16 h 22"/>
                  <a:gd name="T8" fmla="*/ 5 w 94"/>
                  <a:gd name="T9" fmla="*/ 10 h 22"/>
                  <a:gd name="T10" fmla="*/ 72 w 94"/>
                  <a:gd name="T11" fmla="*/ 0 h 22"/>
                  <a:gd name="T12" fmla="*/ 94 w 94"/>
                  <a:gd name="T13" fmla="*/ 1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2">
                    <a:moveTo>
                      <a:pt x="94" y="18"/>
                    </a:moveTo>
                    <a:cubicBezTo>
                      <a:pt x="92" y="20"/>
                      <a:pt x="89" y="22"/>
                      <a:pt x="87" y="22"/>
                    </a:cubicBezTo>
                    <a:cubicBezTo>
                      <a:pt x="66" y="18"/>
                      <a:pt x="48" y="14"/>
                      <a:pt x="24" y="14"/>
                    </a:cubicBezTo>
                    <a:cubicBezTo>
                      <a:pt x="16" y="12"/>
                      <a:pt x="11" y="20"/>
                      <a:pt x="5" y="16"/>
                    </a:cubicBezTo>
                    <a:cubicBezTo>
                      <a:pt x="0" y="15"/>
                      <a:pt x="1" y="11"/>
                      <a:pt x="5" y="10"/>
                    </a:cubicBezTo>
                    <a:cubicBezTo>
                      <a:pt x="26" y="2"/>
                      <a:pt x="49" y="3"/>
                      <a:pt x="72" y="0"/>
                    </a:cubicBezTo>
                    <a:cubicBezTo>
                      <a:pt x="77" y="10"/>
                      <a:pt x="94" y="7"/>
                      <a:pt x="94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8" name="Freeform 346"/>
              <p:cNvSpPr/>
              <p:nvPr/>
            </p:nvSpPr>
            <p:spPr bwMode="auto">
              <a:xfrm>
                <a:off x="1952" y="3678"/>
                <a:ext cx="109" cy="19"/>
              </a:xfrm>
              <a:custGeom>
                <a:avLst/>
                <a:gdLst>
                  <a:gd name="T0" fmla="*/ 20 w 125"/>
                  <a:gd name="T1" fmla="*/ 15 h 22"/>
                  <a:gd name="T2" fmla="*/ 0 w 125"/>
                  <a:gd name="T3" fmla="*/ 14 h 22"/>
                  <a:gd name="T4" fmla="*/ 3 w 125"/>
                  <a:gd name="T5" fmla="*/ 11 h 22"/>
                  <a:gd name="T6" fmla="*/ 112 w 125"/>
                  <a:gd name="T7" fmla="*/ 0 h 22"/>
                  <a:gd name="T8" fmla="*/ 122 w 125"/>
                  <a:gd name="T9" fmla="*/ 10 h 22"/>
                  <a:gd name="T10" fmla="*/ 86 w 125"/>
                  <a:gd name="T11" fmla="*/ 14 h 22"/>
                  <a:gd name="T12" fmla="*/ 20 w 125"/>
                  <a:gd name="T13" fmla="*/ 15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" h="22">
                    <a:moveTo>
                      <a:pt x="20" y="15"/>
                    </a:moveTo>
                    <a:cubicBezTo>
                      <a:pt x="13" y="16"/>
                      <a:pt x="3" y="22"/>
                      <a:pt x="0" y="14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9" y="6"/>
                      <a:pt x="76" y="6"/>
                      <a:pt x="112" y="0"/>
                    </a:cubicBezTo>
                    <a:cubicBezTo>
                      <a:pt x="115" y="3"/>
                      <a:pt x="125" y="3"/>
                      <a:pt x="122" y="10"/>
                    </a:cubicBezTo>
                    <a:cubicBezTo>
                      <a:pt x="114" y="16"/>
                      <a:pt x="97" y="14"/>
                      <a:pt x="86" y="14"/>
                    </a:cubicBezTo>
                    <a:cubicBezTo>
                      <a:pt x="64" y="14"/>
                      <a:pt x="39" y="20"/>
                      <a:pt x="20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9" name="Freeform 347"/>
              <p:cNvSpPr/>
              <p:nvPr/>
            </p:nvSpPr>
            <p:spPr bwMode="auto">
              <a:xfrm>
                <a:off x="1811" y="3676"/>
                <a:ext cx="38" cy="21"/>
              </a:xfrm>
              <a:custGeom>
                <a:avLst/>
                <a:gdLst>
                  <a:gd name="T0" fmla="*/ 34 w 44"/>
                  <a:gd name="T1" fmla="*/ 4 h 24"/>
                  <a:gd name="T2" fmla="*/ 44 w 44"/>
                  <a:gd name="T3" fmla="*/ 10 h 24"/>
                  <a:gd name="T4" fmla="*/ 5 w 44"/>
                  <a:gd name="T5" fmla="*/ 24 h 24"/>
                  <a:gd name="T6" fmla="*/ 1 w 44"/>
                  <a:gd name="T7" fmla="*/ 22 h 24"/>
                  <a:gd name="T8" fmla="*/ 5 w 44"/>
                  <a:gd name="T9" fmla="*/ 14 h 24"/>
                  <a:gd name="T10" fmla="*/ 34 w 44"/>
                  <a:gd name="T11" fmla="*/ 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24">
                    <a:moveTo>
                      <a:pt x="34" y="4"/>
                    </a:moveTo>
                    <a:cubicBezTo>
                      <a:pt x="38" y="5"/>
                      <a:pt x="44" y="6"/>
                      <a:pt x="44" y="10"/>
                    </a:cubicBezTo>
                    <a:cubicBezTo>
                      <a:pt x="34" y="20"/>
                      <a:pt x="18" y="20"/>
                      <a:pt x="5" y="24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0" y="20"/>
                      <a:pt x="3" y="17"/>
                      <a:pt x="5" y="14"/>
                    </a:cubicBezTo>
                    <a:cubicBezTo>
                      <a:pt x="16" y="14"/>
                      <a:pt x="19" y="0"/>
                      <a:pt x="3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0" name="Freeform 348"/>
              <p:cNvSpPr/>
              <p:nvPr/>
            </p:nvSpPr>
            <p:spPr bwMode="auto">
              <a:xfrm>
                <a:off x="930" y="3679"/>
                <a:ext cx="50" cy="73"/>
              </a:xfrm>
              <a:custGeom>
                <a:avLst/>
                <a:gdLst>
                  <a:gd name="T0" fmla="*/ 5 w 58"/>
                  <a:gd name="T1" fmla="*/ 83 h 83"/>
                  <a:gd name="T2" fmla="*/ 0 w 58"/>
                  <a:gd name="T3" fmla="*/ 76 h 83"/>
                  <a:gd name="T4" fmla="*/ 22 w 58"/>
                  <a:gd name="T5" fmla="*/ 41 h 83"/>
                  <a:gd name="T6" fmla="*/ 43 w 58"/>
                  <a:gd name="T7" fmla="*/ 6 h 83"/>
                  <a:gd name="T8" fmla="*/ 51 w 58"/>
                  <a:gd name="T9" fmla="*/ 0 h 83"/>
                  <a:gd name="T10" fmla="*/ 58 w 58"/>
                  <a:gd name="T11" fmla="*/ 6 h 83"/>
                  <a:gd name="T12" fmla="*/ 50 w 58"/>
                  <a:gd name="T13" fmla="*/ 16 h 83"/>
                  <a:gd name="T14" fmla="*/ 30 w 58"/>
                  <a:gd name="T15" fmla="*/ 56 h 83"/>
                  <a:gd name="T16" fmla="*/ 5 w 58"/>
                  <a:gd name="T17" fmla="*/ 8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8" h="83">
                    <a:moveTo>
                      <a:pt x="5" y="83"/>
                    </a:moveTo>
                    <a:cubicBezTo>
                      <a:pt x="2" y="81"/>
                      <a:pt x="0" y="80"/>
                      <a:pt x="0" y="76"/>
                    </a:cubicBezTo>
                    <a:cubicBezTo>
                      <a:pt x="12" y="65"/>
                      <a:pt x="13" y="53"/>
                      <a:pt x="22" y="41"/>
                    </a:cubicBezTo>
                    <a:cubicBezTo>
                      <a:pt x="27" y="29"/>
                      <a:pt x="42" y="20"/>
                      <a:pt x="43" y="6"/>
                    </a:cubicBezTo>
                    <a:cubicBezTo>
                      <a:pt x="43" y="2"/>
                      <a:pt x="48" y="1"/>
                      <a:pt x="51" y="0"/>
                    </a:cubicBezTo>
                    <a:cubicBezTo>
                      <a:pt x="56" y="1"/>
                      <a:pt x="58" y="4"/>
                      <a:pt x="58" y="6"/>
                    </a:cubicBezTo>
                    <a:cubicBezTo>
                      <a:pt x="56" y="10"/>
                      <a:pt x="55" y="14"/>
                      <a:pt x="50" y="16"/>
                    </a:cubicBezTo>
                    <a:cubicBezTo>
                      <a:pt x="43" y="29"/>
                      <a:pt x="32" y="41"/>
                      <a:pt x="30" y="56"/>
                    </a:cubicBezTo>
                    <a:cubicBezTo>
                      <a:pt x="17" y="63"/>
                      <a:pt x="20" y="79"/>
                      <a:pt x="5" y="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1" name="Freeform 349"/>
              <p:cNvSpPr/>
              <p:nvPr/>
            </p:nvSpPr>
            <p:spPr bwMode="auto">
              <a:xfrm>
                <a:off x="671" y="3679"/>
                <a:ext cx="103" cy="81"/>
              </a:xfrm>
              <a:custGeom>
                <a:avLst/>
                <a:gdLst>
                  <a:gd name="T0" fmla="*/ 76 w 119"/>
                  <a:gd name="T1" fmla="*/ 46 h 93"/>
                  <a:gd name="T2" fmla="*/ 61 w 119"/>
                  <a:gd name="T3" fmla="*/ 64 h 93"/>
                  <a:gd name="T4" fmla="*/ 21 w 119"/>
                  <a:gd name="T5" fmla="*/ 93 h 93"/>
                  <a:gd name="T6" fmla="*/ 31 w 119"/>
                  <a:gd name="T7" fmla="*/ 57 h 93"/>
                  <a:gd name="T8" fmla="*/ 71 w 119"/>
                  <a:gd name="T9" fmla="*/ 26 h 93"/>
                  <a:gd name="T10" fmla="*/ 97 w 119"/>
                  <a:gd name="T11" fmla="*/ 2 h 93"/>
                  <a:gd name="T12" fmla="*/ 115 w 119"/>
                  <a:gd name="T13" fmla="*/ 6 h 93"/>
                  <a:gd name="T14" fmla="*/ 76 w 119"/>
                  <a:gd name="T15" fmla="*/ 46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9" h="93">
                    <a:moveTo>
                      <a:pt x="76" y="46"/>
                    </a:moveTo>
                    <a:cubicBezTo>
                      <a:pt x="74" y="54"/>
                      <a:pt x="62" y="56"/>
                      <a:pt x="61" y="64"/>
                    </a:cubicBezTo>
                    <a:cubicBezTo>
                      <a:pt x="41" y="69"/>
                      <a:pt x="44" y="93"/>
                      <a:pt x="21" y="93"/>
                    </a:cubicBezTo>
                    <a:cubicBezTo>
                      <a:pt x="0" y="83"/>
                      <a:pt x="31" y="71"/>
                      <a:pt x="31" y="57"/>
                    </a:cubicBezTo>
                    <a:cubicBezTo>
                      <a:pt x="48" y="49"/>
                      <a:pt x="53" y="32"/>
                      <a:pt x="71" y="26"/>
                    </a:cubicBezTo>
                    <a:cubicBezTo>
                      <a:pt x="74" y="14"/>
                      <a:pt x="89" y="13"/>
                      <a:pt x="97" y="2"/>
                    </a:cubicBezTo>
                    <a:cubicBezTo>
                      <a:pt x="102" y="0"/>
                      <a:pt x="112" y="0"/>
                      <a:pt x="115" y="6"/>
                    </a:cubicBezTo>
                    <a:cubicBezTo>
                      <a:pt x="119" y="29"/>
                      <a:pt x="86" y="28"/>
                      <a:pt x="76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2" name="Freeform 350"/>
              <p:cNvSpPr/>
              <p:nvPr/>
            </p:nvSpPr>
            <p:spPr bwMode="auto">
              <a:xfrm>
                <a:off x="1080" y="3685"/>
                <a:ext cx="135" cy="103"/>
              </a:xfrm>
              <a:custGeom>
                <a:avLst/>
                <a:gdLst>
                  <a:gd name="T0" fmla="*/ 35 w 156"/>
                  <a:gd name="T1" fmla="*/ 74 h 119"/>
                  <a:gd name="T2" fmla="*/ 48 w 156"/>
                  <a:gd name="T3" fmla="*/ 78 h 119"/>
                  <a:gd name="T4" fmla="*/ 57 w 156"/>
                  <a:gd name="T5" fmla="*/ 73 h 119"/>
                  <a:gd name="T6" fmla="*/ 121 w 156"/>
                  <a:gd name="T7" fmla="*/ 7 h 119"/>
                  <a:gd name="T8" fmla="*/ 146 w 156"/>
                  <a:gd name="T9" fmla="*/ 2 h 119"/>
                  <a:gd name="T10" fmla="*/ 156 w 156"/>
                  <a:gd name="T11" fmla="*/ 10 h 119"/>
                  <a:gd name="T12" fmla="*/ 113 w 156"/>
                  <a:gd name="T13" fmla="*/ 42 h 119"/>
                  <a:gd name="T14" fmla="*/ 27 w 156"/>
                  <a:gd name="T15" fmla="*/ 105 h 119"/>
                  <a:gd name="T16" fmla="*/ 4 w 156"/>
                  <a:gd name="T17" fmla="*/ 119 h 119"/>
                  <a:gd name="T18" fmla="*/ 0 w 156"/>
                  <a:gd name="T19" fmla="*/ 115 h 119"/>
                  <a:gd name="T20" fmla="*/ 35 w 156"/>
                  <a:gd name="T21" fmla="*/ 74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6" h="119">
                    <a:moveTo>
                      <a:pt x="35" y="74"/>
                    </a:moveTo>
                    <a:cubicBezTo>
                      <a:pt x="42" y="70"/>
                      <a:pt x="45" y="75"/>
                      <a:pt x="48" y="78"/>
                    </a:cubicBezTo>
                    <a:cubicBezTo>
                      <a:pt x="57" y="73"/>
                      <a:pt x="57" y="73"/>
                      <a:pt x="57" y="73"/>
                    </a:cubicBezTo>
                    <a:cubicBezTo>
                      <a:pt x="78" y="50"/>
                      <a:pt x="126" y="40"/>
                      <a:pt x="121" y="7"/>
                    </a:cubicBezTo>
                    <a:cubicBezTo>
                      <a:pt x="126" y="0"/>
                      <a:pt x="137" y="2"/>
                      <a:pt x="146" y="2"/>
                    </a:cubicBezTo>
                    <a:cubicBezTo>
                      <a:pt x="152" y="0"/>
                      <a:pt x="156" y="6"/>
                      <a:pt x="156" y="10"/>
                    </a:cubicBezTo>
                    <a:cubicBezTo>
                      <a:pt x="144" y="23"/>
                      <a:pt x="124" y="28"/>
                      <a:pt x="113" y="42"/>
                    </a:cubicBezTo>
                    <a:cubicBezTo>
                      <a:pt x="90" y="67"/>
                      <a:pt x="53" y="81"/>
                      <a:pt x="27" y="105"/>
                    </a:cubicBezTo>
                    <a:cubicBezTo>
                      <a:pt x="19" y="110"/>
                      <a:pt x="17" y="119"/>
                      <a:pt x="4" y="119"/>
                    </a:cubicBezTo>
                    <a:cubicBezTo>
                      <a:pt x="0" y="119"/>
                      <a:pt x="2" y="117"/>
                      <a:pt x="0" y="115"/>
                    </a:cubicBezTo>
                    <a:cubicBezTo>
                      <a:pt x="20" y="105"/>
                      <a:pt x="22" y="87"/>
                      <a:pt x="35" y="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3" name="Freeform 351"/>
              <p:cNvSpPr/>
              <p:nvPr/>
            </p:nvSpPr>
            <p:spPr bwMode="auto">
              <a:xfrm>
                <a:off x="440" y="3685"/>
                <a:ext cx="132" cy="149"/>
              </a:xfrm>
              <a:custGeom>
                <a:avLst/>
                <a:gdLst>
                  <a:gd name="T0" fmla="*/ 38 w 152"/>
                  <a:gd name="T1" fmla="*/ 144 h 172"/>
                  <a:gd name="T2" fmla="*/ 25 w 152"/>
                  <a:gd name="T3" fmla="*/ 165 h 172"/>
                  <a:gd name="T4" fmla="*/ 4 w 152"/>
                  <a:gd name="T5" fmla="*/ 169 h 172"/>
                  <a:gd name="T6" fmla="*/ 15 w 152"/>
                  <a:gd name="T7" fmla="*/ 142 h 172"/>
                  <a:gd name="T8" fmla="*/ 25 w 152"/>
                  <a:gd name="T9" fmla="*/ 130 h 172"/>
                  <a:gd name="T10" fmla="*/ 78 w 152"/>
                  <a:gd name="T11" fmla="*/ 67 h 172"/>
                  <a:gd name="T12" fmla="*/ 71 w 152"/>
                  <a:gd name="T13" fmla="*/ 65 h 172"/>
                  <a:gd name="T14" fmla="*/ 74 w 152"/>
                  <a:gd name="T15" fmla="*/ 62 h 172"/>
                  <a:gd name="T16" fmla="*/ 79 w 152"/>
                  <a:gd name="T17" fmla="*/ 66 h 172"/>
                  <a:gd name="T18" fmla="*/ 89 w 152"/>
                  <a:gd name="T19" fmla="*/ 51 h 172"/>
                  <a:gd name="T20" fmla="*/ 107 w 152"/>
                  <a:gd name="T21" fmla="*/ 34 h 172"/>
                  <a:gd name="T22" fmla="*/ 142 w 152"/>
                  <a:gd name="T23" fmla="*/ 0 h 172"/>
                  <a:gd name="T24" fmla="*/ 150 w 152"/>
                  <a:gd name="T25" fmla="*/ 19 h 172"/>
                  <a:gd name="T26" fmla="*/ 122 w 152"/>
                  <a:gd name="T27" fmla="*/ 43 h 172"/>
                  <a:gd name="T28" fmla="*/ 96 w 152"/>
                  <a:gd name="T29" fmla="*/ 67 h 172"/>
                  <a:gd name="T30" fmla="*/ 89 w 152"/>
                  <a:gd name="T31" fmla="*/ 86 h 172"/>
                  <a:gd name="T32" fmla="*/ 38 w 152"/>
                  <a:gd name="T33" fmla="*/ 144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52" h="172">
                    <a:moveTo>
                      <a:pt x="38" y="144"/>
                    </a:moveTo>
                    <a:cubicBezTo>
                      <a:pt x="38" y="153"/>
                      <a:pt x="25" y="156"/>
                      <a:pt x="25" y="165"/>
                    </a:cubicBezTo>
                    <a:cubicBezTo>
                      <a:pt x="18" y="168"/>
                      <a:pt x="12" y="172"/>
                      <a:pt x="4" y="169"/>
                    </a:cubicBezTo>
                    <a:cubicBezTo>
                      <a:pt x="0" y="160"/>
                      <a:pt x="12" y="152"/>
                      <a:pt x="15" y="142"/>
                    </a:cubicBezTo>
                    <a:cubicBezTo>
                      <a:pt x="22" y="141"/>
                      <a:pt x="23" y="136"/>
                      <a:pt x="25" y="130"/>
                    </a:cubicBezTo>
                    <a:cubicBezTo>
                      <a:pt x="46" y="110"/>
                      <a:pt x="63" y="90"/>
                      <a:pt x="78" y="67"/>
                    </a:cubicBezTo>
                    <a:cubicBezTo>
                      <a:pt x="76" y="66"/>
                      <a:pt x="73" y="66"/>
                      <a:pt x="71" y="65"/>
                    </a:cubicBezTo>
                    <a:cubicBezTo>
                      <a:pt x="74" y="62"/>
                      <a:pt x="74" y="62"/>
                      <a:pt x="74" y="62"/>
                    </a:cubicBezTo>
                    <a:cubicBezTo>
                      <a:pt x="78" y="62"/>
                      <a:pt x="78" y="65"/>
                      <a:pt x="79" y="66"/>
                    </a:cubicBezTo>
                    <a:cubicBezTo>
                      <a:pt x="84" y="62"/>
                      <a:pt x="86" y="57"/>
                      <a:pt x="89" y="51"/>
                    </a:cubicBezTo>
                    <a:cubicBezTo>
                      <a:pt x="96" y="46"/>
                      <a:pt x="104" y="40"/>
                      <a:pt x="107" y="34"/>
                    </a:cubicBezTo>
                    <a:cubicBezTo>
                      <a:pt x="122" y="23"/>
                      <a:pt x="119" y="2"/>
                      <a:pt x="142" y="0"/>
                    </a:cubicBezTo>
                    <a:cubicBezTo>
                      <a:pt x="152" y="3"/>
                      <a:pt x="149" y="12"/>
                      <a:pt x="150" y="19"/>
                    </a:cubicBezTo>
                    <a:cubicBezTo>
                      <a:pt x="139" y="26"/>
                      <a:pt x="136" y="39"/>
                      <a:pt x="122" y="43"/>
                    </a:cubicBezTo>
                    <a:cubicBezTo>
                      <a:pt x="109" y="50"/>
                      <a:pt x="114" y="66"/>
                      <a:pt x="96" y="67"/>
                    </a:cubicBezTo>
                    <a:cubicBezTo>
                      <a:pt x="96" y="75"/>
                      <a:pt x="86" y="79"/>
                      <a:pt x="89" y="86"/>
                    </a:cubicBezTo>
                    <a:cubicBezTo>
                      <a:pt x="63" y="101"/>
                      <a:pt x="63" y="127"/>
                      <a:pt x="38" y="1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4" name="Freeform 352"/>
              <p:cNvSpPr/>
              <p:nvPr/>
            </p:nvSpPr>
            <p:spPr bwMode="auto">
              <a:xfrm>
                <a:off x="2101" y="3683"/>
                <a:ext cx="41" cy="24"/>
              </a:xfrm>
              <a:custGeom>
                <a:avLst/>
                <a:gdLst>
                  <a:gd name="T0" fmla="*/ 2 w 48"/>
                  <a:gd name="T1" fmla="*/ 16 h 28"/>
                  <a:gd name="T2" fmla="*/ 30 w 48"/>
                  <a:gd name="T3" fmla="*/ 8 h 28"/>
                  <a:gd name="T4" fmla="*/ 48 w 48"/>
                  <a:gd name="T5" fmla="*/ 14 h 28"/>
                  <a:gd name="T6" fmla="*/ 45 w 48"/>
                  <a:gd name="T7" fmla="*/ 17 h 28"/>
                  <a:gd name="T8" fmla="*/ 12 w 48"/>
                  <a:gd name="T9" fmla="*/ 22 h 28"/>
                  <a:gd name="T10" fmla="*/ 12 w 48"/>
                  <a:gd name="T11" fmla="*/ 26 h 28"/>
                  <a:gd name="T12" fmla="*/ 9 w 48"/>
                  <a:gd name="T13" fmla="*/ 26 h 28"/>
                  <a:gd name="T14" fmla="*/ 10 w 48"/>
                  <a:gd name="T15" fmla="*/ 24 h 28"/>
                  <a:gd name="T16" fmla="*/ 2 w 48"/>
                  <a:gd name="T17" fmla="*/ 1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28">
                    <a:moveTo>
                      <a:pt x="2" y="16"/>
                    </a:moveTo>
                    <a:cubicBezTo>
                      <a:pt x="9" y="8"/>
                      <a:pt x="23" y="14"/>
                      <a:pt x="30" y="8"/>
                    </a:cubicBezTo>
                    <a:cubicBezTo>
                      <a:pt x="37" y="0"/>
                      <a:pt x="45" y="9"/>
                      <a:pt x="48" y="14"/>
                    </a:cubicBezTo>
                    <a:cubicBezTo>
                      <a:pt x="45" y="17"/>
                      <a:pt x="45" y="17"/>
                      <a:pt x="45" y="17"/>
                    </a:cubicBezTo>
                    <a:cubicBezTo>
                      <a:pt x="33" y="17"/>
                      <a:pt x="23" y="20"/>
                      <a:pt x="12" y="22"/>
                    </a:cubicBezTo>
                    <a:cubicBezTo>
                      <a:pt x="12" y="26"/>
                      <a:pt x="12" y="26"/>
                      <a:pt x="12" y="26"/>
                    </a:cubicBezTo>
                    <a:cubicBezTo>
                      <a:pt x="12" y="26"/>
                      <a:pt x="9" y="28"/>
                      <a:pt x="9" y="26"/>
                    </a:cubicBezTo>
                    <a:cubicBezTo>
                      <a:pt x="9" y="25"/>
                      <a:pt x="10" y="24"/>
                      <a:pt x="10" y="24"/>
                    </a:cubicBezTo>
                    <a:cubicBezTo>
                      <a:pt x="9" y="21"/>
                      <a:pt x="0" y="21"/>
                      <a:pt x="2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5" name="Freeform 353"/>
              <p:cNvSpPr/>
              <p:nvPr/>
            </p:nvSpPr>
            <p:spPr bwMode="auto">
              <a:xfrm>
                <a:off x="320" y="3693"/>
                <a:ext cx="47" cy="42"/>
              </a:xfrm>
              <a:custGeom>
                <a:avLst/>
                <a:gdLst>
                  <a:gd name="T0" fmla="*/ 3 w 54"/>
                  <a:gd name="T1" fmla="*/ 44 h 48"/>
                  <a:gd name="T2" fmla="*/ 21 w 54"/>
                  <a:gd name="T3" fmla="*/ 22 h 48"/>
                  <a:gd name="T4" fmla="*/ 49 w 54"/>
                  <a:gd name="T5" fmla="*/ 0 h 48"/>
                  <a:gd name="T6" fmla="*/ 53 w 54"/>
                  <a:gd name="T7" fmla="*/ 9 h 48"/>
                  <a:gd name="T8" fmla="*/ 15 w 54"/>
                  <a:gd name="T9" fmla="*/ 45 h 48"/>
                  <a:gd name="T10" fmla="*/ 3 w 54"/>
                  <a:gd name="T11" fmla="*/ 4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4" h="48">
                    <a:moveTo>
                      <a:pt x="3" y="44"/>
                    </a:moveTo>
                    <a:cubicBezTo>
                      <a:pt x="0" y="34"/>
                      <a:pt x="15" y="29"/>
                      <a:pt x="21" y="22"/>
                    </a:cubicBezTo>
                    <a:cubicBezTo>
                      <a:pt x="31" y="16"/>
                      <a:pt x="33" y="0"/>
                      <a:pt x="49" y="0"/>
                    </a:cubicBezTo>
                    <a:cubicBezTo>
                      <a:pt x="53" y="1"/>
                      <a:pt x="54" y="5"/>
                      <a:pt x="53" y="9"/>
                    </a:cubicBezTo>
                    <a:cubicBezTo>
                      <a:pt x="38" y="20"/>
                      <a:pt x="28" y="33"/>
                      <a:pt x="15" y="45"/>
                    </a:cubicBezTo>
                    <a:cubicBezTo>
                      <a:pt x="11" y="47"/>
                      <a:pt x="5" y="48"/>
                      <a:pt x="3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6" name="Freeform 354"/>
              <p:cNvSpPr/>
              <p:nvPr/>
            </p:nvSpPr>
            <p:spPr bwMode="auto">
              <a:xfrm>
                <a:off x="2087" y="3694"/>
                <a:ext cx="7" cy="8"/>
              </a:xfrm>
              <a:custGeom>
                <a:avLst/>
                <a:gdLst>
                  <a:gd name="T0" fmla="*/ 7 w 8"/>
                  <a:gd name="T1" fmla="*/ 5 h 9"/>
                  <a:gd name="T2" fmla="*/ 2 w 8"/>
                  <a:gd name="T3" fmla="*/ 8 h 9"/>
                  <a:gd name="T4" fmla="*/ 0 w 8"/>
                  <a:gd name="T5" fmla="*/ 4 h 9"/>
                  <a:gd name="T6" fmla="*/ 7 w 8"/>
                  <a:gd name="T7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9">
                    <a:moveTo>
                      <a:pt x="7" y="5"/>
                    </a:moveTo>
                    <a:cubicBezTo>
                      <a:pt x="5" y="7"/>
                      <a:pt x="5" y="9"/>
                      <a:pt x="2" y="8"/>
                    </a:cubicBezTo>
                    <a:cubicBezTo>
                      <a:pt x="0" y="8"/>
                      <a:pt x="0" y="7"/>
                      <a:pt x="0" y="4"/>
                    </a:cubicBezTo>
                    <a:cubicBezTo>
                      <a:pt x="0" y="0"/>
                      <a:pt x="8" y="1"/>
                      <a:pt x="7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7" name="Freeform 355"/>
              <p:cNvSpPr/>
              <p:nvPr/>
            </p:nvSpPr>
            <p:spPr bwMode="auto">
              <a:xfrm>
                <a:off x="1864" y="3698"/>
                <a:ext cx="44" cy="21"/>
              </a:xfrm>
              <a:custGeom>
                <a:avLst/>
                <a:gdLst>
                  <a:gd name="T0" fmla="*/ 20 w 50"/>
                  <a:gd name="T1" fmla="*/ 11 h 25"/>
                  <a:gd name="T2" fmla="*/ 36 w 50"/>
                  <a:gd name="T3" fmla="*/ 0 h 25"/>
                  <a:gd name="T4" fmla="*/ 48 w 50"/>
                  <a:gd name="T5" fmla="*/ 7 h 25"/>
                  <a:gd name="T6" fmla="*/ 2 w 50"/>
                  <a:gd name="T7" fmla="*/ 25 h 25"/>
                  <a:gd name="T8" fmla="*/ 20 w 50"/>
                  <a:gd name="T9" fmla="*/ 1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25">
                    <a:moveTo>
                      <a:pt x="20" y="11"/>
                    </a:moveTo>
                    <a:cubicBezTo>
                      <a:pt x="28" y="9"/>
                      <a:pt x="27" y="1"/>
                      <a:pt x="36" y="0"/>
                    </a:cubicBezTo>
                    <a:cubicBezTo>
                      <a:pt x="40" y="4"/>
                      <a:pt x="50" y="0"/>
                      <a:pt x="48" y="7"/>
                    </a:cubicBezTo>
                    <a:cubicBezTo>
                      <a:pt x="35" y="16"/>
                      <a:pt x="18" y="24"/>
                      <a:pt x="2" y="25"/>
                    </a:cubicBezTo>
                    <a:cubicBezTo>
                      <a:pt x="0" y="17"/>
                      <a:pt x="13" y="16"/>
                      <a:pt x="20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8" name="Freeform 356"/>
              <p:cNvSpPr/>
              <p:nvPr/>
            </p:nvSpPr>
            <p:spPr bwMode="auto">
              <a:xfrm>
                <a:off x="1282" y="3701"/>
                <a:ext cx="3" cy="4"/>
              </a:xfrm>
              <a:custGeom>
                <a:avLst/>
                <a:gdLst>
                  <a:gd name="T0" fmla="*/ 2 w 3"/>
                  <a:gd name="T1" fmla="*/ 1 h 4"/>
                  <a:gd name="T2" fmla="*/ 3 w 3"/>
                  <a:gd name="T3" fmla="*/ 3 h 4"/>
                  <a:gd name="T4" fmla="*/ 2 w 3"/>
                  <a:gd name="T5" fmla="*/ 4 h 4"/>
                  <a:gd name="T6" fmla="*/ 2 w 3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2" y="1"/>
                    </a:moveTo>
                    <a:cubicBezTo>
                      <a:pt x="2" y="0"/>
                      <a:pt x="3" y="1"/>
                      <a:pt x="3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0" y="3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9" name="Freeform 357"/>
              <p:cNvSpPr/>
              <p:nvPr/>
            </p:nvSpPr>
            <p:spPr bwMode="auto">
              <a:xfrm>
                <a:off x="1866" y="3702"/>
                <a:ext cx="117" cy="50"/>
              </a:xfrm>
              <a:custGeom>
                <a:avLst/>
                <a:gdLst>
                  <a:gd name="T0" fmla="*/ 91 w 135"/>
                  <a:gd name="T1" fmla="*/ 20 h 58"/>
                  <a:gd name="T2" fmla="*/ 31 w 135"/>
                  <a:gd name="T3" fmla="*/ 42 h 58"/>
                  <a:gd name="T4" fmla="*/ 5 w 135"/>
                  <a:gd name="T5" fmla="*/ 53 h 58"/>
                  <a:gd name="T6" fmla="*/ 18 w 135"/>
                  <a:gd name="T7" fmla="*/ 39 h 58"/>
                  <a:gd name="T8" fmla="*/ 71 w 135"/>
                  <a:gd name="T9" fmla="*/ 11 h 58"/>
                  <a:gd name="T10" fmla="*/ 125 w 135"/>
                  <a:gd name="T11" fmla="*/ 0 h 58"/>
                  <a:gd name="T12" fmla="*/ 135 w 135"/>
                  <a:gd name="T13" fmla="*/ 7 h 58"/>
                  <a:gd name="T14" fmla="*/ 130 w 135"/>
                  <a:gd name="T15" fmla="*/ 11 h 58"/>
                  <a:gd name="T16" fmla="*/ 91 w 135"/>
                  <a:gd name="T17" fmla="*/ 2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5" h="58">
                    <a:moveTo>
                      <a:pt x="91" y="20"/>
                    </a:moveTo>
                    <a:cubicBezTo>
                      <a:pt x="66" y="19"/>
                      <a:pt x="51" y="35"/>
                      <a:pt x="31" y="42"/>
                    </a:cubicBezTo>
                    <a:cubicBezTo>
                      <a:pt x="21" y="43"/>
                      <a:pt x="18" y="58"/>
                      <a:pt x="5" y="53"/>
                    </a:cubicBezTo>
                    <a:cubicBezTo>
                      <a:pt x="0" y="45"/>
                      <a:pt x="15" y="46"/>
                      <a:pt x="18" y="39"/>
                    </a:cubicBezTo>
                    <a:cubicBezTo>
                      <a:pt x="34" y="30"/>
                      <a:pt x="53" y="19"/>
                      <a:pt x="71" y="11"/>
                    </a:cubicBezTo>
                    <a:cubicBezTo>
                      <a:pt x="89" y="15"/>
                      <a:pt x="109" y="8"/>
                      <a:pt x="125" y="0"/>
                    </a:cubicBezTo>
                    <a:cubicBezTo>
                      <a:pt x="129" y="3"/>
                      <a:pt x="133" y="3"/>
                      <a:pt x="135" y="7"/>
                    </a:cubicBezTo>
                    <a:cubicBezTo>
                      <a:pt x="130" y="11"/>
                      <a:pt x="130" y="11"/>
                      <a:pt x="130" y="11"/>
                    </a:cubicBezTo>
                    <a:cubicBezTo>
                      <a:pt x="115" y="12"/>
                      <a:pt x="104" y="18"/>
                      <a:pt x="91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0" name="Freeform 358"/>
              <p:cNvSpPr/>
              <p:nvPr/>
            </p:nvSpPr>
            <p:spPr bwMode="auto">
              <a:xfrm>
                <a:off x="2029" y="3707"/>
                <a:ext cx="141" cy="15"/>
              </a:xfrm>
              <a:custGeom>
                <a:avLst/>
                <a:gdLst>
                  <a:gd name="T0" fmla="*/ 97 w 162"/>
                  <a:gd name="T1" fmla="*/ 12 h 17"/>
                  <a:gd name="T2" fmla="*/ 63 w 162"/>
                  <a:gd name="T3" fmla="*/ 16 h 17"/>
                  <a:gd name="T4" fmla="*/ 5 w 162"/>
                  <a:gd name="T5" fmla="*/ 12 h 17"/>
                  <a:gd name="T6" fmla="*/ 0 w 162"/>
                  <a:gd name="T7" fmla="*/ 8 h 17"/>
                  <a:gd name="T8" fmla="*/ 31 w 162"/>
                  <a:gd name="T9" fmla="*/ 6 h 17"/>
                  <a:gd name="T10" fmla="*/ 53 w 162"/>
                  <a:gd name="T11" fmla="*/ 6 h 17"/>
                  <a:gd name="T12" fmla="*/ 82 w 162"/>
                  <a:gd name="T13" fmla="*/ 1 h 17"/>
                  <a:gd name="T14" fmla="*/ 142 w 162"/>
                  <a:gd name="T15" fmla="*/ 0 h 17"/>
                  <a:gd name="T16" fmla="*/ 162 w 162"/>
                  <a:gd name="T17" fmla="*/ 8 h 17"/>
                  <a:gd name="T18" fmla="*/ 148 w 162"/>
                  <a:gd name="T19" fmla="*/ 16 h 17"/>
                  <a:gd name="T20" fmla="*/ 97 w 162"/>
                  <a:gd name="T21" fmla="*/ 1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2" h="17">
                    <a:moveTo>
                      <a:pt x="97" y="12"/>
                    </a:moveTo>
                    <a:cubicBezTo>
                      <a:pt x="86" y="17"/>
                      <a:pt x="74" y="12"/>
                      <a:pt x="63" y="16"/>
                    </a:cubicBezTo>
                    <a:cubicBezTo>
                      <a:pt x="44" y="13"/>
                      <a:pt x="25" y="13"/>
                      <a:pt x="5" y="1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7" y="4"/>
                      <a:pt x="21" y="6"/>
                      <a:pt x="31" y="6"/>
                    </a:cubicBezTo>
                    <a:cubicBezTo>
                      <a:pt x="38" y="1"/>
                      <a:pt x="44" y="9"/>
                      <a:pt x="53" y="6"/>
                    </a:cubicBezTo>
                    <a:cubicBezTo>
                      <a:pt x="61" y="2"/>
                      <a:pt x="76" y="9"/>
                      <a:pt x="82" y="1"/>
                    </a:cubicBezTo>
                    <a:cubicBezTo>
                      <a:pt x="102" y="6"/>
                      <a:pt x="124" y="4"/>
                      <a:pt x="142" y="0"/>
                    </a:cubicBezTo>
                    <a:cubicBezTo>
                      <a:pt x="148" y="2"/>
                      <a:pt x="158" y="2"/>
                      <a:pt x="162" y="8"/>
                    </a:cubicBezTo>
                    <a:cubicBezTo>
                      <a:pt x="157" y="12"/>
                      <a:pt x="153" y="14"/>
                      <a:pt x="148" y="16"/>
                    </a:cubicBezTo>
                    <a:cubicBezTo>
                      <a:pt x="132" y="12"/>
                      <a:pt x="112" y="16"/>
                      <a:pt x="97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1" name="Freeform 359"/>
              <p:cNvSpPr/>
              <p:nvPr/>
            </p:nvSpPr>
            <p:spPr bwMode="auto">
              <a:xfrm>
                <a:off x="1719" y="3707"/>
                <a:ext cx="110" cy="88"/>
              </a:xfrm>
              <a:custGeom>
                <a:avLst/>
                <a:gdLst>
                  <a:gd name="T0" fmla="*/ 13 w 127"/>
                  <a:gd name="T1" fmla="*/ 97 h 101"/>
                  <a:gd name="T2" fmla="*/ 3 w 127"/>
                  <a:gd name="T3" fmla="*/ 97 h 101"/>
                  <a:gd name="T4" fmla="*/ 7 w 127"/>
                  <a:gd name="T5" fmla="*/ 85 h 101"/>
                  <a:gd name="T6" fmla="*/ 43 w 127"/>
                  <a:gd name="T7" fmla="*/ 47 h 101"/>
                  <a:gd name="T8" fmla="*/ 74 w 127"/>
                  <a:gd name="T9" fmla="*/ 31 h 101"/>
                  <a:gd name="T10" fmla="*/ 71 w 127"/>
                  <a:gd name="T11" fmla="*/ 14 h 101"/>
                  <a:gd name="T12" fmla="*/ 73 w 127"/>
                  <a:gd name="T13" fmla="*/ 10 h 101"/>
                  <a:gd name="T14" fmla="*/ 120 w 127"/>
                  <a:gd name="T15" fmla="*/ 2 h 101"/>
                  <a:gd name="T16" fmla="*/ 124 w 127"/>
                  <a:gd name="T17" fmla="*/ 12 h 101"/>
                  <a:gd name="T18" fmla="*/ 35 w 127"/>
                  <a:gd name="T19" fmla="*/ 67 h 101"/>
                  <a:gd name="T20" fmla="*/ 13 w 127"/>
                  <a:gd name="T21" fmla="*/ 97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7" h="101">
                    <a:moveTo>
                      <a:pt x="13" y="97"/>
                    </a:moveTo>
                    <a:cubicBezTo>
                      <a:pt x="10" y="100"/>
                      <a:pt x="5" y="101"/>
                      <a:pt x="3" y="97"/>
                    </a:cubicBezTo>
                    <a:cubicBezTo>
                      <a:pt x="0" y="93"/>
                      <a:pt x="3" y="89"/>
                      <a:pt x="7" y="85"/>
                    </a:cubicBezTo>
                    <a:cubicBezTo>
                      <a:pt x="23" y="75"/>
                      <a:pt x="33" y="60"/>
                      <a:pt x="43" y="47"/>
                    </a:cubicBezTo>
                    <a:cubicBezTo>
                      <a:pt x="54" y="43"/>
                      <a:pt x="63" y="37"/>
                      <a:pt x="74" y="31"/>
                    </a:cubicBezTo>
                    <a:cubicBezTo>
                      <a:pt x="84" y="24"/>
                      <a:pt x="69" y="21"/>
                      <a:pt x="71" y="14"/>
                    </a:cubicBezTo>
                    <a:cubicBezTo>
                      <a:pt x="73" y="10"/>
                      <a:pt x="73" y="10"/>
                      <a:pt x="73" y="10"/>
                    </a:cubicBezTo>
                    <a:cubicBezTo>
                      <a:pt x="86" y="0"/>
                      <a:pt x="104" y="6"/>
                      <a:pt x="120" y="2"/>
                    </a:cubicBezTo>
                    <a:cubicBezTo>
                      <a:pt x="122" y="5"/>
                      <a:pt x="127" y="8"/>
                      <a:pt x="124" y="12"/>
                    </a:cubicBezTo>
                    <a:cubicBezTo>
                      <a:pt x="96" y="31"/>
                      <a:pt x="64" y="48"/>
                      <a:pt x="35" y="67"/>
                    </a:cubicBezTo>
                    <a:cubicBezTo>
                      <a:pt x="26" y="76"/>
                      <a:pt x="21" y="88"/>
                      <a:pt x="13" y="9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2" name="Freeform 360"/>
              <p:cNvSpPr/>
              <p:nvPr/>
            </p:nvSpPr>
            <p:spPr bwMode="auto">
              <a:xfrm>
                <a:off x="864" y="3711"/>
                <a:ext cx="43" cy="62"/>
              </a:xfrm>
              <a:custGeom>
                <a:avLst/>
                <a:gdLst>
                  <a:gd name="T0" fmla="*/ 24 w 50"/>
                  <a:gd name="T1" fmla="*/ 13 h 72"/>
                  <a:gd name="T2" fmla="*/ 43 w 50"/>
                  <a:gd name="T3" fmla="*/ 2 h 72"/>
                  <a:gd name="T4" fmla="*/ 47 w 50"/>
                  <a:gd name="T5" fmla="*/ 9 h 72"/>
                  <a:gd name="T6" fmla="*/ 38 w 50"/>
                  <a:gd name="T7" fmla="*/ 25 h 72"/>
                  <a:gd name="T8" fmla="*/ 7 w 50"/>
                  <a:gd name="T9" fmla="*/ 72 h 72"/>
                  <a:gd name="T10" fmla="*/ 0 w 50"/>
                  <a:gd name="T11" fmla="*/ 65 h 72"/>
                  <a:gd name="T12" fmla="*/ 17 w 50"/>
                  <a:gd name="T13" fmla="*/ 31 h 72"/>
                  <a:gd name="T14" fmla="*/ 24 w 50"/>
                  <a:gd name="T15" fmla="*/ 1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0" h="72">
                    <a:moveTo>
                      <a:pt x="24" y="13"/>
                    </a:moveTo>
                    <a:cubicBezTo>
                      <a:pt x="27" y="8"/>
                      <a:pt x="33" y="0"/>
                      <a:pt x="43" y="2"/>
                    </a:cubicBezTo>
                    <a:cubicBezTo>
                      <a:pt x="47" y="2"/>
                      <a:pt x="47" y="6"/>
                      <a:pt x="47" y="9"/>
                    </a:cubicBezTo>
                    <a:cubicBezTo>
                      <a:pt x="50" y="17"/>
                      <a:pt x="42" y="20"/>
                      <a:pt x="38" y="25"/>
                    </a:cubicBezTo>
                    <a:cubicBezTo>
                      <a:pt x="27" y="41"/>
                      <a:pt x="27" y="63"/>
                      <a:pt x="7" y="72"/>
                    </a:cubicBezTo>
                    <a:cubicBezTo>
                      <a:pt x="2" y="72"/>
                      <a:pt x="2" y="68"/>
                      <a:pt x="0" y="65"/>
                    </a:cubicBezTo>
                    <a:cubicBezTo>
                      <a:pt x="2" y="53"/>
                      <a:pt x="5" y="41"/>
                      <a:pt x="17" y="31"/>
                    </a:cubicBezTo>
                    <a:cubicBezTo>
                      <a:pt x="20" y="25"/>
                      <a:pt x="17" y="18"/>
                      <a:pt x="24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3" name="Freeform 361"/>
              <p:cNvSpPr/>
              <p:nvPr/>
            </p:nvSpPr>
            <p:spPr bwMode="auto">
              <a:xfrm>
                <a:off x="1428" y="3716"/>
                <a:ext cx="64" cy="51"/>
              </a:xfrm>
              <a:custGeom>
                <a:avLst/>
                <a:gdLst>
                  <a:gd name="T0" fmla="*/ 2 w 74"/>
                  <a:gd name="T1" fmla="*/ 55 h 59"/>
                  <a:gd name="T2" fmla="*/ 4 w 74"/>
                  <a:gd name="T3" fmla="*/ 49 h 59"/>
                  <a:gd name="T4" fmla="*/ 61 w 74"/>
                  <a:gd name="T5" fmla="*/ 2 h 59"/>
                  <a:gd name="T6" fmla="*/ 73 w 74"/>
                  <a:gd name="T7" fmla="*/ 3 h 59"/>
                  <a:gd name="T8" fmla="*/ 71 w 74"/>
                  <a:gd name="T9" fmla="*/ 11 h 59"/>
                  <a:gd name="T10" fmla="*/ 17 w 74"/>
                  <a:gd name="T11" fmla="*/ 53 h 59"/>
                  <a:gd name="T12" fmla="*/ 2 w 74"/>
                  <a:gd name="T13" fmla="*/ 55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4" h="59">
                    <a:moveTo>
                      <a:pt x="2" y="55"/>
                    </a:moveTo>
                    <a:cubicBezTo>
                      <a:pt x="0" y="54"/>
                      <a:pt x="2" y="50"/>
                      <a:pt x="4" y="49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5" y="0"/>
                      <a:pt x="69" y="2"/>
                      <a:pt x="73" y="3"/>
                    </a:cubicBezTo>
                    <a:cubicBezTo>
                      <a:pt x="73" y="6"/>
                      <a:pt x="74" y="8"/>
                      <a:pt x="71" y="11"/>
                    </a:cubicBezTo>
                    <a:cubicBezTo>
                      <a:pt x="53" y="25"/>
                      <a:pt x="33" y="38"/>
                      <a:pt x="17" y="53"/>
                    </a:cubicBezTo>
                    <a:cubicBezTo>
                      <a:pt x="13" y="58"/>
                      <a:pt x="7" y="59"/>
                      <a:pt x="2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4" name="Freeform 362"/>
              <p:cNvSpPr/>
              <p:nvPr/>
            </p:nvSpPr>
            <p:spPr bwMode="auto">
              <a:xfrm>
                <a:off x="1635" y="3722"/>
                <a:ext cx="73" cy="48"/>
              </a:xfrm>
              <a:custGeom>
                <a:avLst/>
                <a:gdLst>
                  <a:gd name="T0" fmla="*/ 2 w 84"/>
                  <a:gd name="T1" fmla="*/ 48 h 55"/>
                  <a:gd name="T2" fmla="*/ 4 w 84"/>
                  <a:gd name="T3" fmla="*/ 43 h 55"/>
                  <a:gd name="T4" fmla="*/ 55 w 84"/>
                  <a:gd name="T5" fmla="*/ 19 h 55"/>
                  <a:gd name="T6" fmla="*/ 80 w 84"/>
                  <a:gd name="T7" fmla="*/ 0 h 55"/>
                  <a:gd name="T8" fmla="*/ 84 w 84"/>
                  <a:gd name="T9" fmla="*/ 7 h 55"/>
                  <a:gd name="T10" fmla="*/ 45 w 84"/>
                  <a:gd name="T11" fmla="*/ 38 h 55"/>
                  <a:gd name="T12" fmla="*/ 2 w 84"/>
                  <a:gd name="T13" fmla="*/ 48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4" h="55">
                    <a:moveTo>
                      <a:pt x="2" y="48"/>
                    </a:moveTo>
                    <a:cubicBezTo>
                      <a:pt x="0" y="47"/>
                      <a:pt x="2" y="44"/>
                      <a:pt x="4" y="43"/>
                    </a:cubicBezTo>
                    <a:cubicBezTo>
                      <a:pt x="22" y="36"/>
                      <a:pt x="38" y="28"/>
                      <a:pt x="55" y="19"/>
                    </a:cubicBezTo>
                    <a:cubicBezTo>
                      <a:pt x="58" y="11"/>
                      <a:pt x="68" y="0"/>
                      <a:pt x="80" y="0"/>
                    </a:cubicBezTo>
                    <a:cubicBezTo>
                      <a:pt x="83" y="0"/>
                      <a:pt x="84" y="4"/>
                      <a:pt x="84" y="7"/>
                    </a:cubicBezTo>
                    <a:cubicBezTo>
                      <a:pt x="75" y="19"/>
                      <a:pt x="58" y="28"/>
                      <a:pt x="45" y="38"/>
                    </a:cubicBezTo>
                    <a:cubicBezTo>
                      <a:pt x="30" y="39"/>
                      <a:pt x="17" y="55"/>
                      <a:pt x="2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5" name="Freeform 363"/>
              <p:cNvSpPr/>
              <p:nvPr/>
            </p:nvSpPr>
            <p:spPr bwMode="auto">
              <a:xfrm>
                <a:off x="1659" y="3726"/>
                <a:ext cx="522" cy="235"/>
              </a:xfrm>
              <a:custGeom>
                <a:avLst/>
                <a:gdLst>
                  <a:gd name="T0" fmla="*/ 24 w 602"/>
                  <a:gd name="T1" fmla="*/ 268 h 270"/>
                  <a:gd name="T2" fmla="*/ 16 w 602"/>
                  <a:gd name="T3" fmla="*/ 267 h 270"/>
                  <a:gd name="T4" fmla="*/ 26 w 602"/>
                  <a:gd name="T5" fmla="*/ 225 h 270"/>
                  <a:gd name="T6" fmla="*/ 56 w 602"/>
                  <a:gd name="T7" fmla="*/ 196 h 270"/>
                  <a:gd name="T8" fmla="*/ 67 w 602"/>
                  <a:gd name="T9" fmla="*/ 181 h 270"/>
                  <a:gd name="T10" fmla="*/ 59 w 602"/>
                  <a:gd name="T11" fmla="*/ 184 h 270"/>
                  <a:gd name="T12" fmla="*/ 1 w 602"/>
                  <a:gd name="T13" fmla="*/ 219 h 270"/>
                  <a:gd name="T14" fmla="*/ 0 w 602"/>
                  <a:gd name="T15" fmla="*/ 213 h 270"/>
                  <a:gd name="T16" fmla="*/ 38 w 602"/>
                  <a:gd name="T17" fmla="*/ 185 h 270"/>
                  <a:gd name="T18" fmla="*/ 77 w 602"/>
                  <a:gd name="T19" fmla="*/ 165 h 270"/>
                  <a:gd name="T20" fmla="*/ 71 w 602"/>
                  <a:gd name="T21" fmla="*/ 178 h 270"/>
                  <a:gd name="T22" fmla="*/ 72 w 602"/>
                  <a:gd name="T23" fmla="*/ 178 h 270"/>
                  <a:gd name="T24" fmla="*/ 110 w 602"/>
                  <a:gd name="T25" fmla="*/ 153 h 270"/>
                  <a:gd name="T26" fmla="*/ 152 w 602"/>
                  <a:gd name="T27" fmla="*/ 117 h 270"/>
                  <a:gd name="T28" fmla="*/ 188 w 602"/>
                  <a:gd name="T29" fmla="*/ 73 h 270"/>
                  <a:gd name="T30" fmla="*/ 213 w 602"/>
                  <a:gd name="T31" fmla="*/ 69 h 270"/>
                  <a:gd name="T32" fmla="*/ 246 w 602"/>
                  <a:gd name="T33" fmla="*/ 65 h 270"/>
                  <a:gd name="T34" fmla="*/ 295 w 602"/>
                  <a:gd name="T35" fmla="*/ 57 h 270"/>
                  <a:gd name="T36" fmla="*/ 335 w 602"/>
                  <a:gd name="T37" fmla="*/ 34 h 270"/>
                  <a:gd name="T38" fmla="*/ 361 w 602"/>
                  <a:gd name="T39" fmla="*/ 2 h 270"/>
                  <a:gd name="T40" fmla="*/ 379 w 602"/>
                  <a:gd name="T41" fmla="*/ 2 h 270"/>
                  <a:gd name="T42" fmla="*/ 453 w 602"/>
                  <a:gd name="T43" fmla="*/ 9 h 270"/>
                  <a:gd name="T44" fmla="*/ 496 w 602"/>
                  <a:gd name="T45" fmla="*/ 17 h 270"/>
                  <a:gd name="T46" fmla="*/ 529 w 602"/>
                  <a:gd name="T47" fmla="*/ 15 h 270"/>
                  <a:gd name="T48" fmla="*/ 602 w 602"/>
                  <a:gd name="T49" fmla="*/ 29 h 270"/>
                  <a:gd name="T50" fmla="*/ 598 w 602"/>
                  <a:gd name="T51" fmla="*/ 34 h 270"/>
                  <a:gd name="T52" fmla="*/ 554 w 602"/>
                  <a:gd name="T53" fmla="*/ 29 h 270"/>
                  <a:gd name="T54" fmla="*/ 536 w 602"/>
                  <a:gd name="T55" fmla="*/ 33 h 270"/>
                  <a:gd name="T56" fmla="*/ 399 w 602"/>
                  <a:gd name="T57" fmla="*/ 19 h 270"/>
                  <a:gd name="T58" fmla="*/ 372 w 602"/>
                  <a:gd name="T59" fmla="*/ 22 h 270"/>
                  <a:gd name="T60" fmla="*/ 335 w 602"/>
                  <a:gd name="T61" fmla="*/ 51 h 270"/>
                  <a:gd name="T62" fmla="*/ 240 w 602"/>
                  <a:gd name="T63" fmla="*/ 83 h 270"/>
                  <a:gd name="T64" fmla="*/ 203 w 602"/>
                  <a:gd name="T65" fmla="*/ 91 h 270"/>
                  <a:gd name="T66" fmla="*/ 173 w 602"/>
                  <a:gd name="T67" fmla="*/ 117 h 270"/>
                  <a:gd name="T68" fmla="*/ 104 w 602"/>
                  <a:gd name="T69" fmla="*/ 176 h 270"/>
                  <a:gd name="T70" fmla="*/ 38 w 602"/>
                  <a:gd name="T71" fmla="*/ 229 h 270"/>
                  <a:gd name="T72" fmla="*/ 24 w 602"/>
                  <a:gd name="T73" fmla="*/ 268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02" h="270">
                    <a:moveTo>
                      <a:pt x="24" y="268"/>
                    </a:moveTo>
                    <a:cubicBezTo>
                      <a:pt x="21" y="268"/>
                      <a:pt x="18" y="270"/>
                      <a:pt x="16" y="267"/>
                    </a:cubicBezTo>
                    <a:cubicBezTo>
                      <a:pt x="15" y="253"/>
                      <a:pt x="26" y="240"/>
                      <a:pt x="26" y="225"/>
                    </a:cubicBezTo>
                    <a:cubicBezTo>
                      <a:pt x="36" y="216"/>
                      <a:pt x="44" y="205"/>
                      <a:pt x="56" y="196"/>
                    </a:cubicBezTo>
                    <a:cubicBezTo>
                      <a:pt x="57" y="191"/>
                      <a:pt x="71" y="188"/>
                      <a:pt x="67" y="181"/>
                    </a:cubicBezTo>
                    <a:cubicBezTo>
                      <a:pt x="64" y="181"/>
                      <a:pt x="61" y="181"/>
                      <a:pt x="59" y="184"/>
                    </a:cubicBezTo>
                    <a:cubicBezTo>
                      <a:pt x="39" y="197"/>
                      <a:pt x="24" y="211"/>
                      <a:pt x="1" y="219"/>
                    </a:cubicBezTo>
                    <a:cubicBezTo>
                      <a:pt x="0" y="217"/>
                      <a:pt x="1" y="215"/>
                      <a:pt x="0" y="213"/>
                    </a:cubicBezTo>
                    <a:cubicBezTo>
                      <a:pt x="10" y="200"/>
                      <a:pt x="28" y="197"/>
                      <a:pt x="38" y="185"/>
                    </a:cubicBezTo>
                    <a:cubicBezTo>
                      <a:pt x="51" y="180"/>
                      <a:pt x="57" y="156"/>
                      <a:pt x="77" y="165"/>
                    </a:cubicBezTo>
                    <a:cubicBezTo>
                      <a:pt x="79" y="172"/>
                      <a:pt x="72" y="176"/>
                      <a:pt x="71" y="178"/>
                    </a:cubicBezTo>
                    <a:cubicBezTo>
                      <a:pt x="72" y="178"/>
                      <a:pt x="72" y="178"/>
                      <a:pt x="72" y="178"/>
                    </a:cubicBezTo>
                    <a:cubicBezTo>
                      <a:pt x="82" y="168"/>
                      <a:pt x="99" y="162"/>
                      <a:pt x="110" y="153"/>
                    </a:cubicBezTo>
                    <a:cubicBezTo>
                      <a:pt x="122" y="141"/>
                      <a:pt x="137" y="129"/>
                      <a:pt x="152" y="117"/>
                    </a:cubicBezTo>
                    <a:cubicBezTo>
                      <a:pt x="165" y="104"/>
                      <a:pt x="178" y="89"/>
                      <a:pt x="188" y="73"/>
                    </a:cubicBezTo>
                    <a:cubicBezTo>
                      <a:pt x="194" y="69"/>
                      <a:pt x="204" y="66"/>
                      <a:pt x="213" y="69"/>
                    </a:cubicBezTo>
                    <a:cubicBezTo>
                      <a:pt x="222" y="66"/>
                      <a:pt x="236" y="66"/>
                      <a:pt x="246" y="65"/>
                    </a:cubicBezTo>
                    <a:cubicBezTo>
                      <a:pt x="264" y="67"/>
                      <a:pt x="278" y="59"/>
                      <a:pt x="295" y="57"/>
                    </a:cubicBezTo>
                    <a:cubicBezTo>
                      <a:pt x="310" y="50"/>
                      <a:pt x="318" y="35"/>
                      <a:pt x="335" y="34"/>
                    </a:cubicBezTo>
                    <a:cubicBezTo>
                      <a:pt x="353" y="29"/>
                      <a:pt x="349" y="11"/>
                      <a:pt x="361" y="2"/>
                    </a:cubicBezTo>
                    <a:cubicBezTo>
                      <a:pt x="366" y="0"/>
                      <a:pt x="372" y="2"/>
                      <a:pt x="379" y="2"/>
                    </a:cubicBezTo>
                    <a:cubicBezTo>
                      <a:pt x="401" y="10"/>
                      <a:pt x="430" y="7"/>
                      <a:pt x="453" y="9"/>
                    </a:cubicBezTo>
                    <a:cubicBezTo>
                      <a:pt x="467" y="15"/>
                      <a:pt x="481" y="11"/>
                      <a:pt x="496" y="17"/>
                    </a:cubicBezTo>
                    <a:cubicBezTo>
                      <a:pt x="506" y="17"/>
                      <a:pt x="521" y="26"/>
                      <a:pt x="529" y="15"/>
                    </a:cubicBezTo>
                    <a:cubicBezTo>
                      <a:pt x="551" y="26"/>
                      <a:pt x="582" y="15"/>
                      <a:pt x="602" y="29"/>
                    </a:cubicBezTo>
                    <a:cubicBezTo>
                      <a:pt x="602" y="31"/>
                      <a:pt x="600" y="33"/>
                      <a:pt x="598" y="34"/>
                    </a:cubicBezTo>
                    <a:cubicBezTo>
                      <a:pt x="584" y="34"/>
                      <a:pt x="569" y="29"/>
                      <a:pt x="554" y="29"/>
                    </a:cubicBezTo>
                    <a:cubicBezTo>
                      <a:pt x="547" y="25"/>
                      <a:pt x="541" y="29"/>
                      <a:pt x="536" y="33"/>
                    </a:cubicBezTo>
                    <a:cubicBezTo>
                      <a:pt x="488" y="31"/>
                      <a:pt x="445" y="21"/>
                      <a:pt x="399" y="19"/>
                    </a:cubicBezTo>
                    <a:cubicBezTo>
                      <a:pt x="391" y="23"/>
                      <a:pt x="381" y="15"/>
                      <a:pt x="372" y="22"/>
                    </a:cubicBezTo>
                    <a:cubicBezTo>
                      <a:pt x="363" y="34"/>
                      <a:pt x="351" y="46"/>
                      <a:pt x="335" y="51"/>
                    </a:cubicBezTo>
                    <a:cubicBezTo>
                      <a:pt x="308" y="73"/>
                      <a:pt x="275" y="83"/>
                      <a:pt x="240" y="83"/>
                    </a:cubicBezTo>
                    <a:cubicBezTo>
                      <a:pt x="231" y="93"/>
                      <a:pt x="214" y="88"/>
                      <a:pt x="203" y="91"/>
                    </a:cubicBezTo>
                    <a:cubicBezTo>
                      <a:pt x="194" y="102"/>
                      <a:pt x="183" y="109"/>
                      <a:pt x="173" y="117"/>
                    </a:cubicBezTo>
                    <a:cubicBezTo>
                      <a:pt x="150" y="138"/>
                      <a:pt x="127" y="156"/>
                      <a:pt x="104" y="176"/>
                    </a:cubicBezTo>
                    <a:cubicBezTo>
                      <a:pt x="79" y="189"/>
                      <a:pt x="57" y="211"/>
                      <a:pt x="38" y="229"/>
                    </a:cubicBezTo>
                    <a:cubicBezTo>
                      <a:pt x="31" y="240"/>
                      <a:pt x="34" y="257"/>
                      <a:pt x="24" y="2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6" name="Freeform 364"/>
              <p:cNvSpPr/>
              <p:nvPr/>
            </p:nvSpPr>
            <p:spPr bwMode="auto">
              <a:xfrm>
                <a:off x="378" y="3726"/>
                <a:ext cx="119" cy="126"/>
              </a:xfrm>
              <a:custGeom>
                <a:avLst/>
                <a:gdLst>
                  <a:gd name="T0" fmla="*/ 23 w 137"/>
                  <a:gd name="T1" fmla="*/ 142 h 145"/>
                  <a:gd name="T2" fmla="*/ 7 w 137"/>
                  <a:gd name="T3" fmla="*/ 145 h 145"/>
                  <a:gd name="T4" fmla="*/ 2 w 137"/>
                  <a:gd name="T5" fmla="*/ 138 h 145"/>
                  <a:gd name="T6" fmla="*/ 37 w 137"/>
                  <a:gd name="T7" fmla="*/ 104 h 145"/>
                  <a:gd name="T8" fmla="*/ 51 w 137"/>
                  <a:gd name="T9" fmla="*/ 85 h 145"/>
                  <a:gd name="T10" fmla="*/ 86 w 137"/>
                  <a:gd name="T11" fmla="*/ 45 h 145"/>
                  <a:gd name="T12" fmla="*/ 98 w 137"/>
                  <a:gd name="T13" fmla="*/ 43 h 145"/>
                  <a:gd name="T14" fmla="*/ 96 w 137"/>
                  <a:gd name="T15" fmla="*/ 38 h 145"/>
                  <a:gd name="T16" fmla="*/ 124 w 137"/>
                  <a:gd name="T17" fmla="*/ 3 h 145"/>
                  <a:gd name="T18" fmla="*/ 137 w 137"/>
                  <a:gd name="T19" fmla="*/ 4 h 145"/>
                  <a:gd name="T20" fmla="*/ 103 w 137"/>
                  <a:gd name="T21" fmla="*/ 47 h 145"/>
                  <a:gd name="T22" fmla="*/ 99 w 137"/>
                  <a:gd name="T23" fmla="*/ 45 h 145"/>
                  <a:gd name="T24" fmla="*/ 78 w 137"/>
                  <a:gd name="T25" fmla="*/ 69 h 145"/>
                  <a:gd name="T26" fmla="*/ 56 w 137"/>
                  <a:gd name="T27" fmla="*/ 96 h 145"/>
                  <a:gd name="T28" fmla="*/ 47 w 137"/>
                  <a:gd name="T29" fmla="*/ 118 h 145"/>
                  <a:gd name="T30" fmla="*/ 23 w 137"/>
                  <a:gd name="T31" fmla="*/ 142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7" h="145">
                    <a:moveTo>
                      <a:pt x="23" y="142"/>
                    </a:moveTo>
                    <a:cubicBezTo>
                      <a:pt x="7" y="145"/>
                      <a:pt x="7" y="145"/>
                      <a:pt x="7" y="145"/>
                    </a:cubicBezTo>
                    <a:cubicBezTo>
                      <a:pt x="4" y="144"/>
                      <a:pt x="0" y="142"/>
                      <a:pt x="2" y="138"/>
                    </a:cubicBezTo>
                    <a:cubicBezTo>
                      <a:pt x="12" y="126"/>
                      <a:pt x="27" y="117"/>
                      <a:pt x="37" y="104"/>
                    </a:cubicBezTo>
                    <a:cubicBezTo>
                      <a:pt x="42" y="97"/>
                      <a:pt x="51" y="93"/>
                      <a:pt x="51" y="85"/>
                    </a:cubicBezTo>
                    <a:cubicBezTo>
                      <a:pt x="68" y="74"/>
                      <a:pt x="71" y="57"/>
                      <a:pt x="86" y="45"/>
                    </a:cubicBezTo>
                    <a:cubicBezTo>
                      <a:pt x="91" y="43"/>
                      <a:pt x="94" y="45"/>
                      <a:pt x="98" y="43"/>
                    </a:cubicBezTo>
                    <a:cubicBezTo>
                      <a:pt x="98" y="42"/>
                      <a:pt x="96" y="39"/>
                      <a:pt x="96" y="38"/>
                    </a:cubicBezTo>
                    <a:cubicBezTo>
                      <a:pt x="104" y="26"/>
                      <a:pt x="111" y="13"/>
                      <a:pt x="124" y="3"/>
                    </a:cubicBezTo>
                    <a:cubicBezTo>
                      <a:pt x="127" y="0"/>
                      <a:pt x="134" y="0"/>
                      <a:pt x="137" y="4"/>
                    </a:cubicBezTo>
                    <a:cubicBezTo>
                      <a:pt x="131" y="21"/>
                      <a:pt x="111" y="33"/>
                      <a:pt x="103" y="47"/>
                    </a:cubicBezTo>
                    <a:cubicBezTo>
                      <a:pt x="99" y="45"/>
                      <a:pt x="99" y="45"/>
                      <a:pt x="99" y="45"/>
                    </a:cubicBezTo>
                    <a:cubicBezTo>
                      <a:pt x="93" y="51"/>
                      <a:pt x="83" y="61"/>
                      <a:pt x="78" y="69"/>
                    </a:cubicBezTo>
                    <a:cubicBezTo>
                      <a:pt x="68" y="77"/>
                      <a:pt x="63" y="86"/>
                      <a:pt x="56" y="96"/>
                    </a:cubicBezTo>
                    <a:cubicBezTo>
                      <a:pt x="51" y="102"/>
                      <a:pt x="42" y="110"/>
                      <a:pt x="47" y="118"/>
                    </a:cubicBezTo>
                    <a:cubicBezTo>
                      <a:pt x="35" y="124"/>
                      <a:pt x="35" y="137"/>
                      <a:pt x="23" y="1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7" name="Freeform 365"/>
              <p:cNvSpPr/>
              <p:nvPr/>
            </p:nvSpPr>
            <p:spPr bwMode="auto">
              <a:xfrm>
                <a:off x="1031" y="3732"/>
                <a:ext cx="75" cy="79"/>
              </a:xfrm>
              <a:custGeom>
                <a:avLst/>
                <a:gdLst>
                  <a:gd name="T0" fmla="*/ 20 w 86"/>
                  <a:gd name="T1" fmla="*/ 80 h 92"/>
                  <a:gd name="T2" fmla="*/ 7 w 86"/>
                  <a:gd name="T3" fmla="*/ 91 h 92"/>
                  <a:gd name="T4" fmla="*/ 0 w 86"/>
                  <a:gd name="T5" fmla="*/ 88 h 92"/>
                  <a:gd name="T6" fmla="*/ 28 w 86"/>
                  <a:gd name="T7" fmla="*/ 47 h 92"/>
                  <a:gd name="T8" fmla="*/ 47 w 86"/>
                  <a:gd name="T9" fmla="*/ 23 h 92"/>
                  <a:gd name="T10" fmla="*/ 75 w 86"/>
                  <a:gd name="T11" fmla="*/ 1 h 92"/>
                  <a:gd name="T12" fmla="*/ 85 w 86"/>
                  <a:gd name="T13" fmla="*/ 1 h 92"/>
                  <a:gd name="T14" fmla="*/ 81 w 86"/>
                  <a:gd name="T15" fmla="*/ 11 h 92"/>
                  <a:gd name="T16" fmla="*/ 15 w 86"/>
                  <a:gd name="T17" fmla="*/ 73 h 92"/>
                  <a:gd name="T18" fmla="*/ 20 w 86"/>
                  <a:gd name="T19" fmla="*/ 8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6" h="92">
                    <a:moveTo>
                      <a:pt x="20" y="80"/>
                    </a:moveTo>
                    <a:cubicBezTo>
                      <a:pt x="12" y="82"/>
                      <a:pt x="15" y="90"/>
                      <a:pt x="7" y="91"/>
                    </a:cubicBezTo>
                    <a:cubicBezTo>
                      <a:pt x="4" y="92"/>
                      <a:pt x="2" y="90"/>
                      <a:pt x="0" y="88"/>
                    </a:cubicBezTo>
                    <a:cubicBezTo>
                      <a:pt x="9" y="75"/>
                      <a:pt x="12" y="59"/>
                      <a:pt x="28" y="47"/>
                    </a:cubicBezTo>
                    <a:cubicBezTo>
                      <a:pt x="28" y="36"/>
                      <a:pt x="42" y="31"/>
                      <a:pt x="47" y="23"/>
                    </a:cubicBezTo>
                    <a:cubicBezTo>
                      <a:pt x="53" y="15"/>
                      <a:pt x="70" y="11"/>
                      <a:pt x="75" y="1"/>
                    </a:cubicBezTo>
                    <a:cubicBezTo>
                      <a:pt x="78" y="0"/>
                      <a:pt x="81" y="1"/>
                      <a:pt x="85" y="1"/>
                    </a:cubicBezTo>
                    <a:cubicBezTo>
                      <a:pt x="86" y="5"/>
                      <a:pt x="83" y="8"/>
                      <a:pt x="81" y="11"/>
                    </a:cubicBezTo>
                    <a:cubicBezTo>
                      <a:pt x="47" y="20"/>
                      <a:pt x="35" y="52"/>
                      <a:pt x="15" y="73"/>
                    </a:cubicBezTo>
                    <a:cubicBezTo>
                      <a:pt x="14" y="76"/>
                      <a:pt x="17" y="80"/>
                      <a:pt x="20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8" name="Freeform 366"/>
              <p:cNvSpPr/>
              <p:nvPr/>
            </p:nvSpPr>
            <p:spPr bwMode="auto">
              <a:xfrm>
                <a:off x="1003" y="3732"/>
                <a:ext cx="54" cy="63"/>
              </a:xfrm>
              <a:custGeom>
                <a:avLst/>
                <a:gdLst>
                  <a:gd name="T0" fmla="*/ 12 w 63"/>
                  <a:gd name="T1" fmla="*/ 51 h 73"/>
                  <a:gd name="T2" fmla="*/ 42 w 63"/>
                  <a:gd name="T3" fmla="*/ 20 h 73"/>
                  <a:gd name="T4" fmla="*/ 56 w 63"/>
                  <a:gd name="T5" fmla="*/ 0 h 73"/>
                  <a:gd name="T6" fmla="*/ 63 w 63"/>
                  <a:gd name="T7" fmla="*/ 4 h 73"/>
                  <a:gd name="T8" fmla="*/ 20 w 63"/>
                  <a:gd name="T9" fmla="*/ 53 h 73"/>
                  <a:gd name="T10" fmla="*/ 4 w 63"/>
                  <a:gd name="T11" fmla="*/ 71 h 73"/>
                  <a:gd name="T12" fmla="*/ 9 w 63"/>
                  <a:gd name="T13" fmla="*/ 60 h 73"/>
                  <a:gd name="T14" fmla="*/ 12 w 63"/>
                  <a:gd name="T15" fmla="*/ 51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3" h="73">
                    <a:moveTo>
                      <a:pt x="12" y="51"/>
                    </a:moveTo>
                    <a:cubicBezTo>
                      <a:pt x="15" y="37"/>
                      <a:pt x="32" y="31"/>
                      <a:pt x="42" y="20"/>
                    </a:cubicBezTo>
                    <a:cubicBezTo>
                      <a:pt x="42" y="12"/>
                      <a:pt x="52" y="7"/>
                      <a:pt x="56" y="0"/>
                    </a:cubicBezTo>
                    <a:cubicBezTo>
                      <a:pt x="60" y="0"/>
                      <a:pt x="63" y="1"/>
                      <a:pt x="63" y="4"/>
                    </a:cubicBezTo>
                    <a:cubicBezTo>
                      <a:pt x="48" y="20"/>
                      <a:pt x="38" y="39"/>
                      <a:pt x="20" y="53"/>
                    </a:cubicBezTo>
                    <a:cubicBezTo>
                      <a:pt x="14" y="59"/>
                      <a:pt x="15" y="73"/>
                      <a:pt x="4" y="71"/>
                    </a:cubicBezTo>
                    <a:cubicBezTo>
                      <a:pt x="0" y="67"/>
                      <a:pt x="5" y="63"/>
                      <a:pt x="9" y="60"/>
                    </a:cubicBezTo>
                    <a:cubicBezTo>
                      <a:pt x="5" y="56"/>
                      <a:pt x="9" y="53"/>
                      <a:pt x="12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9" name="Freeform 367"/>
              <p:cNvSpPr/>
              <p:nvPr/>
            </p:nvSpPr>
            <p:spPr bwMode="auto">
              <a:xfrm>
                <a:off x="327" y="3732"/>
                <a:ext cx="33" cy="30"/>
              </a:xfrm>
              <a:custGeom>
                <a:avLst/>
                <a:gdLst>
                  <a:gd name="T0" fmla="*/ 7 w 38"/>
                  <a:gd name="T1" fmla="*/ 35 h 35"/>
                  <a:gd name="T2" fmla="*/ 2 w 38"/>
                  <a:gd name="T3" fmla="*/ 27 h 35"/>
                  <a:gd name="T4" fmla="*/ 18 w 38"/>
                  <a:gd name="T5" fmla="*/ 5 h 35"/>
                  <a:gd name="T6" fmla="*/ 33 w 38"/>
                  <a:gd name="T7" fmla="*/ 5 h 35"/>
                  <a:gd name="T8" fmla="*/ 31 w 38"/>
                  <a:gd name="T9" fmla="*/ 15 h 35"/>
                  <a:gd name="T10" fmla="*/ 7 w 38"/>
                  <a:gd name="T11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35">
                    <a:moveTo>
                      <a:pt x="7" y="35"/>
                    </a:moveTo>
                    <a:cubicBezTo>
                      <a:pt x="2" y="33"/>
                      <a:pt x="0" y="29"/>
                      <a:pt x="2" y="27"/>
                    </a:cubicBezTo>
                    <a:cubicBezTo>
                      <a:pt x="10" y="20"/>
                      <a:pt x="8" y="9"/>
                      <a:pt x="18" y="5"/>
                    </a:cubicBezTo>
                    <a:cubicBezTo>
                      <a:pt x="23" y="4"/>
                      <a:pt x="30" y="0"/>
                      <a:pt x="33" y="5"/>
                    </a:cubicBezTo>
                    <a:cubicBezTo>
                      <a:pt x="38" y="8"/>
                      <a:pt x="30" y="12"/>
                      <a:pt x="31" y="15"/>
                    </a:cubicBezTo>
                    <a:cubicBezTo>
                      <a:pt x="20" y="19"/>
                      <a:pt x="20" y="35"/>
                      <a:pt x="7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0" name="Freeform 368"/>
              <p:cNvSpPr/>
              <p:nvPr/>
            </p:nvSpPr>
            <p:spPr bwMode="auto">
              <a:xfrm>
                <a:off x="1798" y="3734"/>
                <a:ext cx="53" cy="40"/>
              </a:xfrm>
              <a:custGeom>
                <a:avLst/>
                <a:gdLst>
                  <a:gd name="T0" fmla="*/ 1 w 61"/>
                  <a:gd name="T1" fmla="*/ 41 h 46"/>
                  <a:gd name="T2" fmla="*/ 1 w 61"/>
                  <a:gd name="T3" fmla="*/ 36 h 46"/>
                  <a:gd name="T4" fmla="*/ 56 w 61"/>
                  <a:gd name="T5" fmla="*/ 0 h 46"/>
                  <a:gd name="T6" fmla="*/ 61 w 61"/>
                  <a:gd name="T7" fmla="*/ 8 h 46"/>
                  <a:gd name="T8" fmla="*/ 15 w 61"/>
                  <a:gd name="T9" fmla="*/ 40 h 46"/>
                  <a:gd name="T10" fmla="*/ 1 w 61"/>
                  <a:gd name="T11" fmla="*/ 41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46">
                    <a:moveTo>
                      <a:pt x="1" y="41"/>
                    </a:moveTo>
                    <a:cubicBezTo>
                      <a:pt x="1" y="40"/>
                      <a:pt x="0" y="37"/>
                      <a:pt x="1" y="36"/>
                    </a:cubicBezTo>
                    <a:cubicBezTo>
                      <a:pt x="28" y="33"/>
                      <a:pt x="28" y="2"/>
                      <a:pt x="56" y="0"/>
                    </a:cubicBezTo>
                    <a:cubicBezTo>
                      <a:pt x="59" y="2"/>
                      <a:pt x="61" y="5"/>
                      <a:pt x="61" y="8"/>
                    </a:cubicBezTo>
                    <a:cubicBezTo>
                      <a:pt x="46" y="17"/>
                      <a:pt x="31" y="32"/>
                      <a:pt x="15" y="40"/>
                    </a:cubicBezTo>
                    <a:cubicBezTo>
                      <a:pt x="10" y="41"/>
                      <a:pt x="5" y="46"/>
                      <a:pt x="1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1" name="Freeform 369"/>
              <p:cNvSpPr/>
              <p:nvPr/>
            </p:nvSpPr>
            <p:spPr bwMode="auto">
              <a:xfrm>
                <a:off x="2385" y="3727"/>
                <a:ext cx="58" cy="16"/>
              </a:xfrm>
              <a:custGeom>
                <a:avLst/>
                <a:gdLst>
                  <a:gd name="T0" fmla="*/ 27 w 66"/>
                  <a:gd name="T1" fmla="*/ 2 h 18"/>
                  <a:gd name="T2" fmla="*/ 63 w 66"/>
                  <a:gd name="T3" fmla="*/ 9 h 18"/>
                  <a:gd name="T4" fmla="*/ 56 w 66"/>
                  <a:gd name="T5" fmla="*/ 18 h 18"/>
                  <a:gd name="T6" fmla="*/ 10 w 66"/>
                  <a:gd name="T7" fmla="*/ 12 h 18"/>
                  <a:gd name="T8" fmla="*/ 4 w 66"/>
                  <a:gd name="T9" fmla="*/ 2 h 18"/>
                  <a:gd name="T10" fmla="*/ 27 w 66"/>
                  <a:gd name="T11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6" h="18">
                    <a:moveTo>
                      <a:pt x="27" y="2"/>
                    </a:moveTo>
                    <a:cubicBezTo>
                      <a:pt x="37" y="8"/>
                      <a:pt x="53" y="2"/>
                      <a:pt x="63" y="9"/>
                    </a:cubicBezTo>
                    <a:cubicBezTo>
                      <a:pt x="66" y="13"/>
                      <a:pt x="60" y="16"/>
                      <a:pt x="56" y="18"/>
                    </a:cubicBezTo>
                    <a:cubicBezTo>
                      <a:pt x="42" y="18"/>
                      <a:pt x="27" y="14"/>
                      <a:pt x="10" y="12"/>
                    </a:cubicBezTo>
                    <a:cubicBezTo>
                      <a:pt x="7" y="9"/>
                      <a:pt x="0" y="6"/>
                      <a:pt x="4" y="2"/>
                    </a:cubicBezTo>
                    <a:cubicBezTo>
                      <a:pt x="12" y="0"/>
                      <a:pt x="19" y="5"/>
                      <a:pt x="2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2" name="Freeform 370"/>
              <p:cNvSpPr/>
              <p:nvPr/>
            </p:nvSpPr>
            <p:spPr bwMode="auto">
              <a:xfrm>
                <a:off x="1869" y="3746"/>
                <a:ext cx="53" cy="24"/>
              </a:xfrm>
              <a:custGeom>
                <a:avLst/>
                <a:gdLst>
                  <a:gd name="T0" fmla="*/ 17 w 61"/>
                  <a:gd name="T1" fmla="*/ 24 h 27"/>
                  <a:gd name="T2" fmla="*/ 0 w 61"/>
                  <a:gd name="T3" fmla="*/ 23 h 27"/>
                  <a:gd name="T4" fmla="*/ 27 w 61"/>
                  <a:gd name="T5" fmla="*/ 10 h 27"/>
                  <a:gd name="T6" fmla="*/ 50 w 61"/>
                  <a:gd name="T7" fmla="*/ 0 h 27"/>
                  <a:gd name="T8" fmla="*/ 58 w 61"/>
                  <a:gd name="T9" fmla="*/ 8 h 27"/>
                  <a:gd name="T10" fmla="*/ 17 w 61"/>
                  <a:gd name="T11" fmla="*/ 2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27">
                    <a:moveTo>
                      <a:pt x="17" y="24"/>
                    </a:moveTo>
                    <a:cubicBezTo>
                      <a:pt x="12" y="27"/>
                      <a:pt x="5" y="26"/>
                      <a:pt x="0" y="23"/>
                    </a:cubicBezTo>
                    <a:cubicBezTo>
                      <a:pt x="4" y="14"/>
                      <a:pt x="18" y="15"/>
                      <a:pt x="27" y="10"/>
                    </a:cubicBezTo>
                    <a:cubicBezTo>
                      <a:pt x="35" y="8"/>
                      <a:pt x="40" y="0"/>
                      <a:pt x="50" y="0"/>
                    </a:cubicBezTo>
                    <a:cubicBezTo>
                      <a:pt x="53" y="2"/>
                      <a:pt x="61" y="3"/>
                      <a:pt x="58" y="8"/>
                    </a:cubicBezTo>
                    <a:cubicBezTo>
                      <a:pt x="45" y="15"/>
                      <a:pt x="30" y="19"/>
                      <a:pt x="17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3" name="Freeform 371"/>
              <p:cNvSpPr/>
              <p:nvPr/>
            </p:nvSpPr>
            <p:spPr bwMode="auto">
              <a:xfrm>
                <a:off x="2348" y="3745"/>
                <a:ext cx="36" cy="13"/>
              </a:xfrm>
              <a:custGeom>
                <a:avLst/>
                <a:gdLst>
                  <a:gd name="T0" fmla="*/ 0 w 42"/>
                  <a:gd name="T1" fmla="*/ 6 h 16"/>
                  <a:gd name="T2" fmla="*/ 35 w 42"/>
                  <a:gd name="T3" fmla="*/ 4 h 16"/>
                  <a:gd name="T4" fmla="*/ 42 w 42"/>
                  <a:gd name="T5" fmla="*/ 10 h 16"/>
                  <a:gd name="T6" fmla="*/ 33 w 42"/>
                  <a:gd name="T7" fmla="*/ 16 h 16"/>
                  <a:gd name="T8" fmla="*/ 0 w 42"/>
                  <a:gd name="T9" fmla="*/ 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16">
                    <a:moveTo>
                      <a:pt x="0" y="6"/>
                    </a:moveTo>
                    <a:cubicBezTo>
                      <a:pt x="9" y="0"/>
                      <a:pt x="25" y="6"/>
                      <a:pt x="35" y="4"/>
                    </a:cubicBezTo>
                    <a:cubicBezTo>
                      <a:pt x="38" y="4"/>
                      <a:pt x="42" y="6"/>
                      <a:pt x="42" y="10"/>
                    </a:cubicBezTo>
                    <a:cubicBezTo>
                      <a:pt x="40" y="13"/>
                      <a:pt x="37" y="16"/>
                      <a:pt x="33" y="16"/>
                    </a:cubicBezTo>
                    <a:cubicBezTo>
                      <a:pt x="22" y="14"/>
                      <a:pt x="5" y="16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4" name="Freeform 372"/>
              <p:cNvSpPr/>
              <p:nvPr/>
            </p:nvSpPr>
            <p:spPr bwMode="auto">
              <a:xfrm>
                <a:off x="369" y="3756"/>
                <a:ext cx="42" cy="37"/>
              </a:xfrm>
              <a:custGeom>
                <a:avLst/>
                <a:gdLst>
                  <a:gd name="T0" fmla="*/ 5 w 48"/>
                  <a:gd name="T1" fmla="*/ 33 h 43"/>
                  <a:gd name="T2" fmla="*/ 44 w 48"/>
                  <a:gd name="T3" fmla="*/ 0 h 43"/>
                  <a:gd name="T4" fmla="*/ 48 w 48"/>
                  <a:gd name="T5" fmla="*/ 7 h 43"/>
                  <a:gd name="T6" fmla="*/ 16 w 48"/>
                  <a:gd name="T7" fmla="*/ 41 h 43"/>
                  <a:gd name="T8" fmla="*/ 8 w 48"/>
                  <a:gd name="T9" fmla="*/ 43 h 43"/>
                  <a:gd name="T10" fmla="*/ 5 w 48"/>
                  <a:gd name="T11" fmla="*/ 3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" h="43">
                    <a:moveTo>
                      <a:pt x="5" y="33"/>
                    </a:moveTo>
                    <a:cubicBezTo>
                      <a:pt x="20" y="24"/>
                      <a:pt x="25" y="7"/>
                      <a:pt x="44" y="0"/>
                    </a:cubicBezTo>
                    <a:cubicBezTo>
                      <a:pt x="48" y="1"/>
                      <a:pt x="46" y="5"/>
                      <a:pt x="48" y="7"/>
                    </a:cubicBezTo>
                    <a:cubicBezTo>
                      <a:pt x="34" y="17"/>
                      <a:pt x="26" y="29"/>
                      <a:pt x="16" y="41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0" y="41"/>
                      <a:pt x="5" y="36"/>
                      <a:pt x="5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5" name="Freeform 373"/>
              <p:cNvSpPr/>
              <p:nvPr/>
            </p:nvSpPr>
            <p:spPr bwMode="auto">
              <a:xfrm>
                <a:off x="1476" y="3759"/>
                <a:ext cx="123" cy="89"/>
              </a:xfrm>
              <a:custGeom>
                <a:avLst/>
                <a:gdLst>
                  <a:gd name="T0" fmla="*/ 18 w 142"/>
                  <a:gd name="T1" fmla="*/ 95 h 102"/>
                  <a:gd name="T2" fmla="*/ 3 w 142"/>
                  <a:gd name="T3" fmla="*/ 100 h 102"/>
                  <a:gd name="T4" fmla="*/ 23 w 142"/>
                  <a:gd name="T5" fmla="*/ 78 h 102"/>
                  <a:gd name="T6" fmla="*/ 54 w 142"/>
                  <a:gd name="T7" fmla="*/ 45 h 102"/>
                  <a:gd name="T8" fmla="*/ 94 w 142"/>
                  <a:gd name="T9" fmla="*/ 29 h 102"/>
                  <a:gd name="T10" fmla="*/ 104 w 142"/>
                  <a:gd name="T11" fmla="*/ 21 h 102"/>
                  <a:gd name="T12" fmla="*/ 135 w 142"/>
                  <a:gd name="T13" fmla="*/ 0 h 102"/>
                  <a:gd name="T14" fmla="*/ 140 w 142"/>
                  <a:gd name="T15" fmla="*/ 8 h 102"/>
                  <a:gd name="T16" fmla="*/ 90 w 142"/>
                  <a:gd name="T17" fmla="*/ 40 h 102"/>
                  <a:gd name="T18" fmla="*/ 18 w 142"/>
                  <a:gd name="T19" fmla="*/ 95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2" h="102">
                    <a:moveTo>
                      <a:pt x="18" y="95"/>
                    </a:moveTo>
                    <a:cubicBezTo>
                      <a:pt x="13" y="96"/>
                      <a:pt x="10" y="102"/>
                      <a:pt x="3" y="100"/>
                    </a:cubicBezTo>
                    <a:cubicBezTo>
                      <a:pt x="0" y="88"/>
                      <a:pt x="16" y="86"/>
                      <a:pt x="23" y="78"/>
                    </a:cubicBezTo>
                    <a:cubicBezTo>
                      <a:pt x="33" y="66"/>
                      <a:pt x="49" y="59"/>
                      <a:pt x="54" y="45"/>
                    </a:cubicBezTo>
                    <a:cubicBezTo>
                      <a:pt x="71" y="45"/>
                      <a:pt x="82" y="36"/>
                      <a:pt x="94" y="29"/>
                    </a:cubicBezTo>
                    <a:cubicBezTo>
                      <a:pt x="94" y="25"/>
                      <a:pt x="99" y="21"/>
                      <a:pt x="104" y="21"/>
                    </a:cubicBezTo>
                    <a:cubicBezTo>
                      <a:pt x="117" y="16"/>
                      <a:pt x="118" y="0"/>
                      <a:pt x="135" y="0"/>
                    </a:cubicBezTo>
                    <a:cubicBezTo>
                      <a:pt x="138" y="1"/>
                      <a:pt x="142" y="4"/>
                      <a:pt x="140" y="8"/>
                    </a:cubicBezTo>
                    <a:cubicBezTo>
                      <a:pt x="128" y="20"/>
                      <a:pt x="112" y="36"/>
                      <a:pt x="90" y="40"/>
                    </a:cubicBezTo>
                    <a:cubicBezTo>
                      <a:pt x="67" y="60"/>
                      <a:pt x="38" y="72"/>
                      <a:pt x="18" y="9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6" name="Freeform 374"/>
              <p:cNvSpPr/>
              <p:nvPr/>
            </p:nvSpPr>
            <p:spPr bwMode="auto">
              <a:xfrm>
                <a:off x="1240" y="3760"/>
                <a:ext cx="98" cy="81"/>
              </a:xfrm>
              <a:custGeom>
                <a:avLst/>
                <a:gdLst>
                  <a:gd name="T0" fmla="*/ 2 w 112"/>
                  <a:gd name="T1" fmla="*/ 89 h 93"/>
                  <a:gd name="T2" fmla="*/ 5 w 112"/>
                  <a:gd name="T3" fmla="*/ 77 h 93"/>
                  <a:gd name="T4" fmla="*/ 45 w 112"/>
                  <a:gd name="T5" fmla="*/ 43 h 93"/>
                  <a:gd name="T6" fmla="*/ 64 w 112"/>
                  <a:gd name="T7" fmla="*/ 28 h 93"/>
                  <a:gd name="T8" fmla="*/ 104 w 112"/>
                  <a:gd name="T9" fmla="*/ 0 h 93"/>
                  <a:gd name="T10" fmla="*/ 111 w 112"/>
                  <a:gd name="T11" fmla="*/ 8 h 93"/>
                  <a:gd name="T12" fmla="*/ 28 w 112"/>
                  <a:gd name="T13" fmla="*/ 71 h 93"/>
                  <a:gd name="T14" fmla="*/ 2 w 112"/>
                  <a:gd name="T15" fmla="*/ 89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2" h="93">
                    <a:moveTo>
                      <a:pt x="2" y="89"/>
                    </a:moveTo>
                    <a:cubicBezTo>
                      <a:pt x="0" y="83"/>
                      <a:pt x="3" y="81"/>
                      <a:pt x="5" y="77"/>
                    </a:cubicBezTo>
                    <a:cubicBezTo>
                      <a:pt x="20" y="67"/>
                      <a:pt x="33" y="57"/>
                      <a:pt x="45" y="43"/>
                    </a:cubicBezTo>
                    <a:cubicBezTo>
                      <a:pt x="23" y="26"/>
                      <a:pt x="63" y="40"/>
                      <a:pt x="64" y="28"/>
                    </a:cubicBezTo>
                    <a:cubicBezTo>
                      <a:pt x="76" y="18"/>
                      <a:pt x="86" y="3"/>
                      <a:pt x="104" y="0"/>
                    </a:cubicBezTo>
                    <a:cubicBezTo>
                      <a:pt x="107" y="2"/>
                      <a:pt x="112" y="4"/>
                      <a:pt x="111" y="8"/>
                    </a:cubicBezTo>
                    <a:cubicBezTo>
                      <a:pt x="83" y="28"/>
                      <a:pt x="60" y="54"/>
                      <a:pt x="28" y="71"/>
                    </a:cubicBezTo>
                    <a:cubicBezTo>
                      <a:pt x="20" y="78"/>
                      <a:pt x="17" y="93"/>
                      <a:pt x="2" y="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7" name="Freeform 375"/>
              <p:cNvSpPr/>
              <p:nvPr/>
            </p:nvSpPr>
            <p:spPr bwMode="auto">
              <a:xfrm>
                <a:off x="1454" y="3770"/>
                <a:ext cx="34" cy="35"/>
              </a:xfrm>
              <a:custGeom>
                <a:avLst/>
                <a:gdLst>
                  <a:gd name="T0" fmla="*/ 39 w 39"/>
                  <a:gd name="T1" fmla="*/ 8 h 40"/>
                  <a:gd name="T2" fmla="*/ 8 w 39"/>
                  <a:gd name="T3" fmla="*/ 39 h 40"/>
                  <a:gd name="T4" fmla="*/ 0 w 39"/>
                  <a:gd name="T5" fmla="*/ 38 h 40"/>
                  <a:gd name="T6" fmla="*/ 23 w 39"/>
                  <a:gd name="T7" fmla="*/ 8 h 40"/>
                  <a:gd name="T8" fmla="*/ 39 w 39"/>
                  <a:gd name="T9" fmla="*/ 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40">
                    <a:moveTo>
                      <a:pt x="39" y="8"/>
                    </a:moveTo>
                    <a:cubicBezTo>
                      <a:pt x="33" y="20"/>
                      <a:pt x="20" y="28"/>
                      <a:pt x="8" y="39"/>
                    </a:cubicBezTo>
                    <a:cubicBezTo>
                      <a:pt x="5" y="40"/>
                      <a:pt x="2" y="40"/>
                      <a:pt x="0" y="38"/>
                    </a:cubicBezTo>
                    <a:cubicBezTo>
                      <a:pt x="5" y="28"/>
                      <a:pt x="20" y="20"/>
                      <a:pt x="23" y="8"/>
                    </a:cubicBezTo>
                    <a:cubicBezTo>
                      <a:pt x="23" y="1"/>
                      <a:pt x="39" y="0"/>
                      <a:pt x="3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8" name="Freeform 376"/>
              <p:cNvSpPr/>
              <p:nvPr/>
            </p:nvSpPr>
            <p:spPr bwMode="auto">
              <a:xfrm>
                <a:off x="1322" y="3776"/>
                <a:ext cx="66" cy="45"/>
              </a:xfrm>
              <a:custGeom>
                <a:avLst/>
                <a:gdLst>
                  <a:gd name="T0" fmla="*/ 40 w 76"/>
                  <a:gd name="T1" fmla="*/ 33 h 52"/>
                  <a:gd name="T2" fmla="*/ 0 w 76"/>
                  <a:gd name="T3" fmla="*/ 52 h 52"/>
                  <a:gd name="T4" fmla="*/ 0 w 76"/>
                  <a:gd name="T5" fmla="*/ 48 h 52"/>
                  <a:gd name="T6" fmla="*/ 40 w 76"/>
                  <a:gd name="T7" fmla="*/ 22 h 52"/>
                  <a:gd name="T8" fmla="*/ 70 w 76"/>
                  <a:gd name="T9" fmla="*/ 0 h 52"/>
                  <a:gd name="T10" fmla="*/ 76 w 76"/>
                  <a:gd name="T11" fmla="*/ 8 h 52"/>
                  <a:gd name="T12" fmla="*/ 40 w 76"/>
                  <a:gd name="T13" fmla="*/ 33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52">
                    <a:moveTo>
                      <a:pt x="40" y="33"/>
                    </a:moveTo>
                    <a:cubicBezTo>
                      <a:pt x="25" y="37"/>
                      <a:pt x="15" y="52"/>
                      <a:pt x="0" y="52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10" y="37"/>
                      <a:pt x="28" y="32"/>
                      <a:pt x="40" y="22"/>
                    </a:cubicBezTo>
                    <a:cubicBezTo>
                      <a:pt x="55" y="18"/>
                      <a:pt x="53" y="1"/>
                      <a:pt x="70" y="0"/>
                    </a:cubicBezTo>
                    <a:cubicBezTo>
                      <a:pt x="73" y="1"/>
                      <a:pt x="76" y="5"/>
                      <a:pt x="76" y="8"/>
                    </a:cubicBezTo>
                    <a:cubicBezTo>
                      <a:pt x="63" y="16"/>
                      <a:pt x="55" y="28"/>
                      <a:pt x="40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9" name="Freeform 377"/>
              <p:cNvSpPr/>
              <p:nvPr/>
            </p:nvSpPr>
            <p:spPr bwMode="auto">
              <a:xfrm>
                <a:off x="1106" y="3776"/>
                <a:ext cx="81" cy="68"/>
              </a:xfrm>
              <a:custGeom>
                <a:avLst/>
                <a:gdLst>
                  <a:gd name="T0" fmla="*/ 35 w 93"/>
                  <a:gd name="T1" fmla="*/ 52 h 79"/>
                  <a:gd name="T2" fmla="*/ 56 w 93"/>
                  <a:gd name="T3" fmla="*/ 28 h 79"/>
                  <a:gd name="T4" fmla="*/ 81 w 93"/>
                  <a:gd name="T5" fmla="*/ 2 h 79"/>
                  <a:gd name="T6" fmla="*/ 93 w 93"/>
                  <a:gd name="T7" fmla="*/ 5 h 79"/>
                  <a:gd name="T8" fmla="*/ 61 w 93"/>
                  <a:gd name="T9" fmla="*/ 34 h 79"/>
                  <a:gd name="T10" fmla="*/ 36 w 93"/>
                  <a:gd name="T11" fmla="*/ 68 h 79"/>
                  <a:gd name="T12" fmla="*/ 18 w 93"/>
                  <a:gd name="T13" fmla="*/ 79 h 79"/>
                  <a:gd name="T14" fmla="*/ 35 w 93"/>
                  <a:gd name="T15" fmla="*/ 52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3" h="79">
                    <a:moveTo>
                      <a:pt x="35" y="52"/>
                    </a:moveTo>
                    <a:cubicBezTo>
                      <a:pt x="43" y="45"/>
                      <a:pt x="46" y="36"/>
                      <a:pt x="56" y="28"/>
                    </a:cubicBezTo>
                    <a:cubicBezTo>
                      <a:pt x="56" y="16"/>
                      <a:pt x="69" y="9"/>
                      <a:pt x="81" y="2"/>
                    </a:cubicBezTo>
                    <a:cubicBezTo>
                      <a:pt x="86" y="1"/>
                      <a:pt x="91" y="0"/>
                      <a:pt x="93" y="5"/>
                    </a:cubicBezTo>
                    <a:cubicBezTo>
                      <a:pt x="88" y="18"/>
                      <a:pt x="69" y="22"/>
                      <a:pt x="61" y="34"/>
                    </a:cubicBezTo>
                    <a:cubicBezTo>
                      <a:pt x="58" y="47"/>
                      <a:pt x="41" y="56"/>
                      <a:pt x="36" y="68"/>
                    </a:cubicBezTo>
                    <a:cubicBezTo>
                      <a:pt x="35" y="73"/>
                      <a:pt x="27" y="79"/>
                      <a:pt x="18" y="79"/>
                    </a:cubicBezTo>
                    <a:cubicBezTo>
                      <a:pt x="0" y="68"/>
                      <a:pt x="33" y="63"/>
                      <a:pt x="35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0" name="Freeform 378"/>
              <p:cNvSpPr/>
              <p:nvPr/>
            </p:nvSpPr>
            <p:spPr bwMode="auto">
              <a:xfrm>
                <a:off x="1681" y="3777"/>
                <a:ext cx="108" cy="90"/>
              </a:xfrm>
              <a:custGeom>
                <a:avLst/>
                <a:gdLst>
                  <a:gd name="T0" fmla="*/ 73 w 124"/>
                  <a:gd name="T1" fmla="*/ 64 h 104"/>
                  <a:gd name="T2" fmla="*/ 56 w 124"/>
                  <a:gd name="T3" fmla="*/ 76 h 104"/>
                  <a:gd name="T4" fmla="*/ 20 w 124"/>
                  <a:gd name="T5" fmla="*/ 100 h 104"/>
                  <a:gd name="T6" fmla="*/ 0 w 124"/>
                  <a:gd name="T7" fmla="*/ 95 h 104"/>
                  <a:gd name="T8" fmla="*/ 23 w 124"/>
                  <a:gd name="T9" fmla="*/ 74 h 104"/>
                  <a:gd name="T10" fmla="*/ 83 w 124"/>
                  <a:gd name="T11" fmla="*/ 24 h 104"/>
                  <a:gd name="T12" fmla="*/ 112 w 124"/>
                  <a:gd name="T13" fmla="*/ 0 h 104"/>
                  <a:gd name="T14" fmla="*/ 122 w 124"/>
                  <a:gd name="T15" fmla="*/ 11 h 104"/>
                  <a:gd name="T16" fmla="*/ 83 w 124"/>
                  <a:gd name="T17" fmla="*/ 39 h 104"/>
                  <a:gd name="T18" fmla="*/ 60 w 124"/>
                  <a:gd name="T19" fmla="*/ 59 h 104"/>
                  <a:gd name="T20" fmla="*/ 73 w 124"/>
                  <a:gd name="T21" fmla="*/ 6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4" h="104">
                    <a:moveTo>
                      <a:pt x="73" y="64"/>
                    </a:moveTo>
                    <a:cubicBezTo>
                      <a:pt x="66" y="68"/>
                      <a:pt x="63" y="75"/>
                      <a:pt x="56" y="76"/>
                    </a:cubicBezTo>
                    <a:cubicBezTo>
                      <a:pt x="46" y="87"/>
                      <a:pt x="30" y="88"/>
                      <a:pt x="20" y="100"/>
                    </a:cubicBezTo>
                    <a:cubicBezTo>
                      <a:pt x="10" y="104"/>
                      <a:pt x="8" y="94"/>
                      <a:pt x="0" y="95"/>
                    </a:cubicBezTo>
                    <a:cubicBezTo>
                      <a:pt x="5" y="87"/>
                      <a:pt x="17" y="80"/>
                      <a:pt x="23" y="74"/>
                    </a:cubicBezTo>
                    <a:cubicBezTo>
                      <a:pt x="41" y="56"/>
                      <a:pt x="63" y="40"/>
                      <a:pt x="83" y="24"/>
                    </a:cubicBezTo>
                    <a:cubicBezTo>
                      <a:pt x="96" y="19"/>
                      <a:pt x="97" y="4"/>
                      <a:pt x="112" y="0"/>
                    </a:cubicBezTo>
                    <a:cubicBezTo>
                      <a:pt x="119" y="3"/>
                      <a:pt x="124" y="4"/>
                      <a:pt x="122" y="11"/>
                    </a:cubicBezTo>
                    <a:cubicBezTo>
                      <a:pt x="109" y="21"/>
                      <a:pt x="94" y="27"/>
                      <a:pt x="83" y="39"/>
                    </a:cubicBezTo>
                    <a:cubicBezTo>
                      <a:pt x="74" y="44"/>
                      <a:pt x="60" y="50"/>
                      <a:pt x="60" y="59"/>
                    </a:cubicBezTo>
                    <a:cubicBezTo>
                      <a:pt x="64" y="58"/>
                      <a:pt x="69" y="62"/>
                      <a:pt x="73" y="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1" name="Freeform 379"/>
              <p:cNvSpPr/>
              <p:nvPr/>
            </p:nvSpPr>
            <p:spPr bwMode="auto">
              <a:xfrm>
                <a:off x="1599" y="3788"/>
                <a:ext cx="58" cy="41"/>
              </a:xfrm>
              <a:custGeom>
                <a:avLst/>
                <a:gdLst>
                  <a:gd name="T0" fmla="*/ 36 w 67"/>
                  <a:gd name="T1" fmla="*/ 17 h 47"/>
                  <a:gd name="T2" fmla="*/ 57 w 67"/>
                  <a:gd name="T3" fmla="*/ 2 h 47"/>
                  <a:gd name="T4" fmla="*/ 67 w 67"/>
                  <a:gd name="T5" fmla="*/ 8 h 47"/>
                  <a:gd name="T6" fmla="*/ 8 w 67"/>
                  <a:gd name="T7" fmla="*/ 47 h 47"/>
                  <a:gd name="T8" fmla="*/ 4 w 67"/>
                  <a:gd name="T9" fmla="*/ 37 h 47"/>
                  <a:gd name="T10" fmla="*/ 36 w 67"/>
                  <a:gd name="T11" fmla="*/ 1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7" h="47">
                    <a:moveTo>
                      <a:pt x="36" y="17"/>
                    </a:moveTo>
                    <a:cubicBezTo>
                      <a:pt x="42" y="11"/>
                      <a:pt x="46" y="0"/>
                      <a:pt x="57" y="2"/>
                    </a:cubicBezTo>
                    <a:cubicBezTo>
                      <a:pt x="61" y="3"/>
                      <a:pt x="67" y="3"/>
                      <a:pt x="67" y="8"/>
                    </a:cubicBezTo>
                    <a:cubicBezTo>
                      <a:pt x="47" y="22"/>
                      <a:pt x="31" y="38"/>
                      <a:pt x="8" y="47"/>
                    </a:cubicBezTo>
                    <a:cubicBezTo>
                      <a:pt x="1" y="46"/>
                      <a:pt x="0" y="41"/>
                      <a:pt x="4" y="37"/>
                    </a:cubicBezTo>
                    <a:cubicBezTo>
                      <a:pt x="19" y="37"/>
                      <a:pt x="24" y="23"/>
                      <a:pt x="36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2" name="Freeform 380"/>
              <p:cNvSpPr/>
              <p:nvPr/>
            </p:nvSpPr>
            <p:spPr bwMode="auto">
              <a:xfrm>
                <a:off x="1080" y="3793"/>
                <a:ext cx="49" cy="52"/>
              </a:xfrm>
              <a:custGeom>
                <a:avLst/>
                <a:gdLst>
                  <a:gd name="T0" fmla="*/ 7 w 57"/>
                  <a:gd name="T1" fmla="*/ 59 h 60"/>
                  <a:gd name="T2" fmla="*/ 0 w 57"/>
                  <a:gd name="T3" fmla="*/ 57 h 60"/>
                  <a:gd name="T4" fmla="*/ 20 w 57"/>
                  <a:gd name="T5" fmla="*/ 33 h 60"/>
                  <a:gd name="T6" fmla="*/ 35 w 57"/>
                  <a:gd name="T7" fmla="*/ 6 h 60"/>
                  <a:gd name="T8" fmla="*/ 45 w 57"/>
                  <a:gd name="T9" fmla="*/ 0 h 60"/>
                  <a:gd name="T10" fmla="*/ 37 w 57"/>
                  <a:gd name="T11" fmla="*/ 27 h 60"/>
                  <a:gd name="T12" fmla="*/ 7 w 57"/>
                  <a:gd name="T13" fmla="*/ 59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" h="60">
                    <a:moveTo>
                      <a:pt x="7" y="59"/>
                    </a:moveTo>
                    <a:cubicBezTo>
                      <a:pt x="4" y="60"/>
                      <a:pt x="2" y="60"/>
                      <a:pt x="0" y="57"/>
                    </a:cubicBezTo>
                    <a:cubicBezTo>
                      <a:pt x="0" y="48"/>
                      <a:pt x="15" y="43"/>
                      <a:pt x="20" y="33"/>
                    </a:cubicBezTo>
                    <a:cubicBezTo>
                      <a:pt x="20" y="23"/>
                      <a:pt x="33" y="16"/>
                      <a:pt x="35" y="6"/>
                    </a:cubicBezTo>
                    <a:cubicBezTo>
                      <a:pt x="38" y="2"/>
                      <a:pt x="42" y="1"/>
                      <a:pt x="45" y="0"/>
                    </a:cubicBezTo>
                    <a:cubicBezTo>
                      <a:pt x="57" y="8"/>
                      <a:pt x="37" y="16"/>
                      <a:pt x="37" y="27"/>
                    </a:cubicBezTo>
                    <a:cubicBezTo>
                      <a:pt x="19" y="33"/>
                      <a:pt x="25" y="53"/>
                      <a:pt x="7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3" name="Freeform 381"/>
              <p:cNvSpPr/>
              <p:nvPr/>
            </p:nvSpPr>
            <p:spPr bwMode="auto">
              <a:xfrm>
                <a:off x="970" y="3794"/>
                <a:ext cx="56" cy="86"/>
              </a:xfrm>
              <a:custGeom>
                <a:avLst/>
                <a:gdLst>
                  <a:gd name="T0" fmla="*/ 9 w 65"/>
                  <a:gd name="T1" fmla="*/ 96 h 99"/>
                  <a:gd name="T2" fmla="*/ 2 w 65"/>
                  <a:gd name="T3" fmla="*/ 83 h 99"/>
                  <a:gd name="T4" fmla="*/ 14 w 65"/>
                  <a:gd name="T5" fmla="*/ 55 h 99"/>
                  <a:gd name="T6" fmla="*/ 32 w 65"/>
                  <a:gd name="T7" fmla="*/ 30 h 99"/>
                  <a:gd name="T8" fmla="*/ 53 w 65"/>
                  <a:gd name="T9" fmla="*/ 3 h 99"/>
                  <a:gd name="T10" fmla="*/ 63 w 65"/>
                  <a:gd name="T11" fmla="*/ 10 h 99"/>
                  <a:gd name="T12" fmla="*/ 33 w 65"/>
                  <a:gd name="T13" fmla="*/ 59 h 99"/>
                  <a:gd name="T14" fmla="*/ 22 w 65"/>
                  <a:gd name="T15" fmla="*/ 71 h 99"/>
                  <a:gd name="T16" fmla="*/ 9 w 65"/>
                  <a:gd name="T17" fmla="*/ 96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5" h="99">
                    <a:moveTo>
                      <a:pt x="9" y="96"/>
                    </a:moveTo>
                    <a:cubicBezTo>
                      <a:pt x="2" y="95"/>
                      <a:pt x="0" y="88"/>
                      <a:pt x="2" y="83"/>
                    </a:cubicBezTo>
                    <a:cubicBezTo>
                      <a:pt x="14" y="76"/>
                      <a:pt x="14" y="64"/>
                      <a:pt x="14" y="55"/>
                    </a:cubicBezTo>
                    <a:cubicBezTo>
                      <a:pt x="22" y="47"/>
                      <a:pt x="24" y="38"/>
                      <a:pt x="32" y="30"/>
                    </a:cubicBezTo>
                    <a:cubicBezTo>
                      <a:pt x="30" y="18"/>
                      <a:pt x="48" y="12"/>
                      <a:pt x="53" y="3"/>
                    </a:cubicBezTo>
                    <a:cubicBezTo>
                      <a:pt x="60" y="0"/>
                      <a:pt x="65" y="5"/>
                      <a:pt x="63" y="10"/>
                    </a:cubicBezTo>
                    <a:cubicBezTo>
                      <a:pt x="50" y="26"/>
                      <a:pt x="33" y="40"/>
                      <a:pt x="33" y="59"/>
                    </a:cubicBezTo>
                    <a:cubicBezTo>
                      <a:pt x="25" y="62"/>
                      <a:pt x="29" y="67"/>
                      <a:pt x="22" y="71"/>
                    </a:cubicBezTo>
                    <a:cubicBezTo>
                      <a:pt x="17" y="79"/>
                      <a:pt x="29" y="99"/>
                      <a:pt x="9" y="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4" name="Freeform 382"/>
              <p:cNvSpPr/>
              <p:nvPr/>
            </p:nvSpPr>
            <p:spPr bwMode="auto">
              <a:xfrm>
                <a:off x="2241" y="3795"/>
                <a:ext cx="88" cy="25"/>
              </a:xfrm>
              <a:custGeom>
                <a:avLst/>
                <a:gdLst>
                  <a:gd name="T0" fmla="*/ 96 w 101"/>
                  <a:gd name="T1" fmla="*/ 25 h 29"/>
                  <a:gd name="T2" fmla="*/ 83 w 101"/>
                  <a:gd name="T3" fmla="*/ 23 h 29"/>
                  <a:gd name="T4" fmla="*/ 46 w 101"/>
                  <a:gd name="T5" fmla="*/ 21 h 29"/>
                  <a:gd name="T6" fmla="*/ 25 w 101"/>
                  <a:gd name="T7" fmla="*/ 19 h 29"/>
                  <a:gd name="T8" fmla="*/ 0 w 101"/>
                  <a:gd name="T9" fmla="*/ 7 h 29"/>
                  <a:gd name="T10" fmla="*/ 25 w 101"/>
                  <a:gd name="T11" fmla="*/ 7 h 29"/>
                  <a:gd name="T12" fmla="*/ 87 w 101"/>
                  <a:gd name="T13" fmla="*/ 11 h 29"/>
                  <a:gd name="T14" fmla="*/ 101 w 101"/>
                  <a:gd name="T15" fmla="*/ 19 h 29"/>
                  <a:gd name="T16" fmla="*/ 96 w 101"/>
                  <a:gd name="T17" fmla="*/ 2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1" h="29">
                    <a:moveTo>
                      <a:pt x="96" y="25"/>
                    </a:moveTo>
                    <a:cubicBezTo>
                      <a:pt x="92" y="26"/>
                      <a:pt x="84" y="29"/>
                      <a:pt x="83" y="23"/>
                    </a:cubicBezTo>
                    <a:cubicBezTo>
                      <a:pt x="69" y="25"/>
                      <a:pt x="58" y="21"/>
                      <a:pt x="46" y="21"/>
                    </a:cubicBezTo>
                    <a:cubicBezTo>
                      <a:pt x="40" y="15"/>
                      <a:pt x="31" y="18"/>
                      <a:pt x="25" y="19"/>
                    </a:cubicBezTo>
                    <a:cubicBezTo>
                      <a:pt x="18" y="14"/>
                      <a:pt x="0" y="18"/>
                      <a:pt x="0" y="7"/>
                    </a:cubicBezTo>
                    <a:cubicBezTo>
                      <a:pt x="8" y="0"/>
                      <a:pt x="17" y="10"/>
                      <a:pt x="25" y="7"/>
                    </a:cubicBezTo>
                    <a:cubicBezTo>
                      <a:pt x="45" y="10"/>
                      <a:pt x="68" y="10"/>
                      <a:pt x="87" y="11"/>
                    </a:cubicBezTo>
                    <a:cubicBezTo>
                      <a:pt x="94" y="11"/>
                      <a:pt x="101" y="14"/>
                      <a:pt x="101" y="19"/>
                    </a:cubicBezTo>
                    <a:cubicBezTo>
                      <a:pt x="101" y="22"/>
                      <a:pt x="99" y="23"/>
                      <a:pt x="96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5" name="Freeform 383"/>
              <p:cNvSpPr/>
              <p:nvPr/>
            </p:nvSpPr>
            <p:spPr bwMode="auto">
              <a:xfrm>
                <a:off x="1273" y="3798"/>
                <a:ext cx="148" cy="122"/>
              </a:xfrm>
              <a:custGeom>
                <a:avLst/>
                <a:gdLst>
                  <a:gd name="T0" fmla="*/ 116 w 170"/>
                  <a:gd name="T1" fmla="*/ 51 h 140"/>
                  <a:gd name="T2" fmla="*/ 22 w 170"/>
                  <a:gd name="T3" fmla="*/ 137 h 140"/>
                  <a:gd name="T4" fmla="*/ 13 w 170"/>
                  <a:gd name="T5" fmla="*/ 140 h 140"/>
                  <a:gd name="T6" fmla="*/ 30 w 170"/>
                  <a:gd name="T7" fmla="*/ 110 h 140"/>
                  <a:gd name="T8" fmla="*/ 102 w 170"/>
                  <a:gd name="T9" fmla="*/ 49 h 140"/>
                  <a:gd name="T10" fmla="*/ 144 w 170"/>
                  <a:gd name="T11" fmla="*/ 8 h 140"/>
                  <a:gd name="T12" fmla="*/ 163 w 170"/>
                  <a:gd name="T13" fmla="*/ 0 h 140"/>
                  <a:gd name="T14" fmla="*/ 167 w 170"/>
                  <a:gd name="T15" fmla="*/ 7 h 140"/>
                  <a:gd name="T16" fmla="*/ 116 w 170"/>
                  <a:gd name="T17" fmla="*/ 51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0" h="140">
                    <a:moveTo>
                      <a:pt x="116" y="51"/>
                    </a:moveTo>
                    <a:cubicBezTo>
                      <a:pt x="88" y="82"/>
                      <a:pt x="50" y="106"/>
                      <a:pt x="22" y="137"/>
                    </a:cubicBezTo>
                    <a:cubicBezTo>
                      <a:pt x="13" y="140"/>
                      <a:pt x="13" y="140"/>
                      <a:pt x="13" y="140"/>
                    </a:cubicBezTo>
                    <a:cubicBezTo>
                      <a:pt x="0" y="126"/>
                      <a:pt x="25" y="121"/>
                      <a:pt x="30" y="110"/>
                    </a:cubicBezTo>
                    <a:cubicBezTo>
                      <a:pt x="60" y="93"/>
                      <a:pt x="81" y="71"/>
                      <a:pt x="102" y="49"/>
                    </a:cubicBezTo>
                    <a:cubicBezTo>
                      <a:pt x="109" y="29"/>
                      <a:pt x="140" y="29"/>
                      <a:pt x="144" y="8"/>
                    </a:cubicBezTo>
                    <a:cubicBezTo>
                      <a:pt x="147" y="2"/>
                      <a:pt x="157" y="3"/>
                      <a:pt x="163" y="0"/>
                    </a:cubicBezTo>
                    <a:cubicBezTo>
                      <a:pt x="167" y="2"/>
                      <a:pt x="170" y="3"/>
                      <a:pt x="167" y="7"/>
                    </a:cubicBezTo>
                    <a:cubicBezTo>
                      <a:pt x="152" y="25"/>
                      <a:pt x="130" y="34"/>
                      <a:pt x="116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6" name="Freeform 384"/>
              <p:cNvSpPr/>
              <p:nvPr/>
            </p:nvSpPr>
            <p:spPr bwMode="auto">
              <a:xfrm>
                <a:off x="1659" y="3803"/>
                <a:ext cx="51" cy="39"/>
              </a:xfrm>
              <a:custGeom>
                <a:avLst/>
                <a:gdLst>
                  <a:gd name="T0" fmla="*/ 0 w 59"/>
                  <a:gd name="T1" fmla="*/ 45 h 45"/>
                  <a:gd name="T2" fmla="*/ 30 w 59"/>
                  <a:gd name="T3" fmla="*/ 17 h 45"/>
                  <a:gd name="T4" fmla="*/ 51 w 59"/>
                  <a:gd name="T5" fmla="*/ 3 h 45"/>
                  <a:gd name="T6" fmla="*/ 56 w 59"/>
                  <a:gd name="T7" fmla="*/ 12 h 45"/>
                  <a:gd name="T8" fmla="*/ 10 w 59"/>
                  <a:gd name="T9" fmla="*/ 45 h 45"/>
                  <a:gd name="T10" fmla="*/ 0 w 59"/>
                  <a:gd name="T11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" h="45">
                    <a:moveTo>
                      <a:pt x="0" y="45"/>
                    </a:moveTo>
                    <a:cubicBezTo>
                      <a:pt x="1" y="32"/>
                      <a:pt x="20" y="28"/>
                      <a:pt x="30" y="17"/>
                    </a:cubicBezTo>
                    <a:cubicBezTo>
                      <a:pt x="36" y="12"/>
                      <a:pt x="38" y="0"/>
                      <a:pt x="51" y="3"/>
                    </a:cubicBezTo>
                    <a:cubicBezTo>
                      <a:pt x="54" y="5"/>
                      <a:pt x="59" y="8"/>
                      <a:pt x="56" y="12"/>
                    </a:cubicBezTo>
                    <a:cubicBezTo>
                      <a:pt x="10" y="45"/>
                      <a:pt x="10" y="45"/>
                      <a:pt x="10" y="45"/>
                    </a:cubicBezTo>
                    <a:lnTo>
                      <a:pt x="0" y="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7" name="Freeform 385"/>
              <p:cNvSpPr/>
              <p:nvPr/>
            </p:nvSpPr>
            <p:spPr bwMode="auto">
              <a:xfrm>
                <a:off x="2396" y="3822"/>
                <a:ext cx="55" cy="21"/>
              </a:xfrm>
              <a:custGeom>
                <a:avLst/>
                <a:gdLst>
                  <a:gd name="T0" fmla="*/ 58 w 64"/>
                  <a:gd name="T1" fmla="*/ 22 h 24"/>
                  <a:gd name="T2" fmla="*/ 33 w 64"/>
                  <a:gd name="T3" fmla="*/ 19 h 24"/>
                  <a:gd name="T4" fmla="*/ 0 w 64"/>
                  <a:gd name="T5" fmla="*/ 7 h 24"/>
                  <a:gd name="T6" fmla="*/ 20 w 64"/>
                  <a:gd name="T7" fmla="*/ 2 h 24"/>
                  <a:gd name="T8" fmla="*/ 61 w 64"/>
                  <a:gd name="T9" fmla="*/ 10 h 24"/>
                  <a:gd name="T10" fmla="*/ 58 w 64"/>
                  <a:gd name="T11" fmla="*/ 2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" h="24">
                    <a:moveTo>
                      <a:pt x="58" y="22"/>
                    </a:moveTo>
                    <a:cubicBezTo>
                      <a:pt x="50" y="24"/>
                      <a:pt x="40" y="22"/>
                      <a:pt x="33" y="19"/>
                    </a:cubicBezTo>
                    <a:cubicBezTo>
                      <a:pt x="23" y="14"/>
                      <a:pt x="2" y="20"/>
                      <a:pt x="0" y="7"/>
                    </a:cubicBezTo>
                    <a:cubicBezTo>
                      <a:pt x="3" y="0"/>
                      <a:pt x="13" y="2"/>
                      <a:pt x="20" y="2"/>
                    </a:cubicBezTo>
                    <a:cubicBezTo>
                      <a:pt x="33" y="8"/>
                      <a:pt x="48" y="4"/>
                      <a:pt x="61" y="10"/>
                    </a:cubicBezTo>
                    <a:cubicBezTo>
                      <a:pt x="64" y="14"/>
                      <a:pt x="64" y="20"/>
                      <a:pt x="58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8" name="Freeform 386"/>
              <p:cNvSpPr/>
              <p:nvPr/>
            </p:nvSpPr>
            <p:spPr bwMode="auto">
              <a:xfrm>
                <a:off x="1476" y="3831"/>
                <a:ext cx="75" cy="60"/>
              </a:xfrm>
              <a:custGeom>
                <a:avLst/>
                <a:gdLst>
                  <a:gd name="T0" fmla="*/ 0 w 86"/>
                  <a:gd name="T1" fmla="*/ 63 h 69"/>
                  <a:gd name="T2" fmla="*/ 45 w 86"/>
                  <a:gd name="T3" fmla="*/ 28 h 69"/>
                  <a:gd name="T4" fmla="*/ 76 w 86"/>
                  <a:gd name="T5" fmla="*/ 0 h 69"/>
                  <a:gd name="T6" fmla="*/ 86 w 86"/>
                  <a:gd name="T7" fmla="*/ 9 h 69"/>
                  <a:gd name="T8" fmla="*/ 38 w 86"/>
                  <a:gd name="T9" fmla="*/ 41 h 69"/>
                  <a:gd name="T10" fmla="*/ 27 w 86"/>
                  <a:gd name="T11" fmla="*/ 61 h 69"/>
                  <a:gd name="T12" fmla="*/ 5 w 86"/>
                  <a:gd name="T13" fmla="*/ 69 h 69"/>
                  <a:gd name="T14" fmla="*/ 0 w 86"/>
                  <a:gd name="T15" fmla="*/ 63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6" h="69">
                    <a:moveTo>
                      <a:pt x="0" y="63"/>
                    </a:moveTo>
                    <a:cubicBezTo>
                      <a:pt x="9" y="48"/>
                      <a:pt x="32" y="42"/>
                      <a:pt x="45" y="28"/>
                    </a:cubicBezTo>
                    <a:cubicBezTo>
                      <a:pt x="56" y="20"/>
                      <a:pt x="56" y="0"/>
                      <a:pt x="76" y="0"/>
                    </a:cubicBezTo>
                    <a:cubicBezTo>
                      <a:pt x="80" y="1"/>
                      <a:pt x="86" y="4"/>
                      <a:pt x="86" y="9"/>
                    </a:cubicBezTo>
                    <a:cubicBezTo>
                      <a:pt x="76" y="24"/>
                      <a:pt x="51" y="28"/>
                      <a:pt x="38" y="41"/>
                    </a:cubicBezTo>
                    <a:cubicBezTo>
                      <a:pt x="35" y="48"/>
                      <a:pt x="22" y="52"/>
                      <a:pt x="27" y="61"/>
                    </a:cubicBezTo>
                    <a:cubicBezTo>
                      <a:pt x="22" y="65"/>
                      <a:pt x="13" y="69"/>
                      <a:pt x="5" y="69"/>
                    </a:cubicBezTo>
                    <a:cubicBezTo>
                      <a:pt x="2" y="67"/>
                      <a:pt x="0" y="65"/>
                      <a:pt x="0" y="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9" name="Freeform 387"/>
              <p:cNvSpPr/>
              <p:nvPr/>
            </p:nvSpPr>
            <p:spPr bwMode="auto">
              <a:xfrm>
                <a:off x="1278" y="3831"/>
                <a:ext cx="44" cy="40"/>
              </a:xfrm>
              <a:custGeom>
                <a:avLst/>
                <a:gdLst>
                  <a:gd name="T0" fmla="*/ 25 w 51"/>
                  <a:gd name="T1" fmla="*/ 33 h 45"/>
                  <a:gd name="T2" fmla="*/ 10 w 51"/>
                  <a:gd name="T3" fmla="*/ 45 h 45"/>
                  <a:gd name="T4" fmla="*/ 23 w 51"/>
                  <a:gd name="T5" fmla="*/ 24 h 45"/>
                  <a:gd name="T6" fmla="*/ 33 w 51"/>
                  <a:gd name="T7" fmla="*/ 16 h 45"/>
                  <a:gd name="T8" fmla="*/ 51 w 51"/>
                  <a:gd name="T9" fmla="*/ 11 h 45"/>
                  <a:gd name="T10" fmla="*/ 25 w 51"/>
                  <a:gd name="T11" fmla="*/ 3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" h="45">
                    <a:moveTo>
                      <a:pt x="25" y="33"/>
                    </a:moveTo>
                    <a:cubicBezTo>
                      <a:pt x="23" y="39"/>
                      <a:pt x="17" y="44"/>
                      <a:pt x="10" y="45"/>
                    </a:cubicBezTo>
                    <a:cubicBezTo>
                      <a:pt x="0" y="36"/>
                      <a:pt x="18" y="32"/>
                      <a:pt x="23" y="24"/>
                    </a:cubicBezTo>
                    <a:cubicBezTo>
                      <a:pt x="25" y="20"/>
                      <a:pt x="33" y="21"/>
                      <a:pt x="33" y="16"/>
                    </a:cubicBezTo>
                    <a:cubicBezTo>
                      <a:pt x="36" y="11"/>
                      <a:pt x="46" y="0"/>
                      <a:pt x="51" y="11"/>
                    </a:cubicBezTo>
                    <a:cubicBezTo>
                      <a:pt x="48" y="20"/>
                      <a:pt x="33" y="25"/>
                      <a:pt x="25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0" name="Freeform 388"/>
              <p:cNvSpPr/>
              <p:nvPr/>
            </p:nvSpPr>
            <p:spPr bwMode="auto">
              <a:xfrm>
                <a:off x="1057" y="3846"/>
                <a:ext cx="15" cy="14"/>
              </a:xfrm>
              <a:custGeom>
                <a:avLst/>
                <a:gdLst>
                  <a:gd name="T0" fmla="*/ 15 w 17"/>
                  <a:gd name="T1" fmla="*/ 8 h 16"/>
                  <a:gd name="T2" fmla="*/ 7 w 17"/>
                  <a:gd name="T3" fmla="*/ 15 h 16"/>
                  <a:gd name="T4" fmla="*/ 0 w 17"/>
                  <a:gd name="T5" fmla="*/ 10 h 16"/>
                  <a:gd name="T6" fmla="*/ 10 w 17"/>
                  <a:gd name="T7" fmla="*/ 0 h 16"/>
                  <a:gd name="T8" fmla="*/ 15 w 17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6">
                    <a:moveTo>
                      <a:pt x="15" y="8"/>
                    </a:moveTo>
                    <a:cubicBezTo>
                      <a:pt x="13" y="11"/>
                      <a:pt x="12" y="16"/>
                      <a:pt x="7" y="15"/>
                    </a:cubicBezTo>
                    <a:cubicBezTo>
                      <a:pt x="3" y="15"/>
                      <a:pt x="0" y="12"/>
                      <a:pt x="0" y="10"/>
                    </a:cubicBezTo>
                    <a:cubicBezTo>
                      <a:pt x="3" y="7"/>
                      <a:pt x="2" y="0"/>
                      <a:pt x="10" y="0"/>
                    </a:cubicBezTo>
                    <a:cubicBezTo>
                      <a:pt x="13" y="2"/>
                      <a:pt x="17" y="4"/>
                      <a:pt x="15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1" name="Freeform 389"/>
              <p:cNvSpPr/>
              <p:nvPr/>
            </p:nvSpPr>
            <p:spPr bwMode="auto">
              <a:xfrm>
                <a:off x="2147" y="3848"/>
                <a:ext cx="28" cy="24"/>
              </a:xfrm>
              <a:custGeom>
                <a:avLst/>
                <a:gdLst>
                  <a:gd name="T0" fmla="*/ 2 w 33"/>
                  <a:gd name="T1" fmla="*/ 21 h 28"/>
                  <a:gd name="T2" fmla="*/ 25 w 33"/>
                  <a:gd name="T3" fmla="*/ 1 h 28"/>
                  <a:gd name="T4" fmla="*/ 33 w 33"/>
                  <a:gd name="T5" fmla="*/ 6 h 28"/>
                  <a:gd name="T6" fmla="*/ 10 w 33"/>
                  <a:gd name="T7" fmla="*/ 26 h 28"/>
                  <a:gd name="T8" fmla="*/ 2 w 33"/>
                  <a:gd name="T9" fmla="*/ 21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28">
                    <a:moveTo>
                      <a:pt x="2" y="21"/>
                    </a:moveTo>
                    <a:cubicBezTo>
                      <a:pt x="7" y="13"/>
                      <a:pt x="15" y="8"/>
                      <a:pt x="25" y="1"/>
                    </a:cubicBezTo>
                    <a:cubicBezTo>
                      <a:pt x="30" y="0"/>
                      <a:pt x="33" y="4"/>
                      <a:pt x="33" y="6"/>
                    </a:cubicBezTo>
                    <a:cubicBezTo>
                      <a:pt x="33" y="17"/>
                      <a:pt x="18" y="21"/>
                      <a:pt x="10" y="26"/>
                    </a:cubicBezTo>
                    <a:cubicBezTo>
                      <a:pt x="7" y="28"/>
                      <a:pt x="0" y="26"/>
                      <a:pt x="2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2" name="Freeform 390"/>
              <p:cNvSpPr/>
              <p:nvPr/>
            </p:nvSpPr>
            <p:spPr bwMode="auto">
              <a:xfrm>
                <a:off x="1553" y="3859"/>
                <a:ext cx="70" cy="38"/>
              </a:xfrm>
              <a:custGeom>
                <a:avLst/>
                <a:gdLst>
                  <a:gd name="T0" fmla="*/ 74 w 81"/>
                  <a:gd name="T1" fmla="*/ 3 h 43"/>
                  <a:gd name="T2" fmla="*/ 79 w 81"/>
                  <a:gd name="T3" fmla="*/ 8 h 43"/>
                  <a:gd name="T4" fmla="*/ 38 w 81"/>
                  <a:gd name="T5" fmla="*/ 30 h 43"/>
                  <a:gd name="T6" fmla="*/ 11 w 81"/>
                  <a:gd name="T7" fmla="*/ 43 h 43"/>
                  <a:gd name="T8" fmla="*/ 24 w 81"/>
                  <a:gd name="T9" fmla="*/ 24 h 43"/>
                  <a:gd name="T10" fmla="*/ 74 w 81"/>
                  <a:gd name="T11" fmla="*/ 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1" h="43">
                    <a:moveTo>
                      <a:pt x="74" y="3"/>
                    </a:moveTo>
                    <a:cubicBezTo>
                      <a:pt x="77" y="3"/>
                      <a:pt x="81" y="5"/>
                      <a:pt x="79" y="8"/>
                    </a:cubicBezTo>
                    <a:cubicBezTo>
                      <a:pt x="67" y="17"/>
                      <a:pt x="51" y="21"/>
                      <a:pt x="38" y="30"/>
                    </a:cubicBezTo>
                    <a:cubicBezTo>
                      <a:pt x="28" y="34"/>
                      <a:pt x="23" y="43"/>
                      <a:pt x="11" y="43"/>
                    </a:cubicBezTo>
                    <a:cubicBezTo>
                      <a:pt x="0" y="32"/>
                      <a:pt x="23" y="34"/>
                      <a:pt x="24" y="24"/>
                    </a:cubicBezTo>
                    <a:cubicBezTo>
                      <a:pt x="43" y="20"/>
                      <a:pt x="53" y="0"/>
                      <a:pt x="7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3" name="Freeform 391"/>
              <p:cNvSpPr/>
              <p:nvPr/>
            </p:nvSpPr>
            <p:spPr bwMode="auto">
              <a:xfrm>
                <a:off x="1328" y="3859"/>
                <a:ext cx="63" cy="58"/>
              </a:xfrm>
              <a:custGeom>
                <a:avLst/>
                <a:gdLst>
                  <a:gd name="T0" fmla="*/ 0 w 72"/>
                  <a:gd name="T1" fmla="*/ 60 h 66"/>
                  <a:gd name="T2" fmla="*/ 23 w 72"/>
                  <a:gd name="T3" fmla="*/ 28 h 66"/>
                  <a:gd name="T4" fmla="*/ 33 w 72"/>
                  <a:gd name="T5" fmla="*/ 17 h 66"/>
                  <a:gd name="T6" fmla="*/ 41 w 72"/>
                  <a:gd name="T7" fmla="*/ 15 h 66"/>
                  <a:gd name="T8" fmla="*/ 71 w 72"/>
                  <a:gd name="T9" fmla="*/ 5 h 66"/>
                  <a:gd name="T10" fmla="*/ 69 w 72"/>
                  <a:gd name="T11" fmla="*/ 13 h 66"/>
                  <a:gd name="T12" fmla="*/ 38 w 72"/>
                  <a:gd name="T13" fmla="*/ 38 h 66"/>
                  <a:gd name="T14" fmla="*/ 39 w 72"/>
                  <a:gd name="T15" fmla="*/ 39 h 66"/>
                  <a:gd name="T16" fmla="*/ 43 w 72"/>
                  <a:gd name="T17" fmla="*/ 42 h 66"/>
                  <a:gd name="T18" fmla="*/ 38 w 72"/>
                  <a:gd name="T19" fmla="*/ 44 h 66"/>
                  <a:gd name="T20" fmla="*/ 20 w 72"/>
                  <a:gd name="T21" fmla="*/ 54 h 66"/>
                  <a:gd name="T22" fmla="*/ 6 w 72"/>
                  <a:gd name="T23" fmla="*/ 66 h 66"/>
                  <a:gd name="T24" fmla="*/ 0 w 72"/>
                  <a:gd name="T25" fmla="*/ 6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2" h="66">
                    <a:moveTo>
                      <a:pt x="0" y="60"/>
                    </a:moveTo>
                    <a:cubicBezTo>
                      <a:pt x="11" y="51"/>
                      <a:pt x="25" y="40"/>
                      <a:pt x="23" y="28"/>
                    </a:cubicBezTo>
                    <a:cubicBezTo>
                      <a:pt x="29" y="27"/>
                      <a:pt x="29" y="20"/>
                      <a:pt x="33" y="17"/>
                    </a:cubicBezTo>
                    <a:cubicBezTo>
                      <a:pt x="41" y="15"/>
                      <a:pt x="41" y="15"/>
                      <a:pt x="41" y="15"/>
                    </a:cubicBezTo>
                    <a:cubicBezTo>
                      <a:pt x="53" y="13"/>
                      <a:pt x="61" y="0"/>
                      <a:pt x="71" y="5"/>
                    </a:cubicBezTo>
                    <a:cubicBezTo>
                      <a:pt x="72" y="9"/>
                      <a:pt x="71" y="11"/>
                      <a:pt x="69" y="13"/>
                    </a:cubicBezTo>
                    <a:cubicBezTo>
                      <a:pt x="58" y="20"/>
                      <a:pt x="49" y="31"/>
                      <a:pt x="38" y="38"/>
                    </a:cubicBezTo>
                    <a:cubicBezTo>
                      <a:pt x="38" y="38"/>
                      <a:pt x="38" y="39"/>
                      <a:pt x="39" y="39"/>
                    </a:cubicBezTo>
                    <a:cubicBezTo>
                      <a:pt x="41" y="39"/>
                      <a:pt x="43" y="40"/>
                      <a:pt x="43" y="42"/>
                    </a:cubicBezTo>
                    <a:cubicBezTo>
                      <a:pt x="43" y="44"/>
                      <a:pt x="39" y="46"/>
                      <a:pt x="38" y="44"/>
                    </a:cubicBezTo>
                    <a:cubicBezTo>
                      <a:pt x="29" y="39"/>
                      <a:pt x="25" y="51"/>
                      <a:pt x="20" y="54"/>
                    </a:cubicBezTo>
                    <a:cubicBezTo>
                      <a:pt x="13" y="56"/>
                      <a:pt x="15" y="64"/>
                      <a:pt x="6" y="66"/>
                    </a:cubicBezTo>
                    <a:cubicBezTo>
                      <a:pt x="3" y="64"/>
                      <a:pt x="0" y="63"/>
                      <a:pt x="0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4" name="Freeform 392"/>
              <p:cNvSpPr/>
              <p:nvPr/>
            </p:nvSpPr>
            <p:spPr bwMode="auto">
              <a:xfrm>
                <a:off x="2142" y="3862"/>
                <a:ext cx="236" cy="66"/>
              </a:xfrm>
              <a:custGeom>
                <a:avLst/>
                <a:gdLst>
                  <a:gd name="T0" fmla="*/ 71 w 272"/>
                  <a:gd name="T1" fmla="*/ 39 h 76"/>
                  <a:gd name="T2" fmla="*/ 8 w 272"/>
                  <a:gd name="T3" fmla="*/ 75 h 76"/>
                  <a:gd name="T4" fmla="*/ 0 w 272"/>
                  <a:gd name="T5" fmla="*/ 72 h 76"/>
                  <a:gd name="T6" fmla="*/ 10 w 272"/>
                  <a:gd name="T7" fmla="*/ 65 h 76"/>
                  <a:gd name="T8" fmla="*/ 79 w 272"/>
                  <a:gd name="T9" fmla="*/ 18 h 76"/>
                  <a:gd name="T10" fmla="*/ 97 w 272"/>
                  <a:gd name="T11" fmla="*/ 2 h 76"/>
                  <a:gd name="T12" fmla="*/ 150 w 272"/>
                  <a:gd name="T13" fmla="*/ 6 h 76"/>
                  <a:gd name="T14" fmla="*/ 197 w 272"/>
                  <a:gd name="T15" fmla="*/ 16 h 76"/>
                  <a:gd name="T16" fmla="*/ 244 w 272"/>
                  <a:gd name="T17" fmla="*/ 33 h 76"/>
                  <a:gd name="T18" fmla="*/ 272 w 272"/>
                  <a:gd name="T19" fmla="*/ 44 h 76"/>
                  <a:gd name="T20" fmla="*/ 266 w 272"/>
                  <a:gd name="T21" fmla="*/ 48 h 76"/>
                  <a:gd name="T22" fmla="*/ 228 w 272"/>
                  <a:gd name="T23" fmla="*/ 41 h 76"/>
                  <a:gd name="T24" fmla="*/ 159 w 272"/>
                  <a:gd name="T25" fmla="*/ 18 h 76"/>
                  <a:gd name="T26" fmla="*/ 111 w 272"/>
                  <a:gd name="T27" fmla="*/ 14 h 76"/>
                  <a:gd name="T28" fmla="*/ 99 w 272"/>
                  <a:gd name="T29" fmla="*/ 18 h 76"/>
                  <a:gd name="T30" fmla="*/ 71 w 272"/>
                  <a:gd name="T31" fmla="*/ 39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72" h="76">
                    <a:moveTo>
                      <a:pt x="71" y="39"/>
                    </a:moveTo>
                    <a:cubicBezTo>
                      <a:pt x="58" y="60"/>
                      <a:pt x="30" y="64"/>
                      <a:pt x="8" y="75"/>
                    </a:cubicBezTo>
                    <a:cubicBezTo>
                      <a:pt x="5" y="76"/>
                      <a:pt x="0" y="76"/>
                      <a:pt x="0" y="72"/>
                    </a:cubicBezTo>
                    <a:cubicBezTo>
                      <a:pt x="0" y="68"/>
                      <a:pt x="7" y="68"/>
                      <a:pt x="10" y="65"/>
                    </a:cubicBezTo>
                    <a:cubicBezTo>
                      <a:pt x="38" y="59"/>
                      <a:pt x="56" y="33"/>
                      <a:pt x="79" y="18"/>
                    </a:cubicBezTo>
                    <a:cubicBezTo>
                      <a:pt x="97" y="2"/>
                      <a:pt x="97" y="2"/>
                      <a:pt x="97" y="2"/>
                    </a:cubicBezTo>
                    <a:cubicBezTo>
                      <a:pt x="116" y="0"/>
                      <a:pt x="131" y="6"/>
                      <a:pt x="150" y="6"/>
                    </a:cubicBezTo>
                    <a:cubicBezTo>
                      <a:pt x="167" y="5"/>
                      <a:pt x="185" y="2"/>
                      <a:pt x="197" y="16"/>
                    </a:cubicBezTo>
                    <a:cubicBezTo>
                      <a:pt x="215" y="21"/>
                      <a:pt x="226" y="32"/>
                      <a:pt x="244" y="33"/>
                    </a:cubicBezTo>
                    <a:cubicBezTo>
                      <a:pt x="253" y="40"/>
                      <a:pt x="267" y="35"/>
                      <a:pt x="272" y="44"/>
                    </a:cubicBezTo>
                    <a:cubicBezTo>
                      <a:pt x="269" y="45"/>
                      <a:pt x="267" y="48"/>
                      <a:pt x="266" y="48"/>
                    </a:cubicBezTo>
                    <a:cubicBezTo>
                      <a:pt x="253" y="48"/>
                      <a:pt x="239" y="44"/>
                      <a:pt x="228" y="41"/>
                    </a:cubicBezTo>
                    <a:cubicBezTo>
                      <a:pt x="205" y="35"/>
                      <a:pt x="187" y="13"/>
                      <a:pt x="159" y="18"/>
                    </a:cubicBezTo>
                    <a:cubicBezTo>
                      <a:pt x="142" y="12"/>
                      <a:pt x="126" y="22"/>
                      <a:pt x="111" y="14"/>
                    </a:cubicBezTo>
                    <a:cubicBezTo>
                      <a:pt x="107" y="14"/>
                      <a:pt x="104" y="20"/>
                      <a:pt x="99" y="18"/>
                    </a:cubicBezTo>
                    <a:cubicBezTo>
                      <a:pt x="89" y="24"/>
                      <a:pt x="83" y="35"/>
                      <a:pt x="71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5" name="Freeform 393"/>
              <p:cNvSpPr/>
              <p:nvPr/>
            </p:nvSpPr>
            <p:spPr bwMode="auto">
              <a:xfrm>
                <a:off x="1904" y="3870"/>
                <a:ext cx="61" cy="34"/>
              </a:xfrm>
              <a:custGeom>
                <a:avLst/>
                <a:gdLst>
                  <a:gd name="T0" fmla="*/ 2 w 70"/>
                  <a:gd name="T1" fmla="*/ 30 h 39"/>
                  <a:gd name="T2" fmla="*/ 60 w 70"/>
                  <a:gd name="T3" fmla="*/ 0 h 39"/>
                  <a:gd name="T4" fmla="*/ 70 w 70"/>
                  <a:gd name="T5" fmla="*/ 4 h 39"/>
                  <a:gd name="T6" fmla="*/ 10 w 70"/>
                  <a:gd name="T7" fmla="*/ 38 h 39"/>
                  <a:gd name="T8" fmla="*/ 2 w 70"/>
                  <a:gd name="T9" fmla="*/ 36 h 39"/>
                  <a:gd name="T10" fmla="*/ 2 w 70"/>
                  <a:gd name="T11" fmla="*/ 3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0" h="39">
                    <a:moveTo>
                      <a:pt x="2" y="30"/>
                    </a:moveTo>
                    <a:cubicBezTo>
                      <a:pt x="22" y="20"/>
                      <a:pt x="40" y="7"/>
                      <a:pt x="60" y="0"/>
                    </a:cubicBezTo>
                    <a:cubicBezTo>
                      <a:pt x="63" y="0"/>
                      <a:pt x="68" y="1"/>
                      <a:pt x="70" y="4"/>
                    </a:cubicBezTo>
                    <a:cubicBezTo>
                      <a:pt x="50" y="16"/>
                      <a:pt x="27" y="22"/>
                      <a:pt x="10" y="38"/>
                    </a:cubicBezTo>
                    <a:cubicBezTo>
                      <a:pt x="9" y="38"/>
                      <a:pt x="4" y="39"/>
                      <a:pt x="2" y="36"/>
                    </a:cubicBezTo>
                    <a:cubicBezTo>
                      <a:pt x="2" y="34"/>
                      <a:pt x="0" y="32"/>
                      <a:pt x="2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6" name="Freeform 394"/>
              <p:cNvSpPr/>
              <p:nvPr/>
            </p:nvSpPr>
            <p:spPr bwMode="auto">
              <a:xfrm>
                <a:off x="1943" y="3871"/>
                <a:ext cx="108" cy="49"/>
              </a:xfrm>
              <a:custGeom>
                <a:avLst/>
                <a:gdLst>
                  <a:gd name="T0" fmla="*/ 63 w 124"/>
                  <a:gd name="T1" fmla="*/ 26 h 57"/>
                  <a:gd name="T2" fmla="*/ 109 w 124"/>
                  <a:gd name="T3" fmla="*/ 3 h 57"/>
                  <a:gd name="T4" fmla="*/ 122 w 124"/>
                  <a:gd name="T5" fmla="*/ 4 h 57"/>
                  <a:gd name="T6" fmla="*/ 119 w 124"/>
                  <a:gd name="T7" fmla="*/ 12 h 57"/>
                  <a:gd name="T8" fmla="*/ 86 w 124"/>
                  <a:gd name="T9" fmla="*/ 27 h 57"/>
                  <a:gd name="T10" fmla="*/ 51 w 124"/>
                  <a:gd name="T11" fmla="*/ 41 h 57"/>
                  <a:gd name="T12" fmla="*/ 38 w 124"/>
                  <a:gd name="T13" fmla="*/ 42 h 57"/>
                  <a:gd name="T14" fmla="*/ 0 w 124"/>
                  <a:gd name="T15" fmla="*/ 57 h 57"/>
                  <a:gd name="T16" fmla="*/ 0 w 124"/>
                  <a:gd name="T17" fmla="*/ 49 h 57"/>
                  <a:gd name="T18" fmla="*/ 28 w 124"/>
                  <a:gd name="T19" fmla="*/ 29 h 57"/>
                  <a:gd name="T20" fmla="*/ 63 w 124"/>
                  <a:gd name="T21" fmla="*/ 26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4" h="57">
                    <a:moveTo>
                      <a:pt x="63" y="26"/>
                    </a:moveTo>
                    <a:cubicBezTo>
                      <a:pt x="77" y="17"/>
                      <a:pt x="94" y="12"/>
                      <a:pt x="109" y="3"/>
                    </a:cubicBezTo>
                    <a:cubicBezTo>
                      <a:pt x="114" y="0"/>
                      <a:pt x="119" y="3"/>
                      <a:pt x="122" y="4"/>
                    </a:cubicBezTo>
                    <a:cubicBezTo>
                      <a:pt x="124" y="8"/>
                      <a:pt x="122" y="11"/>
                      <a:pt x="119" y="12"/>
                    </a:cubicBezTo>
                    <a:cubicBezTo>
                      <a:pt x="107" y="17"/>
                      <a:pt x="97" y="22"/>
                      <a:pt x="86" y="27"/>
                    </a:cubicBezTo>
                    <a:cubicBezTo>
                      <a:pt x="73" y="29"/>
                      <a:pt x="66" y="39"/>
                      <a:pt x="51" y="41"/>
                    </a:cubicBezTo>
                    <a:cubicBezTo>
                      <a:pt x="48" y="38"/>
                      <a:pt x="41" y="39"/>
                      <a:pt x="38" y="42"/>
                    </a:cubicBezTo>
                    <a:cubicBezTo>
                      <a:pt x="25" y="46"/>
                      <a:pt x="15" y="57"/>
                      <a:pt x="0" y="57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13" y="46"/>
                      <a:pt x="21" y="38"/>
                      <a:pt x="28" y="29"/>
                    </a:cubicBezTo>
                    <a:cubicBezTo>
                      <a:pt x="41" y="29"/>
                      <a:pt x="51" y="21"/>
                      <a:pt x="63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7" name="Freeform 395"/>
              <p:cNvSpPr/>
              <p:nvPr/>
            </p:nvSpPr>
            <p:spPr bwMode="auto">
              <a:xfrm>
                <a:off x="1560" y="3889"/>
                <a:ext cx="87" cy="74"/>
              </a:xfrm>
              <a:custGeom>
                <a:avLst/>
                <a:gdLst>
                  <a:gd name="T0" fmla="*/ 28 w 101"/>
                  <a:gd name="T1" fmla="*/ 52 h 85"/>
                  <a:gd name="T2" fmla="*/ 66 w 101"/>
                  <a:gd name="T3" fmla="*/ 18 h 85"/>
                  <a:gd name="T4" fmla="*/ 97 w 101"/>
                  <a:gd name="T5" fmla="*/ 2 h 85"/>
                  <a:gd name="T6" fmla="*/ 101 w 101"/>
                  <a:gd name="T7" fmla="*/ 6 h 85"/>
                  <a:gd name="T8" fmla="*/ 36 w 101"/>
                  <a:gd name="T9" fmla="*/ 66 h 85"/>
                  <a:gd name="T10" fmla="*/ 10 w 101"/>
                  <a:gd name="T11" fmla="*/ 84 h 85"/>
                  <a:gd name="T12" fmla="*/ 0 w 101"/>
                  <a:gd name="T13" fmla="*/ 81 h 85"/>
                  <a:gd name="T14" fmla="*/ 28 w 101"/>
                  <a:gd name="T15" fmla="*/ 52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1" h="85">
                    <a:moveTo>
                      <a:pt x="28" y="52"/>
                    </a:moveTo>
                    <a:cubicBezTo>
                      <a:pt x="48" y="46"/>
                      <a:pt x="54" y="29"/>
                      <a:pt x="66" y="18"/>
                    </a:cubicBezTo>
                    <a:cubicBezTo>
                      <a:pt x="81" y="16"/>
                      <a:pt x="79" y="0"/>
                      <a:pt x="97" y="2"/>
                    </a:cubicBezTo>
                    <a:cubicBezTo>
                      <a:pt x="99" y="2"/>
                      <a:pt x="101" y="5"/>
                      <a:pt x="101" y="6"/>
                    </a:cubicBezTo>
                    <a:cubicBezTo>
                      <a:pt x="86" y="29"/>
                      <a:pt x="49" y="42"/>
                      <a:pt x="36" y="66"/>
                    </a:cubicBezTo>
                    <a:cubicBezTo>
                      <a:pt x="26" y="70"/>
                      <a:pt x="21" y="81"/>
                      <a:pt x="10" y="84"/>
                    </a:cubicBezTo>
                    <a:cubicBezTo>
                      <a:pt x="7" y="85"/>
                      <a:pt x="2" y="84"/>
                      <a:pt x="0" y="81"/>
                    </a:cubicBezTo>
                    <a:cubicBezTo>
                      <a:pt x="0" y="65"/>
                      <a:pt x="23" y="66"/>
                      <a:pt x="28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8" name="Freeform 396"/>
              <p:cNvSpPr/>
              <p:nvPr/>
            </p:nvSpPr>
            <p:spPr bwMode="auto">
              <a:xfrm>
                <a:off x="2384" y="3901"/>
                <a:ext cx="69" cy="31"/>
              </a:xfrm>
              <a:custGeom>
                <a:avLst/>
                <a:gdLst>
                  <a:gd name="T0" fmla="*/ 8 w 79"/>
                  <a:gd name="T1" fmla="*/ 0 h 36"/>
                  <a:gd name="T2" fmla="*/ 72 w 79"/>
                  <a:gd name="T3" fmla="*/ 7 h 36"/>
                  <a:gd name="T4" fmla="*/ 79 w 79"/>
                  <a:gd name="T5" fmla="*/ 11 h 36"/>
                  <a:gd name="T6" fmla="*/ 23 w 79"/>
                  <a:gd name="T7" fmla="*/ 15 h 36"/>
                  <a:gd name="T8" fmla="*/ 0 w 79"/>
                  <a:gd name="T9" fmla="*/ 4 h 36"/>
                  <a:gd name="T10" fmla="*/ 8 w 79"/>
                  <a:gd name="T1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9" h="36">
                    <a:moveTo>
                      <a:pt x="8" y="0"/>
                    </a:moveTo>
                    <a:cubicBezTo>
                      <a:pt x="28" y="4"/>
                      <a:pt x="53" y="2"/>
                      <a:pt x="72" y="7"/>
                    </a:cubicBezTo>
                    <a:cubicBezTo>
                      <a:pt x="79" y="11"/>
                      <a:pt x="79" y="11"/>
                      <a:pt x="79" y="11"/>
                    </a:cubicBezTo>
                    <a:cubicBezTo>
                      <a:pt x="71" y="36"/>
                      <a:pt x="41" y="14"/>
                      <a:pt x="23" y="15"/>
                    </a:cubicBezTo>
                    <a:cubicBezTo>
                      <a:pt x="15" y="11"/>
                      <a:pt x="3" y="11"/>
                      <a:pt x="0" y="4"/>
                    </a:cubicBezTo>
                    <a:cubicBezTo>
                      <a:pt x="2" y="2"/>
                      <a:pt x="5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9" name="Freeform 397"/>
              <p:cNvSpPr/>
              <p:nvPr/>
            </p:nvSpPr>
            <p:spPr bwMode="auto">
              <a:xfrm>
                <a:off x="1332" y="3903"/>
                <a:ext cx="65" cy="49"/>
              </a:xfrm>
              <a:custGeom>
                <a:avLst/>
                <a:gdLst>
                  <a:gd name="T0" fmla="*/ 20 w 74"/>
                  <a:gd name="T1" fmla="*/ 34 h 57"/>
                  <a:gd name="T2" fmla="*/ 51 w 74"/>
                  <a:gd name="T3" fmla="*/ 5 h 57"/>
                  <a:gd name="T4" fmla="*/ 62 w 74"/>
                  <a:gd name="T5" fmla="*/ 1 h 57"/>
                  <a:gd name="T6" fmla="*/ 53 w 74"/>
                  <a:gd name="T7" fmla="*/ 28 h 57"/>
                  <a:gd name="T8" fmla="*/ 33 w 74"/>
                  <a:gd name="T9" fmla="*/ 48 h 57"/>
                  <a:gd name="T10" fmla="*/ 16 w 74"/>
                  <a:gd name="T11" fmla="*/ 56 h 57"/>
                  <a:gd name="T12" fmla="*/ 3 w 74"/>
                  <a:gd name="T13" fmla="*/ 54 h 57"/>
                  <a:gd name="T14" fmla="*/ 20 w 74"/>
                  <a:gd name="T15" fmla="*/ 34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4" h="57">
                    <a:moveTo>
                      <a:pt x="20" y="34"/>
                    </a:moveTo>
                    <a:cubicBezTo>
                      <a:pt x="36" y="29"/>
                      <a:pt x="41" y="16"/>
                      <a:pt x="51" y="5"/>
                    </a:cubicBezTo>
                    <a:cubicBezTo>
                      <a:pt x="54" y="2"/>
                      <a:pt x="59" y="0"/>
                      <a:pt x="62" y="1"/>
                    </a:cubicBezTo>
                    <a:cubicBezTo>
                      <a:pt x="74" y="10"/>
                      <a:pt x="54" y="18"/>
                      <a:pt x="53" y="28"/>
                    </a:cubicBezTo>
                    <a:cubicBezTo>
                      <a:pt x="43" y="32"/>
                      <a:pt x="38" y="40"/>
                      <a:pt x="33" y="48"/>
                    </a:cubicBezTo>
                    <a:cubicBezTo>
                      <a:pt x="28" y="52"/>
                      <a:pt x="20" y="50"/>
                      <a:pt x="16" y="56"/>
                    </a:cubicBezTo>
                    <a:cubicBezTo>
                      <a:pt x="11" y="57"/>
                      <a:pt x="6" y="57"/>
                      <a:pt x="3" y="54"/>
                    </a:cubicBezTo>
                    <a:cubicBezTo>
                      <a:pt x="0" y="45"/>
                      <a:pt x="16" y="42"/>
                      <a:pt x="20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0" name="Freeform 398"/>
              <p:cNvSpPr/>
              <p:nvPr/>
            </p:nvSpPr>
            <p:spPr bwMode="auto">
              <a:xfrm>
                <a:off x="1963" y="3917"/>
                <a:ext cx="161" cy="111"/>
              </a:xfrm>
              <a:custGeom>
                <a:avLst/>
                <a:gdLst>
                  <a:gd name="T0" fmla="*/ 30 w 185"/>
                  <a:gd name="T1" fmla="*/ 112 h 128"/>
                  <a:gd name="T2" fmla="*/ 2 w 185"/>
                  <a:gd name="T3" fmla="*/ 127 h 128"/>
                  <a:gd name="T4" fmla="*/ 0 w 185"/>
                  <a:gd name="T5" fmla="*/ 123 h 128"/>
                  <a:gd name="T6" fmla="*/ 59 w 185"/>
                  <a:gd name="T7" fmla="*/ 76 h 128"/>
                  <a:gd name="T8" fmla="*/ 152 w 185"/>
                  <a:gd name="T9" fmla="*/ 12 h 128"/>
                  <a:gd name="T10" fmla="*/ 175 w 185"/>
                  <a:gd name="T11" fmla="*/ 1 h 128"/>
                  <a:gd name="T12" fmla="*/ 183 w 185"/>
                  <a:gd name="T13" fmla="*/ 9 h 128"/>
                  <a:gd name="T14" fmla="*/ 170 w 185"/>
                  <a:gd name="T15" fmla="*/ 18 h 128"/>
                  <a:gd name="T16" fmla="*/ 139 w 185"/>
                  <a:gd name="T17" fmla="*/ 36 h 128"/>
                  <a:gd name="T18" fmla="*/ 73 w 185"/>
                  <a:gd name="T19" fmla="*/ 77 h 128"/>
                  <a:gd name="T20" fmla="*/ 30 w 185"/>
                  <a:gd name="T21" fmla="*/ 112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5" h="128">
                    <a:moveTo>
                      <a:pt x="30" y="112"/>
                    </a:moveTo>
                    <a:cubicBezTo>
                      <a:pt x="18" y="112"/>
                      <a:pt x="15" y="128"/>
                      <a:pt x="2" y="127"/>
                    </a:cubicBezTo>
                    <a:cubicBezTo>
                      <a:pt x="0" y="123"/>
                      <a:pt x="0" y="123"/>
                      <a:pt x="0" y="123"/>
                    </a:cubicBezTo>
                    <a:cubicBezTo>
                      <a:pt x="21" y="108"/>
                      <a:pt x="36" y="88"/>
                      <a:pt x="59" y="76"/>
                    </a:cubicBezTo>
                    <a:cubicBezTo>
                      <a:pt x="89" y="57"/>
                      <a:pt x="124" y="36"/>
                      <a:pt x="152" y="12"/>
                    </a:cubicBezTo>
                    <a:cubicBezTo>
                      <a:pt x="157" y="8"/>
                      <a:pt x="165" y="0"/>
                      <a:pt x="175" y="1"/>
                    </a:cubicBezTo>
                    <a:cubicBezTo>
                      <a:pt x="180" y="1"/>
                      <a:pt x="185" y="4"/>
                      <a:pt x="183" y="9"/>
                    </a:cubicBezTo>
                    <a:cubicBezTo>
                      <a:pt x="180" y="13"/>
                      <a:pt x="175" y="17"/>
                      <a:pt x="170" y="18"/>
                    </a:cubicBezTo>
                    <a:cubicBezTo>
                      <a:pt x="155" y="18"/>
                      <a:pt x="153" y="34"/>
                      <a:pt x="139" y="36"/>
                    </a:cubicBezTo>
                    <a:cubicBezTo>
                      <a:pt x="119" y="53"/>
                      <a:pt x="96" y="63"/>
                      <a:pt x="73" y="77"/>
                    </a:cubicBezTo>
                    <a:cubicBezTo>
                      <a:pt x="59" y="89"/>
                      <a:pt x="40" y="97"/>
                      <a:pt x="30" y="1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1" name="Freeform 399"/>
              <p:cNvSpPr/>
              <p:nvPr/>
            </p:nvSpPr>
            <p:spPr bwMode="auto">
              <a:xfrm>
                <a:off x="1902" y="3918"/>
                <a:ext cx="105" cy="88"/>
              </a:xfrm>
              <a:custGeom>
                <a:avLst/>
                <a:gdLst>
                  <a:gd name="T0" fmla="*/ 0 w 121"/>
                  <a:gd name="T1" fmla="*/ 94 h 101"/>
                  <a:gd name="T2" fmla="*/ 40 w 121"/>
                  <a:gd name="T3" fmla="*/ 54 h 101"/>
                  <a:gd name="T4" fmla="*/ 63 w 121"/>
                  <a:gd name="T5" fmla="*/ 31 h 101"/>
                  <a:gd name="T6" fmla="*/ 74 w 121"/>
                  <a:gd name="T7" fmla="*/ 30 h 101"/>
                  <a:gd name="T8" fmla="*/ 109 w 121"/>
                  <a:gd name="T9" fmla="*/ 0 h 101"/>
                  <a:gd name="T10" fmla="*/ 121 w 121"/>
                  <a:gd name="T11" fmla="*/ 6 h 101"/>
                  <a:gd name="T12" fmla="*/ 78 w 121"/>
                  <a:gd name="T13" fmla="*/ 32 h 101"/>
                  <a:gd name="T14" fmla="*/ 7 w 121"/>
                  <a:gd name="T15" fmla="*/ 99 h 101"/>
                  <a:gd name="T16" fmla="*/ 0 w 121"/>
                  <a:gd name="T17" fmla="*/ 94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1" h="101">
                    <a:moveTo>
                      <a:pt x="0" y="94"/>
                    </a:moveTo>
                    <a:cubicBezTo>
                      <a:pt x="15" y="82"/>
                      <a:pt x="25" y="67"/>
                      <a:pt x="40" y="54"/>
                    </a:cubicBezTo>
                    <a:cubicBezTo>
                      <a:pt x="40" y="43"/>
                      <a:pt x="56" y="41"/>
                      <a:pt x="63" y="31"/>
                    </a:cubicBezTo>
                    <a:cubicBezTo>
                      <a:pt x="74" y="30"/>
                      <a:pt x="74" y="30"/>
                      <a:pt x="74" y="30"/>
                    </a:cubicBezTo>
                    <a:cubicBezTo>
                      <a:pt x="74" y="14"/>
                      <a:pt x="101" y="15"/>
                      <a:pt x="109" y="0"/>
                    </a:cubicBezTo>
                    <a:cubicBezTo>
                      <a:pt x="121" y="6"/>
                      <a:pt x="121" y="6"/>
                      <a:pt x="121" y="6"/>
                    </a:cubicBezTo>
                    <a:cubicBezTo>
                      <a:pt x="119" y="22"/>
                      <a:pt x="92" y="24"/>
                      <a:pt x="78" y="32"/>
                    </a:cubicBezTo>
                    <a:cubicBezTo>
                      <a:pt x="51" y="53"/>
                      <a:pt x="33" y="78"/>
                      <a:pt x="7" y="99"/>
                    </a:cubicBezTo>
                    <a:cubicBezTo>
                      <a:pt x="3" y="101"/>
                      <a:pt x="0" y="98"/>
                      <a:pt x="0" y="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2" name="Freeform 400"/>
              <p:cNvSpPr/>
              <p:nvPr/>
            </p:nvSpPr>
            <p:spPr bwMode="auto">
              <a:xfrm>
                <a:off x="1637" y="3932"/>
                <a:ext cx="15" cy="14"/>
              </a:xfrm>
              <a:custGeom>
                <a:avLst/>
                <a:gdLst>
                  <a:gd name="T0" fmla="*/ 8 w 17"/>
                  <a:gd name="T1" fmla="*/ 16 h 16"/>
                  <a:gd name="T2" fmla="*/ 2 w 17"/>
                  <a:gd name="T3" fmla="*/ 7 h 16"/>
                  <a:gd name="T4" fmla="*/ 17 w 17"/>
                  <a:gd name="T5" fmla="*/ 6 h 16"/>
                  <a:gd name="T6" fmla="*/ 8 w 17"/>
                  <a:gd name="T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16">
                    <a:moveTo>
                      <a:pt x="8" y="16"/>
                    </a:moveTo>
                    <a:cubicBezTo>
                      <a:pt x="5" y="14"/>
                      <a:pt x="0" y="11"/>
                      <a:pt x="2" y="7"/>
                    </a:cubicBezTo>
                    <a:cubicBezTo>
                      <a:pt x="5" y="3"/>
                      <a:pt x="15" y="0"/>
                      <a:pt x="17" y="6"/>
                    </a:cubicBezTo>
                    <a:cubicBezTo>
                      <a:pt x="17" y="10"/>
                      <a:pt x="13" y="15"/>
                      <a:pt x="8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3" name="Freeform 401"/>
              <p:cNvSpPr/>
              <p:nvPr/>
            </p:nvSpPr>
            <p:spPr bwMode="auto">
              <a:xfrm>
                <a:off x="1864" y="3944"/>
                <a:ext cx="45" cy="43"/>
              </a:xfrm>
              <a:custGeom>
                <a:avLst/>
                <a:gdLst>
                  <a:gd name="T0" fmla="*/ 14 w 52"/>
                  <a:gd name="T1" fmla="*/ 31 h 49"/>
                  <a:gd name="T2" fmla="*/ 47 w 52"/>
                  <a:gd name="T3" fmla="*/ 1 h 49"/>
                  <a:gd name="T4" fmla="*/ 52 w 52"/>
                  <a:gd name="T5" fmla="*/ 6 h 49"/>
                  <a:gd name="T6" fmla="*/ 13 w 52"/>
                  <a:gd name="T7" fmla="*/ 48 h 49"/>
                  <a:gd name="T8" fmla="*/ 3 w 52"/>
                  <a:gd name="T9" fmla="*/ 47 h 49"/>
                  <a:gd name="T10" fmla="*/ 14 w 52"/>
                  <a:gd name="T11" fmla="*/ 3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" h="49">
                    <a:moveTo>
                      <a:pt x="14" y="31"/>
                    </a:moveTo>
                    <a:cubicBezTo>
                      <a:pt x="29" y="23"/>
                      <a:pt x="24" y="0"/>
                      <a:pt x="47" y="1"/>
                    </a:cubicBezTo>
                    <a:cubicBezTo>
                      <a:pt x="51" y="1"/>
                      <a:pt x="52" y="4"/>
                      <a:pt x="52" y="6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0" y="49"/>
                      <a:pt x="4" y="49"/>
                      <a:pt x="3" y="47"/>
                    </a:cubicBezTo>
                    <a:cubicBezTo>
                      <a:pt x="0" y="40"/>
                      <a:pt x="11" y="36"/>
                      <a:pt x="14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4" name="Freeform 402"/>
              <p:cNvSpPr/>
              <p:nvPr/>
            </p:nvSpPr>
            <p:spPr bwMode="auto">
              <a:xfrm>
                <a:off x="1778" y="3962"/>
                <a:ext cx="70" cy="61"/>
              </a:xfrm>
              <a:custGeom>
                <a:avLst/>
                <a:gdLst>
                  <a:gd name="T0" fmla="*/ 51 w 81"/>
                  <a:gd name="T1" fmla="*/ 35 h 71"/>
                  <a:gd name="T2" fmla="*/ 16 w 81"/>
                  <a:gd name="T3" fmla="*/ 69 h 71"/>
                  <a:gd name="T4" fmla="*/ 6 w 81"/>
                  <a:gd name="T5" fmla="*/ 68 h 71"/>
                  <a:gd name="T6" fmla="*/ 26 w 81"/>
                  <a:gd name="T7" fmla="*/ 47 h 71"/>
                  <a:gd name="T8" fmla="*/ 47 w 81"/>
                  <a:gd name="T9" fmla="*/ 24 h 71"/>
                  <a:gd name="T10" fmla="*/ 76 w 81"/>
                  <a:gd name="T11" fmla="*/ 0 h 71"/>
                  <a:gd name="T12" fmla="*/ 81 w 81"/>
                  <a:gd name="T13" fmla="*/ 7 h 71"/>
                  <a:gd name="T14" fmla="*/ 57 w 81"/>
                  <a:gd name="T15" fmla="*/ 32 h 71"/>
                  <a:gd name="T16" fmla="*/ 51 w 81"/>
                  <a:gd name="T17" fmla="*/ 35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1" h="71">
                    <a:moveTo>
                      <a:pt x="51" y="35"/>
                    </a:moveTo>
                    <a:cubicBezTo>
                      <a:pt x="43" y="48"/>
                      <a:pt x="28" y="57"/>
                      <a:pt x="16" y="69"/>
                    </a:cubicBezTo>
                    <a:cubicBezTo>
                      <a:pt x="13" y="71"/>
                      <a:pt x="10" y="69"/>
                      <a:pt x="6" y="68"/>
                    </a:cubicBezTo>
                    <a:cubicBezTo>
                      <a:pt x="0" y="55"/>
                      <a:pt x="21" y="56"/>
                      <a:pt x="26" y="47"/>
                    </a:cubicBezTo>
                    <a:cubicBezTo>
                      <a:pt x="33" y="39"/>
                      <a:pt x="41" y="31"/>
                      <a:pt x="47" y="24"/>
                    </a:cubicBezTo>
                    <a:cubicBezTo>
                      <a:pt x="62" y="19"/>
                      <a:pt x="57" y="1"/>
                      <a:pt x="76" y="0"/>
                    </a:cubicBezTo>
                    <a:cubicBezTo>
                      <a:pt x="81" y="1"/>
                      <a:pt x="79" y="4"/>
                      <a:pt x="81" y="7"/>
                    </a:cubicBezTo>
                    <a:cubicBezTo>
                      <a:pt x="57" y="32"/>
                      <a:pt x="57" y="32"/>
                      <a:pt x="57" y="32"/>
                    </a:cubicBezTo>
                    <a:lnTo>
                      <a:pt x="51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5" name="Freeform 403"/>
              <p:cNvSpPr/>
              <p:nvPr/>
            </p:nvSpPr>
            <p:spPr bwMode="auto">
              <a:xfrm>
                <a:off x="1955" y="3966"/>
                <a:ext cx="37" cy="44"/>
              </a:xfrm>
              <a:custGeom>
                <a:avLst/>
                <a:gdLst>
                  <a:gd name="T0" fmla="*/ 43 w 43"/>
                  <a:gd name="T1" fmla="*/ 8 h 51"/>
                  <a:gd name="T2" fmla="*/ 27 w 43"/>
                  <a:gd name="T3" fmla="*/ 31 h 51"/>
                  <a:gd name="T4" fmla="*/ 3 w 43"/>
                  <a:gd name="T5" fmla="*/ 50 h 51"/>
                  <a:gd name="T6" fmla="*/ 0 w 43"/>
                  <a:gd name="T7" fmla="*/ 46 h 51"/>
                  <a:gd name="T8" fmla="*/ 25 w 43"/>
                  <a:gd name="T9" fmla="*/ 20 h 51"/>
                  <a:gd name="T10" fmla="*/ 43 w 43"/>
                  <a:gd name="T11" fmla="*/ 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51">
                    <a:moveTo>
                      <a:pt x="43" y="8"/>
                    </a:moveTo>
                    <a:cubicBezTo>
                      <a:pt x="41" y="18"/>
                      <a:pt x="33" y="24"/>
                      <a:pt x="27" y="31"/>
                    </a:cubicBezTo>
                    <a:cubicBezTo>
                      <a:pt x="27" y="42"/>
                      <a:pt x="12" y="46"/>
                      <a:pt x="3" y="50"/>
                    </a:cubicBezTo>
                    <a:cubicBezTo>
                      <a:pt x="0" y="51"/>
                      <a:pt x="0" y="47"/>
                      <a:pt x="0" y="46"/>
                    </a:cubicBezTo>
                    <a:cubicBezTo>
                      <a:pt x="10" y="36"/>
                      <a:pt x="17" y="28"/>
                      <a:pt x="25" y="20"/>
                    </a:cubicBezTo>
                    <a:cubicBezTo>
                      <a:pt x="33" y="16"/>
                      <a:pt x="31" y="0"/>
                      <a:pt x="4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6" name="Freeform 404"/>
              <p:cNvSpPr/>
              <p:nvPr/>
            </p:nvSpPr>
            <p:spPr bwMode="auto">
              <a:xfrm>
                <a:off x="1882" y="4007"/>
                <a:ext cx="18" cy="16"/>
              </a:xfrm>
              <a:custGeom>
                <a:avLst/>
                <a:gdLst>
                  <a:gd name="T0" fmla="*/ 5 w 21"/>
                  <a:gd name="T1" fmla="*/ 19 h 19"/>
                  <a:gd name="T2" fmla="*/ 0 w 21"/>
                  <a:gd name="T3" fmla="*/ 12 h 19"/>
                  <a:gd name="T4" fmla="*/ 18 w 21"/>
                  <a:gd name="T5" fmla="*/ 0 h 19"/>
                  <a:gd name="T6" fmla="*/ 20 w 21"/>
                  <a:gd name="T7" fmla="*/ 7 h 19"/>
                  <a:gd name="T8" fmla="*/ 5 w 21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9">
                    <a:moveTo>
                      <a:pt x="5" y="19"/>
                    </a:moveTo>
                    <a:cubicBezTo>
                      <a:pt x="2" y="19"/>
                      <a:pt x="0" y="15"/>
                      <a:pt x="0" y="12"/>
                    </a:cubicBezTo>
                    <a:cubicBezTo>
                      <a:pt x="2" y="5"/>
                      <a:pt x="10" y="1"/>
                      <a:pt x="18" y="0"/>
                    </a:cubicBezTo>
                    <a:cubicBezTo>
                      <a:pt x="21" y="1"/>
                      <a:pt x="21" y="5"/>
                      <a:pt x="20" y="7"/>
                    </a:cubicBezTo>
                    <a:cubicBezTo>
                      <a:pt x="18" y="12"/>
                      <a:pt x="12" y="17"/>
                      <a:pt x="5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7" name="Freeform 405"/>
              <p:cNvSpPr/>
              <p:nvPr/>
            </p:nvSpPr>
            <p:spPr bwMode="auto">
              <a:xfrm>
                <a:off x="1893" y="4029"/>
                <a:ext cx="35" cy="33"/>
              </a:xfrm>
              <a:custGeom>
                <a:avLst/>
                <a:gdLst>
                  <a:gd name="T0" fmla="*/ 33 w 40"/>
                  <a:gd name="T1" fmla="*/ 0 h 38"/>
                  <a:gd name="T2" fmla="*/ 38 w 40"/>
                  <a:gd name="T3" fmla="*/ 10 h 38"/>
                  <a:gd name="T4" fmla="*/ 3 w 40"/>
                  <a:gd name="T5" fmla="*/ 38 h 38"/>
                  <a:gd name="T6" fmla="*/ 0 w 40"/>
                  <a:gd name="T7" fmla="*/ 33 h 38"/>
                  <a:gd name="T8" fmla="*/ 33 w 40"/>
                  <a:gd name="T9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38">
                    <a:moveTo>
                      <a:pt x="33" y="0"/>
                    </a:moveTo>
                    <a:cubicBezTo>
                      <a:pt x="38" y="2"/>
                      <a:pt x="40" y="6"/>
                      <a:pt x="38" y="10"/>
                    </a:cubicBezTo>
                    <a:cubicBezTo>
                      <a:pt x="28" y="19"/>
                      <a:pt x="17" y="30"/>
                      <a:pt x="3" y="38"/>
                    </a:cubicBezTo>
                    <a:cubicBezTo>
                      <a:pt x="2" y="37"/>
                      <a:pt x="0" y="35"/>
                      <a:pt x="0" y="33"/>
                    </a:cubicBezTo>
                    <a:cubicBezTo>
                      <a:pt x="10" y="22"/>
                      <a:pt x="18" y="7"/>
                      <a:pt x="3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5" name="Group 607"/>
            <p:cNvGrpSpPr/>
            <p:nvPr/>
          </p:nvGrpSpPr>
          <p:grpSpPr bwMode="auto">
            <a:xfrm>
              <a:off x="1750" y="2871"/>
              <a:ext cx="4580" cy="1292"/>
              <a:chOff x="1750" y="2871"/>
              <a:chExt cx="4580" cy="1292"/>
            </a:xfrm>
            <a:grpFill/>
          </p:grpSpPr>
          <p:sp>
            <p:nvSpPr>
              <p:cNvPr id="128" name="Freeform 407"/>
              <p:cNvSpPr/>
              <p:nvPr/>
            </p:nvSpPr>
            <p:spPr bwMode="auto">
              <a:xfrm>
                <a:off x="1928" y="4029"/>
                <a:ext cx="79" cy="54"/>
              </a:xfrm>
              <a:custGeom>
                <a:avLst/>
                <a:gdLst>
                  <a:gd name="T0" fmla="*/ 48 w 91"/>
                  <a:gd name="T1" fmla="*/ 41 h 63"/>
                  <a:gd name="T2" fmla="*/ 6 w 91"/>
                  <a:gd name="T3" fmla="*/ 63 h 63"/>
                  <a:gd name="T4" fmla="*/ 30 w 91"/>
                  <a:gd name="T5" fmla="*/ 42 h 63"/>
                  <a:gd name="T6" fmla="*/ 51 w 91"/>
                  <a:gd name="T7" fmla="*/ 29 h 63"/>
                  <a:gd name="T8" fmla="*/ 81 w 91"/>
                  <a:gd name="T9" fmla="*/ 3 h 63"/>
                  <a:gd name="T10" fmla="*/ 91 w 91"/>
                  <a:gd name="T11" fmla="*/ 3 h 63"/>
                  <a:gd name="T12" fmla="*/ 48 w 91"/>
                  <a:gd name="T13" fmla="*/ 41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" h="63">
                    <a:moveTo>
                      <a:pt x="48" y="41"/>
                    </a:moveTo>
                    <a:cubicBezTo>
                      <a:pt x="31" y="46"/>
                      <a:pt x="23" y="61"/>
                      <a:pt x="6" y="63"/>
                    </a:cubicBezTo>
                    <a:cubicBezTo>
                      <a:pt x="0" y="51"/>
                      <a:pt x="20" y="49"/>
                      <a:pt x="30" y="42"/>
                    </a:cubicBezTo>
                    <a:cubicBezTo>
                      <a:pt x="34" y="34"/>
                      <a:pt x="41" y="31"/>
                      <a:pt x="51" y="29"/>
                    </a:cubicBezTo>
                    <a:cubicBezTo>
                      <a:pt x="81" y="3"/>
                      <a:pt x="81" y="3"/>
                      <a:pt x="81" y="3"/>
                    </a:cubicBezTo>
                    <a:cubicBezTo>
                      <a:pt x="82" y="0"/>
                      <a:pt x="89" y="2"/>
                      <a:pt x="91" y="3"/>
                    </a:cubicBezTo>
                    <a:cubicBezTo>
                      <a:pt x="82" y="19"/>
                      <a:pt x="62" y="27"/>
                      <a:pt x="48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9" name="Freeform 408"/>
              <p:cNvSpPr/>
              <p:nvPr/>
            </p:nvSpPr>
            <p:spPr bwMode="auto">
              <a:xfrm>
                <a:off x="1802" y="4054"/>
                <a:ext cx="56" cy="48"/>
              </a:xfrm>
              <a:custGeom>
                <a:avLst/>
                <a:gdLst>
                  <a:gd name="T0" fmla="*/ 1 w 64"/>
                  <a:gd name="T1" fmla="*/ 53 h 55"/>
                  <a:gd name="T2" fmla="*/ 8 w 64"/>
                  <a:gd name="T3" fmla="*/ 41 h 55"/>
                  <a:gd name="T4" fmla="*/ 28 w 64"/>
                  <a:gd name="T5" fmla="*/ 25 h 55"/>
                  <a:gd name="T6" fmla="*/ 59 w 64"/>
                  <a:gd name="T7" fmla="*/ 0 h 55"/>
                  <a:gd name="T8" fmla="*/ 61 w 64"/>
                  <a:gd name="T9" fmla="*/ 9 h 55"/>
                  <a:gd name="T10" fmla="*/ 31 w 64"/>
                  <a:gd name="T11" fmla="*/ 42 h 55"/>
                  <a:gd name="T12" fmla="*/ 1 w 64"/>
                  <a:gd name="T13" fmla="*/ 53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55">
                    <a:moveTo>
                      <a:pt x="1" y="53"/>
                    </a:moveTo>
                    <a:cubicBezTo>
                      <a:pt x="0" y="48"/>
                      <a:pt x="6" y="46"/>
                      <a:pt x="8" y="41"/>
                    </a:cubicBezTo>
                    <a:cubicBezTo>
                      <a:pt x="19" y="40"/>
                      <a:pt x="16" y="28"/>
                      <a:pt x="28" y="25"/>
                    </a:cubicBezTo>
                    <a:cubicBezTo>
                      <a:pt x="39" y="16"/>
                      <a:pt x="43" y="2"/>
                      <a:pt x="59" y="0"/>
                    </a:cubicBezTo>
                    <a:cubicBezTo>
                      <a:pt x="64" y="2"/>
                      <a:pt x="61" y="5"/>
                      <a:pt x="61" y="9"/>
                    </a:cubicBezTo>
                    <a:cubicBezTo>
                      <a:pt x="48" y="17"/>
                      <a:pt x="38" y="30"/>
                      <a:pt x="31" y="42"/>
                    </a:cubicBezTo>
                    <a:cubicBezTo>
                      <a:pt x="21" y="45"/>
                      <a:pt x="13" y="55"/>
                      <a:pt x="1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0" name="Freeform 409"/>
              <p:cNvSpPr/>
              <p:nvPr/>
            </p:nvSpPr>
            <p:spPr bwMode="auto">
              <a:xfrm>
                <a:off x="1869" y="4062"/>
                <a:ext cx="23" cy="21"/>
              </a:xfrm>
              <a:custGeom>
                <a:avLst/>
                <a:gdLst>
                  <a:gd name="T0" fmla="*/ 17 w 27"/>
                  <a:gd name="T1" fmla="*/ 1 h 24"/>
                  <a:gd name="T2" fmla="*/ 25 w 27"/>
                  <a:gd name="T3" fmla="*/ 7 h 24"/>
                  <a:gd name="T4" fmla="*/ 0 w 27"/>
                  <a:gd name="T5" fmla="*/ 20 h 24"/>
                  <a:gd name="T6" fmla="*/ 7 w 27"/>
                  <a:gd name="T7" fmla="*/ 4 h 24"/>
                  <a:gd name="T8" fmla="*/ 17 w 27"/>
                  <a:gd name="T9" fmla="*/ 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4">
                    <a:moveTo>
                      <a:pt x="17" y="1"/>
                    </a:moveTo>
                    <a:cubicBezTo>
                      <a:pt x="20" y="1"/>
                      <a:pt x="27" y="1"/>
                      <a:pt x="25" y="7"/>
                    </a:cubicBezTo>
                    <a:cubicBezTo>
                      <a:pt x="17" y="9"/>
                      <a:pt x="12" y="24"/>
                      <a:pt x="0" y="20"/>
                    </a:cubicBezTo>
                    <a:cubicBezTo>
                      <a:pt x="0" y="13"/>
                      <a:pt x="4" y="8"/>
                      <a:pt x="7" y="4"/>
                    </a:cubicBezTo>
                    <a:cubicBezTo>
                      <a:pt x="8" y="1"/>
                      <a:pt x="12" y="0"/>
                      <a:pt x="1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1" name="Freeform 410"/>
              <p:cNvSpPr/>
              <p:nvPr/>
            </p:nvSpPr>
            <p:spPr bwMode="auto">
              <a:xfrm>
                <a:off x="1772" y="4102"/>
                <a:ext cx="55" cy="33"/>
              </a:xfrm>
              <a:custGeom>
                <a:avLst/>
                <a:gdLst>
                  <a:gd name="T0" fmla="*/ 18 w 64"/>
                  <a:gd name="T1" fmla="*/ 20 h 38"/>
                  <a:gd name="T2" fmla="*/ 12 w 64"/>
                  <a:gd name="T3" fmla="*/ 16 h 38"/>
                  <a:gd name="T4" fmla="*/ 31 w 64"/>
                  <a:gd name="T5" fmla="*/ 0 h 38"/>
                  <a:gd name="T6" fmla="*/ 51 w 64"/>
                  <a:gd name="T7" fmla="*/ 5 h 38"/>
                  <a:gd name="T8" fmla="*/ 36 w 64"/>
                  <a:gd name="T9" fmla="*/ 14 h 38"/>
                  <a:gd name="T10" fmla="*/ 63 w 64"/>
                  <a:gd name="T11" fmla="*/ 12 h 38"/>
                  <a:gd name="T12" fmla="*/ 63 w 64"/>
                  <a:gd name="T13" fmla="*/ 20 h 38"/>
                  <a:gd name="T14" fmla="*/ 48 w 64"/>
                  <a:gd name="T15" fmla="*/ 18 h 38"/>
                  <a:gd name="T16" fmla="*/ 15 w 64"/>
                  <a:gd name="T17" fmla="*/ 38 h 38"/>
                  <a:gd name="T18" fmla="*/ 18 w 64"/>
                  <a:gd name="T19" fmla="*/ 2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4" h="38">
                    <a:moveTo>
                      <a:pt x="18" y="20"/>
                    </a:moveTo>
                    <a:cubicBezTo>
                      <a:pt x="15" y="20"/>
                      <a:pt x="12" y="20"/>
                      <a:pt x="12" y="16"/>
                    </a:cubicBezTo>
                    <a:cubicBezTo>
                      <a:pt x="20" y="12"/>
                      <a:pt x="22" y="2"/>
                      <a:pt x="31" y="0"/>
                    </a:cubicBezTo>
                    <a:cubicBezTo>
                      <a:pt x="36" y="4"/>
                      <a:pt x="46" y="1"/>
                      <a:pt x="51" y="5"/>
                    </a:cubicBezTo>
                    <a:cubicBezTo>
                      <a:pt x="51" y="13"/>
                      <a:pt x="40" y="9"/>
                      <a:pt x="36" y="14"/>
                    </a:cubicBezTo>
                    <a:cubicBezTo>
                      <a:pt x="46" y="21"/>
                      <a:pt x="53" y="9"/>
                      <a:pt x="63" y="12"/>
                    </a:cubicBezTo>
                    <a:cubicBezTo>
                      <a:pt x="64" y="14"/>
                      <a:pt x="64" y="17"/>
                      <a:pt x="63" y="20"/>
                    </a:cubicBezTo>
                    <a:cubicBezTo>
                      <a:pt x="48" y="18"/>
                      <a:pt x="48" y="18"/>
                      <a:pt x="48" y="18"/>
                    </a:cubicBezTo>
                    <a:cubicBezTo>
                      <a:pt x="35" y="20"/>
                      <a:pt x="25" y="30"/>
                      <a:pt x="15" y="38"/>
                    </a:cubicBezTo>
                    <a:cubicBezTo>
                      <a:pt x="0" y="33"/>
                      <a:pt x="23" y="28"/>
                      <a:pt x="18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2" name="Freeform 411"/>
              <p:cNvSpPr/>
              <p:nvPr/>
            </p:nvSpPr>
            <p:spPr bwMode="auto">
              <a:xfrm>
                <a:off x="1750" y="4100"/>
                <a:ext cx="22" cy="24"/>
              </a:xfrm>
              <a:custGeom>
                <a:avLst/>
                <a:gdLst>
                  <a:gd name="T0" fmla="*/ 10 w 25"/>
                  <a:gd name="T1" fmla="*/ 2 h 28"/>
                  <a:gd name="T2" fmla="*/ 18 w 25"/>
                  <a:gd name="T3" fmla="*/ 4 h 28"/>
                  <a:gd name="T4" fmla="*/ 23 w 25"/>
                  <a:gd name="T5" fmla="*/ 18 h 28"/>
                  <a:gd name="T6" fmla="*/ 2 w 25"/>
                  <a:gd name="T7" fmla="*/ 26 h 28"/>
                  <a:gd name="T8" fmla="*/ 9 w 25"/>
                  <a:gd name="T9" fmla="*/ 14 h 28"/>
                  <a:gd name="T10" fmla="*/ 10 w 25"/>
                  <a:gd name="T11" fmla="*/ 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28">
                    <a:moveTo>
                      <a:pt x="10" y="2"/>
                    </a:moveTo>
                    <a:cubicBezTo>
                      <a:pt x="13" y="0"/>
                      <a:pt x="17" y="3"/>
                      <a:pt x="18" y="4"/>
                    </a:cubicBezTo>
                    <a:cubicBezTo>
                      <a:pt x="22" y="8"/>
                      <a:pt x="25" y="12"/>
                      <a:pt x="23" y="18"/>
                    </a:cubicBezTo>
                    <a:cubicBezTo>
                      <a:pt x="17" y="23"/>
                      <a:pt x="12" y="28"/>
                      <a:pt x="2" y="26"/>
                    </a:cubicBezTo>
                    <a:cubicBezTo>
                      <a:pt x="0" y="22"/>
                      <a:pt x="5" y="18"/>
                      <a:pt x="9" y="14"/>
                    </a:cubicBezTo>
                    <a:cubicBezTo>
                      <a:pt x="10" y="10"/>
                      <a:pt x="7" y="4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3" name="Freeform 412"/>
              <p:cNvSpPr/>
              <p:nvPr/>
            </p:nvSpPr>
            <p:spPr bwMode="auto">
              <a:xfrm>
                <a:off x="2509" y="2998"/>
                <a:ext cx="3" cy="27"/>
              </a:xfrm>
              <a:custGeom>
                <a:avLst/>
                <a:gdLst>
                  <a:gd name="T0" fmla="*/ 0 w 3"/>
                  <a:gd name="T1" fmla="*/ 8 h 31"/>
                  <a:gd name="T2" fmla="*/ 0 w 3"/>
                  <a:gd name="T3" fmla="*/ 4 h 31"/>
                  <a:gd name="T4" fmla="*/ 0 w 3"/>
                  <a:gd name="T5" fmla="*/ 8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1">
                    <a:moveTo>
                      <a:pt x="0" y="8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3" y="0"/>
                      <a:pt x="2" y="31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4" name="Freeform 413"/>
              <p:cNvSpPr/>
              <p:nvPr/>
            </p:nvSpPr>
            <p:spPr bwMode="auto">
              <a:xfrm>
                <a:off x="2525" y="2871"/>
                <a:ext cx="52" cy="41"/>
              </a:xfrm>
              <a:custGeom>
                <a:avLst/>
                <a:gdLst>
                  <a:gd name="T0" fmla="*/ 40 w 60"/>
                  <a:gd name="T1" fmla="*/ 28 h 47"/>
                  <a:gd name="T2" fmla="*/ 60 w 60"/>
                  <a:gd name="T3" fmla="*/ 40 h 47"/>
                  <a:gd name="T4" fmla="*/ 50 w 60"/>
                  <a:gd name="T5" fmla="*/ 47 h 47"/>
                  <a:gd name="T6" fmla="*/ 22 w 60"/>
                  <a:gd name="T7" fmla="*/ 31 h 47"/>
                  <a:gd name="T8" fmla="*/ 0 w 60"/>
                  <a:gd name="T9" fmla="*/ 7 h 47"/>
                  <a:gd name="T10" fmla="*/ 5 w 60"/>
                  <a:gd name="T11" fmla="*/ 0 h 47"/>
                  <a:gd name="T12" fmla="*/ 40 w 60"/>
                  <a:gd name="T13" fmla="*/ 28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0" h="47">
                    <a:moveTo>
                      <a:pt x="40" y="28"/>
                    </a:moveTo>
                    <a:cubicBezTo>
                      <a:pt x="47" y="34"/>
                      <a:pt x="56" y="32"/>
                      <a:pt x="60" y="40"/>
                    </a:cubicBezTo>
                    <a:cubicBezTo>
                      <a:pt x="58" y="44"/>
                      <a:pt x="55" y="47"/>
                      <a:pt x="50" y="47"/>
                    </a:cubicBezTo>
                    <a:cubicBezTo>
                      <a:pt x="42" y="39"/>
                      <a:pt x="30" y="38"/>
                      <a:pt x="22" y="31"/>
                    </a:cubicBezTo>
                    <a:cubicBezTo>
                      <a:pt x="23" y="16"/>
                      <a:pt x="4" y="18"/>
                      <a:pt x="0" y="7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2" y="5"/>
                      <a:pt x="30" y="18"/>
                      <a:pt x="40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5" name="Freeform 414"/>
              <p:cNvSpPr/>
              <p:nvPr/>
            </p:nvSpPr>
            <p:spPr bwMode="auto">
              <a:xfrm>
                <a:off x="2548" y="2908"/>
                <a:ext cx="103" cy="74"/>
              </a:xfrm>
              <a:custGeom>
                <a:avLst/>
                <a:gdLst>
                  <a:gd name="T0" fmla="*/ 95 w 118"/>
                  <a:gd name="T1" fmla="*/ 45 h 85"/>
                  <a:gd name="T2" fmla="*/ 118 w 118"/>
                  <a:gd name="T3" fmla="*/ 77 h 85"/>
                  <a:gd name="T4" fmla="*/ 109 w 118"/>
                  <a:gd name="T5" fmla="*/ 85 h 85"/>
                  <a:gd name="T6" fmla="*/ 99 w 118"/>
                  <a:gd name="T7" fmla="*/ 81 h 85"/>
                  <a:gd name="T8" fmla="*/ 92 w 118"/>
                  <a:gd name="T9" fmla="*/ 63 h 85"/>
                  <a:gd name="T10" fmla="*/ 81 w 118"/>
                  <a:gd name="T11" fmla="*/ 59 h 85"/>
                  <a:gd name="T12" fmla="*/ 56 w 118"/>
                  <a:gd name="T13" fmla="*/ 50 h 85"/>
                  <a:gd name="T14" fmla="*/ 39 w 118"/>
                  <a:gd name="T15" fmla="*/ 46 h 85"/>
                  <a:gd name="T16" fmla="*/ 3 w 118"/>
                  <a:gd name="T17" fmla="*/ 8 h 85"/>
                  <a:gd name="T18" fmla="*/ 21 w 118"/>
                  <a:gd name="T19" fmla="*/ 13 h 85"/>
                  <a:gd name="T20" fmla="*/ 56 w 118"/>
                  <a:gd name="T21" fmla="*/ 40 h 85"/>
                  <a:gd name="T22" fmla="*/ 95 w 118"/>
                  <a:gd name="T23" fmla="*/ 4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8" h="85">
                    <a:moveTo>
                      <a:pt x="95" y="45"/>
                    </a:moveTo>
                    <a:cubicBezTo>
                      <a:pt x="107" y="55"/>
                      <a:pt x="113" y="65"/>
                      <a:pt x="118" y="77"/>
                    </a:cubicBezTo>
                    <a:cubicBezTo>
                      <a:pt x="115" y="80"/>
                      <a:pt x="115" y="84"/>
                      <a:pt x="109" y="85"/>
                    </a:cubicBezTo>
                    <a:cubicBezTo>
                      <a:pt x="107" y="83"/>
                      <a:pt x="102" y="84"/>
                      <a:pt x="99" y="81"/>
                    </a:cubicBezTo>
                    <a:cubicBezTo>
                      <a:pt x="81" y="84"/>
                      <a:pt x="99" y="69"/>
                      <a:pt x="92" y="63"/>
                    </a:cubicBezTo>
                    <a:cubicBezTo>
                      <a:pt x="92" y="57"/>
                      <a:pt x="84" y="59"/>
                      <a:pt x="81" y="59"/>
                    </a:cubicBezTo>
                    <a:cubicBezTo>
                      <a:pt x="72" y="56"/>
                      <a:pt x="59" y="57"/>
                      <a:pt x="56" y="50"/>
                    </a:cubicBezTo>
                    <a:cubicBezTo>
                      <a:pt x="51" y="53"/>
                      <a:pt x="46" y="46"/>
                      <a:pt x="39" y="46"/>
                    </a:cubicBezTo>
                    <a:cubicBezTo>
                      <a:pt x="25" y="36"/>
                      <a:pt x="0" y="28"/>
                      <a:pt x="3" y="8"/>
                    </a:cubicBezTo>
                    <a:cubicBezTo>
                      <a:pt x="8" y="0"/>
                      <a:pt x="16" y="9"/>
                      <a:pt x="21" y="13"/>
                    </a:cubicBezTo>
                    <a:cubicBezTo>
                      <a:pt x="21" y="28"/>
                      <a:pt x="39" y="36"/>
                      <a:pt x="56" y="40"/>
                    </a:cubicBezTo>
                    <a:cubicBezTo>
                      <a:pt x="64" y="48"/>
                      <a:pt x="82" y="49"/>
                      <a:pt x="95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6" name="Freeform 415"/>
              <p:cNvSpPr/>
              <p:nvPr/>
            </p:nvSpPr>
            <p:spPr bwMode="auto">
              <a:xfrm>
                <a:off x="2542" y="2971"/>
                <a:ext cx="52" cy="18"/>
              </a:xfrm>
              <a:custGeom>
                <a:avLst/>
                <a:gdLst>
                  <a:gd name="T0" fmla="*/ 7 w 60"/>
                  <a:gd name="T1" fmla="*/ 3 h 21"/>
                  <a:gd name="T2" fmla="*/ 25 w 60"/>
                  <a:gd name="T3" fmla="*/ 11 h 21"/>
                  <a:gd name="T4" fmla="*/ 55 w 60"/>
                  <a:gd name="T5" fmla="*/ 3 h 21"/>
                  <a:gd name="T6" fmla="*/ 58 w 60"/>
                  <a:gd name="T7" fmla="*/ 8 h 21"/>
                  <a:gd name="T8" fmla="*/ 35 w 60"/>
                  <a:gd name="T9" fmla="*/ 16 h 21"/>
                  <a:gd name="T10" fmla="*/ 8 w 60"/>
                  <a:gd name="T11" fmla="*/ 12 h 21"/>
                  <a:gd name="T12" fmla="*/ 7 w 60"/>
                  <a:gd name="T13" fmla="*/ 3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0" h="21">
                    <a:moveTo>
                      <a:pt x="7" y="3"/>
                    </a:moveTo>
                    <a:cubicBezTo>
                      <a:pt x="13" y="0"/>
                      <a:pt x="18" y="9"/>
                      <a:pt x="25" y="11"/>
                    </a:cubicBezTo>
                    <a:cubicBezTo>
                      <a:pt x="35" y="12"/>
                      <a:pt x="46" y="8"/>
                      <a:pt x="55" y="3"/>
                    </a:cubicBezTo>
                    <a:cubicBezTo>
                      <a:pt x="55" y="4"/>
                      <a:pt x="60" y="5"/>
                      <a:pt x="58" y="8"/>
                    </a:cubicBezTo>
                    <a:cubicBezTo>
                      <a:pt x="51" y="13"/>
                      <a:pt x="43" y="17"/>
                      <a:pt x="35" y="16"/>
                    </a:cubicBezTo>
                    <a:cubicBezTo>
                      <a:pt x="27" y="11"/>
                      <a:pt x="15" y="21"/>
                      <a:pt x="8" y="12"/>
                    </a:cubicBezTo>
                    <a:cubicBezTo>
                      <a:pt x="7" y="9"/>
                      <a:pt x="0" y="5"/>
                      <a:pt x="7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7" name="Freeform 416"/>
              <p:cNvSpPr/>
              <p:nvPr/>
            </p:nvSpPr>
            <p:spPr bwMode="auto">
              <a:xfrm>
                <a:off x="2613" y="2981"/>
                <a:ext cx="156" cy="61"/>
              </a:xfrm>
              <a:custGeom>
                <a:avLst/>
                <a:gdLst>
                  <a:gd name="T0" fmla="*/ 48 w 180"/>
                  <a:gd name="T1" fmla="*/ 21 h 70"/>
                  <a:gd name="T2" fmla="*/ 2 w 180"/>
                  <a:gd name="T3" fmla="*/ 16 h 70"/>
                  <a:gd name="T4" fmla="*/ 2 w 180"/>
                  <a:gd name="T5" fmla="*/ 12 h 70"/>
                  <a:gd name="T6" fmla="*/ 44 w 180"/>
                  <a:gd name="T7" fmla="*/ 9 h 70"/>
                  <a:gd name="T8" fmla="*/ 77 w 180"/>
                  <a:gd name="T9" fmla="*/ 9 h 70"/>
                  <a:gd name="T10" fmla="*/ 110 w 180"/>
                  <a:gd name="T11" fmla="*/ 5 h 70"/>
                  <a:gd name="T12" fmla="*/ 148 w 180"/>
                  <a:gd name="T13" fmla="*/ 40 h 70"/>
                  <a:gd name="T14" fmla="*/ 180 w 180"/>
                  <a:gd name="T15" fmla="*/ 63 h 70"/>
                  <a:gd name="T16" fmla="*/ 162 w 180"/>
                  <a:gd name="T17" fmla="*/ 67 h 70"/>
                  <a:gd name="T18" fmla="*/ 148 w 180"/>
                  <a:gd name="T19" fmla="*/ 63 h 70"/>
                  <a:gd name="T20" fmla="*/ 132 w 180"/>
                  <a:gd name="T21" fmla="*/ 43 h 70"/>
                  <a:gd name="T22" fmla="*/ 94 w 180"/>
                  <a:gd name="T23" fmla="*/ 17 h 70"/>
                  <a:gd name="T24" fmla="*/ 48 w 180"/>
                  <a:gd name="T25" fmla="*/ 21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80" h="70">
                    <a:moveTo>
                      <a:pt x="48" y="21"/>
                    </a:moveTo>
                    <a:cubicBezTo>
                      <a:pt x="33" y="17"/>
                      <a:pt x="17" y="21"/>
                      <a:pt x="2" y="16"/>
                    </a:cubicBezTo>
                    <a:cubicBezTo>
                      <a:pt x="2" y="15"/>
                      <a:pt x="0" y="13"/>
                      <a:pt x="2" y="12"/>
                    </a:cubicBezTo>
                    <a:cubicBezTo>
                      <a:pt x="17" y="11"/>
                      <a:pt x="30" y="13"/>
                      <a:pt x="44" y="9"/>
                    </a:cubicBezTo>
                    <a:cubicBezTo>
                      <a:pt x="54" y="15"/>
                      <a:pt x="66" y="8"/>
                      <a:pt x="77" y="9"/>
                    </a:cubicBezTo>
                    <a:cubicBezTo>
                      <a:pt x="91" y="15"/>
                      <a:pt x="96" y="0"/>
                      <a:pt x="110" y="5"/>
                    </a:cubicBezTo>
                    <a:cubicBezTo>
                      <a:pt x="124" y="16"/>
                      <a:pt x="134" y="29"/>
                      <a:pt x="148" y="40"/>
                    </a:cubicBezTo>
                    <a:cubicBezTo>
                      <a:pt x="157" y="49"/>
                      <a:pt x="175" y="52"/>
                      <a:pt x="180" y="63"/>
                    </a:cubicBezTo>
                    <a:cubicBezTo>
                      <a:pt x="176" y="70"/>
                      <a:pt x="167" y="67"/>
                      <a:pt x="162" y="67"/>
                    </a:cubicBezTo>
                    <a:cubicBezTo>
                      <a:pt x="158" y="62"/>
                      <a:pt x="152" y="68"/>
                      <a:pt x="148" y="63"/>
                    </a:cubicBezTo>
                    <a:cubicBezTo>
                      <a:pt x="150" y="51"/>
                      <a:pt x="134" y="53"/>
                      <a:pt x="132" y="43"/>
                    </a:cubicBezTo>
                    <a:cubicBezTo>
                      <a:pt x="119" y="35"/>
                      <a:pt x="114" y="19"/>
                      <a:pt x="94" y="17"/>
                    </a:cubicBezTo>
                    <a:cubicBezTo>
                      <a:pt x="81" y="23"/>
                      <a:pt x="63" y="15"/>
                      <a:pt x="48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8" name="Freeform 417"/>
              <p:cNvSpPr/>
              <p:nvPr/>
            </p:nvSpPr>
            <p:spPr bwMode="auto">
              <a:xfrm>
                <a:off x="2594" y="3002"/>
                <a:ext cx="66" cy="17"/>
              </a:xfrm>
              <a:custGeom>
                <a:avLst/>
                <a:gdLst>
                  <a:gd name="T0" fmla="*/ 39 w 75"/>
                  <a:gd name="T1" fmla="*/ 16 h 20"/>
                  <a:gd name="T2" fmla="*/ 5 w 75"/>
                  <a:gd name="T3" fmla="*/ 20 h 20"/>
                  <a:gd name="T4" fmla="*/ 1 w 75"/>
                  <a:gd name="T5" fmla="*/ 16 h 20"/>
                  <a:gd name="T6" fmla="*/ 26 w 75"/>
                  <a:gd name="T7" fmla="*/ 9 h 20"/>
                  <a:gd name="T8" fmla="*/ 39 w 75"/>
                  <a:gd name="T9" fmla="*/ 7 h 20"/>
                  <a:gd name="T10" fmla="*/ 75 w 75"/>
                  <a:gd name="T11" fmla="*/ 11 h 20"/>
                  <a:gd name="T12" fmla="*/ 39 w 75"/>
                  <a:gd name="T13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5" h="20">
                    <a:moveTo>
                      <a:pt x="39" y="16"/>
                    </a:moveTo>
                    <a:cubicBezTo>
                      <a:pt x="28" y="12"/>
                      <a:pt x="16" y="20"/>
                      <a:pt x="5" y="20"/>
                    </a:cubicBezTo>
                    <a:cubicBezTo>
                      <a:pt x="3" y="19"/>
                      <a:pt x="0" y="17"/>
                      <a:pt x="1" y="16"/>
                    </a:cubicBezTo>
                    <a:cubicBezTo>
                      <a:pt x="9" y="13"/>
                      <a:pt x="18" y="8"/>
                      <a:pt x="26" y="9"/>
                    </a:cubicBezTo>
                    <a:cubicBezTo>
                      <a:pt x="39" y="7"/>
                      <a:pt x="39" y="7"/>
                      <a:pt x="39" y="7"/>
                    </a:cubicBezTo>
                    <a:cubicBezTo>
                      <a:pt x="51" y="9"/>
                      <a:pt x="64" y="0"/>
                      <a:pt x="75" y="11"/>
                    </a:cubicBezTo>
                    <a:cubicBezTo>
                      <a:pt x="65" y="19"/>
                      <a:pt x="52" y="11"/>
                      <a:pt x="39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9" name="Freeform 418"/>
              <p:cNvSpPr/>
              <p:nvPr/>
            </p:nvSpPr>
            <p:spPr bwMode="auto">
              <a:xfrm>
                <a:off x="2551" y="3017"/>
                <a:ext cx="13" cy="8"/>
              </a:xfrm>
              <a:custGeom>
                <a:avLst/>
                <a:gdLst>
                  <a:gd name="T0" fmla="*/ 15 w 15"/>
                  <a:gd name="T1" fmla="*/ 6 h 10"/>
                  <a:gd name="T2" fmla="*/ 5 w 15"/>
                  <a:gd name="T3" fmla="*/ 8 h 10"/>
                  <a:gd name="T4" fmla="*/ 0 w 15"/>
                  <a:gd name="T5" fmla="*/ 4 h 10"/>
                  <a:gd name="T6" fmla="*/ 8 w 15"/>
                  <a:gd name="T7" fmla="*/ 0 h 10"/>
                  <a:gd name="T8" fmla="*/ 15 w 15"/>
                  <a:gd name="T9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0">
                    <a:moveTo>
                      <a:pt x="15" y="6"/>
                    </a:moveTo>
                    <a:cubicBezTo>
                      <a:pt x="13" y="10"/>
                      <a:pt x="7" y="7"/>
                      <a:pt x="5" y="8"/>
                    </a:cubicBezTo>
                    <a:cubicBezTo>
                      <a:pt x="3" y="7"/>
                      <a:pt x="0" y="7"/>
                      <a:pt x="0" y="4"/>
                    </a:cubicBezTo>
                    <a:cubicBezTo>
                      <a:pt x="0" y="0"/>
                      <a:pt x="5" y="0"/>
                      <a:pt x="8" y="0"/>
                    </a:cubicBezTo>
                    <a:cubicBezTo>
                      <a:pt x="10" y="2"/>
                      <a:pt x="15" y="3"/>
                      <a:pt x="1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0" name="Freeform 419"/>
              <p:cNvSpPr>
                <a:spLocks noEditPoints="1"/>
              </p:cNvSpPr>
              <p:nvPr/>
            </p:nvSpPr>
            <p:spPr bwMode="auto">
              <a:xfrm>
                <a:off x="2540" y="3020"/>
                <a:ext cx="576" cy="134"/>
              </a:xfrm>
              <a:custGeom>
                <a:avLst/>
                <a:gdLst>
                  <a:gd name="T0" fmla="*/ 498 w 664"/>
                  <a:gd name="T1" fmla="*/ 79 h 154"/>
                  <a:gd name="T2" fmla="*/ 603 w 664"/>
                  <a:gd name="T3" fmla="*/ 122 h 154"/>
                  <a:gd name="T4" fmla="*/ 663 w 664"/>
                  <a:gd name="T5" fmla="*/ 136 h 154"/>
                  <a:gd name="T6" fmla="*/ 549 w 664"/>
                  <a:gd name="T7" fmla="*/ 116 h 154"/>
                  <a:gd name="T8" fmla="*/ 439 w 664"/>
                  <a:gd name="T9" fmla="*/ 51 h 154"/>
                  <a:gd name="T10" fmla="*/ 376 w 664"/>
                  <a:gd name="T11" fmla="*/ 50 h 154"/>
                  <a:gd name="T12" fmla="*/ 267 w 664"/>
                  <a:gd name="T13" fmla="*/ 54 h 154"/>
                  <a:gd name="T14" fmla="*/ 211 w 664"/>
                  <a:gd name="T15" fmla="*/ 51 h 154"/>
                  <a:gd name="T16" fmla="*/ 190 w 664"/>
                  <a:gd name="T17" fmla="*/ 69 h 154"/>
                  <a:gd name="T18" fmla="*/ 94 w 664"/>
                  <a:gd name="T19" fmla="*/ 98 h 154"/>
                  <a:gd name="T20" fmla="*/ 6 w 664"/>
                  <a:gd name="T21" fmla="*/ 110 h 154"/>
                  <a:gd name="T22" fmla="*/ 11 w 664"/>
                  <a:gd name="T23" fmla="*/ 104 h 154"/>
                  <a:gd name="T24" fmla="*/ 44 w 664"/>
                  <a:gd name="T25" fmla="*/ 95 h 154"/>
                  <a:gd name="T26" fmla="*/ 28 w 664"/>
                  <a:gd name="T27" fmla="*/ 85 h 154"/>
                  <a:gd name="T28" fmla="*/ 15 w 664"/>
                  <a:gd name="T29" fmla="*/ 82 h 154"/>
                  <a:gd name="T30" fmla="*/ 71 w 664"/>
                  <a:gd name="T31" fmla="*/ 53 h 154"/>
                  <a:gd name="T32" fmla="*/ 69 w 664"/>
                  <a:gd name="T33" fmla="*/ 38 h 154"/>
                  <a:gd name="T34" fmla="*/ 44 w 664"/>
                  <a:gd name="T35" fmla="*/ 31 h 154"/>
                  <a:gd name="T36" fmla="*/ 13 w 664"/>
                  <a:gd name="T37" fmla="*/ 38 h 154"/>
                  <a:gd name="T38" fmla="*/ 30 w 664"/>
                  <a:gd name="T39" fmla="*/ 26 h 154"/>
                  <a:gd name="T40" fmla="*/ 31 w 664"/>
                  <a:gd name="T41" fmla="*/ 31 h 154"/>
                  <a:gd name="T42" fmla="*/ 96 w 664"/>
                  <a:gd name="T43" fmla="*/ 6 h 154"/>
                  <a:gd name="T44" fmla="*/ 123 w 664"/>
                  <a:gd name="T45" fmla="*/ 8 h 154"/>
                  <a:gd name="T46" fmla="*/ 58 w 664"/>
                  <a:gd name="T47" fmla="*/ 19 h 154"/>
                  <a:gd name="T48" fmla="*/ 132 w 664"/>
                  <a:gd name="T49" fmla="*/ 30 h 154"/>
                  <a:gd name="T50" fmla="*/ 183 w 664"/>
                  <a:gd name="T51" fmla="*/ 26 h 154"/>
                  <a:gd name="T52" fmla="*/ 153 w 664"/>
                  <a:gd name="T53" fmla="*/ 38 h 154"/>
                  <a:gd name="T54" fmla="*/ 135 w 664"/>
                  <a:gd name="T55" fmla="*/ 49 h 154"/>
                  <a:gd name="T56" fmla="*/ 122 w 664"/>
                  <a:gd name="T57" fmla="*/ 61 h 154"/>
                  <a:gd name="T58" fmla="*/ 71 w 664"/>
                  <a:gd name="T59" fmla="*/ 59 h 154"/>
                  <a:gd name="T60" fmla="*/ 43 w 664"/>
                  <a:gd name="T61" fmla="*/ 81 h 154"/>
                  <a:gd name="T62" fmla="*/ 161 w 664"/>
                  <a:gd name="T63" fmla="*/ 70 h 154"/>
                  <a:gd name="T64" fmla="*/ 257 w 664"/>
                  <a:gd name="T65" fmla="*/ 38 h 154"/>
                  <a:gd name="T66" fmla="*/ 392 w 664"/>
                  <a:gd name="T67" fmla="*/ 37 h 154"/>
                  <a:gd name="T68" fmla="*/ 92 w 664"/>
                  <a:gd name="T69" fmla="*/ 37 h 154"/>
                  <a:gd name="T70" fmla="*/ 110 w 664"/>
                  <a:gd name="T71" fmla="*/ 27 h 154"/>
                  <a:gd name="T72" fmla="*/ 89 w 664"/>
                  <a:gd name="T73" fmla="*/ 33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64" h="154">
                    <a:moveTo>
                      <a:pt x="445" y="37"/>
                    </a:moveTo>
                    <a:cubicBezTo>
                      <a:pt x="457" y="54"/>
                      <a:pt x="481" y="67"/>
                      <a:pt x="498" y="79"/>
                    </a:cubicBezTo>
                    <a:cubicBezTo>
                      <a:pt x="524" y="87"/>
                      <a:pt x="542" y="112"/>
                      <a:pt x="574" y="109"/>
                    </a:cubicBezTo>
                    <a:cubicBezTo>
                      <a:pt x="582" y="116"/>
                      <a:pt x="598" y="110"/>
                      <a:pt x="603" y="122"/>
                    </a:cubicBezTo>
                    <a:cubicBezTo>
                      <a:pt x="625" y="124"/>
                      <a:pt x="646" y="122"/>
                      <a:pt x="664" y="132"/>
                    </a:cubicBezTo>
                    <a:cubicBezTo>
                      <a:pt x="663" y="133"/>
                      <a:pt x="664" y="134"/>
                      <a:pt x="663" y="136"/>
                    </a:cubicBezTo>
                    <a:cubicBezTo>
                      <a:pt x="632" y="154"/>
                      <a:pt x="603" y="118"/>
                      <a:pt x="571" y="132"/>
                    </a:cubicBezTo>
                    <a:cubicBezTo>
                      <a:pt x="549" y="116"/>
                      <a:pt x="549" y="116"/>
                      <a:pt x="549" y="116"/>
                    </a:cubicBezTo>
                    <a:cubicBezTo>
                      <a:pt x="534" y="117"/>
                      <a:pt x="529" y="102"/>
                      <a:pt x="513" y="106"/>
                    </a:cubicBezTo>
                    <a:cubicBezTo>
                      <a:pt x="486" y="90"/>
                      <a:pt x="450" y="79"/>
                      <a:pt x="439" y="51"/>
                    </a:cubicBezTo>
                    <a:cubicBezTo>
                      <a:pt x="422" y="45"/>
                      <a:pt x="406" y="53"/>
                      <a:pt x="387" y="51"/>
                    </a:cubicBezTo>
                    <a:cubicBezTo>
                      <a:pt x="382" y="51"/>
                      <a:pt x="379" y="47"/>
                      <a:pt x="376" y="50"/>
                    </a:cubicBezTo>
                    <a:cubicBezTo>
                      <a:pt x="346" y="49"/>
                      <a:pt x="321" y="55"/>
                      <a:pt x="295" y="59"/>
                    </a:cubicBezTo>
                    <a:cubicBezTo>
                      <a:pt x="288" y="51"/>
                      <a:pt x="277" y="54"/>
                      <a:pt x="267" y="54"/>
                    </a:cubicBezTo>
                    <a:cubicBezTo>
                      <a:pt x="256" y="54"/>
                      <a:pt x="241" y="49"/>
                      <a:pt x="229" y="54"/>
                    </a:cubicBezTo>
                    <a:cubicBezTo>
                      <a:pt x="223" y="55"/>
                      <a:pt x="214" y="58"/>
                      <a:pt x="211" y="51"/>
                    </a:cubicBezTo>
                    <a:cubicBezTo>
                      <a:pt x="209" y="53"/>
                      <a:pt x="209" y="53"/>
                      <a:pt x="209" y="53"/>
                    </a:cubicBezTo>
                    <a:cubicBezTo>
                      <a:pt x="218" y="63"/>
                      <a:pt x="194" y="61"/>
                      <a:pt x="190" y="69"/>
                    </a:cubicBezTo>
                    <a:cubicBezTo>
                      <a:pt x="168" y="89"/>
                      <a:pt x="130" y="86"/>
                      <a:pt x="102" y="97"/>
                    </a:cubicBezTo>
                    <a:cubicBezTo>
                      <a:pt x="99" y="94"/>
                      <a:pt x="96" y="97"/>
                      <a:pt x="94" y="98"/>
                    </a:cubicBezTo>
                    <a:cubicBezTo>
                      <a:pt x="66" y="98"/>
                      <a:pt x="44" y="109"/>
                      <a:pt x="18" y="108"/>
                    </a:cubicBezTo>
                    <a:cubicBezTo>
                      <a:pt x="15" y="109"/>
                      <a:pt x="11" y="112"/>
                      <a:pt x="6" y="110"/>
                    </a:cubicBezTo>
                    <a:cubicBezTo>
                      <a:pt x="5" y="109"/>
                      <a:pt x="0" y="109"/>
                      <a:pt x="2" y="106"/>
                    </a:cubicBezTo>
                    <a:cubicBezTo>
                      <a:pt x="3" y="104"/>
                      <a:pt x="8" y="104"/>
                      <a:pt x="11" y="104"/>
                    </a:cubicBezTo>
                    <a:cubicBezTo>
                      <a:pt x="21" y="97"/>
                      <a:pt x="38" y="104"/>
                      <a:pt x="43" y="94"/>
                    </a:cubicBezTo>
                    <a:cubicBezTo>
                      <a:pt x="44" y="95"/>
                      <a:pt x="44" y="95"/>
                      <a:pt x="44" y="95"/>
                    </a:cubicBezTo>
                    <a:cubicBezTo>
                      <a:pt x="48" y="95"/>
                      <a:pt x="51" y="91"/>
                      <a:pt x="49" y="90"/>
                    </a:cubicBezTo>
                    <a:cubicBezTo>
                      <a:pt x="41" y="91"/>
                      <a:pt x="35" y="86"/>
                      <a:pt x="28" y="85"/>
                    </a:cubicBezTo>
                    <a:cubicBezTo>
                      <a:pt x="21" y="90"/>
                      <a:pt x="16" y="93"/>
                      <a:pt x="10" y="94"/>
                    </a:cubicBezTo>
                    <a:cubicBezTo>
                      <a:pt x="5" y="89"/>
                      <a:pt x="16" y="87"/>
                      <a:pt x="15" y="82"/>
                    </a:cubicBezTo>
                    <a:cubicBezTo>
                      <a:pt x="28" y="79"/>
                      <a:pt x="36" y="70"/>
                      <a:pt x="49" y="67"/>
                    </a:cubicBezTo>
                    <a:cubicBezTo>
                      <a:pt x="59" y="65"/>
                      <a:pt x="61" y="51"/>
                      <a:pt x="71" y="53"/>
                    </a:cubicBezTo>
                    <a:cubicBezTo>
                      <a:pt x="71" y="47"/>
                      <a:pt x="81" y="47"/>
                      <a:pt x="86" y="45"/>
                    </a:cubicBezTo>
                    <a:cubicBezTo>
                      <a:pt x="81" y="41"/>
                      <a:pt x="74" y="41"/>
                      <a:pt x="69" y="38"/>
                    </a:cubicBezTo>
                    <a:cubicBezTo>
                      <a:pt x="64" y="39"/>
                      <a:pt x="66" y="30"/>
                      <a:pt x="58" y="34"/>
                    </a:cubicBezTo>
                    <a:cubicBezTo>
                      <a:pt x="54" y="34"/>
                      <a:pt x="48" y="35"/>
                      <a:pt x="44" y="31"/>
                    </a:cubicBezTo>
                    <a:cubicBezTo>
                      <a:pt x="39" y="35"/>
                      <a:pt x="39" y="35"/>
                      <a:pt x="39" y="35"/>
                    </a:cubicBezTo>
                    <a:cubicBezTo>
                      <a:pt x="30" y="35"/>
                      <a:pt x="23" y="41"/>
                      <a:pt x="13" y="38"/>
                    </a:cubicBezTo>
                    <a:cubicBezTo>
                      <a:pt x="16" y="37"/>
                      <a:pt x="11" y="34"/>
                      <a:pt x="11" y="33"/>
                    </a:cubicBezTo>
                    <a:cubicBezTo>
                      <a:pt x="16" y="30"/>
                      <a:pt x="23" y="26"/>
                      <a:pt x="30" y="26"/>
                    </a:cubicBezTo>
                    <a:cubicBezTo>
                      <a:pt x="30" y="27"/>
                      <a:pt x="28" y="29"/>
                      <a:pt x="28" y="31"/>
                    </a:cubicBezTo>
                    <a:cubicBezTo>
                      <a:pt x="30" y="31"/>
                      <a:pt x="31" y="33"/>
                      <a:pt x="31" y="31"/>
                    </a:cubicBezTo>
                    <a:cubicBezTo>
                      <a:pt x="30" y="30"/>
                      <a:pt x="31" y="27"/>
                      <a:pt x="31" y="26"/>
                    </a:cubicBezTo>
                    <a:cubicBezTo>
                      <a:pt x="43" y="7"/>
                      <a:pt x="74" y="13"/>
                      <a:pt x="96" y="6"/>
                    </a:cubicBezTo>
                    <a:cubicBezTo>
                      <a:pt x="101" y="0"/>
                      <a:pt x="110" y="2"/>
                      <a:pt x="117" y="2"/>
                    </a:cubicBezTo>
                    <a:cubicBezTo>
                      <a:pt x="120" y="2"/>
                      <a:pt x="123" y="6"/>
                      <a:pt x="123" y="8"/>
                    </a:cubicBezTo>
                    <a:cubicBezTo>
                      <a:pt x="120" y="15"/>
                      <a:pt x="112" y="10"/>
                      <a:pt x="107" y="13"/>
                    </a:cubicBezTo>
                    <a:cubicBezTo>
                      <a:pt x="91" y="19"/>
                      <a:pt x="72" y="10"/>
                      <a:pt x="58" y="19"/>
                    </a:cubicBezTo>
                    <a:cubicBezTo>
                      <a:pt x="68" y="33"/>
                      <a:pt x="86" y="19"/>
                      <a:pt x="102" y="22"/>
                    </a:cubicBezTo>
                    <a:cubicBezTo>
                      <a:pt x="112" y="25"/>
                      <a:pt x="128" y="18"/>
                      <a:pt x="132" y="30"/>
                    </a:cubicBezTo>
                    <a:cubicBezTo>
                      <a:pt x="137" y="30"/>
                      <a:pt x="142" y="29"/>
                      <a:pt x="145" y="25"/>
                    </a:cubicBezTo>
                    <a:cubicBezTo>
                      <a:pt x="157" y="18"/>
                      <a:pt x="171" y="23"/>
                      <a:pt x="183" y="26"/>
                    </a:cubicBezTo>
                    <a:cubicBezTo>
                      <a:pt x="194" y="27"/>
                      <a:pt x="206" y="30"/>
                      <a:pt x="211" y="38"/>
                    </a:cubicBezTo>
                    <a:cubicBezTo>
                      <a:pt x="193" y="49"/>
                      <a:pt x="171" y="33"/>
                      <a:pt x="153" y="38"/>
                    </a:cubicBezTo>
                    <a:cubicBezTo>
                      <a:pt x="145" y="41"/>
                      <a:pt x="132" y="38"/>
                      <a:pt x="127" y="45"/>
                    </a:cubicBezTo>
                    <a:cubicBezTo>
                      <a:pt x="130" y="47"/>
                      <a:pt x="132" y="49"/>
                      <a:pt x="135" y="49"/>
                    </a:cubicBezTo>
                    <a:cubicBezTo>
                      <a:pt x="138" y="55"/>
                      <a:pt x="157" y="54"/>
                      <a:pt x="148" y="63"/>
                    </a:cubicBezTo>
                    <a:cubicBezTo>
                      <a:pt x="138" y="61"/>
                      <a:pt x="130" y="65"/>
                      <a:pt x="122" y="61"/>
                    </a:cubicBezTo>
                    <a:cubicBezTo>
                      <a:pt x="123" y="50"/>
                      <a:pt x="110" y="57"/>
                      <a:pt x="107" y="49"/>
                    </a:cubicBezTo>
                    <a:cubicBezTo>
                      <a:pt x="96" y="55"/>
                      <a:pt x="82" y="51"/>
                      <a:pt x="71" y="59"/>
                    </a:cubicBezTo>
                    <a:cubicBezTo>
                      <a:pt x="72" y="70"/>
                      <a:pt x="56" y="69"/>
                      <a:pt x="51" y="74"/>
                    </a:cubicBezTo>
                    <a:cubicBezTo>
                      <a:pt x="48" y="75"/>
                      <a:pt x="43" y="77"/>
                      <a:pt x="43" y="81"/>
                    </a:cubicBezTo>
                    <a:cubicBezTo>
                      <a:pt x="64" y="91"/>
                      <a:pt x="86" y="70"/>
                      <a:pt x="104" y="85"/>
                    </a:cubicBezTo>
                    <a:cubicBezTo>
                      <a:pt x="125" y="85"/>
                      <a:pt x="142" y="75"/>
                      <a:pt x="161" y="70"/>
                    </a:cubicBezTo>
                    <a:cubicBezTo>
                      <a:pt x="170" y="62"/>
                      <a:pt x="186" y="61"/>
                      <a:pt x="194" y="49"/>
                    </a:cubicBezTo>
                    <a:cubicBezTo>
                      <a:pt x="216" y="47"/>
                      <a:pt x="234" y="34"/>
                      <a:pt x="257" y="38"/>
                    </a:cubicBezTo>
                    <a:cubicBezTo>
                      <a:pt x="280" y="37"/>
                      <a:pt x="302" y="37"/>
                      <a:pt x="320" y="47"/>
                    </a:cubicBezTo>
                    <a:cubicBezTo>
                      <a:pt x="345" y="42"/>
                      <a:pt x="369" y="39"/>
                      <a:pt x="392" y="37"/>
                    </a:cubicBezTo>
                    <a:cubicBezTo>
                      <a:pt x="409" y="35"/>
                      <a:pt x="429" y="29"/>
                      <a:pt x="445" y="37"/>
                    </a:cubicBezTo>
                    <a:close/>
                    <a:moveTo>
                      <a:pt x="92" y="37"/>
                    </a:moveTo>
                    <a:cubicBezTo>
                      <a:pt x="99" y="33"/>
                      <a:pt x="107" y="38"/>
                      <a:pt x="112" y="35"/>
                    </a:cubicBezTo>
                    <a:cubicBezTo>
                      <a:pt x="110" y="34"/>
                      <a:pt x="107" y="30"/>
                      <a:pt x="110" y="27"/>
                    </a:cubicBezTo>
                    <a:cubicBezTo>
                      <a:pt x="105" y="26"/>
                      <a:pt x="107" y="33"/>
                      <a:pt x="102" y="31"/>
                    </a:cubicBezTo>
                    <a:cubicBezTo>
                      <a:pt x="97" y="31"/>
                      <a:pt x="94" y="33"/>
                      <a:pt x="89" y="33"/>
                    </a:cubicBezTo>
                    <a:cubicBezTo>
                      <a:pt x="91" y="34"/>
                      <a:pt x="92" y="35"/>
                      <a:pt x="92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1" name="Freeform 420"/>
              <p:cNvSpPr/>
              <p:nvPr/>
            </p:nvSpPr>
            <p:spPr bwMode="auto">
              <a:xfrm>
                <a:off x="2534" y="3022"/>
                <a:ext cx="13" cy="5"/>
              </a:xfrm>
              <a:custGeom>
                <a:avLst/>
                <a:gdLst>
                  <a:gd name="T0" fmla="*/ 0 w 15"/>
                  <a:gd name="T1" fmla="*/ 2 h 6"/>
                  <a:gd name="T2" fmla="*/ 2 w 15"/>
                  <a:gd name="T3" fmla="*/ 1 h 6"/>
                  <a:gd name="T4" fmla="*/ 15 w 15"/>
                  <a:gd name="T5" fmla="*/ 2 h 6"/>
                  <a:gd name="T6" fmla="*/ 4 w 15"/>
                  <a:gd name="T7" fmla="*/ 6 h 6"/>
                  <a:gd name="T8" fmla="*/ 0 w 15"/>
                  <a:gd name="T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6">
                    <a:moveTo>
                      <a:pt x="0" y="2"/>
                    </a:moveTo>
                    <a:cubicBezTo>
                      <a:pt x="0" y="1"/>
                      <a:pt x="2" y="1"/>
                      <a:pt x="2" y="1"/>
                    </a:cubicBezTo>
                    <a:cubicBezTo>
                      <a:pt x="7" y="0"/>
                      <a:pt x="13" y="0"/>
                      <a:pt x="15" y="2"/>
                    </a:cubicBezTo>
                    <a:cubicBezTo>
                      <a:pt x="12" y="6"/>
                      <a:pt x="7" y="5"/>
                      <a:pt x="4" y="6"/>
                    </a:cubicBezTo>
                    <a:cubicBezTo>
                      <a:pt x="2" y="6"/>
                      <a:pt x="0" y="4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2" name="Freeform 421"/>
              <p:cNvSpPr/>
              <p:nvPr/>
            </p:nvSpPr>
            <p:spPr bwMode="auto">
              <a:xfrm>
                <a:off x="2679" y="3024"/>
                <a:ext cx="42" cy="9"/>
              </a:xfrm>
              <a:custGeom>
                <a:avLst/>
                <a:gdLst>
                  <a:gd name="T0" fmla="*/ 40 w 48"/>
                  <a:gd name="T1" fmla="*/ 2 h 11"/>
                  <a:gd name="T2" fmla="*/ 45 w 48"/>
                  <a:gd name="T3" fmla="*/ 9 h 11"/>
                  <a:gd name="T4" fmla="*/ 30 w 48"/>
                  <a:gd name="T5" fmla="*/ 9 h 11"/>
                  <a:gd name="T6" fmla="*/ 5 w 48"/>
                  <a:gd name="T7" fmla="*/ 9 h 11"/>
                  <a:gd name="T8" fmla="*/ 0 w 48"/>
                  <a:gd name="T9" fmla="*/ 4 h 11"/>
                  <a:gd name="T10" fmla="*/ 40 w 48"/>
                  <a:gd name="T11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" h="11">
                    <a:moveTo>
                      <a:pt x="40" y="2"/>
                    </a:moveTo>
                    <a:cubicBezTo>
                      <a:pt x="43" y="3"/>
                      <a:pt x="48" y="6"/>
                      <a:pt x="45" y="9"/>
                    </a:cubicBezTo>
                    <a:cubicBezTo>
                      <a:pt x="40" y="11"/>
                      <a:pt x="33" y="9"/>
                      <a:pt x="30" y="9"/>
                    </a:cubicBezTo>
                    <a:cubicBezTo>
                      <a:pt x="22" y="10"/>
                      <a:pt x="12" y="6"/>
                      <a:pt x="5" y="9"/>
                    </a:cubicBezTo>
                    <a:cubicBezTo>
                      <a:pt x="2" y="9"/>
                      <a:pt x="0" y="7"/>
                      <a:pt x="0" y="4"/>
                    </a:cubicBezTo>
                    <a:cubicBezTo>
                      <a:pt x="14" y="0"/>
                      <a:pt x="27" y="2"/>
                      <a:pt x="4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3" name="Freeform 422"/>
              <p:cNvSpPr/>
              <p:nvPr/>
            </p:nvSpPr>
            <p:spPr bwMode="auto">
              <a:xfrm>
                <a:off x="2524" y="3045"/>
                <a:ext cx="25" cy="18"/>
              </a:xfrm>
              <a:custGeom>
                <a:avLst/>
                <a:gdLst>
                  <a:gd name="T0" fmla="*/ 29 w 29"/>
                  <a:gd name="T1" fmla="*/ 12 h 20"/>
                  <a:gd name="T2" fmla="*/ 16 w 29"/>
                  <a:gd name="T3" fmla="*/ 17 h 20"/>
                  <a:gd name="T4" fmla="*/ 3 w 29"/>
                  <a:gd name="T5" fmla="*/ 20 h 20"/>
                  <a:gd name="T6" fmla="*/ 1 w 29"/>
                  <a:gd name="T7" fmla="*/ 16 h 20"/>
                  <a:gd name="T8" fmla="*/ 29 w 29"/>
                  <a:gd name="T9" fmla="*/ 1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0">
                    <a:moveTo>
                      <a:pt x="29" y="12"/>
                    </a:moveTo>
                    <a:cubicBezTo>
                      <a:pt x="26" y="16"/>
                      <a:pt x="20" y="13"/>
                      <a:pt x="16" y="17"/>
                    </a:cubicBezTo>
                    <a:cubicBezTo>
                      <a:pt x="10" y="16"/>
                      <a:pt x="10" y="20"/>
                      <a:pt x="3" y="20"/>
                    </a:cubicBezTo>
                    <a:cubicBezTo>
                      <a:pt x="3" y="18"/>
                      <a:pt x="0" y="17"/>
                      <a:pt x="1" y="16"/>
                    </a:cubicBezTo>
                    <a:cubicBezTo>
                      <a:pt x="8" y="13"/>
                      <a:pt x="21" y="0"/>
                      <a:pt x="29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4" name="Freeform 423"/>
              <p:cNvSpPr/>
              <p:nvPr/>
            </p:nvSpPr>
            <p:spPr bwMode="auto">
              <a:xfrm>
                <a:off x="2533" y="3063"/>
                <a:ext cx="44" cy="26"/>
              </a:xfrm>
              <a:custGeom>
                <a:avLst/>
                <a:gdLst>
                  <a:gd name="T0" fmla="*/ 6 w 51"/>
                  <a:gd name="T1" fmla="*/ 20 h 29"/>
                  <a:gd name="T2" fmla="*/ 33 w 51"/>
                  <a:gd name="T3" fmla="*/ 4 h 29"/>
                  <a:gd name="T4" fmla="*/ 51 w 51"/>
                  <a:gd name="T5" fmla="*/ 5 h 29"/>
                  <a:gd name="T6" fmla="*/ 36 w 51"/>
                  <a:gd name="T7" fmla="*/ 11 h 29"/>
                  <a:gd name="T8" fmla="*/ 3 w 51"/>
                  <a:gd name="T9" fmla="*/ 29 h 29"/>
                  <a:gd name="T10" fmla="*/ 0 w 51"/>
                  <a:gd name="T11" fmla="*/ 25 h 29"/>
                  <a:gd name="T12" fmla="*/ 6 w 51"/>
                  <a:gd name="T13" fmla="*/ 2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" h="29">
                    <a:moveTo>
                      <a:pt x="6" y="20"/>
                    </a:moveTo>
                    <a:cubicBezTo>
                      <a:pt x="16" y="17"/>
                      <a:pt x="23" y="7"/>
                      <a:pt x="33" y="4"/>
                    </a:cubicBezTo>
                    <a:cubicBezTo>
                      <a:pt x="38" y="4"/>
                      <a:pt x="47" y="0"/>
                      <a:pt x="51" y="5"/>
                    </a:cubicBezTo>
                    <a:cubicBezTo>
                      <a:pt x="46" y="8"/>
                      <a:pt x="41" y="12"/>
                      <a:pt x="36" y="11"/>
                    </a:cubicBezTo>
                    <a:cubicBezTo>
                      <a:pt x="24" y="17"/>
                      <a:pt x="13" y="23"/>
                      <a:pt x="3" y="29"/>
                    </a:cubicBezTo>
                    <a:cubicBezTo>
                      <a:pt x="1" y="28"/>
                      <a:pt x="0" y="27"/>
                      <a:pt x="0" y="25"/>
                    </a:cubicBezTo>
                    <a:cubicBezTo>
                      <a:pt x="1" y="23"/>
                      <a:pt x="3" y="20"/>
                      <a:pt x="6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5" name="Freeform 424"/>
              <p:cNvSpPr/>
              <p:nvPr/>
            </p:nvSpPr>
            <p:spPr bwMode="auto">
              <a:xfrm>
                <a:off x="2842" y="3078"/>
                <a:ext cx="50" cy="21"/>
              </a:xfrm>
              <a:custGeom>
                <a:avLst/>
                <a:gdLst>
                  <a:gd name="T0" fmla="*/ 41 w 58"/>
                  <a:gd name="T1" fmla="*/ 0 h 24"/>
                  <a:gd name="T2" fmla="*/ 58 w 58"/>
                  <a:gd name="T3" fmla="*/ 7 h 24"/>
                  <a:gd name="T4" fmla="*/ 54 w 58"/>
                  <a:gd name="T5" fmla="*/ 10 h 24"/>
                  <a:gd name="T6" fmla="*/ 6 w 58"/>
                  <a:gd name="T7" fmla="*/ 24 h 24"/>
                  <a:gd name="T8" fmla="*/ 1 w 58"/>
                  <a:gd name="T9" fmla="*/ 19 h 24"/>
                  <a:gd name="T10" fmla="*/ 41 w 58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8" h="24">
                    <a:moveTo>
                      <a:pt x="41" y="0"/>
                    </a:moveTo>
                    <a:cubicBezTo>
                      <a:pt x="48" y="0"/>
                      <a:pt x="53" y="3"/>
                      <a:pt x="58" y="7"/>
                    </a:cubicBezTo>
                    <a:cubicBezTo>
                      <a:pt x="54" y="10"/>
                      <a:pt x="54" y="10"/>
                      <a:pt x="54" y="10"/>
                    </a:cubicBezTo>
                    <a:cubicBezTo>
                      <a:pt x="38" y="12"/>
                      <a:pt x="21" y="19"/>
                      <a:pt x="6" y="24"/>
                    </a:cubicBezTo>
                    <a:cubicBezTo>
                      <a:pt x="3" y="23"/>
                      <a:pt x="0" y="22"/>
                      <a:pt x="1" y="19"/>
                    </a:cubicBezTo>
                    <a:cubicBezTo>
                      <a:pt x="11" y="8"/>
                      <a:pt x="30" y="8"/>
                      <a:pt x="4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6" name="Freeform 425"/>
              <p:cNvSpPr/>
              <p:nvPr/>
            </p:nvSpPr>
            <p:spPr bwMode="auto">
              <a:xfrm>
                <a:off x="2860" y="3094"/>
                <a:ext cx="79" cy="24"/>
              </a:xfrm>
              <a:custGeom>
                <a:avLst/>
                <a:gdLst>
                  <a:gd name="T0" fmla="*/ 89 w 91"/>
                  <a:gd name="T1" fmla="*/ 9 h 28"/>
                  <a:gd name="T2" fmla="*/ 88 w 91"/>
                  <a:gd name="T3" fmla="*/ 16 h 28"/>
                  <a:gd name="T4" fmla="*/ 37 w 91"/>
                  <a:gd name="T5" fmla="*/ 23 h 28"/>
                  <a:gd name="T6" fmla="*/ 7 w 91"/>
                  <a:gd name="T7" fmla="*/ 27 h 28"/>
                  <a:gd name="T8" fmla="*/ 4 w 91"/>
                  <a:gd name="T9" fmla="*/ 20 h 28"/>
                  <a:gd name="T10" fmla="*/ 46 w 91"/>
                  <a:gd name="T11" fmla="*/ 13 h 28"/>
                  <a:gd name="T12" fmla="*/ 89 w 91"/>
                  <a:gd name="T13" fmla="*/ 9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" h="28">
                    <a:moveTo>
                      <a:pt x="89" y="9"/>
                    </a:moveTo>
                    <a:cubicBezTo>
                      <a:pt x="89" y="10"/>
                      <a:pt x="91" y="14"/>
                      <a:pt x="88" y="16"/>
                    </a:cubicBezTo>
                    <a:cubicBezTo>
                      <a:pt x="71" y="19"/>
                      <a:pt x="55" y="20"/>
                      <a:pt x="37" y="23"/>
                    </a:cubicBezTo>
                    <a:cubicBezTo>
                      <a:pt x="27" y="21"/>
                      <a:pt x="18" y="28"/>
                      <a:pt x="7" y="27"/>
                    </a:cubicBezTo>
                    <a:cubicBezTo>
                      <a:pt x="5" y="25"/>
                      <a:pt x="0" y="23"/>
                      <a:pt x="4" y="20"/>
                    </a:cubicBezTo>
                    <a:cubicBezTo>
                      <a:pt x="18" y="17"/>
                      <a:pt x="33" y="17"/>
                      <a:pt x="46" y="13"/>
                    </a:cubicBezTo>
                    <a:cubicBezTo>
                      <a:pt x="61" y="12"/>
                      <a:pt x="75" y="0"/>
                      <a:pt x="89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7" name="Freeform 426"/>
              <p:cNvSpPr/>
              <p:nvPr/>
            </p:nvSpPr>
            <p:spPr bwMode="auto">
              <a:xfrm>
                <a:off x="2758" y="3099"/>
                <a:ext cx="95" cy="25"/>
              </a:xfrm>
              <a:custGeom>
                <a:avLst/>
                <a:gdLst>
                  <a:gd name="T0" fmla="*/ 100 w 110"/>
                  <a:gd name="T1" fmla="*/ 29 h 29"/>
                  <a:gd name="T2" fmla="*/ 47 w 110"/>
                  <a:gd name="T3" fmla="*/ 19 h 29"/>
                  <a:gd name="T4" fmla="*/ 0 w 110"/>
                  <a:gd name="T5" fmla="*/ 23 h 29"/>
                  <a:gd name="T6" fmla="*/ 52 w 110"/>
                  <a:gd name="T7" fmla="*/ 10 h 29"/>
                  <a:gd name="T8" fmla="*/ 70 w 110"/>
                  <a:gd name="T9" fmla="*/ 2 h 29"/>
                  <a:gd name="T10" fmla="*/ 82 w 110"/>
                  <a:gd name="T11" fmla="*/ 4 h 29"/>
                  <a:gd name="T12" fmla="*/ 100 w 110"/>
                  <a:gd name="T13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0" h="29">
                    <a:moveTo>
                      <a:pt x="100" y="29"/>
                    </a:moveTo>
                    <a:cubicBezTo>
                      <a:pt x="84" y="27"/>
                      <a:pt x="67" y="13"/>
                      <a:pt x="47" y="19"/>
                    </a:cubicBezTo>
                    <a:cubicBezTo>
                      <a:pt x="33" y="21"/>
                      <a:pt x="11" y="29"/>
                      <a:pt x="0" y="23"/>
                    </a:cubicBezTo>
                    <a:cubicBezTo>
                      <a:pt x="11" y="10"/>
                      <a:pt x="36" y="14"/>
                      <a:pt x="52" y="10"/>
                    </a:cubicBezTo>
                    <a:cubicBezTo>
                      <a:pt x="59" y="8"/>
                      <a:pt x="67" y="7"/>
                      <a:pt x="70" y="2"/>
                    </a:cubicBezTo>
                    <a:cubicBezTo>
                      <a:pt x="75" y="0"/>
                      <a:pt x="79" y="3"/>
                      <a:pt x="82" y="4"/>
                    </a:cubicBezTo>
                    <a:cubicBezTo>
                      <a:pt x="89" y="13"/>
                      <a:pt x="110" y="17"/>
                      <a:pt x="100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8" name="Freeform 427"/>
              <p:cNvSpPr>
                <a:spLocks noEditPoints="1"/>
              </p:cNvSpPr>
              <p:nvPr/>
            </p:nvSpPr>
            <p:spPr bwMode="auto">
              <a:xfrm>
                <a:off x="3019" y="3108"/>
                <a:ext cx="555" cy="188"/>
              </a:xfrm>
              <a:custGeom>
                <a:avLst/>
                <a:gdLst>
                  <a:gd name="T0" fmla="*/ 315 w 640"/>
                  <a:gd name="T1" fmla="*/ 47 h 217"/>
                  <a:gd name="T2" fmla="*/ 385 w 640"/>
                  <a:gd name="T3" fmla="*/ 65 h 217"/>
                  <a:gd name="T4" fmla="*/ 442 w 640"/>
                  <a:gd name="T5" fmla="*/ 88 h 217"/>
                  <a:gd name="T6" fmla="*/ 446 w 640"/>
                  <a:gd name="T7" fmla="*/ 86 h 217"/>
                  <a:gd name="T8" fmla="*/ 462 w 640"/>
                  <a:gd name="T9" fmla="*/ 87 h 217"/>
                  <a:gd name="T10" fmla="*/ 507 w 640"/>
                  <a:gd name="T11" fmla="*/ 83 h 217"/>
                  <a:gd name="T12" fmla="*/ 545 w 640"/>
                  <a:gd name="T13" fmla="*/ 100 h 217"/>
                  <a:gd name="T14" fmla="*/ 548 w 640"/>
                  <a:gd name="T15" fmla="*/ 110 h 217"/>
                  <a:gd name="T16" fmla="*/ 602 w 640"/>
                  <a:gd name="T17" fmla="*/ 167 h 217"/>
                  <a:gd name="T18" fmla="*/ 640 w 640"/>
                  <a:gd name="T19" fmla="*/ 185 h 217"/>
                  <a:gd name="T20" fmla="*/ 617 w 640"/>
                  <a:gd name="T21" fmla="*/ 195 h 217"/>
                  <a:gd name="T22" fmla="*/ 640 w 640"/>
                  <a:gd name="T23" fmla="*/ 209 h 217"/>
                  <a:gd name="T24" fmla="*/ 632 w 640"/>
                  <a:gd name="T25" fmla="*/ 217 h 217"/>
                  <a:gd name="T26" fmla="*/ 602 w 640"/>
                  <a:gd name="T27" fmla="*/ 199 h 217"/>
                  <a:gd name="T28" fmla="*/ 581 w 640"/>
                  <a:gd name="T29" fmla="*/ 190 h 217"/>
                  <a:gd name="T30" fmla="*/ 561 w 640"/>
                  <a:gd name="T31" fmla="*/ 170 h 217"/>
                  <a:gd name="T32" fmla="*/ 541 w 640"/>
                  <a:gd name="T33" fmla="*/ 146 h 217"/>
                  <a:gd name="T34" fmla="*/ 520 w 640"/>
                  <a:gd name="T35" fmla="*/ 111 h 217"/>
                  <a:gd name="T36" fmla="*/ 472 w 640"/>
                  <a:gd name="T37" fmla="*/ 96 h 217"/>
                  <a:gd name="T38" fmla="*/ 423 w 640"/>
                  <a:gd name="T39" fmla="*/ 90 h 217"/>
                  <a:gd name="T40" fmla="*/ 383 w 640"/>
                  <a:gd name="T41" fmla="*/ 80 h 217"/>
                  <a:gd name="T42" fmla="*/ 347 w 640"/>
                  <a:gd name="T43" fmla="*/ 67 h 217"/>
                  <a:gd name="T44" fmla="*/ 329 w 640"/>
                  <a:gd name="T45" fmla="*/ 63 h 217"/>
                  <a:gd name="T46" fmla="*/ 264 w 640"/>
                  <a:gd name="T47" fmla="*/ 36 h 217"/>
                  <a:gd name="T48" fmla="*/ 215 w 640"/>
                  <a:gd name="T49" fmla="*/ 20 h 217"/>
                  <a:gd name="T50" fmla="*/ 175 w 640"/>
                  <a:gd name="T51" fmla="*/ 32 h 217"/>
                  <a:gd name="T52" fmla="*/ 124 w 640"/>
                  <a:gd name="T53" fmla="*/ 57 h 217"/>
                  <a:gd name="T54" fmla="*/ 89 w 640"/>
                  <a:gd name="T55" fmla="*/ 65 h 217"/>
                  <a:gd name="T56" fmla="*/ 30 w 640"/>
                  <a:gd name="T57" fmla="*/ 88 h 217"/>
                  <a:gd name="T58" fmla="*/ 19 w 640"/>
                  <a:gd name="T59" fmla="*/ 86 h 217"/>
                  <a:gd name="T60" fmla="*/ 46 w 640"/>
                  <a:gd name="T61" fmla="*/ 65 h 217"/>
                  <a:gd name="T62" fmla="*/ 0 w 640"/>
                  <a:gd name="T63" fmla="*/ 53 h 217"/>
                  <a:gd name="T64" fmla="*/ 2 w 640"/>
                  <a:gd name="T65" fmla="*/ 49 h 217"/>
                  <a:gd name="T66" fmla="*/ 51 w 640"/>
                  <a:gd name="T67" fmla="*/ 53 h 217"/>
                  <a:gd name="T68" fmla="*/ 70 w 640"/>
                  <a:gd name="T69" fmla="*/ 63 h 217"/>
                  <a:gd name="T70" fmla="*/ 150 w 640"/>
                  <a:gd name="T71" fmla="*/ 27 h 217"/>
                  <a:gd name="T72" fmla="*/ 162 w 640"/>
                  <a:gd name="T73" fmla="*/ 21 h 217"/>
                  <a:gd name="T74" fmla="*/ 205 w 640"/>
                  <a:gd name="T75" fmla="*/ 7 h 217"/>
                  <a:gd name="T76" fmla="*/ 215 w 640"/>
                  <a:gd name="T77" fmla="*/ 4 h 217"/>
                  <a:gd name="T78" fmla="*/ 233 w 640"/>
                  <a:gd name="T79" fmla="*/ 8 h 217"/>
                  <a:gd name="T80" fmla="*/ 299 w 640"/>
                  <a:gd name="T81" fmla="*/ 37 h 217"/>
                  <a:gd name="T82" fmla="*/ 315 w 640"/>
                  <a:gd name="T83" fmla="*/ 47 h 217"/>
                  <a:gd name="T84" fmla="*/ 495 w 640"/>
                  <a:gd name="T85" fmla="*/ 92 h 217"/>
                  <a:gd name="T86" fmla="*/ 498 w 640"/>
                  <a:gd name="T87" fmla="*/ 92 h 217"/>
                  <a:gd name="T88" fmla="*/ 498 w 640"/>
                  <a:gd name="T89" fmla="*/ 88 h 217"/>
                  <a:gd name="T90" fmla="*/ 495 w 640"/>
                  <a:gd name="T91" fmla="*/ 88 h 217"/>
                  <a:gd name="T92" fmla="*/ 495 w 640"/>
                  <a:gd name="T93" fmla="*/ 92 h 217"/>
                  <a:gd name="T94" fmla="*/ 472 w 640"/>
                  <a:gd name="T95" fmla="*/ 95 h 217"/>
                  <a:gd name="T96" fmla="*/ 472 w 640"/>
                  <a:gd name="T97" fmla="*/ 92 h 217"/>
                  <a:gd name="T98" fmla="*/ 470 w 640"/>
                  <a:gd name="T99" fmla="*/ 94 h 217"/>
                  <a:gd name="T100" fmla="*/ 472 w 640"/>
                  <a:gd name="T101" fmla="*/ 95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40" h="217">
                    <a:moveTo>
                      <a:pt x="315" y="47"/>
                    </a:moveTo>
                    <a:cubicBezTo>
                      <a:pt x="340" y="52"/>
                      <a:pt x="363" y="56"/>
                      <a:pt x="385" y="65"/>
                    </a:cubicBezTo>
                    <a:cubicBezTo>
                      <a:pt x="403" y="76"/>
                      <a:pt x="426" y="76"/>
                      <a:pt x="442" y="88"/>
                    </a:cubicBezTo>
                    <a:cubicBezTo>
                      <a:pt x="446" y="86"/>
                      <a:pt x="446" y="86"/>
                      <a:pt x="446" y="86"/>
                    </a:cubicBezTo>
                    <a:cubicBezTo>
                      <a:pt x="451" y="83"/>
                      <a:pt x="456" y="87"/>
                      <a:pt x="462" y="87"/>
                    </a:cubicBezTo>
                    <a:cubicBezTo>
                      <a:pt x="475" y="84"/>
                      <a:pt x="492" y="84"/>
                      <a:pt x="507" y="83"/>
                    </a:cubicBezTo>
                    <a:cubicBezTo>
                      <a:pt x="523" y="84"/>
                      <a:pt x="530" y="99"/>
                      <a:pt x="545" y="100"/>
                    </a:cubicBezTo>
                    <a:cubicBezTo>
                      <a:pt x="551" y="103"/>
                      <a:pt x="546" y="107"/>
                      <a:pt x="548" y="110"/>
                    </a:cubicBezTo>
                    <a:cubicBezTo>
                      <a:pt x="548" y="138"/>
                      <a:pt x="576" y="155"/>
                      <a:pt x="602" y="167"/>
                    </a:cubicBezTo>
                    <a:cubicBezTo>
                      <a:pt x="611" y="179"/>
                      <a:pt x="632" y="174"/>
                      <a:pt x="640" y="185"/>
                    </a:cubicBezTo>
                    <a:cubicBezTo>
                      <a:pt x="640" y="195"/>
                      <a:pt x="624" y="190"/>
                      <a:pt x="617" y="195"/>
                    </a:cubicBezTo>
                    <a:cubicBezTo>
                      <a:pt x="621" y="203"/>
                      <a:pt x="634" y="202"/>
                      <a:pt x="640" y="209"/>
                    </a:cubicBezTo>
                    <a:cubicBezTo>
                      <a:pt x="640" y="213"/>
                      <a:pt x="637" y="215"/>
                      <a:pt x="632" y="217"/>
                    </a:cubicBezTo>
                    <a:cubicBezTo>
                      <a:pt x="617" y="215"/>
                      <a:pt x="616" y="203"/>
                      <a:pt x="602" y="199"/>
                    </a:cubicBezTo>
                    <a:cubicBezTo>
                      <a:pt x="601" y="189"/>
                      <a:pt x="586" y="197"/>
                      <a:pt x="581" y="190"/>
                    </a:cubicBezTo>
                    <a:cubicBezTo>
                      <a:pt x="574" y="185"/>
                      <a:pt x="571" y="174"/>
                      <a:pt x="561" y="170"/>
                    </a:cubicBezTo>
                    <a:cubicBezTo>
                      <a:pt x="556" y="160"/>
                      <a:pt x="543" y="158"/>
                      <a:pt x="541" y="146"/>
                    </a:cubicBezTo>
                    <a:cubicBezTo>
                      <a:pt x="535" y="134"/>
                      <a:pt x="528" y="122"/>
                      <a:pt x="520" y="111"/>
                    </a:cubicBezTo>
                    <a:cubicBezTo>
                      <a:pt x="517" y="91"/>
                      <a:pt x="487" y="100"/>
                      <a:pt x="472" y="96"/>
                    </a:cubicBezTo>
                    <a:cubicBezTo>
                      <a:pt x="456" y="96"/>
                      <a:pt x="437" y="95"/>
                      <a:pt x="423" y="90"/>
                    </a:cubicBezTo>
                    <a:cubicBezTo>
                      <a:pt x="408" y="88"/>
                      <a:pt x="398" y="82"/>
                      <a:pt x="383" y="80"/>
                    </a:cubicBezTo>
                    <a:cubicBezTo>
                      <a:pt x="373" y="73"/>
                      <a:pt x="358" y="75"/>
                      <a:pt x="347" y="67"/>
                    </a:cubicBezTo>
                    <a:cubicBezTo>
                      <a:pt x="342" y="64"/>
                      <a:pt x="332" y="68"/>
                      <a:pt x="329" y="63"/>
                    </a:cubicBezTo>
                    <a:cubicBezTo>
                      <a:pt x="305" y="57"/>
                      <a:pt x="287" y="41"/>
                      <a:pt x="264" y="36"/>
                    </a:cubicBezTo>
                    <a:cubicBezTo>
                      <a:pt x="248" y="32"/>
                      <a:pt x="236" y="15"/>
                      <a:pt x="215" y="20"/>
                    </a:cubicBezTo>
                    <a:cubicBezTo>
                      <a:pt x="202" y="27"/>
                      <a:pt x="187" y="23"/>
                      <a:pt x="175" y="32"/>
                    </a:cubicBezTo>
                    <a:cubicBezTo>
                      <a:pt x="160" y="43"/>
                      <a:pt x="141" y="48"/>
                      <a:pt x="124" y="57"/>
                    </a:cubicBezTo>
                    <a:cubicBezTo>
                      <a:pt x="111" y="55"/>
                      <a:pt x="103" y="67"/>
                      <a:pt x="89" y="65"/>
                    </a:cubicBezTo>
                    <a:cubicBezTo>
                      <a:pt x="70" y="73"/>
                      <a:pt x="50" y="79"/>
                      <a:pt x="30" y="88"/>
                    </a:cubicBezTo>
                    <a:cubicBezTo>
                      <a:pt x="27" y="88"/>
                      <a:pt x="19" y="91"/>
                      <a:pt x="19" y="86"/>
                    </a:cubicBezTo>
                    <a:cubicBezTo>
                      <a:pt x="25" y="78"/>
                      <a:pt x="46" y="79"/>
                      <a:pt x="46" y="65"/>
                    </a:cubicBezTo>
                    <a:cubicBezTo>
                      <a:pt x="35" y="59"/>
                      <a:pt x="14" y="63"/>
                      <a:pt x="0" y="53"/>
                    </a:cubicBezTo>
                    <a:cubicBezTo>
                      <a:pt x="0" y="52"/>
                      <a:pt x="0" y="51"/>
                      <a:pt x="2" y="49"/>
                    </a:cubicBezTo>
                    <a:cubicBezTo>
                      <a:pt x="19" y="49"/>
                      <a:pt x="33" y="56"/>
                      <a:pt x="51" y="53"/>
                    </a:cubicBezTo>
                    <a:cubicBezTo>
                      <a:pt x="60" y="56"/>
                      <a:pt x="61" y="63"/>
                      <a:pt x="70" y="63"/>
                    </a:cubicBezTo>
                    <a:cubicBezTo>
                      <a:pt x="96" y="51"/>
                      <a:pt x="129" y="47"/>
                      <a:pt x="150" y="27"/>
                    </a:cubicBezTo>
                    <a:cubicBezTo>
                      <a:pt x="154" y="24"/>
                      <a:pt x="160" y="25"/>
                      <a:pt x="162" y="21"/>
                    </a:cubicBezTo>
                    <a:cubicBezTo>
                      <a:pt x="178" y="20"/>
                      <a:pt x="190" y="8"/>
                      <a:pt x="205" y="7"/>
                    </a:cubicBezTo>
                    <a:cubicBezTo>
                      <a:pt x="208" y="11"/>
                      <a:pt x="213" y="5"/>
                      <a:pt x="215" y="4"/>
                    </a:cubicBezTo>
                    <a:cubicBezTo>
                      <a:pt x="223" y="0"/>
                      <a:pt x="226" y="8"/>
                      <a:pt x="233" y="8"/>
                    </a:cubicBezTo>
                    <a:cubicBezTo>
                      <a:pt x="256" y="15"/>
                      <a:pt x="276" y="29"/>
                      <a:pt x="299" y="37"/>
                    </a:cubicBezTo>
                    <a:cubicBezTo>
                      <a:pt x="305" y="39"/>
                      <a:pt x="307" y="47"/>
                      <a:pt x="315" y="47"/>
                    </a:cubicBezTo>
                    <a:close/>
                    <a:moveTo>
                      <a:pt x="495" y="92"/>
                    </a:moveTo>
                    <a:cubicBezTo>
                      <a:pt x="498" y="92"/>
                      <a:pt x="498" y="92"/>
                      <a:pt x="498" y="92"/>
                    </a:cubicBezTo>
                    <a:cubicBezTo>
                      <a:pt x="498" y="88"/>
                      <a:pt x="498" y="88"/>
                      <a:pt x="498" y="88"/>
                    </a:cubicBezTo>
                    <a:cubicBezTo>
                      <a:pt x="495" y="88"/>
                      <a:pt x="495" y="88"/>
                      <a:pt x="495" y="88"/>
                    </a:cubicBezTo>
                    <a:lnTo>
                      <a:pt x="495" y="92"/>
                    </a:lnTo>
                    <a:close/>
                    <a:moveTo>
                      <a:pt x="472" y="95"/>
                    </a:moveTo>
                    <a:cubicBezTo>
                      <a:pt x="472" y="92"/>
                      <a:pt x="472" y="92"/>
                      <a:pt x="472" y="92"/>
                    </a:cubicBezTo>
                    <a:cubicBezTo>
                      <a:pt x="472" y="92"/>
                      <a:pt x="472" y="94"/>
                      <a:pt x="470" y="94"/>
                    </a:cubicBezTo>
                    <a:cubicBezTo>
                      <a:pt x="470" y="95"/>
                      <a:pt x="472" y="95"/>
                      <a:pt x="472" y="9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9" name="Freeform 428"/>
              <p:cNvSpPr/>
              <p:nvPr/>
            </p:nvSpPr>
            <p:spPr bwMode="auto">
              <a:xfrm>
                <a:off x="2701" y="3112"/>
                <a:ext cx="38" cy="17"/>
              </a:xfrm>
              <a:custGeom>
                <a:avLst/>
                <a:gdLst>
                  <a:gd name="T0" fmla="*/ 22 w 43"/>
                  <a:gd name="T1" fmla="*/ 12 h 20"/>
                  <a:gd name="T2" fmla="*/ 7 w 43"/>
                  <a:gd name="T3" fmla="*/ 15 h 20"/>
                  <a:gd name="T4" fmla="*/ 5 w 43"/>
                  <a:gd name="T5" fmla="*/ 16 h 20"/>
                  <a:gd name="T6" fmla="*/ 2 w 43"/>
                  <a:gd name="T7" fmla="*/ 20 h 20"/>
                  <a:gd name="T8" fmla="*/ 0 w 43"/>
                  <a:gd name="T9" fmla="*/ 16 h 20"/>
                  <a:gd name="T10" fmla="*/ 5 w 43"/>
                  <a:gd name="T11" fmla="*/ 14 h 20"/>
                  <a:gd name="T12" fmla="*/ 28 w 43"/>
                  <a:gd name="T13" fmla="*/ 0 h 20"/>
                  <a:gd name="T14" fmla="*/ 43 w 43"/>
                  <a:gd name="T15" fmla="*/ 10 h 20"/>
                  <a:gd name="T16" fmla="*/ 22 w 43"/>
                  <a:gd name="T17" fmla="*/ 1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" h="20">
                    <a:moveTo>
                      <a:pt x="22" y="12"/>
                    </a:moveTo>
                    <a:cubicBezTo>
                      <a:pt x="17" y="14"/>
                      <a:pt x="12" y="19"/>
                      <a:pt x="7" y="15"/>
                    </a:cubicBezTo>
                    <a:cubicBezTo>
                      <a:pt x="7" y="15"/>
                      <a:pt x="5" y="15"/>
                      <a:pt x="5" y="16"/>
                    </a:cubicBezTo>
                    <a:cubicBezTo>
                      <a:pt x="5" y="18"/>
                      <a:pt x="4" y="20"/>
                      <a:pt x="2" y="20"/>
                    </a:cubicBezTo>
                    <a:cubicBezTo>
                      <a:pt x="0" y="19"/>
                      <a:pt x="0" y="18"/>
                      <a:pt x="0" y="16"/>
                    </a:cubicBezTo>
                    <a:cubicBezTo>
                      <a:pt x="0" y="15"/>
                      <a:pt x="0" y="12"/>
                      <a:pt x="5" y="14"/>
                    </a:cubicBezTo>
                    <a:cubicBezTo>
                      <a:pt x="7" y="6"/>
                      <a:pt x="20" y="4"/>
                      <a:pt x="28" y="0"/>
                    </a:cubicBezTo>
                    <a:cubicBezTo>
                      <a:pt x="33" y="3"/>
                      <a:pt x="40" y="6"/>
                      <a:pt x="43" y="10"/>
                    </a:cubicBezTo>
                    <a:cubicBezTo>
                      <a:pt x="40" y="15"/>
                      <a:pt x="28" y="12"/>
                      <a:pt x="2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0" name="Freeform 429"/>
              <p:cNvSpPr>
                <a:spLocks noEditPoints="1"/>
              </p:cNvSpPr>
              <p:nvPr/>
            </p:nvSpPr>
            <p:spPr bwMode="auto">
              <a:xfrm>
                <a:off x="2590" y="3119"/>
                <a:ext cx="445" cy="278"/>
              </a:xfrm>
              <a:custGeom>
                <a:avLst/>
                <a:gdLst>
                  <a:gd name="T0" fmla="*/ 430 w 513"/>
                  <a:gd name="T1" fmla="*/ 63 h 320"/>
                  <a:gd name="T2" fmla="*/ 323 w 513"/>
                  <a:gd name="T3" fmla="*/ 125 h 320"/>
                  <a:gd name="T4" fmla="*/ 280 w 513"/>
                  <a:gd name="T5" fmla="*/ 168 h 320"/>
                  <a:gd name="T6" fmla="*/ 143 w 513"/>
                  <a:gd name="T7" fmla="*/ 319 h 320"/>
                  <a:gd name="T8" fmla="*/ 173 w 513"/>
                  <a:gd name="T9" fmla="*/ 272 h 320"/>
                  <a:gd name="T10" fmla="*/ 211 w 513"/>
                  <a:gd name="T11" fmla="*/ 244 h 320"/>
                  <a:gd name="T12" fmla="*/ 29 w 513"/>
                  <a:gd name="T13" fmla="*/ 295 h 320"/>
                  <a:gd name="T14" fmla="*/ 10 w 513"/>
                  <a:gd name="T15" fmla="*/ 281 h 320"/>
                  <a:gd name="T16" fmla="*/ 95 w 513"/>
                  <a:gd name="T17" fmla="*/ 243 h 320"/>
                  <a:gd name="T18" fmla="*/ 61 w 513"/>
                  <a:gd name="T19" fmla="*/ 239 h 320"/>
                  <a:gd name="T20" fmla="*/ 74 w 513"/>
                  <a:gd name="T21" fmla="*/ 202 h 320"/>
                  <a:gd name="T22" fmla="*/ 61 w 513"/>
                  <a:gd name="T23" fmla="*/ 184 h 320"/>
                  <a:gd name="T24" fmla="*/ 173 w 513"/>
                  <a:gd name="T25" fmla="*/ 155 h 320"/>
                  <a:gd name="T26" fmla="*/ 227 w 513"/>
                  <a:gd name="T27" fmla="*/ 138 h 320"/>
                  <a:gd name="T28" fmla="*/ 249 w 513"/>
                  <a:gd name="T29" fmla="*/ 161 h 320"/>
                  <a:gd name="T30" fmla="*/ 211 w 513"/>
                  <a:gd name="T31" fmla="*/ 181 h 320"/>
                  <a:gd name="T32" fmla="*/ 254 w 513"/>
                  <a:gd name="T33" fmla="*/ 192 h 320"/>
                  <a:gd name="T34" fmla="*/ 334 w 513"/>
                  <a:gd name="T35" fmla="*/ 98 h 320"/>
                  <a:gd name="T36" fmla="*/ 324 w 513"/>
                  <a:gd name="T37" fmla="*/ 67 h 320"/>
                  <a:gd name="T38" fmla="*/ 224 w 513"/>
                  <a:gd name="T39" fmla="*/ 54 h 320"/>
                  <a:gd name="T40" fmla="*/ 212 w 513"/>
                  <a:gd name="T41" fmla="*/ 46 h 320"/>
                  <a:gd name="T42" fmla="*/ 214 w 513"/>
                  <a:gd name="T43" fmla="*/ 26 h 320"/>
                  <a:gd name="T44" fmla="*/ 140 w 513"/>
                  <a:gd name="T45" fmla="*/ 40 h 320"/>
                  <a:gd name="T46" fmla="*/ 128 w 513"/>
                  <a:gd name="T47" fmla="*/ 27 h 320"/>
                  <a:gd name="T48" fmla="*/ 249 w 513"/>
                  <a:gd name="T49" fmla="*/ 7 h 320"/>
                  <a:gd name="T50" fmla="*/ 331 w 513"/>
                  <a:gd name="T51" fmla="*/ 14 h 320"/>
                  <a:gd name="T52" fmla="*/ 418 w 513"/>
                  <a:gd name="T53" fmla="*/ 23 h 320"/>
                  <a:gd name="T54" fmla="*/ 478 w 513"/>
                  <a:gd name="T55" fmla="*/ 47 h 320"/>
                  <a:gd name="T56" fmla="*/ 513 w 513"/>
                  <a:gd name="T57" fmla="*/ 60 h 320"/>
                  <a:gd name="T58" fmla="*/ 161 w 513"/>
                  <a:gd name="T59" fmla="*/ 240 h 320"/>
                  <a:gd name="T60" fmla="*/ 155 w 513"/>
                  <a:gd name="T61" fmla="*/ 252 h 320"/>
                  <a:gd name="T62" fmla="*/ 141 w 513"/>
                  <a:gd name="T63" fmla="*/ 241 h 320"/>
                  <a:gd name="T64" fmla="*/ 99 w 513"/>
                  <a:gd name="T65" fmla="*/ 236 h 320"/>
                  <a:gd name="T66" fmla="*/ 80 w 513"/>
                  <a:gd name="T67" fmla="*/ 226 h 320"/>
                  <a:gd name="T68" fmla="*/ 102 w 513"/>
                  <a:gd name="T69" fmla="*/ 218 h 320"/>
                  <a:gd name="T70" fmla="*/ 115 w 513"/>
                  <a:gd name="T71" fmla="*/ 196 h 320"/>
                  <a:gd name="T72" fmla="*/ 122 w 513"/>
                  <a:gd name="T73" fmla="*/ 205 h 320"/>
                  <a:gd name="T74" fmla="*/ 150 w 513"/>
                  <a:gd name="T75" fmla="*/ 185 h 320"/>
                  <a:gd name="T76" fmla="*/ 160 w 513"/>
                  <a:gd name="T77" fmla="*/ 192 h 320"/>
                  <a:gd name="T78" fmla="*/ 141 w 513"/>
                  <a:gd name="T79" fmla="*/ 198 h 320"/>
                  <a:gd name="T80" fmla="*/ 113 w 513"/>
                  <a:gd name="T81" fmla="*/ 222 h 320"/>
                  <a:gd name="T82" fmla="*/ 184 w 513"/>
                  <a:gd name="T83" fmla="*/ 226 h 320"/>
                  <a:gd name="T84" fmla="*/ 168 w 513"/>
                  <a:gd name="T85" fmla="*/ 198 h 320"/>
                  <a:gd name="T86" fmla="*/ 199 w 513"/>
                  <a:gd name="T87" fmla="*/ 213 h 320"/>
                  <a:gd name="T88" fmla="*/ 216 w 513"/>
                  <a:gd name="T89" fmla="*/ 236 h 320"/>
                  <a:gd name="T90" fmla="*/ 199 w 513"/>
                  <a:gd name="T91" fmla="*/ 213 h 320"/>
                  <a:gd name="T92" fmla="*/ 242 w 513"/>
                  <a:gd name="T93" fmla="*/ 197 h 320"/>
                  <a:gd name="T94" fmla="*/ 252 w 513"/>
                  <a:gd name="T95" fmla="*/ 198 h 320"/>
                  <a:gd name="T96" fmla="*/ 146 w 513"/>
                  <a:gd name="T97" fmla="*/ 27 h 320"/>
                  <a:gd name="T98" fmla="*/ 357 w 513"/>
                  <a:gd name="T99" fmla="*/ 30 h 320"/>
                  <a:gd name="T100" fmla="*/ 357 w 513"/>
                  <a:gd name="T101" fmla="*/ 27 h 320"/>
                  <a:gd name="T102" fmla="*/ 353 w 513"/>
                  <a:gd name="T103" fmla="*/ 34 h 320"/>
                  <a:gd name="T104" fmla="*/ 278 w 513"/>
                  <a:gd name="T105" fmla="*/ 43 h 320"/>
                  <a:gd name="T106" fmla="*/ 415 w 513"/>
                  <a:gd name="T107" fmla="*/ 56 h 320"/>
                  <a:gd name="T108" fmla="*/ 433 w 513"/>
                  <a:gd name="T109" fmla="*/ 44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513" h="320">
                    <a:moveTo>
                      <a:pt x="513" y="60"/>
                    </a:moveTo>
                    <a:cubicBezTo>
                      <a:pt x="509" y="66"/>
                      <a:pt x="501" y="69"/>
                      <a:pt x="494" y="73"/>
                    </a:cubicBezTo>
                    <a:cubicBezTo>
                      <a:pt x="486" y="73"/>
                      <a:pt x="478" y="73"/>
                      <a:pt x="470" y="71"/>
                    </a:cubicBezTo>
                    <a:cubicBezTo>
                      <a:pt x="458" y="65"/>
                      <a:pt x="437" y="75"/>
                      <a:pt x="430" y="63"/>
                    </a:cubicBezTo>
                    <a:cubicBezTo>
                      <a:pt x="428" y="63"/>
                      <a:pt x="428" y="65"/>
                      <a:pt x="428" y="66"/>
                    </a:cubicBezTo>
                    <a:cubicBezTo>
                      <a:pt x="415" y="66"/>
                      <a:pt x="404" y="69"/>
                      <a:pt x="390" y="66"/>
                    </a:cubicBezTo>
                    <a:cubicBezTo>
                      <a:pt x="369" y="66"/>
                      <a:pt x="359" y="86"/>
                      <a:pt x="348" y="98"/>
                    </a:cubicBezTo>
                    <a:cubicBezTo>
                      <a:pt x="341" y="107"/>
                      <a:pt x="341" y="123"/>
                      <a:pt x="323" y="125"/>
                    </a:cubicBezTo>
                    <a:cubicBezTo>
                      <a:pt x="321" y="125"/>
                      <a:pt x="321" y="123"/>
                      <a:pt x="320" y="122"/>
                    </a:cubicBezTo>
                    <a:cubicBezTo>
                      <a:pt x="315" y="126"/>
                      <a:pt x="315" y="126"/>
                      <a:pt x="315" y="126"/>
                    </a:cubicBezTo>
                    <a:cubicBezTo>
                      <a:pt x="318" y="133"/>
                      <a:pt x="308" y="134"/>
                      <a:pt x="305" y="139"/>
                    </a:cubicBezTo>
                    <a:cubicBezTo>
                      <a:pt x="288" y="142"/>
                      <a:pt x="288" y="158"/>
                      <a:pt x="280" y="168"/>
                    </a:cubicBezTo>
                    <a:cubicBezTo>
                      <a:pt x="275" y="197"/>
                      <a:pt x="255" y="220"/>
                      <a:pt x="234" y="243"/>
                    </a:cubicBezTo>
                    <a:cubicBezTo>
                      <a:pt x="226" y="245"/>
                      <a:pt x="222" y="257"/>
                      <a:pt x="212" y="259"/>
                    </a:cubicBezTo>
                    <a:cubicBezTo>
                      <a:pt x="199" y="281"/>
                      <a:pt x="173" y="301"/>
                      <a:pt x="150" y="320"/>
                    </a:cubicBezTo>
                    <a:cubicBezTo>
                      <a:pt x="148" y="320"/>
                      <a:pt x="145" y="320"/>
                      <a:pt x="143" y="319"/>
                    </a:cubicBezTo>
                    <a:cubicBezTo>
                      <a:pt x="146" y="315"/>
                      <a:pt x="146" y="315"/>
                      <a:pt x="146" y="315"/>
                    </a:cubicBezTo>
                    <a:cubicBezTo>
                      <a:pt x="160" y="307"/>
                      <a:pt x="165" y="293"/>
                      <a:pt x="178" y="287"/>
                    </a:cubicBezTo>
                    <a:cubicBezTo>
                      <a:pt x="181" y="284"/>
                      <a:pt x="189" y="280"/>
                      <a:pt x="186" y="273"/>
                    </a:cubicBezTo>
                    <a:cubicBezTo>
                      <a:pt x="183" y="268"/>
                      <a:pt x="178" y="273"/>
                      <a:pt x="173" y="272"/>
                    </a:cubicBezTo>
                    <a:cubicBezTo>
                      <a:pt x="169" y="269"/>
                      <a:pt x="165" y="275"/>
                      <a:pt x="161" y="271"/>
                    </a:cubicBezTo>
                    <a:cubicBezTo>
                      <a:pt x="160" y="267"/>
                      <a:pt x="161" y="264"/>
                      <a:pt x="165" y="263"/>
                    </a:cubicBezTo>
                    <a:cubicBezTo>
                      <a:pt x="176" y="261"/>
                      <a:pt x="186" y="257"/>
                      <a:pt x="198" y="260"/>
                    </a:cubicBezTo>
                    <a:cubicBezTo>
                      <a:pt x="202" y="255"/>
                      <a:pt x="209" y="251"/>
                      <a:pt x="211" y="244"/>
                    </a:cubicBezTo>
                    <a:cubicBezTo>
                      <a:pt x="199" y="240"/>
                      <a:pt x="188" y="248"/>
                      <a:pt x="174" y="245"/>
                    </a:cubicBezTo>
                    <a:cubicBezTo>
                      <a:pt x="165" y="255"/>
                      <a:pt x="156" y="260"/>
                      <a:pt x="146" y="267"/>
                    </a:cubicBezTo>
                    <a:cubicBezTo>
                      <a:pt x="117" y="269"/>
                      <a:pt x="84" y="272"/>
                      <a:pt x="59" y="285"/>
                    </a:cubicBezTo>
                    <a:cubicBezTo>
                      <a:pt x="46" y="284"/>
                      <a:pt x="39" y="301"/>
                      <a:pt x="29" y="295"/>
                    </a:cubicBezTo>
                    <a:cubicBezTo>
                      <a:pt x="31" y="289"/>
                      <a:pt x="38" y="288"/>
                      <a:pt x="43" y="285"/>
                    </a:cubicBezTo>
                    <a:cubicBezTo>
                      <a:pt x="59" y="281"/>
                      <a:pt x="70" y="269"/>
                      <a:pt x="85" y="265"/>
                    </a:cubicBezTo>
                    <a:cubicBezTo>
                      <a:pt x="57" y="263"/>
                      <a:pt x="36" y="281"/>
                      <a:pt x="11" y="288"/>
                    </a:cubicBezTo>
                    <a:cubicBezTo>
                      <a:pt x="6" y="288"/>
                      <a:pt x="8" y="284"/>
                      <a:pt x="10" y="281"/>
                    </a:cubicBezTo>
                    <a:cubicBezTo>
                      <a:pt x="36" y="271"/>
                      <a:pt x="54" y="260"/>
                      <a:pt x="82" y="251"/>
                    </a:cubicBezTo>
                    <a:cubicBezTo>
                      <a:pt x="99" y="239"/>
                      <a:pt x="105" y="260"/>
                      <a:pt x="123" y="257"/>
                    </a:cubicBezTo>
                    <a:cubicBezTo>
                      <a:pt x="128" y="255"/>
                      <a:pt x="132" y="251"/>
                      <a:pt x="133" y="245"/>
                    </a:cubicBezTo>
                    <a:cubicBezTo>
                      <a:pt x="125" y="239"/>
                      <a:pt x="107" y="240"/>
                      <a:pt x="95" y="243"/>
                    </a:cubicBezTo>
                    <a:cubicBezTo>
                      <a:pt x="67" y="244"/>
                      <a:pt x="41" y="252"/>
                      <a:pt x="19" y="263"/>
                    </a:cubicBezTo>
                    <a:cubicBezTo>
                      <a:pt x="13" y="263"/>
                      <a:pt x="8" y="269"/>
                      <a:pt x="1" y="268"/>
                    </a:cubicBezTo>
                    <a:cubicBezTo>
                      <a:pt x="0" y="267"/>
                      <a:pt x="1" y="263"/>
                      <a:pt x="3" y="261"/>
                    </a:cubicBezTo>
                    <a:cubicBezTo>
                      <a:pt x="21" y="252"/>
                      <a:pt x="43" y="248"/>
                      <a:pt x="61" y="239"/>
                    </a:cubicBezTo>
                    <a:cubicBezTo>
                      <a:pt x="65" y="234"/>
                      <a:pt x="67" y="229"/>
                      <a:pt x="62" y="225"/>
                    </a:cubicBezTo>
                    <a:cubicBezTo>
                      <a:pt x="74" y="218"/>
                      <a:pt x="82" y="209"/>
                      <a:pt x="92" y="201"/>
                    </a:cubicBezTo>
                    <a:cubicBezTo>
                      <a:pt x="89" y="198"/>
                      <a:pt x="89" y="198"/>
                      <a:pt x="89" y="198"/>
                    </a:cubicBezTo>
                    <a:cubicBezTo>
                      <a:pt x="80" y="196"/>
                      <a:pt x="77" y="196"/>
                      <a:pt x="74" y="202"/>
                    </a:cubicBezTo>
                    <a:cubicBezTo>
                      <a:pt x="61" y="208"/>
                      <a:pt x="46" y="213"/>
                      <a:pt x="44" y="226"/>
                    </a:cubicBezTo>
                    <a:cubicBezTo>
                      <a:pt x="34" y="224"/>
                      <a:pt x="31" y="236"/>
                      <a:pt x="21" y="232"/>
                    </a:cubicBezTo>
                    <a:cubicBezTo>
                      <a:pt x="14" y="226"/>
                      <a:pt x="26" y="224"/>
                      <a:pt x="28" y="218"/>
                    </a:cubicBezTo>
                    <a:cubicBezTo>
                      <a:pt x="38" y="208"/>
                      <a:pt x="61" y="200"/>
                      <a:pt x="61" y="184"/>
                    </a:cubicBezTo>
                    <a:cubicBezTo>
                      <a:pt x="79" y="176"/>
                      <a:pt x="92" y="190"/>
                      <a:pt x="112" y="188"/>
                    </a:cubicBezTo>
                    <a:cubicBezTo>
                      <a:pt x="118" y="184"/>
                      <a:pt x="120" y="174"/>
                      <a:pt x="130" y="176"/>
                    </a:cubicBezTo>
                    <a:cubicBezTo>
                      <a:pt x="145" y="168"/>
                      <a:pt x="166" y="188"/>
                      <a:pt x="178" y="172"/>
                    </a:cubicBezTo>
                    <a:cubicBezTo>
                      <a:pt x="179" y="166"/>
                      <a:pt x="181" y="158"/>
                      <a:pt x="173" y="155"/>
                    </a:cubicBezTo>
                    <a:cubicBezTo>
                      <a:pt x="181" y="147"/>
                      <a:pt x="194" y="145"/>
                      <a:pt x="204" y="142"/>
                    </a:cubicBezTo>
                    <a:cubicBezTo>
                      <a:pt x="206" y="142"/>
                      <a:pt x="209" y="139"/>
                      <a:pt x="209" y="138"/>
                    </a:cubicBezTo>
                    <a:cubicBezTo>
                      <a:pt x="214" y="135"/>
                      <a:pt x="221" y="134"/>
                      <a:pt x="227" y="135"/>
                    </a:cubicBezTo>
                    <a:cubicBezTo>
                      <a:pt x="227" y="138"/>
                      <a:pt x="227" y="138"/>
                      <a:pt x="227" y="138"/>
                    </a:cubicBezTo>
                    <a:cubicBezTo>
                      <a:pt x="224" y="142"/>
                      <a:pt x="217" y="146"/>
                      <a:pt x="209" y="145"/>
                    </a:cubicBezTo>
                    <a:cubicBezTo>
                      <a:pt x="204" y="150"/>
                      <a:pt x="198" y="147"/>
                      <a:pt x="193" y="153"/>
                    </a:cubicBezTo>
                    <a:cubicBezTo>
                      <a:pt x="194" y="161"/>
                      <a:pt x="206" y="157"/>
                      <a:pt x="212" y="158"/>
                    </a:cubicBezTo>
                    <a:cubicBezTo>
                      <a:pt x="222" y="147"/>
                      <a:pt x="237" y="158"/>
                      <a:pt x="249" y="161"/>
                    </a:cubicBezTo>
                    <a:cubicBezTo>
                      <a:pt x="247" y="170"/>
                      <a:pt x="230" y="168"/>
                      <a:pt x="222" y="170"/>
                    </a:cubicBezTo>
                    <a:cubicBezTo>
                      <a:pt x="216" y="165"/>
                      <a:pt x="214" y="170"/>
                      <a:pt x="207" y="168"/>
                    </a:cubicBezTo>
                    <a:cubicBezTo>
                      <a:pt x="199" y="162"/>
                      <a:pt x="198" y="173"/>
                      <a:pt x="193" y="176"/>
                    </a:cubicBezTo>
                    <a:cubicBezTo>
                      <a:pt x="193" y="182"/>
                      <a:pt x="204" y="182"/>
                      <a:pt x="211" y="181"/>
                    </a:cubicBezTo>
                    <a:cubicBezTo>
                      <a:pt x="214" y="181"/>
                      <a:pt x="219" y="186"/>
                      <a:pt x="222" y="181"/>
                    </a:cubicBezTo>
                    <a:cubicBezTo>
                      <a:pt x="229" y="181"/>
                      <a:pt x="244" y="176"/>
                      <a:pt x="252" y="182"/>
                    </a:cubicBezTo>
                    <a:cubicBezTo>
                      <a:pt x="252" y="184"/>
                      <a:pt x="255" y="186"/>
                      <a:pt x="252" y="188"/>
                    </a:cubicBezTo>
                    <a:cubicBezTo>
                      <a:pt x="250" y="189"/>
                      <a:pt x="254" y="190"/>
                      <a:pt x="254" y="192"/>
                    </a:cubicBezTo>
                    <a:cubicBezTo>
                      <a:pt x="262" y="188"/>
                      <a:pt x="262" y="178"/>
                      <a:pt x="265" y="172"/>
                    </a:cubicBezTo>
                    <a:cubicBezTo>
                      <a:pt x="273" y="168"/>
                      <a:pt x="262" y="162"/>
                      <a:pt x="268" y="157"/>
                    </a:cubicBezTo>
                    <a:cubicBezTo>
                      <a:pt x="268" y="146"/>
                      <a:pt x="282" y="146"/>
                      <a:pt x="287" y="138"/>
                    </a:cubicBezTo>
                    <a:cubicBezTo>
                      <a:pt x="305" y="126"/>
                      <a:pt x="324" y="115"/>
                      <a:pt x="334" y="98"/>
                    </a:cubicBezTo>
                    <a:cubicBezTo>
                      <a:pt x="338" y="89"/>
                      <a:pt x="351" y="79"/>
                      <a:pt x="343" y="70"/>
                    </a:cubicBezTo>
                    <a:cubicBezTo>
                      <a:pt x="343" y="67"/>
                      <a:pt x="348" y="67"/>
                      <a:pt x="348" y="65"/>
                    </a:cubicBezTo>
                    <a:cubicBezTo>
                      <a:pt x="344" y="63"/>
                      <a:pt x="343" y="62"/>
                      <a:pt x="339" y="63"/>
                    </a:cubicBezTo>
                    <a:cubicBezTo>
                      <a:pt x="339" y="69"/>
                      <a:pt x="329" y="67"/>
                      <a:pt x="324" y="67"/>
                    </a:cubicBezTo>
                    <a:cubicBezTo>
                      <a:pt x="315" y="56"/>
                      <a:pt x="295" y="58"/>
                      <a:pt x="282" y="55"/>
                    </a:cubicBezTo>
                    <a:cubicBezTo>
                      <a:pt x="277" y="54"/>
                      <a:pt x="273" y="50"/>
                      <a:pt x="270" y="51"/>
                    </a:cubicBezTo>
                    <a:cubicBezTo>
                      <a:pt x="267" y="54"/>
                      <a:pt x="263" y="50"/>
                      <a:pt x="260" y="48"/>
                    </a:cubicBezTo>
                    <a:cubicBezTo>
                      <a:pt x="247" y="48"/>
                      <a:pt x="235" y="50"/>
                      <a:pt x="224" y="54"/>
                    </a:cubicBezTo>
                    <a:cubicBezTo>
                      <a:pt x="221" y="52"/>
                      <a:pt x="222" y="50"/>
                      <a:pt x="222" y="48"/>
                    </a:cubicBezTo>
                    <a:cubicBezTo>
                      <a:pt x="217" y="59"/>
                      <a:pt x="204" y="62"/>
                      <a:pt x="194" y="67"/>
                    </a:cubicBezTo>
                    <a:cubicBezTo>
                      <a:pt x="193" y="66"/>
                      <a:pt x="186" y="67"/>
                      <a:pt x="188" y="63"/>
                    </a:cubicBezTo>
                    <a:cubicBezTo>
                      <a:pt x="194" y="56"/>
                      <a:pt x="204" y="52"/>
                      <a:pt x="212" y="46"/>
                    </a:cubicBezTo>
                    <a:cubicBezTo>
                      <a:pt x="216" y="46"/>
                      <a:pt x="216" y="46"/>
                      <a:pt x="216" y="46"/>
                    </a:cubicBezTo>
                    <a:cubicBezTo>
                      <a:pt x="222" y="43"/>
                      <a:pt x="232" y="40"/>
                      <a:pt x="235" y="34"/>
                    </a:cubicBezTo>
                    <a:cubicBezTo>
                      <a:pt x="229" y="26"/>
                      <a:pt x="229" y="26"/>
                      <a:pt x="229" y="26"/>
                    </a:cubicBezTo>
                    <a:cubicBezTo>
                      <a:pt x="224" y="23"/>
                      <a:pt x="219" y="27"/>
                      <a:pt x="214" y="26"/>
                    </a:cubicBezTo>
                    <a:cubicBezTo>
                      <a:pt x="201" y="30"/>
                      <a:pt x="209" y="38"/>
                      <a:pt x="209" y="44"/>
                    </a:cubicBezTo>
                    <a:cubicBezTo>
                      <a:pt x="198" y="44"/>
                      <a:pt x="186" y="40"/>
                      <a:pt x="176" y="34"/>
                    </a:cubicBezTo>
                    <a:cubicBezTo>
                      <a:pt x="173" y="30"/>
                      <a:pt x="165" y="35"/>
                      <a:pt x="163" y="31"/>
                    </a:cubicBezTo>
                    <a:cubicBezTo>
                      <a:pt x="153" y="34"/>
                      <a:pt x="150" y="39"/>
                      <a:pt x="140" y="40"/>
                    </a:cubicBezTo>
                    <a:cubicBezTo>
                      <a:pt x="130" y="47"/>
                      <a:pt x="122" y="51"/>
                      <a:pt x="112" y="56"/>
                    </a:cubicBezTo>
                    <a:cubicBezTo>
                      <a:pt x="108" y="55"/>
                      <a:pt x="107" y="54"/>
                      <a:pt x="107" y="51"/>
                    </a:cubicBezTo>
                    <a:cubicBezTo>
                      <a:pt x="115" y="43"/>
                      <a:pt x="130" y="38"/>
                      <a:pt x="140" y="34"/>
                    </a:cubicBezTo>
                    <a:cubicBezTo>
                      <a:pt x="143" y="24"/>
                      <a:pt x="133" y="31"/>
                      <a:pt x="128" y="27"/>
                    </a:cubicBezTo>
                    <a:cubicBezTo>
                      <a:pt x="128" y="26"/>
                      <a:pt x="127" y="24"/>
                      <a:pt x="128" y="23"/>
                    </a:cubicBezTo>
                    <a:cubicBezTo>
                      <a:pt x="138" y="20"/>
                      <a:pt x="146" y="22"/>
                      <a:pt x="156" y="22"/>
                    </a:cubicBezTo>
                    <a:cubicBezTo>
                      <a:pt x="171" y="27"/>
                      <a:pt x="181" y="16"/>
                      <a:pt x="196" y="16"/>
                    </a:cubicBezTo>
                    <a:cubicBezTo>
                      <a:pt x="214" y="22"/>
                      <a:pt x="232" y="14"/>
                      <a:pt x="249" y="7"/>
                    </a:cubicBezTo>
                    <a:cubicBezTo>
                      <a:pt x="252" y="8"/>
                      <a:pt x="259" y="6"/>
                      <a:pt x="262" y="8"/>
                    </a:cubicBezTo>
                    <a:cubicBezTo>
                      <a:pt x="263" y="23"/>
                      <a:pt x="283" y="11"/>
                      <a:pt x="293" y="16"/>
                    </a:cubicBezTo>
                    <a:cubicBezTo>
                      <a:pt x="306" y="24"/>
                      <a:pt x="298" y="6"/>
                      <a:pt x="300" y="0"/>
                    </a:cubicBezTo>
                    <a:cubicBezTo>
                      <a:pt x="311" y="2"/>
                      <a:pt x="321" y="10"/>
                      <a:pt x="331" y="14"/>
                    </a:cubicBezTo>
                    <a:cubicBezTo>
                      <a:pt x="359" y="16"/>
                      <a:pt x="359" y="16"/>
                      <a:pt x="359" y="16"/>
                    </a:cubicBezTo>
                    <a:cubicBezTo>
                      <a:pt x="379" y="16"/>
                      <a:pt x="395" y="6"/>
                      <a:pt x="418" y="10"/>
                    </a:cubicBezTo>
                    <a:cubicBezTo>
                      <a:pt x="423" y="14"/>
                      <a:pt x="423" y="14"/>
                      <a:pt x="423" y="14"/>
                    </a:cubicBezTo>
                    <a:cubicBezTo>
                      <a:pt x="425" y="18"/>
                      <a:pt x="422" y="20"/>
                      <a:pt x="418" y="23"/>
                    </a:cubicBezTo>
                    <a:cubicBezTo>
                      <a:pt x="382" y="23"/>
                      <a:pt x="382" y="23"/>
                      <a:pt x="382" y="23"/>
                    </a:cubicBezTo>
                    <a:cubicBezTo>
                      <a:pt x="379" y="24"/>
                      <a:pt x="374" y="23"/>
                      <a:pt x="372" y="27"/>
                    </a:cubicBezTo>
                    <a:cubicBezTo>
                      <a:pt x="395" y="46"/>
                      <a:pt x="430" y="31"/>
                      <a:pt x="460" y="38"/>
                    </a:cubicBezTo>
                    <a:cubicBezTo>
                      <a:pt x="465" y="43"/>
                      <a:pt x="475" y="42"/>
                      <a:pt x="478" y="47"/>
                    </a:cubicBezTo>
                    <a:cubicBezTo>
                      <a:pt x="476" y="50"/>
                      <a:pt x="471" y="54"/>
                      <a:pt x="466" y="52"/>
                    </a:cubicBezTo>
                    <a:cubicBezTo>
                      <a:pt x="466" y="58"/>
                      <a:pt x="475" y="52"/>
                      <a:pt x="476" y="56"/>
                    </a:cubicBezTo>
                    <a:cubicBezTo>
                      <a:pt x="484" y="54"/>
                      <a:pt x="498" y="58"/>
                      <a:pt x="506" y="54"/>
                    </a:cubicBezTo>
                    <a:cubicBezTo>
                      <a:pt x="509" y="55"/>
                      <a:pt x="513" y="56"/>
                      <a:pt x="513" y="60"/>
                    </a:cubicBezTo>
                    <a:close/>
                    <a:moveTo>
                      <a:pt x="161" y="240"/>
                    </a:moveTo>
                    <a:cubicBezTo>
                      <a:pt x="160" y="239"/>
                      <a:pt x="160" y="239"/>
                      <a:pt x="160" y="239"/>
                    </a:cubicBezTo>
                    <a:cubicBezTo>
                      <a:pt x="156" y="240"/>
                      <a:pt x="156" y="240"/>
                      <a:pt x="156" y="240"/>
                    </a:cubicBezTo>
                    <a:lnTo>
                      <a:pt x="161" y="240"/>
                    </a:lnTo>
                    <a:close/>
                    <a:moveTo>
                      <a:pt x="155" y="252"/>
                    </a:moveTo>
                    <a:cubicBezTo>
                      <a:pt x="155" y="249"/>
                      <a:pt x="155" y="249"/>
                      <a:pt x="155" y="249"/>
                    </a:cubicBezTo>
                    <a:cubicBezTo>
                      <a:pt x="151" y="249"/>
                      <a:pt x="151" y="249"/>
                      <a:pt x="151" y="249"/>
                    </a:cubicBezTo>
                    <a:lnTo>
                      <a:pt x="155" y="252"/>
                    </a:lnTo>
                    <a:close/>
                    <a:moveTo>
                      <a:pt x="141" y="241"/>
                    </a:moveTo>
                    <a:cubicBezTo>
                      <a:pt x="145" y="240"/>
                      <a:pt x="145" y="240"/>
                      <a:pt x="145" y="240"/>
                    </a:cubicBezTo>
                    <a:cubicBezTo>
                      <a:pt x="143" y="239"/>
                      <a:pt x="143" y="237"/>
                      <a:pt x="141" y="239"/>
                    </a:cubicBezTo>
                    <a:lnTo>
                      <a:pt x="141" y="241"/>
                    </a:lnTo>
                    <a:close/>
                    <a:moveTo>
                      <a:pt x="99" y="236"/>
                    </a:moveTo>
                    <a:cubicBezTo>
                      <a:pt x="108" y="228"/>
                      <a:pt x="108" y="228"/>
                      <a:pt x="108" y="228"/>
                    </a:cubicBezTo>
                    <a:cubicBezTo>
                      <a:pt x="105" y="225"/>
                      <a:pt x="100" y="225"/>
                      <a:pt x="97" y="228"/>
                    </a:cubicBezTo>
                    <a:cubicBezTo>
                      <a:pt x="102" y="229"/>
                      <a:pt x="95" y="233"/>
                      <a:pt x="99" y="236"/>
                    </a:cubicBezTo>
                    <a:close/>
                    <a:moveTo>
                      <a:pt x="80" y="226"/>
                    </a:moveTo>
                    <a:cubicBezTo>
                      <a:pt x="77" y="226"/>
                      <a:pt x="79" y="229"/>
                      <a:pt x="79" y="230"/>
                    </a:cubicBezTo>
                    <a:cubicBezTo>
                      <a:pt x="82" y="230"/>
                      <a:pt x="82" y="230"/>
                      <a:pt x="82" y="230"/>
                    </a:cubicBezTo>
                    <a:lnTo>
                      <a:pt x="80" y="226"/>
                    </a:lnTo>
                    <a:close/>
                    <a:moveTo>
                      <a:pt x="112" y="204"/>
                    </a:moveTo>
                    <a:cubicBezTo>
                      <a:pt x="107" y="206"/>
                      <a:pt x="95" y="208"/>
                      <a:pt x="95" y="214"/>
                    </a:cubicBezTo>
                    <a:cubicBezTo>
                      <a:pt x="90" y="218"/>
                      <a:pt x="85" y="218"/>
                      <a:pt x="85" y="224"/>
                    </a:cubicBezTo>
                    <a:cubicBezTo>
                      <a:pt x="90" y="222"/>
                      <a:pt x="95" y="218"/>
                      <a:pt x="102" y="218"/>
                    </a:cubicBezTo>
                    <a:cubicBezTo>
                      <a:pt x="103" y="216"/>
                      <a:pt x="105" y="213"/>
                      <a:pt x="108" y="210"/>
                    </a:cubicBezTo>
                    <a:cubicBezTo>
                      <a:pt x="110" y="212"/>
                      <a:pt x="110" y="212"/>
                      <a:pt x="110" y="212"/>
                    </a:cubicBezTo>
                    <a:cubicBezTo>
                      <a:pt x="115" y="212"/>
                      <a:pt x="113" y="206"/>
                      <a:pt x="112" y="204"/>
                    </a:cubicBezTo>
                    <a:close/>
                    <a:moveTo>
                      <a:pt x="115" y="196"/>
                    </a:moveTo>
                    <a:cubicBezTo>
                      <a:pt x="115" y="197"/>
                      <a:pt x="117" y="198"/>
                      <a:pt x="118" y="200"/>
                    </a:cubicBezTo>
                    <a:cubicBezTo>
                      <a:pt x="122" y="197"/>
                      <a:pt x="115" y="190"/>
                      <a:pt x="120" y="189"/>
                    </a:cubicBezTo>
                    <a:cubicBezTo>
                      <a:pt x="117" y="188"/>
                      <a:pt x="117" y="193"/>
                      <a:pt x="115" y="196"/>
                    </a:cubicBezTo>
                    <a:close/>
                    <a:moveTo>
                      <a:pt x="122" y="205"/>
                    </a:moveTo>
                    <a:cubicBezTo>
                      <a:pt x="117" y="208"/>
                      <a:pt x="117" y="208"/>
                      <a:pt x="117" y="208"/>
                    </a:cubicBezTo>
                    <a:cubicBezTo>
                      <a:pt x="120" y="212"/>
                      <a:pt x="123" y="206"/>
                      <a:pt x="122" y="205"/>
                    </a:cubicBezTo>
                    <a:close/>
                    <a:moveTo>
                      <a:pt x="160" y="189"/>
                    </a:moveTo>
                    <a:cubicBezTo>
                      <a:pt x="155" y="189"/>
                      <a:pt x="153" y="185"/>
                      <a:pt x="150" y="185"/>
                    </a:cubicBezTo>
                    <a:cubicBezTo>
                      <a:pt x="146" y="188"/>
                      <a:pt x="140" y="188"/>
                      <a:pt x="136" y="192"/>
                    </a:cubicBezTo>
                    <a:cubicBezTo>
                      <a:pt x="138" y="193"/>
                      <a:pt x="141" y="192"/>
                      <a:pt x="145" y="193"/>
                    </a:cubicBezTo>
                    <a:cubicBezTo>
                      <a:pt x="145" y="188"/>
                      <a:pt x="150" y="192"/>
                      <a:pt x="153" y="192"/>
                    </a:cubicBezTo>
                    <a:cubicBezTo>
                      <a:pt x="155" y="194"/>
                      <a:pt x="158" y="192"/>
                      <a:pt x="160" y="192"/>
                    </a:cubicBezTo>
                    <a:cubicBezTo>
                      <a:pt x="158" y="190"/>
                      <a:pt x="160" y="190"/>
                      <a:pt x="160" y="189"/>
                    </a:cubicBezTo>
                    <a:close/>
                    <a:moveTo>
                      <a:pt x="138" y="204"/>
                    </a:moveTo>
                    <a:cubicBezTo>
                      <a:pt x="140" y="204"/>
                      <a:pt x="143" y="204"/>
                      <a:pt x="143" y="201"/>
                    </a:cubicBezTo>
                    <a:cubicBezTo>
                      <a:pt x="141" y="198"/>
                      <a:pt x="141" y="198"/>
                      <a:pt x="141" y="198"/>
                    </a:cubicBezTo>
                    <a:cubicBezTo>
                      <a:pt x="140" y="198"/>
                      <a:pt x="138" y="200"/>
                      <a:pt x="138" y="201"/>
                    </a:cubicBezTo>
                    <a:cubicBezTo>
                      <a:pt x="140" y="201"/>
                      <a:pt x="138" y="202"/>
                      <a:pt x="138" y="204"/>
                    </a:cubicBezTo>
                    <a:close/>
                    <a:moveTo>
                      <a:pt x="117" y="220"/>
                    </a:moveTo>
                    <a:cubicBezTo>
                      <a:pt x="117" y="221"/>
                      <a:pt x="115" y="221"/>
                      <a:pt x="113" y="222"/>
                    </a:cubicBezTo>
                    <a:cubicBezTo>
                      <a:pt x="123" y="226"/>
                      <a:pt x="135" y="233"/>
                      <a:pt x="145" y="236"/>
                    </a:cubicBezTo>
                    <a:cubicBezTo>
                      <a:pt x="148" y="228"/>
                      <a:pt x="165" y="226"/>
                      <a:pt x="165" y="217"/>
                    </a:cubicBezTo>
                    <a:cubicBezTo>
                      <a:pt x="151" y="205"/>
                      <a:pt x="130" y="214"/>
                      <a:pt x="117" y="220"/>
                    </a:cubicBezTo>
                    <a:close/>
                    <a:moveTo>
                      <a:pt x="184" y="226"/>
                    </a:moveTo>
                    <a:cubicBezTo>
                      <a:pt x="183" y="226"/>
                      <a:pt x="183" y="226"/>
                      <a:pt x="183" y="228"/>
                    </a:cubicBezTo>
                    <a:lnTo>
                      <a:pt x="184" y="226"/>
                    </a:lnTo>
                    <a:close/>
                    <a:moveTo>
                      <a:pt x="196" y="188"/>
                    </a:moveTo>
                    <a:cubicBezTo>
                      <a:pt x="188" y="192"/>
                      <a:pt x="176" y="189"/>
                      <a:pt x="168" y="198"/>
                    </a:cubicBezTo>
                    <a:cubicBezTo>
                      <a:pt x="168" y="201"/>
                      <a:pt x="168" y="201"/>
                      <a:pt x="168" y="201"/>
                    </a:cubicBezTo>
                    <a:cubicBezTo>
                      <a:pt x="176" y="198"/>
                      <a:pt x="181" y="205"/>
                      <a:pt x="189" y="202"/>
                    </a:cubicBezTo>
                    <a:cubicBezTo>
                      <a:pt x="189" y="197"/>
                      <a:pt x="199" y="194"/>
                      <a:pt x="196" y="188"/>
                    </a:cubicBezTo>
                    <a:close/>
                    <a:moveTo>
                      <a:pt x="199" y="213"/>
                    </a:moveTo>
                    <a:cubicBezTo>
                      <a:pt x="198" y="220"/>
                      <a:pt x="189" y="218"/>
                      <a:pt x="184" y="224"/>
                    </a:cubicBezTo>
                    <a:cubicBezTo>
                      <a:pt x="184" y="226"/>
                      <a:pt x="188" y="225"/>
                      <a:pt x="189" y="226"/>
                    </a:cubicBezTo>
                    <a:cubicBezTo>
                      <a:pt x="186" y="230"/>
                      <a:pt x="186" y="230"/>
                      <a:pt x="186" y="230"/>
                    </a:cubicBezTo>
                    <a:cubicBezTo>
                      <a:pt x="196" y="230"/>
                      <a:pt x="211" y="228"/>
                      <a:pt x="216" y="236"/>
                    </a:cubicBezTo>
                    <a:cubicBezTo>
                      <a:pt x="216" y="239"/>
                      <a:pt x="217" y="241"/>
                      <a:pt x="219" y="241"/>
                    </a:cubicBezTo>
                    <a:cubicBezTo>
                      <a:pt x="219" y="230"/>
                      <a:pt x="235" y="226"/>
                      <a:pt x="237" y="217"/>
                    </a:cubicBezTo>
                    <a:cubicBezTo>
                      <a:pt x="244" y="208"/>
                      <a:pt x="244" y="208"/>
                      <a:pt x="244" y="208"/>
                    </a:cubicBezTo>
                    <a:cubicBezTo>
                      <a:pt x="230" y="201"/>
                      <a:pt x="212" y="206"/>
                      <a:pt x="199" y="213"/>
                    </a:cubicBezTo>
                    <a:close/>
                    <a:moveTo>
                      <a:pt x="239" y="185"/>
                    </a:moveTo>
                    <a:cubicBezTo>
                      <a:pt x="235" y="189"/>
                      <a:pt x="227" y="185"/>
                      <a:pt x="226" y="190"/>
                    </a:cubicBezTo>
                    <a:cubicBezTo>
                      <a:pt x="226" y="193"/>
                      <a:pt x="229" y="194"/>
                      <a:pt x="230" y="194"/>
                    </a:cubicBezTo>
                    <a:cubicBezTo>
                      <a:pt x="235" y="190"/>
                      <a:pt x="240" y="193"/>
                      <a:pt x="242" y="197"/>
                    </a:cubicBezTo>
                    <a:cubicBezTo>
                      <a:pt x="242" y="198"/>
                      <a:pt x="242" y="198"/>
                      <a:pt x="242" y="198"/>
                    </a:cubicBezTo>
                    <a:cubicBezTo>
                      <a:pt x="254" y="194"/>
                      <a:pt x="237" y="190"/>
                      <a:pt x="239" y="185"/>
                    </a:cubicBezTo>
                    <a:close/>
                    <a:moveTo>
                      <a:pt x="257" y="196"/>
                    </a:moveTo>
                    <a:cubicBezTo>
                      <a:pt x="255" y="197"/>
                      <a:pt x="252" y="196"/>
                      <a:pt x="252" y="198"/>
                    </a:cubicBezTo>
                    <a:cubicBezTo>
                      <a:pt x="252" y="198"/>
                      <a:pt x="254" y="200"/>
                      <a:pt x="255" y="200"/>
                    </a:cubicBezTo>
                    <a:cubicBezTo>
                      <a:pt x="257" y="200"/>
                      <a:pt x="259" y="200"/>
                      <a:pt x="259" y="198"/>
                    </a:cubicBezTo>
                    <a:lnTo>
                      <a:pt x="257" y="196"/>
                    </a:lnTo>
                    <a:close/>
                    <a:moveTo>
                      <a:pt x="146" y="27"/>
                    </a:moveTo>
                    <a:cubicBezTo>
                      <a:pt x="146" y="28"/>
                      <a:pt x="148" y="31"/>
                      <a:pt x="150" y="31"/>
                    </a:cubicBezTo>
                    <a:cubicBezTo>
                      <a:pt x="153" y="28"/>
                      <a:pt x="148" y="28"/>
                      <a:pt x="146" y="27"/>
                    </a:cubicBezTo>
                    <a:close/>
                    <a:moveTo>
                      <a:pt x="357" y="27"/>
                    </a:moveTo>
                    <a:cubicBezTo>
                      <a:pt x="357" y="30"/>
                      <a:pt x="357" y="30"/>
                      <a:pt x="357" y="30"/>
                    </a:cubicBezTo>
                    <a:cubicBezTo>
                      <a:pt x="360" y="28"/>
                      <a:pt x="360" y="28"/>
                      <a:pt x="360" y="28"/>
                    </a:cubicBezTo>
                    <a:cubicBezTo>
                      <a:pt x="360" y="28"/>
                      <a:pt x="361" y="28"/>
                      <a:pt x="361" y="27"/>
                    </a:cubicBezTo>
                    <a:cubicBezTo>
                      <a:pt x="360" y="28"/>
                      <a:pt x="360" y="28"/>
                      <a:pt x="360" y="28"/>
                    </a:cubicBezTo>
                    <a:cubicBezTo>
                      <a:pt x="360" y="27"/>
                      <a:pt x="359" y="27"/>
                      <a:pt x="357" y="27"/>
                    </a:cubicBezTo>
                    <a:close/>
                    <a:moveTo>
                      <a:pt x="433" y="44"/>
                    </a:moveTo>
                    <a:cubicBezTo>
                      <a:pt x="428" y="40"/>
                      <a:pt x="425" y="47"/>
                      <a:pt x="422" y="46"/>
                    </a:cubicBezTo>
                    <a:cubicBezTo>
                      <a:pt x="407" y="43"/>
                      <a:pt x="394" y="52"/>
                      <a:pt x="377" y="47"/>
                    </a:cubicBezTo>
                    <a:cubicBezTo>
                      <a:pt x="366" y="50"/>
                      <a:pt x="366" y="31"/>
                      <a:pt x="353" y="34"/>
                    </a:cubicBezTo>
                    <a:cubicBezTo>
                      <a:pt x="339" y="24"/>
                      <a:pt x="321" y="24"/>
                      <a:pt x="306" y="28"/>
                    </a:cubicBezTo>
                    <a:cubicBezTo>
                      <a:pt x="282" y="27"/>
                      <a:pt x="282" y="27"/>
                      <a:pt x="282" y="27"/>
                    </a:cubicBezTo>
                    <a:cubicBezTo>
                      <a:pt x="260" y="27"/>
                      <a:pt x="260" y="27"/>
                      <a:pt x="260" y="27"/>
                    </a:cubicBezTo>
                    <a:cubicBezTo>
                      <a:pt x="260" y="35"/>
                      <a:pt x="272" y="39"/>
                      <a:pt x="278" y="43"/>
                    </a:cubicBezTo>
                    <a:cubicBezTo>
                      <a:pt x="291" y="43"/>
                      <a:pt x="305" y="50"/>
                      <a:pt x="318" y="48"/>
                    </a:cubicBezTo>
                    <a:cubicBezTo>
                      <a:pt x="329" y="52"/>
                      <a:pt x="343" y="51"/>
                      <a:pt x="353" y="56"/>
                    </a:cubicBezTo>
                    <a:cubicBezTo>
                      <a:pt x="362" y="56"/>
                      <a:pt x="371" y="59"/>
                      <a:pt x="379" y="55"/>
                    </a:cubicBezTo>
                    <a:cubicBezTo>
                      <a:pt x="390" y="59"/>
                      <a:pt x="402" y="52"/>
                      <a:pt x="415" y="56"/>
                    </a:cubicBezTo>
                    <a:cubicBezTo>
                      <a:pt x="417" y="55"/>
                      <a:pt x="422" y="54"/>
                      <a:pt x="423" y="56"/>
                    </a:cubicBezTo>
                    <a:cubicBezTo>
                      <a:pt x="427" y="60"/>
                      <a:pt x="430" y="56"/>
                      <a:pt x="432" y="55"/>
                    </a:cubicBezTo>
                    <a:cubicBezTo>
                      <a:pt x="438" y="55"/>
                      <a:pt x="447" y="59"/>
                      <a:pt x="451" y="55"/>
                    </a:cubicBezTo>
                    <a:cubicBezTo>
                      <a:pt x="447" y="51"/>
                      <a:pt x="442" y="42"/>
                      <a:pt x="433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1" name="Freeform 430"/>
              <p:cNvSpPr/>
              <p:nvPr/>
            </p:nvSpPr>
            <p:spPr bwMode="auto">
              <a:xfrm>
                <a:off x="2969" y="3124"/>
                <a:ext cx="49" cy="18"/>
              </a:xfrm>
              <a:custGeom>
                <a:avLst/>
                <a:gdLst>
                  <a:gd name="T0" fmla="*/ 23 w 56"/>
                  <a:gd name="T1" fmla="*/ 10 h 20"/>
                  <a:gd name="T2" fmla="*/ 0 w 56"/>
                  <a:gd name="T3" fmla="*/ 8 h 20"/>
                  <a:gd name="T4" fmla="*/ 11 w 56"/>
                  <a:gd name="T5" fmla="*/ 1 h 20"/>
                  <a:gd name="T6" fmla="*/ 16 w 56"/>
                  <a:gd name="T7" fmla="*/ 4 h 20"/>
                  <a:gd name="T8" fmla="*/ 56 w 56"/>
                  <a:gd name="T9" fmla="*/ 9 h 20"/>
                  <a:gd name="T10" fmla="*/ 23 w 56"/>
                  <a:gd name="T11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6" h="20">
                    <a:moveTo>
                      <a:pt x="23" y="10"/>
                    </a:moveTo>
                    <a:cubicBezTo>
                      <a:pt x="16" y="8"/>
                      <a:pt x="8" y="13"/>
                      <a:pt x="0" y="8"/>
                    </a:cubicBezTo>
                    <a:cubicBezTo>
                      <a:pt x="0" y="1"/>
                      <a:pt x="8" y="5"/>
                      <a:pt x="11" y="1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29" y="0"/>
                      <a:pt x="46" y="1"/>
                      <a:pt x="56" y="9"/>
                    </a:cubicBezTo>
                    <a:cubicBezTo>
                      <a:pt x="47" y="20"/>
                      <a:pt x="33" y="10"/>
                      <a:pt x="2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2" name="Freeform 431"/>
              <p:cNvSpPr/>
              <p:nvPr/>
            </p:nvSpPr>
            <p:spPr bwMode="auto">
              <a:xfrm>
                <a:off x="2621" y="3126"/>
                <a:ext cx="39" cy="16"/>
              </a:xfrm>
              <a:custGeom>
                <a:avLst/>
                <a:gdLst>
                  <a:gd name="T0" fmla="*/ 3 w 44"/>
                  <a:gd name="T1" fmla="*/ 11 h 18"/>
                  <a:gd name="T2" fmla="*/ 33 w 44"/>
                  <a:gd name="T3" fmla="*/ 3 h 18"/>
                  <a:gd name="T4" fmla="*/ 41 w 44"/>
                  <a:gd name="T5" fmla="*/ 8 h 18"/>
                  <a:gd name="T6" fmla="*/ 8 w 44"/>
                  <a:gd name="T7" fmla="*/ 18 h 18"/>
                  <a:gd name="T8" fmla="*/ 3 w 44"/>
                  <a:gd name="T9" fmla="*/ 1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8">
                    <a:moveTo>
                      <a:pt x="3" y="11"/>
                    </a:moveTo>
                    <a:cubicBezTo>
                      <a:pt x="15" y="11"/>
                      <a:pt x="20" y="0"/>
                      <a:pt x="33" y="3"/>
                    </a:cubicBezTo>
                    <a:cubicBezTo>
                      <a:pt x="36" y="4"/>
                      <a:pt x="44" y="3"/>
                      <a:pt x="41" y="8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5" y="18"/>
                      <a:pt x="0" y="14"/>
                      <a:pt x="3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3" name="Freeform 432"/>
              <p:cNvSpPr/>
              <p:nvPr/>
            </p:nvSpPr>
            <p:spPr bwMode="auto">
              <a:xfrm>
                <a:off x="2560" y="3149"/>
                <a:ext cx="63" cy="34"/>
              </a:xfrm>
              <a:custGeom>
                <a:avLst/>
                <a:gdLst>
                  <a:gd name="T0" fmla="*/ 35 w 73"/>
                  <a:gd name="T1" fmla="*/ 16 h 40"/>
                  <a:gd name="T2" fmla="*/ 71 w 73"/>
                  <a:gd name="T3" fmla="*/ 8 h 40"/>
                  <a:gd name="T4" fmla="*/ 69 w 73"/>
                  <a:gd name="T5" fmla="*/ 14 h 40"/>
                  <a:gd name="T6" fmla="*/ 30 w 73"/>
                  <a:gd name="T7" fmla="*/ 26 h 40"/>
                  <a:gd name="T8" fmla="*/ 0 w 73"/>
                  <a:gd name="T9" fmla="*/ 37 h 40"/>
                  <a:gd name="T10" fmla="*/ 2 w 73"/>
                  <a:gd name="T11" fmla="*/ 33 h 40"/>
                  <a:gd name="T12" fmla="*/ 35 w 73"/>
                  <a:gd name="T13" fmla="*/ 1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" h="40">
                    <a:moveTo>
                      <a:pt x="35" y="16"/>
                    </a:moveTo>
                    <a:cubicBezTo>
                      <a:pt x="46" y="14"/>
                      <a:pt x="58" y="0"/>
                      <a:pt x="71" y="8"/>
                    </a:cubicBezTo>
                    <a:cubicBezTo>
                      <a:pt x="71" y="9"/>
                      <a:pt x="73" y="12"/>
                      <a:pt x="69" y="14"/>
                    </a:cubicBezTo>
                    <a:cubicBezTo>
                      <a:pt x="54" y="16"/>
                      <a:pt x="41" y="16"/>
                      <a:pt x="30" y="26"/>
                    </a:cubicBezTo>
                    <a:cubicBezTo>
                      <a:pt x="18" y="28"/>
                      <a:pt x="12" y="40"/>
                      <a:pt x="0" y="37"/>
                    </a:cubicBezTo>
                    <a:cubicBezTo>
                      <a:pt x="0" y="36"/>
                      <a:pt x="0" y="35"/>
                      <a:pt x="2" y="33"/>
                    </a:cubicBezTo>
                    <a:cubicBezTo>
                      <a:pt x="12" y="26"/>
                      <a:pt x="21" y="20"/>
                      <a:pt x="35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4" name="Freeform 433"/>
              <p:cNvSpPr/>
              <p:nvPr/>
            </p:nvSpPr>
            <p:spPr bwMode="auto">
              <a:xfrm>
                <a:off x="2601" y="3154"/>
                <a:ext cx="73" cy="41"/>
              </a:xfrm>
              <a:custGeom>
                <a:avLst/>
                <a:gdLst>
                  <a:gd name="T0" fmla="*/ 59 w 84"/>
                  <a:gd name="T1" fmla="*/ 19 h 47"/>
                  <a:gd name="T2" fmla="*/ 10 w 84"/>
                  <a:gd name="T3" fmla="*/ 45 h 47"/>
                  <a:gd name="T4" fmla="*/ 0 w 84"/>
                  <a:gd name="T5" fmla="*/ 43 h 47"/>
                  <a:gd name="T6" fmla="*/ 77 w 84"/>
                  <a:gd name="T7" fmla="*/ 0 h 47"/>
                  <a:gd name="T8" fmla="*/ 59 w 84"/>
                  <a:gd name="T9" fmla="*/ 19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47">
                    <a:moveTo>
                      <a:pt x="59" y="19"/>
                    </a:moveTo>
                    <a:cubicBezTo>
                      <a:pt x="41" y="22"/>
                      <a:pt x="26" y="37"/>
                      <a:pt x="10" y="45"/>
                    </a:cubicBezTo>
                    <a:cubicBezTo>
                      <a:pt x="8" y="47"/>
                      <a:pt x="1" y="46"/>
                      <a:pt x="0" y="43"/>
                    </a:cubicBezTo>
                    <a:cubicBezTo>
                      <a:pt x="28" y="30"/>
                      <a:pt x="41" y="3"/>
                      <a:pt x="77" y="0"/>
                    </a:cubicBezTo>
                    <a:cubicBezTo>
                      <a:pt x="84" y="10"/>
                      <a:pt x="64" y="14"/>
                      <a:pt x="59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5" name="Freeform 434"/>
              <p:cNvSpPr/>
              <p:nvPr/>
            </p:nvSpPr>
            <p:spPr bwMode="auto">
              <a:xfrm>
                <a:off x="2902" y="3156"/>
                <a:ext cx="4" cy="7"/>
              </a:xfrm>
              <a:custGeom>
                <a:avLst/>
                <a:gdLst>
                  <a:gd name="T0" fmla="*/ 0 w 5"/>
                  <a:gd name="T1" fmla="*/ 1 h 7"/>
                  <a:gd name="T2" fmla="*/ 5 w 5"/>
                  <a:gd name="T3" fmla="*/ 0 h 7"/>
                  <a:gd name="T4" fmla="*/ 5 w 5"/>
                  <a:gd name="T5" fmla="*/ 4 h 7"/>
                  <a:gd name="T6" fmla="*/ 0 w 5"/>
                  <a:gd name="T7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7">
                    <a:moveTo>
                      <a:pt x="0" y="1"/>
                    </a:moveTo>
                    <a:cubicBezTo>
                      <a:pt x="2" y="0"/>
                      <a:pt x="3" y="0"/>
                      <a:pt x="5" y="0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3" y="7"/>
                      <a:pt x="0" y="4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6" name="Freeform 435"/>
              <p:cNvSpPr/>
              <p:nvPr/>
            </p:nvSpPr>
            <p:spPr bwMode="auto">
              <a:xfrm>
                <a:off x="2679" y="3161"/>
                <a:ext cx="60" cy="37"/>
              </a:xfrm>
              <a:custGeom>
                <a:avLst/>
                <a:gdLst>
                  <a:gd name="T0" fmla="*/ 25 w 69"/>
                  <a:gd name="T1" fmla="*/ 26 h 43"/>
                  <a:gd name="T2" fmla="*/ 54 w 69"/>
                  <a:gd name="T3" fmla="*/ 7 h 43"/>
                  <a:gd name="T4" fmla="*/ 69 w 69"/>
                  <a:gd name="T5" fmla="*/ 6 h 43"/>
                  <a:gd name="T6" fmla="*/ 66 w 69"/>
                  <a:gd name="T7" fmla="*/ 12 h 43"/>
                  <a:gd name="T8" fmla="*/ 36 w 69"/>
                  <a:gd name="T9" fmla="*/ 29 h 43"/>
                  <a:gd name="T10" fmla="*/ 0 w 69"/>
                  <a:gd name="T11" fmla="*/ 39 h 43"/>
                  <a:gd name="T12" fmla="*/ 0 w 69"/>
                  <a:gd name="T13" fmla="*/ 37 h 43"/>
                  <a:gd name="T14" fmla="*/ 25 w 69"/>
                  <a:gd name="T15" fmla="*/ 26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" h="43">
                    <a:moveTo>
                      <a:pt x="25" y="26"/>
                    </a:moveTo>
                    <a:cubicBezTo>
                      <a:pt x="36" y="21"/>
                      <a:pt x="46" y="14"/>
                      <a:pt x="54" y="7"/>
                    </a:cubicBezTo>
                    <a:cubicBezTo>
                      <a:pt x="59" y="7"/>
                      <a:pt x="64" y="0"/>
                      <a:pt x="69" y="6"/>
                    </a:cubicBezTo>
                    <a:cubicBezTo>
                      <a:pt x="66" y="7"/>
                      <a:pt x="67" y="10"/>
                      <a:pt x="66" y="12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23" y="30"/>
                      <a:pt x="13" y="43"/>
                      <a:pt x="0" y="39"/>
                    </a:cubicBezTo>
                    <a:cubicBezTo>
                      <a:pt x="0" y="38"/>
                      <a:pt x="0" y="37"/>
                      <a:pt x="0" y="37"/>
                    </a:cubicBezTo>
                    <a:cubicBezTo>
                      <a:pt x="13" y="37"/>
                      <a:pt x="11" y="19"/>
                      <a:pt x="25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7" name="Freeform 436"/>
              <p:cNvSpPr/>
              <p:nvPr/>
            </p:nvSpPr>
            <p:spPr bwMode="auto">
              <a:xfrm>
                <a:off x="2811" y="3176"/>
                <a:ext cx="46" cy="18"/>
              </a:xfrm>
              <a:custGeom>
                <a:avLst/>
                <a:gdLst>
                  <a:gd name="T0" fmla="*/ 0 w 53"/>
                  <a:gd name="T1" fmla="*/ 9 h 20"/>
                  <a:gd name="T2" fmla="*/ 36 w 53"/>
                  <a:gd name="T3" fmla="*/ 0 h 20"/>
                  <a:gd name="T4" fmla="*/ 53 w 53"/>
                  <a:gd name="T5" fmla="*/ 12 h 20"/>
                  <a:gd name="T6" fmla="*/ 35 w 53"/>
                  <a:gd name="T7" fmla="*/ 13 h 20"/>
                  <a:gd name="T8" fmla="*/ 0 w 53"/>
                  <a:gd name="T9" fmla="*/ 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20">
                    <a:moveTo>
                      <a:pt x="0" y="9"/>
                    </a:moveTo>
                    <a:cubicBezTo>
                      <a:pt x="12" y="5"/>
                      <a:pt x="25" y="4"/>
                      <a:pt x="36" y="0"/>
                    </a:cubicBezTo>
                    <a:cubicBezTo>
                      <a:pt x="41" y="3"/>
                      <a:pt x="50" y="5"/>
                      <a:pt x="53" y="12"/>
                    </a:cubicBezTo>
                    <a:cubicBezTo>
                      <a:pt x="50" y="20"/>
                      <a:pt x="41" y="13"/>
                      <a:pt x="35" y="13"/>
                    </a:cubicBezTo>
                    <a:cubicBezTo>
                      <a:pt x="23" y="13"/>
                      <a:pt x="8" y="19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8" name="Freeform 437"/>
              <p:cNvSpPr/>
              <p:nvPr/>
            </p:nvSpPr>
            <p:spPr bwMode="auto">
              <a:xfrm>
                <a:off x="2606" y="3180"/>
                <a:ext cx="62" cy="32"/>
              </a:xfrm>
              <a:custGeom>
                <a:avLst/>
                <a:gdLst>
                  <a:gd name="T0" fmla="*/ 15 w 72"/>
                  <a:gd name="T1" fmla="*/ 27 h 37"/>
                  <a:gd name="T2" fmla="*/ 67 w 72"/>
                  <a:gd name="T3" fmla="*/ 3 h 37"/>
                  <a:gd name="T4" fmla="*/ 71 w 72"/>
                  <a:gd name="T5" fmla="*/ 9 h 37"/>
                  <a:gd name="T6" fmla="*/ 33 w 72"/>
                  <a:gd name="T7" fmla="*/ 25 h 37"/>
                  <a:gd name="T8" fmla="*/ 5 w 72"/>
                  <a:gd name="T9" fmla="*/ 37 h 37"/>
                  <a:gd name="T10" fmla="*/ 1 w 72"/>
                  <a:gd name="T11" fmla="*/ 31 h 37"/>
                  <a:gd name="T12" fmla="*/ 15 w 72"/>
                  <a:gd name="T13" fmla="*/ 2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" h="37">
                    <a:moveTo>
                      <a:pt x="15" y="27"/>
                    </a:moveTo>
                    <a:cubicBezTo>
                      <a:pt x="31" y="16"/>
                      <a:pt x="43" y="0"/>
                      <a:pt x="67" y="3"/>
                    </a:cubicBezTo>
                    <a:cubicBezTo>
                      <a:pt x="71" y="4"/>
                      <a:pt x="72" y="5"/>
                      <a:pt x="71" y="9"/>
                    </a:cubicBezTo>
                    <a:cubicBezTo>
                      <a:pt x="61" y="19"/>
                      <a:pt x="43" y="16"/>
                      <a:pt x="33" y="25"/>
                    </a:cubicBezTo>
                    <a:cubicBezTo>
                      <a:pt x="20" y="24"/>
                      <a:pt x="15" y="36"/>
                      <a:pt x="5" y="37"/>
                    </a:cubicBezTo>
                    <a:cubicBezTo>
                      <a:pt x="1" y="35"/>
                      <a:pt x="0" y="33"/>
                      <a:pt x="1" y="31"/>
                    </a:cubicBezTo>
                    <a:cubicBezTo>
                      <a:pt x="5" y="29"/>
                      <a:pt x="8" y="25"/>
                      <a:pt x="15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9" name="Freeform 438"/>
              <p:cNvSpPr/>
              <p:nvPr/>
            </p:nvSpPr>
            <p:spPr bwMode="auto">
              <a:xfrm>
                <a:off x="3221" y="3180"/>
                <a:ext cx="27" cy="15"/>
              </a:xfrm>
              <a:custGeom>
                <a:avLst/>
                <a:gdLst>
                  <a:gd name="T0" fmla="*/ 26 w 31"/>
                  <a:gd name="T1" fmla="*/ 3 h 17"/>
                  <a:gd name="T2" fmla="*/ 31 w 31"/>
                  <a:gd name="T3" fmla="*/ 9 h 17"/>
                  <a:gd name="T4" fmla="*/ 0 w 31"/>
                  <a:gd name="T5" fmla="*/ 16 h 17"/>
                  <a:gd name="T6" fmla="*/ 26 w 31"/>
                  <a:gd name="T7" fmla="*/ 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17">
                    <a:moveTo>
                      <a:pt x="26" y="3"/>
                    </a:moveTo>
                    <a:cubicBezTo>
                      <a:pt x="30" y="3"/>
                      <a:pt x="31" y="7"/>
                      <a:pt x="31" y="9"/>
                    </a:cubicBezTo>
                    <a:cubicBezTo>
                      <a:pt x="23" y="15"/>
                      <a:pt x="10" y="17"/>
                      <a:pt x="0" y="16"/>
                    </a:cubicBezTo>
                    <a:cubicBezTo>
                      <a:pt x="5" y="9"/>
                      <a:pt x="13" y="0"/>
                      <a:pt x="2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0" name="Freeform 439"/>
              <p:cNvSpPr/>
              <p:nvPr/>
            </p:nvSpPr>
            <p:spPr bwMode="auto">
              <a:xfrm>
                <a:off x="3120" y="3177"/>
                <a:ext cx="77" cy="35"/>
              </a:xfrm>
              <a:custGeom>
                <a:avLst/>
                <a:gdLst>
                  <a:gd name="T0" fmla="*/ 0 w 89"/>
                  <a:gd name="T1" fmla="*/ 35 h 40"/>
                  <a:gd name="T2" fmla="*/ 3 w 89"/>
                  <a:gd name="T3" fmla="*/ 32 h 40"/>
                  <a:gd name="T4" fmla="*/ 38 w 89"/>
                  <a:gd name="T5" fmla="*/ 20 h 40"/>
                  <a:gd name="T6" fmla="*/ 87 w 89"/>
                  <a:gd name="T7" fmla="*/ 8 h 40"/>
                  <a:gd name="T8" fmla="*/ 87 w 89"/>
                  <a:gd name="T9" fmla="*/ 12 h 40"/>
                  <a:gd name="T10" fmla="*/ 29 w 89"/>
                  <a:gd name="T11" fmla="*/ 31 h 40"/>
                  <a:gd name="T12" fmla="*/ 0 w 89"/>
                  <a:gd name="T13" fmla="*/ 3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9" h="40">
                    <a:moveTo>
                      <a:pt x="0" y="35"/>
                    </a:moveTo>
                    <a:cubicBezTo>
                      <a:pt x="3" y="32"/>
                      <a:pt x="3" y="32"/>
                      <a:pt x="3" y="32"/>
                    </a:cubicBezTo>
                    <a:cubicBezTo>
                      <a:pt x="16" y="31"/>
                      <a:pt x="28" y="26"/>
                      <a:pt x="38" y="20"/>
                    </a:cubicBezTo>
                    <a:cubicBezTo>
                      <a:pt x="56" y="18"/>
                      <a:pt x="69" y="0"/>
                      <a:pt x="87" y="8"/>
                    </a:cubicBezTo>
                    <a:cubicBezTo>
                      <a:pt x="87" y="10"/>
                      <a:pt x="89" y="12"/>
                      <a:pt x="87" y="12"/>
                    </a:cubicBezTo>
                    <a:cubicBezTo>
                      <a:pt x="69" y="20"/>
                      <a:pt x="49" y="24"/>
                      <a:pt x="29" y="31"/>
                    </a:cubicBezTo>
                    <a:cubicBezTo>
                      <a:pt x="20" y="32"/>
                      <a:pt x="8" y="40"/>
                      <a:pt x="0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1" name="Freeform 440"/>
              <p:cNvSpPr/>
              <p:nvPr/>
            </p:nvSpPr>
            <p:spPr bwMode="auto">
              <a:xfrm>
                <a:off x="2790" y="3184"/>
                <a:ext cx="23" cy="14"/>
              </a:xfrm>
              <a:custGeom>
                <a:avLst/>
                <a:gdLst>
                  <a:gd name="T0" fmla="*/ 5 w 27"/>
                  <a:gd name="T1" fmla="*/ 12 h 16"/>
                  <a:gd name="T2" fmla="*/ 22 w 27"/>
                  <a:gd name="T3" fmla="*/ 0 h 16"/>
                  <a:gd name="T4" fmla="*/ 22 w 27"/>
                  <a:gd name="T5" fmla="*/ 8 h 16"/>
                  <a:gd name="T6" fmla="*/ 5 w 27"/>
                  <a:gd name="T7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16">
                    <a:moveTo>
                      <a:pt x="5" y="12"/>
                    </a:moveTo>
                    <a:cubicBezTo>
                      <a:pt x="0" y="4"/>
                      <a:pt x="17" y="7"/>
                      <a:pt x="22" y="0"/>
                    </a:cubicBezTo>
                    <a:cubicBezTo>
                      <a:pt x="22" y="3"/>
                      <a:pt x="27" y="6"/>
                      <a:pt x="22" y="8"/>
                    </a:cubicBezTo>
                    <a:cubicBezTo>
                      <a:pt x="17" y="11"/>
                      <a:pt x="10" y="16"/>
                      <a:pt x="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2" name="Freeform 441"/>
              <p:cNvSpPr/>
              <p:nvPr/>
            </p:nvSpPr>
            <p:spPr bwMode="auto">
              <a:xfrm>
                <a:off x="2611" y="3184"/>
                <a:ext cx="142" cy="49"/>
              </a:xfrm>
              <a:custGeom>
                <a:avLst/>
                <a:gdLst>
                  <a:gd name="T0" fmla="*/ 132 w 164"/>
                  <a:gd name="T1" fmla="*/ 11 h 56"/>
                  <a:gd name="T2" fmla="*/ 162 w 164"/>
                  <a:gd name="T3" fmla="*/ 4 h 56"/>
                  <a:gd name="T4" fmla="*/ 160 w 164"/>
                  <a:gd name="T5" fmla="*/ 11 h 56"/>
                  <a:gd name="T6" fmla="*/ 131 w 164"/>
                  <a:gd name="T7" fmla="*/ 16 h 56"/>
                  <a:gd name="T8" fmla="*/ 98 w 164"/>
                  <a:gd name="T9" fmla="*/ 28 h 56"/>
                  <a:gd name="T10" fmla="*/ 50 w 164"/>
                  <a:gd name="T11" fmla="*/ 44 h 56"/>
                  <a:gd name="T12" fmla="*/ 0 w 164"/>
                  <a:gd name="T13" fmla="*/ 52 h 56"/>
                  <a:gd name="T14" fmla="*/ 4 w 164"/>
                  <a:gd name="T15" fmla="*/ 47 h 56"/>
                  <a:gd name="T16" fmla="*/ 96 w 164"/>
                  <a:gd name="T17" fmla="*/ 22 h 56"/>
                  <a:gd name="T18" fmla="*/ 132 w 164"/>
                  <a:gd name="T19" fmla="*/ 11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4" h="56">
                    <a:moveTo>
                      <a:pt x="132" y="11"/>
                    </a:moveTo>
                    <a:cubicBezTo>
                      <a:pt x="139" y="3"/>
                      <a:pt x="152" y="0"/>
                      <a:pt x="162" y="4"/>
                    </a:cubicBezTo>
                    <a:cubicBezTo>
                      <a:pt x="162" y="6"/>
                      <a:pt x="164" y="11"/>
                      <a:pt x="160" y="11"/>
                    </a:cubicBezTo>
                    <a:cubicBezTo>
                      <a:pt x="149" y="8"/>
                      <a:pt x="142" y="20"/>
                      <a:pt x="131" y="16"/>
                    </a:cubicBezTo>
                    <a:cubicBezTo>
                      <a:pt x="124" y="24"/>
                      <a:pt x="109" y="26"/>
                      <a:pt x="98" y="28"/>
                    </a:cubicBezTo>
                    <a:cubicBezTo>
                      <a:pt x="83" y="36"/>
                      <a:pt x="63" y="35"/>
                      <a:pt x="50" y="44"/>
                    </a:cubicBezTo>
                    <a:cubicBezTo>
                      <a:pt x="30" y="43"/>
                      <a:pt x="17" y="56"/>
                      <a:pt x="0" y="52"/>
                    </a:cubicBezTo>
                    <a:cubicBezTo>
                      <a:pt x="0" y="51"/>
                      <a:pt x="0" y="50"/>
                      <a:pt x="4" y="47"/>
                    </a:cubicBezTo>
                    <a:cubicBezTo>
                      <a:pt x="37" y="43"/>
                      <a:pt x="65" y="31"/>
                      <a:pt x="96" y="22"/>
                    </a:cubicBezTo>
                    <a:cubicBezTo>
                      <a:pt x="108" y="18"/>
                      <a:pt x="119" y="10"/>
                      <a:pt x="13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3" name="Freeform 442"/>
              <p:cNvSpPr>
                <a:spLocks noEditPoints="1"/>
              </p:cNvSpPr>
              <p:nvPr/>
            </p:nvSpPr>
            <p:spPr bwMode="auto">
              <a:xfrm>
                <a:off x="2870" y="3190"/>
                <a:ext cx="175" cy="87"/>
              </a:xfrm>
              <a:custGeom>
                <a:avLst/>
                <a:gdLst>
                  <a:gd name="T0" fmla="*/ 199 w 201"/>
                  <a:gd name="T1" fmla="*/ 17 h 100"/>
                  <a:gd name="T2" fmla="*/ 198 w 201"/>
                  <a:gd name="T3" fmla="*/ 25 h 100"/>
                  <a:gd name="T4" fmla="*/ 133 w 201"/>
                  <a:gd name="T5" fmla="*/ 52 h 100"/>
                  <a:gd name="T6" fmla="*/ 92 w 201"/>
                  <a:gd name="T7" fmla="*/ 63 h 100"/>
                  <a:gd name="T8" fmla="*/ 58 w 201"/>
                  <a:gd name="T9" fmla="*/ 68 h 100"/>
                  <a:gd name="T10" fmla="*/ 16 w 201"/>
                  <a:gd name="T11" fmla="*/ 90 h 100"/>
                  <a:gd name="T12" fmla="*/ 5 w 201"/>
                  <a:gd name="T13" fmla="*/ 100 h 100"/>
                  <a:gd name="T14" fmla="*/ 1 w 201"/>
                  <a:gd name="T15" fmla="*/ 95 h 100"/>
                  <a:gd name="T16" fmla="*/ 43 w 201"/>
                  <a:gd name="T17" fmla="*/ 65 h 100"/>
                  <a:gd name="T18" fmla="*/ 77 w 201"/>
                  <a:gd name="T19" fmla="*/ 47 h 100"/>
                  <a:gd name="T20" fmla="*/ 71 w 201"/>
                  <a:gd name="T21" fmla="*/ 40 h 100"/>
                  <a:gd name="T22" fmla="*/ 100 w 201"/>
                  <a:gd name="T23" fmla="*/ 20 h 100"/>
                  <a:gd name="T24" fmla="*/ 171 w 201"/>
                  <a:gd name="T25" fmla="*/ 0 h 100"/>
                  <a:gd name="T26" fmla="*/ 175 w 201"/>
                  <a:gd name="T27" fmla="*/ 5 h 100"/>
                  <a:gd name="T28" fmla="*/ 133 w 201"/>
                  <a:gd name="T29" fmla="*/ 21 h 100"/>
                  <a:gd name="T30" fmla="*/ 112 w 201"/>
                  <a:gd name="T31" fmla="*/ 31 h 100"/>
                  <a:gd name="T32" fmla="*/ 124 w 201"/>
                  <a:gd name="T33" fmla="*/ 35 h 100"/>
                  <a:gd name="T34" fmla="*/ 122 w 201"/>
                  <a:gd name="T35" fmla="*/ 40 h 100"/>
                  <a:gd name="T36" fmla="*/ 102 w 201"/>
                  <a:gd name="T37" fmla="*/ 47 h 100"/>
                  <a:gd name="T38" fmla="*/ 84 w 201"/>
                  <a:gd name="T39" fmla="*/ 56 h 100"/>
                  <a:gd name="T40" fmla="*/ 100 w 201"/>
                  <a:gd name="T41" fmla="*/ 55 h 100"/>
                  <a:gd name="T42" fmla="*/ 152 w 201"/>
                  <a:gd name="T43" fmla="*/ 36 h 100"/>
                  <a:gd name="T44" fmla="*/ 199 w 201"/>
                  <a:gd name="T45" fmla="*/ 17 h 100"/>
                  <a:gd name="T46" fmla="*/ 100 w 201"/>
                  <a:gd name="T47" fmla="*/ 33 h 100"/>
                  <a:gd name="T48" fmla="*/ 97 w 201"/>
                  <a:gd name="T49" fmla="*/ 28 h 100"/>
                  <a:gd name="T50" fmla="*/ 86 w 201"/>
                  <a:gd name="T51" fmla="*/ 40 h 100"/>
                  <a:gd name="T52" fmla="*/ 100 w 201"/>
                  <a:gd name="T53" fmla="*/ 33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01" h="100">
                    <a:moveTo>
                      <a:pt x="199" y="17"/>
                    </a:moveTo>
                    <a:cubicBezTo>
                      <a:pt x="201" y="20"/>
                      <a:pt x="201" y="23"/>
                      <a:pt x="198" y="25"/>
                    </a:cubicBezTo>
                    <a:cubicBezTo>
                      <a:pt x="178" y="36"/>
                      <a:pt x="157" y="45"/>
                      <a:pt x="133" y="52"/>
                    </a:cubicBezTo>
                    <a:cubicBezTo>
                      <a:pt x="124" y="61"/>
                      <a:pt x="105" y="57"/>
                      <a:pt x="92" y="63"/>
                    </a:cubicBezTo>
                    <a:cubicBezTo>
                      <a:pt x="81" y="65"/>
                      <a:pt x="69" y="75"/>
                      <a:pt x="58" y="68"/>
                    </a:cubicBezTo>
                    <a:cubicBezTo>
                      <a:pt x="43" y="75"/>
                      <a:pt x="30" y="82"/>
                      <a:pt x="16" y="90"/>
                    </a:cubicBezTo>
                    <a:cubicBezTo>
                      <a:pt x="11" y="94"/>
                      <a:pt x="11" y="100"/>
                      <a:pt x="5" y="100"/>
                    </a:cubicBezTo>
                    <a:cubicBezTo>
                      <a:pt x="1" y="100"/>
                      <a:pt x="0" y="96"/>
                      <a:pt x="1" y="95"/>
                    </a:cubicBezTo>
                    <a:cubicBezTo>
                      <a:pt x="16" y="86"/>
                      <a:pt x="26" y="72"/>
                      <a:pt x="43" y="65"/>
                    </a:cubicBezTo>
                    <a:cubicBezTo>
                      <a:pt x="54" y="57"/>
                      <a:pt x="69" y="56"/>
                      <a:pt x="77" y="47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9" y="27"/>
                      <a:pt x="89" y="24"/>
                      <a:pt x="100" y="20"/>
                    </a:cubicBezTo>
                    <a:cubicBezTo>
                      <a:pt x="128" y="19"/>
                      <a:pt x="147" y="4"/>
                      <a:pt x="171" y="0"/>
                    </a:cubicBezTo>
                    <a:cubicBezTo>
                      <a:pt x="175" y="0"/>
                      <a:pt x="176" y="3"/>
                      <a:pt x="175" y="5"/>
                    </a:cubicBezTo>
                    <a:cubicBezTo>
                      <a:pt x="165" y="13"/>
                      <a:pt x="148" y="20"/>
                      <a:pt x="133" y="21"/>
                    </a:cubicBezTo>
                    <a:cubicBezTo>
                      <a:pt x="127" y="27"/>
                      <a:pt x="112" y="21"/>
                      <a:pt x="112" y="31"/>
                    </a:cubicBezTo>
                    <a:cubicBezTo>
                      <a:pt x="114" y="39"/>
                      <a:pt x="120" y="29"/>
                      <a:pt x="124" y="35"/>
                    </a:cubicBezTo>
                    <a:cubicBezTo>
                      <a:pt x="127" y="36"/>
                      <a:pt x="124" y="39"/>
                      <a:pt x="122" y="40"/>
                    </a:cubicBezTo>
                    <a:cubicBezTo>
                      <a:pt x="115" y="41"/>
                      <a:pt x="110" y="47"/>
                      <a:pt x="102" y="47"/>
                    </a:cubicBezTo>
                    <a:cubicBezTo>
                      <a:pt x="94" y="47"/>
                      <a:pt x="87" y="51"/>
                      <a:pt x="84" y="56"/>
                    </a:cubicBezTo>
                    <a:cubicBezTo>
                      <a:pt x="89" y="57"/>
                      <a:pt x="95" y="55"/>
                      <a:pt x="100" y="55"/>
                    </a:cubicBezTo>
                    <a:cubicBezTo>
                      <a:pt x="117" y="45"/>
                      <a:pt x="135" y="45"/>
                      <a:pt x="152" y="36"/>
                    </a:cubicBezTo>
                    <a:cubicBezTo>
                      <a:pt x="168" y="32"/>
                      <a:pt x="181" y="15"/>
                      <a:pt x="199" y="17"/>
                    </a:cubicBezTo>
                    <a:close/>
                    <a:moveTo>
                      <a:pt x="100" y="33"/>
                    </a:moveTo>
                    <a:cubicBezTo>
                      <a:pt x="100" y="31"/>
                      <a:pt x="100" y="29"/>
                      <a:pt x="97" y="28"/>
                    </a:cubicBezTo>
                    <a:cubicBezTo>
                      <a:pt x="99" y="37"/>
                      <a:pt x="86" y="32"/>
                      <a:pt x="86" y="40"/>
                    </a:cubicBezTo>
                    <a:cubicBezTo>
                      <a:pt x="92" y="41"/>
                      <a:pt x="99" y="39"/>
                      <a:pt x="100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4" name="Freeform 443"/>
              <p:cNvSpPr/>
              <p:nvPr/>
            </p:nvSpPr>
            <p:spPr bwMode="auto">
              <a:xfrm>
                <a:off x="2798" y="3198"/>
                <a:ext cx="49" cy="20"/>
              </a:xfrm>
              <a:custGeom>
                <a:avLst/>
                <a:gdLst>
                  <a:gd name="T0" fmla="*/ 25 w 56"/>
                  <a:gd name="T1" fmla="*/ 18 h 23"/>
                  <a:gd name="T2" fmla="*/ 10 w 56"/>
                  <a:gd name="T3" fmla="*/ 22 h 23"/>
                  <a:gd name="T4" fmla="*/ 0 w 56"/>
                  <a:gd name="T5" fmla="*/ 20 h 23"/>
                  <a:gd name="T6" fmla="*/ 5 w 56"/>
                  <a:gd name="T7" fmla="*/ 12 h 23"/>
                  <a:gd name="T8" fmla="*/ 32 w 56"/>
                  <a:gd name="T9" fmla="*/ 6 h 23"/>
                  <a:gd name="T10" fmla="*/ 56 w 56"/>
                  <a:gd name="T11" fmla="*/ 8 h 23"/>
                  <a:gd name="T12" fmla="*/ 25 w 56"/>
                  <a:gd name="T13" fmla="*/ 18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23">
                    <a:moveTo>
                      <a:pt x="25" y="18"/>
                    </a:moveTo>
                    <a:cubicBezTo>
                      <a:pt x="22" y="20"/>
                      <a:pt x="14" y="16"/>
                      <a:pt x="10" y="22"/>
                    </a:cubicBezTo>
                    <a:cubicBezTo>
                      <a:pt x="7" y="22"/>
                      <a:pt x="2" y="23"/>
                      <a:pt x="0" y="20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15" y="14"/>
                      <a:pt x="23" y="10"/>
                      <a:pt x="32" y="6"/>
                    </a:cubicBezTo>
                    <a:cubicBezTo>
                      <a:pt x="38" y="0"/>
                      <a:pt x="50" y="6"/>
                      <a:pt x="56" y="8"/>
                    </a:cubicBezTo>
                    <a:cubicBezTo>
                      <a:pt x="51" y="18"/>
                      <a:pt x="37" y="18"/>
                      <a:pt x="25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5" name="Freeform 444"/>
              <p:cNvSpPr>
                <a:spLocks noEditPoints="1"/>
              </p:cNvSpPr>
              <p:nvPr/>
            </p:nvSpPr>
            <p:spPr bwMode="auto">
              <a:xfrm>
                <a:off x="2909" y="3203"/>
                <a:ext cx="303" cy="146"/>
              </a:xfrm>
              <a:custGeom>
                <a:avLst/>
                <a:gdLst>
                  <a:gd name="T0" fmla="*/ 350 w 350"/>
                  <a:gd name="T1" fmla="*/ 6 h 168"/>
                  <a:gd name="T2" fmla="*/ 317 w 350"/>
                  <a:gd name="T3" fmla="*/ 25 h 168"/>
                  <a:gd name="T4" fmla="*/ 299 w 350"/>
                  <a:gd name="T5" fmla="*/ 17 h 168"/>
                  <a:gd name="T6" fmla="*/ 296 w 350"/>
                  <a:gd name="T7" fmla="*/ 25 h 168"/>
                  <a:gd name="T8" fmla="*/ 268 w 350"/>
                  <a:gd name="T9" fmla="*/ 28 h 168"/>
                  <a:gd name="T10" fmla="*/ 223 w 350"/>
                  <a:gd name="T11" fmla="*/ 49 h 168"/>
                  <a:gd name="T12" fmla="*/ 261 w 350"/>
                  <a:gd name="T13" fmla="*/ 53 h 168"/>
                  <a:gd name="T14" fmla="*/ 304 w 350"/>
                  <a:gd name="T15" fmla="*/ 50 h 168"/>
                  <a:gd name="T16" fmla="*/ 286 w 350"/>
                  <a:gd name="T17" fmla="*/ 57 h 168"/>
                  <a:gd name="T18" fmla="*/ 226 w 350"/>
                  <a:gd name="T19" fmla="*/ 57 h 168"/>
                  <a:gd name="T20" fmla="*/ 203 w 350"/>
                  <a:gd name="T21" fmla="*/ 71 h 168"/>
                  <a:gd name="T22" fmla="*/ 215 w 350"/>
                  <a:gd name="T23" fmla="*/ 77 h 168"/>
                  <a:gd name="T24" fmla="*/ 197 w 350"/>
                  <a:gd name="T25" fmla="*/ 91 h 168"/>
                  <a:gd name="T26" fmla="*/ 177 w 350"/>
                  <a:gd name="T27" fmla="*/ 81 h 168"/>
                  <a:gd name="T28" fmla="*/ 154 w 350"/>
                  <a:gd name="T29" fmla="*/ 83 h 168"/>
                  <a:gd name="T30" fmla="*/ 147 w 350"/>
                  <a:gd name="T31" fmla="*/ 76 h 168"/>
                  <a:gd name="T32" fmla="*/ 134 w 350"/>
                  <a:gd name="T33" fmla="*/ 97 h 168"/>
                  <a:gd name="T34" fmla="*/ 167 w 350"/>
                  <a:gd name="T35" fmla="*/ 111 h 168"/>
                  <a:gd name="T36" fmla="*/ 149 w 350"/>
                  <a:gd name="T37" fmla="*/ 116 h 168"/>
                  <a:gd name="T38" fmla="*/ 126 w 350"/>
                  <a:gd name="T39" fmla="*/ 108 h 168"/>
                  <a:gd name="T40" fmla="*/ 116 w 350"/>
                  <a:gd name="T41" fmla="*/ 109 h 168"/>
                  <a:gd name="T42" fmla="*/ 68 w 350"/>
                  <a:gd name="T43" fmla="*/ 136 h 168"/>
                  <a:gd name="T44" fmla="*/ 47 w 350"/>
                  <a:gd name="T45" fmla="*/ 128 h 168"/>
                  <a:gd name="T46" fmla="*/ 12 w 350"/>
                  <a:gd name="T47" fmla="*/ 168 h 168"/>
                  <a:gd name="T48" fmla="*/ 14 w 350"/>
                  <a:gd name="T49" fmla="*/ 146 h 168"/>
                  <a:gd name="T50" fmla="*/ 19 w 350"/>
                  <a:gd name="T51" fmla="*/ 132 h 168"/>
                  <a:gd name="T52" fmla="*/ 15 w 350"/>
                  <a:gd name="T53" fmla="*/ 133 h 168"/>
                  <a:gd name="T54" fmla="*/ 14 w 350"/>
                  <a:gd name="T55" fmla="*/ 132 h 168"/>
                  <a:gd name="T56" fmla="*/ 15 w 350"/>
                  <a:gd name="T57" fmla="*/ 127 h 168"/>
                  <a:gd name="T58" fmla="*/ 22 w 350"/>
                  <a:gd name="T59" fmla="*/ 132 h 168"/>
                  <a:gd name="T60" fmla="*/ 23 w 350"/>
                  <a:gd name="T61" fmla="*/ 124 h 168"/>
                  <a:gd name="T62" fmla="*/ 94 w 350"/>
                  <a:gd name="T63" fmla="*/ 121 h 168"/>
                  <a:gd name="T64" fmla="*/ 111 w 350"/>
                  <a:gd name="T65" fmla="*/ 104 h 168"/>
                  <a:gd name="T66" fmla="*/ 73 w 350"/>
                  <a:gd name="T67" fmla="*/ 97 h 168"/>
                  <a:gd name="T68" fmla="*/ 10 w 350"/>
                  <a:gd name="T69" fmla="*/ 121 h 168"/>
                  <a:gd name="T70" fmla="*/ 9 w 350"/>
                  <a:gd name="T71" fmla="*/ 120 h 168"/>
                  <a:gd name="T72" fmla="*/ 45 w 350"/>
                  <a:gd name="T73" fmla="*/ 84 h 168"/>
                  <a:gd name="T74" fmla="*/ 117 w 350"/>
                  <a:gd name="T75" fmla="*/ 96 h 168"/>
                  <a:gd name="T76" fmla="*/ 132 w 350"/>
                  <a:gd name="T77" fmla="*/ 77 h 168"/>
                  <a:gd name="T78" fmla="*/ 136 w 350"/>
                  <a:gd name="T79" fmla="*/ 67 h 168"/>
                  <a:gd name="T80" fmla="*/ 154 w 350"/>
                  <a:gd name="T81" fmla="*/ 68 h 168"/>
                  <a:gd name="T82" fmla="*/ 177 w 350"/>
                  <a:gd name="T83" fmla="*/ 48 h 168"/>
                  <a:gd name="T84" fmla="*/ 182 w 350"/>
                  <a:gd name="T85" fmla="*/ 48 h 168"/>
                  <a:gd name="T86" fmla="*/ 210 w 350"/>
                  <a:gd name="T87" fmla="*/ 42 h 168"/>
                  <a:gd name="T88" fmla="*/ 211 w 350"/>
                  <a:gd name="T89" fmla="*/ 29 h 168"/>
                  <a:gd name="T90" fmla="*/ 259 w 350"/>
                  <a:gd name="T91" fmla="*/ 21 h 168"/>
                  <a:gd name="T92" fmla="*/ 343 w 350"/>
                  <a:gd name="T93" fmla="*/ 0 h 168"/>
                  <a:gd name="T94" fmla="*/ 350 w 350"/>
                  <a:gd name="T95" fmla="*/ 6 h 168"/>
                  <a:gd name="T96" fmla="*/ 193 w 350"/>
                  <a:gd name="T97" fmla="*/ 54 h 168"/>
                  <a:gd name="T98" fmla="*/ 170 w 350"/>
                  <a:gd name="T99" fmla="*/ 73 h 168"/>
                  <a:gd name="T100" fmla="*/ 187 w 350"/>
                  <a:gd name="T101" fmla="*/ 73 h 168"/>
                  <a:gd name="T102" fmla="*/ 193 w 350"/>
                  <a:gd name="T103" fmla="*/ 54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50" h="168">
                    <a:moveTo>
                      <a:pt x="350" y="6"/>
                    </a:moveTo>
                    <a:cubicBezTo>
                      <a:pt x="338" y="13"/>
                      <a:pt x="332" y="24"/>
                      <a:pt x="317" y="25"/>
                    </a:cubicBezTo>
                    <a:cubicBezTo>
                      <a:pt x="310" y="24"/>
                      <a:pt x="307" y="16"/>
                      <a:pt x="299" y="17"/>
                    </a:cubicBezTo>
                    <a:cubicBezTo>
                      <a:pt x="292" y="18"/>
                      <a:pt x="296" y="21"/>
                      <a:pt x="296" y="25"/>
                    </a:cubicBezTo>
                    <a:cubicBezTo>
                      <a:pt x="287" y="28"/>
                      <a:pt x="276" y="32"/>
                      <a:pt x="268" y="28"/>
                    </a:cubicBezTo>
                    <a:cubicBezTo>
                      <a:pt x="251" y="33"/>
                      <a:pt x="223" y="28"/>
                      <a:pt x="223" y="49"/>
                    </a:cubicBezTo>
                    <a:cubicBezTo>
                      <a:pt x="233" y="53"/>
                      <a:pt x="248" y="53"/>
                      <a:pt x="261" y="53"/>
                    </a:cubicBezTo>
                    <a:cubicBezTo>
                      <a:pt x="276" y="54"/>
                      <a:pt x="291" y="37"/>
                      <a:pt x="304" y="50"/>
                    </a:cubicBezTo>
                    <a:cubicBezTo>
                      <a:pt x="301" y="56"/>
                      <a:pt x="292" y="57"/>
                      <a:pt x="286" y="57"/>
                    </a:cubicBezTo>
                    <a:cubicBezTo>
                      <a:pt x="266" y="57"/>
                      <a:pt x="244" y="60"/>
                      <a:pt x="226" y="57"/>
                    </a:cubicBezTo>
                    <a:cubicBezTo>
                      <a:pt x="213" y="52"/>
                      <a:pt x="207" y="64"/>
                      <a:pt x="203" y="71"/>
                    </a:cubicBezTo>
                    <a:cubicBezTo>
                      <a:pt x="202" y="79"/>
                      <a:pt x="213" y="71"/>
                      <a:pt x="215" y="77"/>
                    </a:cubicBezTo>
                    <a:cubicBezTo>
                      <a:pt x="216" y="88"/>
                      <a:pt x="203" y="87"/>
                      <a:pt x="197" y="91"/>
                    </a:cubicBezTo>
                    <a:cubicBezTo>
                      <a:pt x="187" y="91"/>
                      <a:pt x="185" y="81"/>
                      <a:pt x="177" y="81"/>
                    </a:cubicBezTo>
                    <a:cubicBezTo>
                      <a:pt x="169" y="79"/>
                      <a:pt x="160" y="77"/>
                      <a:pt x="154" y="83"/>
                    </a:cubicBezTo>
                    <a:cubicBezTo>
                      <a:pt x="149" y="81"/>
                      <a:pt x="152" y="76"/>
                      <a:pt x="147" y="76"/>
                    </a:cubicBezTo>
                    <a:cubicBezTo>
                      <a:pt x="139" y="80"/>
                      <a:pt x="139" y="89"/>
                      <a:pt x="134" y="97"/>
                    </a:cubicBezTo>
                    <a:cubicBezTo>
                      <a:pt x="141" y="107"/>
                      <a:pt x="169" y="96"/>
                      <a:pt x="167" y="111"/>
                    </a:cubicBezTo>
                    <a:cubicBezTo>
                      <a:pt x="162" y="115"/>
                      <a:pt x="155" y="116"/>
                      <a:pt x="149" y="116"/>
                    </a:cubicBezTo>
                    <a:cubicBezTo>
                      <a:pt x="141" y="112"/>
                      <a:pt x="131" y="113"/>
                      <a:pt x="126" y="108"/>
                    </a:cubicBezTo>
                    <a:cubicBezTo>
                      <a:pt x="121" y="107"/>
                      <a:pt x="119" y="109"/>
                      <a:pt x="116" y="109"/>
                    </a:cubicBezTo>
                    <a:cubicBezTo>
                      <a:pt x="109" y="128"/>
                      <a:pt x="84" y="129"/>
                      <a:pt x="68" y="136"/>
                    </a:cubicBezTo>
                    <a:cubicBezTo>
                      <a:pt x="60" y="135"/>
                      <a:pt x="55" y="129"/>
                      <a:pt x="47" y="128"/>
                    </a:cubicBezTo>
                    <a:cubicBezTo>
                      <a:pt x="28" y="137"/>
                      <a:pt x="28" y="159"/>
                      <a:pt x="12" y="168"/>
                    </a:cubicBezTo>
                    <a:cubicBezTo>
                      <a:pt x="0" y="162"/>
                      <a:pt x="14" y="154"/>
                      <a:pt x="14" y="146"/>
                    </a:cubicBezTo>
                    <a:cubicBezTo>
                      <a:pt x="17" y="142"/>
                      <a:pt x="19" y="135"/>
                      <a:pt x="19" y="132"/>
                    </a:cubicBezTo>
                    <a:cubicBezTo>
                      <a:pt x="15" y="133"/>
                      <a:pt x="15" y="133"/>
                      <a:pt x="15" y="133"/>
                    </a:cubicBezTo>
                    <a:cubicBezTo>
                      <a:pt x="14" y="132"/>
                      <a:pt x="14" y="132"/>
                      <a:pt x="14" y="132"/>
                    </a:cubicBezTo>
                    <a:cubicBezTo>
                      <a:pt x="12" y="131"/>
                      <a:pt x="12" y="127"/>
                      <a:pt x="15" y="127"/>
                    </a:cubicBezTo>
                    <a:cubicBezTo>
                      <a:pt x="22" y="132"/>
                      <a:pt x="22" y="132"/>
                      <a:pt x="22" y="132"/>
                    </a:cubicBezTo>
                    <a:cubicBezTo>
                      <a:pt x="23" y="129"/>
                      <a:pt x="20" y="127"/>
                      <a:pt x="23" y="124"/>
                    </a:cubicBezTo>
                    <a:cubicBezTo>
                      <a:pt x="43" y="116"/>
                      <a:pt x="71" y="120"/>
                      <a:pt x="94" y="121"/>
                    </a:cubicBezTo>
                    <a:cubicBezTo>
                      <a:pt x="103" y="117"/>
                      <a:pt x="108" y="111"/>
                      <a:pt x="111" y="104"/>
                    </a:cubicBezTo>
                    <a:cubicBezTo>
                      <a:pt x="99" y="100"/>
                      <a:pt x="86" y="97"/>
                      <a:pt x="73" y="97"/>
                    </a:cubicBezTo>
                    <a:cubicBezTo>
                      <a:pt x="47" y="89"/>
                      <a:pt x="30" y="112"/>
                      <a:pt x="10" y="121"/>
                    </a:cubicBezTo>
                    <a:cubicBezTo>
                      <a:pt x="9" y="120"/>
                      <a:pt x="9" y="120"/>
                      <a:pt x="9" y="120"/>
                    </a:cubicBezTo>
                    <a:cubicBezTo>
                      <a:pt x="15" y="105"/>
                      <a:pt x="33" y="97"/>
                      <a:pt x="45" y="84"/>
                    </a:cubicBezTo>
                    <a:cubicBezTo>
                      <a:pt x="70" y="84"/>
                      <a:pt x="91" y="97"/>
                      <a:pt x="117" y="96"/>
                    </a:cubicBezTo>
                    <a:cubicBezTo>
                      <a:pt x="126" y="91"/>
                      <a:pt x="129" y="84"/>
                      <a:pt x="132" y="77"/>
                    </a:cubicBezTo>
                    <a:cubicBezTo>
                      <a:pt x="132" y="73"/>
                      <a:pt x="129" y="69"/>
                      <a:pt x="136" y="67"/>
                    </a:cubicBezTo>
                    <a:cubicBezTo>
                      <a:pt x="141" y="63"/>
                      <a:pt x="149" y="67"/>
                      <a:pt x="154" y="68"/>
                    </a:cubicBezTo>
                    <a:cubicBezTo>
                      <a:pt x="165" y="65"/>
                      <a:pt x="170" y="54"/>
                      <a:pt x="177" y="48"/>
                    </a:cubicBezTo>
                    <a:cubicBezTo>
                      <a:pt x="182" y="48"/>
                      <a:pt x="182" y="48"/>
                      <a:pt x="182" y="48"/>
                    </a:cubicBezTo>
                    <a:cubicBezTo>
                      <a:pt x="188" y="42"/>
                      <a:pt x="200" y="48"/>
                      <a:pt x="210" y="42"/>
                    </a:cubicBezTo>
                    <a:cubicBezTo>
                      <a:pt x="213" y="40"/>
                      <a:pt x="215" y="33"/>
                      <a:pt x="211" y="29"/>
                    </a:cubicBezTo>
                    <a:cubicBezTo>
                      <a:pt x="221" y="18"/>
                      <a:pt x="243" y="21"/>
                      <a:pt x="259" y="21"/>
                    </a:cubicBezTo>
                    <a:cubicBezTo>
                      <a:pt x="284" y="8"/>
                      <a:pt x="315" y="8"/>
                      <a:pt x="343" y="0"/>
                    </a:cubicBezTo>
                    <a:cubicBezTo>
                      <a:pt x="347" y="0"/>
                      <a:pt x="350" y="2"/>
                      <a:pt x="350" y="6"/>
                    </a:cubicBezTo>
                    <a:close/>
                    <a:moveTo>
                      <a:pt x="193" y="54"/>
                    </a:moveTo>
                    <a:cubicBezTo>
                      <a:pt x="185" y="58"/>
                      <a:pt x="173" y="64"/>
                      <a:pt x="170" y="73"/>
                    </a:cubicBezTo>
                    <a:cubicBezTo>
                      <a:pt x="175" y="76"/>
                      <a:pt x="180" y="76"/>
                      <a:pt x="187" y="73"/>
                    </a:cubicBezTo>
                    <a:cubicBezTo>
                      <a:pt x="187" y="67"/>
                      <a:pt x="203" y="61"/>
                      <a:pt x="193" y="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6" name="Freeform 445"/>
              <p:cNvSpPr/>
              <p:nvPr/>
            </p:nvSpPr>
            <p:spPr bwMode="auto">
              <a:xfrm>
                <a:off x="2979" y="3204"/>
                <a:ext cx="108" cy="63"/>
              </a:xfrm>
              <a:custGeom>
                <a:avLst/>
                <a:gdLst>
                  <a:gd name="T0" fmla="*/ 97 w 124"/>
                  <a:gd name="T1" fmla="*/ 11 h 72"/>
                  <a:gd name="T2" fmla="*/ 121 w 124"/>
                  <a:gd name="T3" fmla="*/ 4 h 72"/>
                  <a:gd name="T4" fmla="*/ 106 w 124"/>
                  <a:gd name="T5" fmla="*/ 17 h 72"/>
                  <a:gd name="T6" fmla="*/ 61 w 124"/>
                  <a:gd name="T7" fmla="*/ 39 h 72"/>
                  <a:gd name="T8" fmla="*/ 10 w 124"/>
                  <a:gd name="T9" fmla="*/ 72 h 72"/>
                  <a:gd name="T10" fmla="*/ 10 w 124"/>
                  <a:gd name="T11" fmla="*/ 53 h 72"/>
                  <a:gd name="T12" fmla="*/ 18 w 124"/>
                  <a:gd name="T13" fmla="*/ 51 h 72"/>
                  <a:gd name="T14" fmla="*/ 81 w 124"/>
                  <a:gd name="T15" fmla="*/ 19 h 72"/>
                  <a:gd name="T16" fmla="*/ 97 w 124"/>
                  <a:gd name="T17" fmla="*/ 11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4" h="72">
                    <a:moveTo>
                      <a:pt x="97" y="11"/>
                    </a:moveTo>
                    <a:cubicBezTo>
                      <a:pt x="106" y="8"/>
                      <a:pt x="111" y="0"/>
                      <a:pt x="121" y="4"/>
                    </a:cubicBezTo>
                    <a:cubicBezTo>
                      <a:pt x="124" y="11"/>
                      <a:pt x="111" y="12"/>
                      <a:pt x="106" y="17"/>
                    </a:cubicBezTo>
                    <a:cubicBezTo>
                      <a:pt x="88" y="20"/>
                      <a:pt x="78" y="33"/>
                      <a:pt x="61" y="39"/>
                    </a:cubicBezTo>
                    <a:cubicBezTo>
                      <a:pt x="46" y="52"/>
                      <a:pt x="20" y="53"/>
                      <a:pt x="10" y="72"/>
                    </a:cubicBezTo>
                    <a:cubicBezTo>
                      <a:pt x="0" y="71"/>
                      <a:pt x="13" y="62"/>
                      <a:pt x="10" y="53"/>
                    </a:cubicBezTo>
                    <a:cubicBezTo>
                      <a:pt x="12" y="52"/>
                      <a:pt x="15" y="51"/>
                      <a:pt x="18" y="51"/>
                    </a:cubicBezTo>
                    <a:cubicBezTo>
                      <a:pt x="38" y="39"/>
                      <a:pt x="61" y="31"/>
                      <a:pt x="81" y="19"/>
                    </a:cubicBezTo>
                    <a:cubicBezTo>
                      <a:pt x="86" y="17"/>
                      <a:pt x="91" y="11"/>
                      <a:pt x="97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7" name="Freeform 446"/>
              <p:cNvSpPr/>
              <p:nvPr/>
            </p:nvSpPr>
            <p:spPr bwMode="auto">
              <a:xfrm>
                <a:off x="2537" y="3204"/>
                <a:ext cx="51" cy="35"/>
              </a:xfrm>
              <a:custGeom>
                <a:avLst/>
                <a:gdLst>
                  <a:gd name="T0" fmla="*/ 16 w 59"/>
                  <a:gd name="T1" fmla="*/ 25 h 40"/>
                  <a:gd name="T2" fmla="*/ 46 w 59"/>
                  <a:gd name="T3" fmla="*/ 4 h 40"/>
                  <a:gd name="T4" fmla="*/ 59 w 59"/>
                  <a:gd name="T5" fmla="*/ 7 h 40"/>
                  <a:gd name="T6" fmla="*/ 41 w 59"/>
                  <a:gd name="T7" fmla="*/ 17 h 40"/>
                  <a:gd name="T8" fmla="*/ 9 w 59"/>
                  <a:gd name="T9" fmla="*/ 39 h 40"/>
                  <a:gd name="T10" fmla="*/ 0 w 59"/>
                  <a:gd name="T11" fmla="*/ 37 h 40"/>
                  <a:gd name="T12" fmla="*/ 16 w 59"/>
                  <a:gd name="T13" fmla="*/ 2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40">
                    <a:moveTo>
                      <a:pt x="16" y="25"/>
                    </a:moveTo>
                    <a:cubicBezTo>
                      <a:pt x="46" y="4"/>
                      <a:pt x="46" y="4"/>
                      <a:pt x="46" y="4"/>
                    </a:cubicBezTo>
                    <a:cubicBezTo>
                      <a:pt x="49" y="5"/>
                      <a:pt x="59" y="0"/>
                      <a:pt x="59" y="7"/>
                    </a:cubicBezTo>
                    <a:cubicBezTo>
                      <a:pt x="52" y="11"/>
                      <a:pt x="46" y="15"/>
                      <a:pt x="41" y="17"/>
                    </a:cubicBezTo>
                    <a:cubicBezTo>
                      <a:pt x="33" y="29"/>
                      <a:pt x="18" y="27"/>
                      <a:pt x="9" y="39"/>
                    </a:cubicBezTo>
                    <a:cubicBezTo>
                      <a:pt x="6" y="40"/>
                      <a:pt x="1" y="40"/>
                      <a:pt x="0" y="37"/>
                    </a:cubicBezTo>
                    <a:cubicBezTo>
                      <a:pt x="3" y="31"/>
                      <a:pt x="13" y="31"/>
                      <a:pt x="16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8" name="Freeform 447"/>
              <p:cNvSpPr/>
              <p:nvPr/>
            </p:nvSpPr>
            <p:spPr bwMode="auto">
              <a:xfrm>
                <a:off x="3217" y="3205"/>
                <a:ext cx="27" cy="17"/>
              </a:xfrm>
              <a:custGeom>
                <a:avLst/>
                <a:gdLst>
                  <a:gd name="T0" fmla="*/ 20 w 31"/>
                  <a:gd name="T1" fmla="*/ 4 h 20"/>
                  <a:gd name="T2" fmla="*/ 31 w 31"/>
                  <a:gd name="T3" fmla="*/ 8 h 20"/>
                  <a:gd name="T4" fmla="*/ 5 w 31"/>
                  <a:gd name="T5" fmla="*/ 20 h 20"/>
                  <a:gd name="T6" fmla="*/ 20 w 31"/>
                  <a:gd name="T7" fmla="*/ 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20">
                    <a:moveTo>
                      <a:pt x="20" y="4"/>
                    </a:moveTo>
                    <a:cubicBezTo>
                      <a:pt x="23" y="8"/>
                      <a:pt x="31" y="0"/>
                      <a:pt x="31" y="8"/>
                    </a:cubicBezTo>
                    <a:cubicBezTo>
                      <a:pt x="30" y="19"/>
                      <a:pt x="13" y="18"/>
                      <a:pt x="5" y="20"/>
                    </a:cubicBezTo>
                    <a:cubicBezTo>
                      <a:pt x="0" y="12"/>
                      <a:pt x="15" y="11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9" name="Freeform 448"/>
              <p:cNvSpPr/>
              <p:nvPr/>
            </p:nvSpPr>
            <p:spPr bwMode="auto">
              <a:xfrm>
                <a:off x="2727" y="3212"/>
                <a:ext cx="53" cy="24"/>
              </a:xfrm>
              <a:custGeom>
                <a:avLst/>
                <a:gdLst>
                  <a:gd name="T0" fmla="*/ 35 w 61"/>
                  <a:gd name="T1" fmla="*/ 8 h 28"/>
                  <a:gd name="T2" fmla="*/ 54 w 61"/>
                  <a:gd name="T3" fmla="*/ 2 h 28"/>
                  <a:gd name="T4" fmla="*/ 33 w 61"/>
                  <a:gd name="T5" fmla="*/ 16 h 28"/>
                  <a:gd name="T6" fmla="*/ 0 w 61"/>
                  <a:gd name="T7" fmla="*/ 24 h 28"/>
                  <a:gd name="T8" fmla="*/ 35 w 61"/>
                  <a:gd name="T9" fmla="*/ 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28">
                    <a:moveTo>
                      <a:pt x="35" y="8"/>
                    </a:moveTo>
                    <a:cubicBezTo>
                      <a:pt x="43" y="7"/>
                      <a:pt x="46" y="0"/>
                      <a:pt x="54" y="2"/>
                    </a:cubicBezTo>
                    <a:cubicBezTo>
                      <a:pt x="61" y="14"/>
                      <a:pt x="38" y="8"/>
                      <a:pt x="33" y="16"/>
                    </a:cubicBezTo>
                    <a:cubicBezTo>
                      <a:pt x="20" y="15"/>
                      <a:pt x="13" y="28"/>
                      <a:pt x="0" y="24"/>
                    </a:cubicBezTo>
                    <a:cubicBezTo>
                      <a:pt x="7" y="12"/>
                      <a:pt x="23" y="18"/>
                      <a:pt x="35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0" name="Freeform 449"/>
              <p:cNvSpPr/>
              <p:nvPr/>
            </p:nvSpPr>
            <p:spPr bwMode="auto">
              <a:xfrm>
                <a:off x="3384" y="3229"/>
                <a:ext cx="33" cy="10"/>
              </a:xfrm>
              <a:custGeom>
                <a:avLst/>
                <a:gdLst>
                  <a:gd name="T0" fmla="*/ 20 w 38"/>
                  <a:gd name="T1" fmla="*/ 1 h 12"/>
                  <a:gd name="T2" fmla="*/ 38 w 38"/>
                  <a:gd name="T3" fmla="*/ 7 h 12"/>
                  <a:gd name="T4" fmla="*/ 25 w 38"/>
                  <a:gd name="T5" fmla="*/ 11 h 12"/>
                  <a:gd name="T6" fmla="*/ 0 w 38"/>
                  <a:gd name="T7" fmla="*/ 8 h 12"/>
                  <a:gd name="T8" fmla="*/ 20 w 38"/>
                  <a:gd name="T9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2">
                    <a:moveTo>
                      <a:pt x="20" y="1"/>
                    </a:moveTo>
                    <a:cubicBezTo>
                      <a:pt x="25" y="3"/>
                      <a:pt x="36" y="0"/>
                      <a:pt x="38" y="7"/>
                    </a:cubicBezTo>
                    <a:cubicBezTo>
                      <a:pt x="38" y="12"/>
                      <a:pt x="30" y="9"/>
                      <a:pt x="25" y="11"/>
                    </a:cubicBezTo>
                    <a:cubicBezTo>
                      <a:pt x="16" y="9"/>
                      <a:pt x="8" y="9"/>
                      <a:pt x="0" y="8"/>
                    </a:cubicBezTo>
                    <a:cubicBezTo>
                      <a:pt x="2" y="1"/>
                      <a:pt x="13" y="3"/>
                      <a:pt x="2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1" name="Freeform 450"/>
              <p:cNvSpPr/>
              <p:nvPr/>
            </p:nvSpPr>
            <p:spPr bwMode="auto">
              <a:xfrm>
                <a:off x="3248" y="3236"/>
                <a:ext cx="50" cy="17"/>
              </a:xfrm>
              <a:custGeom>
                <a:avLst/>
                <a:gdLst>
                  <a:gd name="T0" fmla="*/ 13 w 58"/>
                  <a:gd name="T1" fmla="*/ 12 h 19"/>
                  <a:gd name="T2" fmla="*/ 58 w 58"/>
                  <a:gd name="T3" fmla="*/ 7 h 19"/>
                  <a:gd name="T4" fmla="*/ 55 w 58"/>
                  <a:gd name="T5" fmla="*/ 12 h 19"/>
                  <a:gd name="T6" fmla="*/ 4 w 58"/>
                  <a:gd name="T7" fmla="*/ 19 h 19"/>
                  <a:gd name="T8" fmla="*/ 4 w 58"/>
                  <a:gd name="T9" fmla="*/ 15 h 19"/>
                  <a:gd name="T10" fmla="*/ 13 w 58"/>
                  <a:gd name="T11" fmla="*/ 1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8" h="19">
                    <a:moveTo>
                      <a:pt x="13" y="12"/>
                    </a:moveTo>
                    <a:cubicBezTo>
                      <a:pt x="30" y="12"/>
                      <a:pt x="43" y="0"/>
                      <a:pt x="58" y="7"/>
                    </a:cubicBezTo>
                    <a:cubicBezTo>
                      <a:pt x="58" y="10"/>
                      <a:pt x="58" y="11"/>
                      <a:pt x="55" y="12"/>
                    </a:cubicBezTo>
                    <a:cubicBezTo>
                      <a:pt x="38" y="16"/>
                      <a:pt x="22" y="19"/>
                      <a:pt x="4" y="19"/>
                    </a:cubicBezTo>
                    <a:cubicBezTo>
                      <a:pt x="0" y="18"/>
                      <a:pt x="4" y="16"/>
                      <a:pt x="4" y="15"/>
                    </a:cubicBezTo>
                    <a:lnTo>
                      <a:pt x="13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2" name="Freeform 451"/>
              <p:cNvSpPr>
                <a:spLocks noEditPoints="1"/>
              </p:cNvSpPr>
              <p:nvPr/>
            </p:nvSpPr>
            <p:spPr bwMode="auto">
              <a:xfrm>
                <a:off x="3297" y="3240"/>
                <a:ext cx="3033" cy="812"/>
              </a:xfrm>
              <a:custGeom>
                <a:avLst/>
                <a:gdLst>
                  <a:gd name="T0" fmla="*/ 3050 w 3495"/>
                  <a:gd name="T1" fmla="*/ 892 h 935"/>
                  <a:gd name="T2" fmla="*/ 2548 w 3495"/>
                  <a:gd name="T3" fmla="*/ 771 h 935"/>
                  <a:gd name="T4" fmla="*/ 2068 w 3495"/>
                  <a:gd name="T5" fmla="*/ 707 h 935"/>
                  <a:gd name="T6" fmla="*/ 1663 w 3495"/>
                  <a:gd name="T7" fmla="*/ 644 h 935"/>
                  <a:gd name="T8" fmla="*/ 1626 w 3495"/>
                  <a:gd name="T9" fmla="*/ 561 h 935"/>
                  <a:gd name="T10" fmla="*/ 1077 w 3495"/>
                  <a:gd name="T11" fmla="*/ 331 h 935"/>
                  <a:gd name="T12" fmla="*/ 916 w 3495"/>
                  <a:gd name="T13" fmla="*/ 332 h 935"/>
                  <a:gd name="T14" fmla="*/ 267 w 3495"/>
                  <a:gd name="T15" fmla="*/ 91 h 935"/>
                  <a:gd name="T16" fmla="*/ 187 w 3495"/>
                  <a:gd name="T17" fmla="*/ 66 h 935"/>
                  <a:gd name="T18" fmla="*/ 131 w 3495"/>
                  <a:gd name="T19" fmla="*/ 41 h 935"/>
                  <a:gd name="T20" fmla="*/ 17 w 3495"/>
                  <a:gd name="T21" fmla="*/ 29 h 935"/>
                  <a:gd name="T22" fmla="*/ 183 w 3495"/>
                  <a:gd name="T23" fmla="*/ 43 h 935"/>
                  <a:gd name="T24" fmla="*/ 766 w 3495"/>
                  <a:gd name="T25" fmla="*/ 253 h 935"/>
                  <a:gd name="T26" fmla="*/ 1110 w 3495"/>
                  <a:gd name="T27" fmla="*/ 316 h 935"/>
                  <a:gd name="T28" fmla="*/ 1455 w 3495"/>
                  <a:gd name="T29" fmla="*/ 458 h 935"/>
                  <a:gd name="T30" fmla="*/ 1773 w 3495"/>
                  <a:gd name="T31" fmla="*/ 600 h 935"/>
                  <a:gd name="T32" fmla="*/ 1882 w 3495"/>
                  <a:gd name="T33" fmla="*/ 573 h 935"/>
                  <a:gd name="T34" fmla="*/ 1838 w 3495"/>
                  <a:gd name="T35" fmla="*/ 607 h 935"/>
                  <a:gd name="T36" fmla="*/ 1946 w 3495"/>
                  <a:gd name="T37" fmla="*/ 635 h 935"/>
                  <a:gd name="T38" fmla="*/ 1968 w 3495"/>
                  <a:gd name="T39" fmla="*/ 684 h 935"/>
                  <a:gd name="T40" fmla="*/ 1968 w 3495"/>
                  <a:gd name="T41" fmla="*/ 624 h 935"/>
                  <a:gd name="T42" fmla="*/ 2042 w 3495"/>
                  <a:gd name="T43" fmla="*/ 577 h 935"/>
                  <a:gd name="T44" fmla="*/ 2082 w 3495"/>
                  <a:gd name="T45" fmla="*/ 573 h 935"/>
                  <a:gd name="T46" fmla="*/ 2060 w 3495"/>
                  <a:gd name="T47" fmla="*/ 632 h 935"/>
                  <a:gd name="T48" fmla="*/ 2062 w 3495"/>
                  <a:gd name="T49" fmla="*/ 676 h 935"/>
                  <a:gd name="T50" fmla="*/ 2194 w 3495"/>
                  <a:gd name="T51" fmla="*/ 679 h 935"/>
                  <a:gd name="T52" fmla="*/ 2148 w 3495"/>
                  <a:gd name="T53" fmla="*/ 632 h 935"/>
                  <a:gd name="T54" fmla="*/ 2400 w 3495"/>
                  <a:gd name="T55" fmla="*/ 603 h 935"/>
                  <a:gd name="T56" fmla="*/ 2202 w 3495"/>
                  <a:gd name="T57" fmla="*/ 654 h 935"/>
                  <a:gd name="T58" fmla="*/ 2410 w 3495"/>
                  <a:gd name="T59" fmla="*/ 627 h 935"/>
                  <a:gd name="T60" fmla="*/ 2529 w 3495"/>
                  <a:gd name="T61" fmla="*/ 632 h 935"/>
                  <a:gd name="T62" fmla="*/ 2499 w 3495"/>
                  <a:gd name="T63" fmla="*/ 600 h 935"/>
                  <a:gd name="T64" fmla="*/ 2532 w 3495"/>
                  <a:gd name="T65" fmla="*/ 548 h 935"/>
                  <a:gd name="T66" fmla="*/ 2580 w 3495"/>
                  <a:gd name="T67" fmla="*/ 518 h 935"/>
                  <a:gd name="T68" fmla="*/ 2606 w 3495"/>
                  <a:gd name="T69" fmla="*/ 575 h 935"/>
                  <a:gd name="T70" fmla="*/ 2641 w 3495"/>
                  <a:gd name="T71" fmla="*/ 613 h 935"/>
                  <a:gd name="T72" fmla="*/ 2703 w 3495"/>
                  <a:gd name="T73" fmla="*/ 640 h 935"/>
                  <a:gd name="T74" fmla="*/ 2708 w 3495"/>
                  <a:gd name="T75" fmla="*/ 668 h 935"/>
                  <a:gd name="T76" fmla="*/ 2580 w 3495"/>
                  <a:gd name="T77" fmla="*/ 690 h 935"/>
                  <a:gd name="T78" fmla="*/ 2657 w 3495"/>
                  <a:gd name="T79" fmla="*/ 718 h 935"/>
                  <a:gd name="T80" fmla="*/ 2647 w 3495"/>
                  <a:gd name="T81" fmla="*/ 753 h 935"/>
                  <a:gd name="T82" fmla="*/ 2830 w 3495"/>
                  <a:gd name="T83" fmla="*/ 808 h 935"/>
                  <a:gd name="T84" fmla="*/ 3414 w 3495"/>
                  <a:gd name="T85" fmla="*/ 921 h 935"/>
                  <a:gd name="T86" fmla="*/ 119 w 3495"/>
                  <a:gd name="T87" fmla="*/ 29 h 935"/>
                  <a:gd name="T88" fmla="*/ 1551 w 3495"/>
                  <a:gd name="T89" fmla="*/ 498 h 935"/>
                  <a:gd name="T90" fmla="*/ 1887 w 3495"/>
                  <a:gd name="T91" fmla="*/ 671 h 935"/>
                  <a:gd name="T92" fmla="*/ 2022 w 3495"/>
                  <a:gd name="T93" fmla="*/ 627 h 935"/>
                  <a:gd name="T94" fmla="*/ 2049 w 3495"/>
                  <a:gd name="T95" fmla="*/ 671 h 935"/>
                  <a:gd name="T96" fmla="*/ 2209 w 3495"/>
                  <a:gd name="T97" fmla="*/ 698 h 935"/>
                  <a:gd name="T98" fmla="*/ 2359 w 3495"/>
                  <a:gd name="T99" fmla="*/ 663 h 935"/>
                  <a:gd name="T100" fmla="*/ 2308 w 3495"/>
                  <a:gd name="T101" fmla="*/ 684 h 935"/>
                  <a:gd name="T102" fmla="*/ 2271 w 3495"/>
                  <a:gd name="T103" fmla="*/ 706 h 935"/>
                  <a:gd name="T104" fmla="*/ 2557 w 3495"/>
                  <a:gd name="T105" fmla="*/ 675 h 935"/>
                  <a:gd name="T106" fmla="*/ 2545 w 3495"/>
                  <a:gd name="T107" fmla="*/ 733 h 935"/>
                  <a:gd name="T108" fmla="*/ 2449 w 3495"/>
                  <a:gd name="T109" fmla="*/ 696 h 935"/>
                  <a:gd name="T110" fmla="*/ 2382 w 3495"/>
                  <a:gd name="T111" fmla="*/ 684 h 935"/>
                  <a:gd name="T112" fmla="*/ 2476 w 3495"/>
                  <a:gd name="T113" fmla="*/ 747 h 935"/>
                  <a:gd name="T114" fmla="*/ 2626 w 3495"/>
                  <a:gd name="T115" fmla="*/ 654 h 935"/>
                  <a:gd name="T116" fmla="*/ 2590 w 3495"/>
                  <a:gd name="T117" fmla="*/ 626 h 935"/>
                  <a:gd name="T118" fmla="*/ 2567 w 3495"/>
                  <a:gd name="T119" fmla="*/ 656 h 935"/>
                  <a:gd name="T120" fmla="*/ 2562 w 3495"/>
                  <a:gd name="T121" fmla="*/ 715 h 935"/>
                  <a:gd name="T122" fmla="*/ 2629 w 3495"/>
                  <a:gd name="T123" fmla="*/ 749 h 9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495" h="935">
                    <a:moveTo>
                      <a:pt x="3414" y="921"/>
                    </a:moveTo>
                    <a:cubicBezTo>
                      <a:pt x="3439" y="924"/>
                      <a:pt x="3465" y="919"/>
                      <a:pt x="3492" y="916"/>
                    </a:cubicBezTo>
                    <a:cubicBezTo>
                      <a:pt x="3495" y="916"/>
                      <a:pt x="3495" y="919"/>
                      <a:pt x="3495" y="920"/>
                    </a:cubicBezTo>
                    <a:cubicBezTo>
                      <a:pt x="3493" y="921"/>
                      <a:pt x="3492" y="924"/>
                      <a:pt x="3488" y="924"/>
                    </a:cubicBezTo>
                    <a:cubicBezTo>
                      <a:pt x="3462" y="932"/>
                      <a:pt x="3432" y="933"/>
                      <a:pt x="3404" y="935"/>
                    </a:cubicBezTo>
                    <a:cubicBezTo>
                      <a:pt x="3396" y="935"/>
                      <a:pt x="3388" y="931"/>
                      <a:pt x="3383" y="933"/>
                    </a:cubicBezTo>
                    <a:cubicBezTo>
                      <a:pt x="3361" y="932"/>
                      <a:pt x="3340" y="929"/>
                      <a:pt x="3319" y="925"/>
                    </a:cubicBezTo>
                    <a:cubicBezTo>
                      <a:pt x="3304" y="928"/>
                      <a:pt x="3289" y="921"/>
                      <a:pt x="3272" y="923"/>
                    </a:cubicBezTo>
                    <a:cubicBezTo>
                      <a:pt x="3236" y="915"/>
                      <a:pt x="3200" y="908"/>
                      <a:pt x="3164" y="901"/>
                    </a:cubicBezTo>
                    <a:cubicBezTo>
                      <a:pt x="3137" y="899"/>
                      <a:pt x="3109" y="897"/>
                      <a:pt x="3081" y="893"/>
                    </a:cubicBezTo>
                    <a:cubicBezTo>
                      <a:pt x="3070" y="896"/>
                      <a:pt x="3060" y="892"/>
                      <a:pt x="3050" y="892"/>
                    </a:cubicBezTo>
                    <a:cubicBezTo>
                      <a:pt x="3038" y="888"/>
                      <a:pt x="3022" y="889"/>
                      <a:pt x="3010" y="884"/>
                    </a:cubicBezTo>
                    <a:cubicBezTo>
                      <a:pt x="2995" y="884"/>
                      <a:pt x="2985" y="873"/>
                      <a:pt x="2971" y="873"/>
                    </a:cubicBezTo>
                    <a:cubicBezTo>
                      <a:pt x="2951" y="865"/>
                      <a:pt x="2928" y="862"/>
                      <a:pt x="2910" y="854"/>
                    </a:cubicBezTo>
                    <a:cubicBezTo>
                      <a:pt x="2896" y="852"/>
                      <a:pt x="2883" y="841"/>
                      <a:pt x="2868" y="848"/>
                    </a:cubicBezTo>
                    <a:cubicBezTo>
                      <a:pt x="2840" y="845"/>
                      <a:pt x="2824" y="828"/>
                      <a:pt x="2799" y="816"/>
                    </a:cubicBezTo>
                    <a:cubicBezTo>
                      <a:pt x="2792" y="797"/>
                      <a:pt x="2768" y="793"/>
                      <a:pt x="2745" y="792"/>
                    </a:cubicBezTo>
                    <a:cubicBezTo>
                      <a:pt x="2731" y="790"/>
                      <a:pt x="2717" y="792"/>
                      <a:pt x="2705" y="789"/>
                    </a:cubicBezTo>
                    <a:cubicBezTo>
                      <a:pt x="2697" y="790"/>
                      <a:pt x="2690" y="785"/>
                      <a:pt x="2682" y="785"/>
                    </a:cubicBezTo>
                    <a:cubicBezTo>
                      <a:pt x="2659" y="779"/>
                      <a:pt x="2636" y="767"/>
                      <a:pt x="2611" y="769"/>
                    </a:cubicBezTo>
                    <a:cubicBezTo>
                      <a:pt x="2601" y="759"/>
                      <a:pt x="2588" y="769"/>
                      <a:pt x="2575" y="767"/>
                    </a:cubicBezTo>
                    <a:cubicBezTo>
                      <a:pt x="2567" y="770"/>
                      <a:pt x="2557" y="769"/>
                      <a:pt x="2548" y="771"/>
                    </a:cubicBezTo>
                    <a:cubicBezTo>
                      <a:pt x="2525" y="769"/>
                      <a:pt x="2502" y="769"/>
                      <a:pt x="2481" y="763"/>
                    </a:cubicBezTo>
                    <a:cubicBezTo>
                      <a:pt x="2471" y="759"/>
                      <a:pt x="2456" y="762"/>
                      <a:pt x="2449" y="753"/>
                    </a:cubicBezTo>
                    <a:cubicBezTo>
                      <a:pt x="2443" y="761"/>
                      <a:pt x="2438" y="750"/>
                      <a:pt x="2430" y="751"/>
                    </a:cubicBezTo>
                    <a:cubicBezTo>
                      <a:pt x="2412" y="741"/>
                      <a:pt x="2385" y="746"/>
                      <a:pt x="2364" y="745"/>
                    </a:cubicBezTo>
                    <a:cubicBezTo>
                      <a:pt x="2357" y="741"/>
                      <a:pt x="2349" y="745"/>
                      <a:pt x="2342" y="745"/>
                    </a:cubicBezTo>
                    <a:cubicBezTo>
                      <a:pt x="2337" y="746"/>
                      <a:pt x="2334" y="743"/>
                      <a:pt x="2329" y="745"/>
                    </a:cubicBezTo>
                    <a:cubicBezTo>
                      <a:pt x="2314" y="741"/>
                      <a:pt x="2296" y="738"/>
                      <a:pt x="2285" y="727"/>
                    </a:cubicBezTo>
                    <a:cubicBezTo>
                      <a:pt x="2256" y="721"/>
                      <a:pt x="2228" y="709"/>
                      <a:pt x="2197" y="715"/>
                    </a:cubicBezTo>
                    <a:cubicBezTo>
                      <a:pt x="2187" y="707"/>
                      <a:pt x="2171" y="711"/>
                      <a:pt x="2159" y="710"/>
                    </a:cubicBezTo>
                    <a:cubicBezTo>
                      <a:pt x="2141" y="707"/>
                      <a:pt x="2121" y="706"/>
                      <a:pt x="2105" y="709"/>
                    </a:cubicBezTo>
                    <a:cubicBezTo>
                      <a:pt x="2093" y="715"/>
                      <a:pt x="2080" y="707"/>
                      <a:pt x="2068" y="707"/>
                    </a:cubicBezTo>
                    <a:cubicBezTo>
                      <a:pt x="2054" y="709"/>
                      <a:pt x="2040" y="702"/>
                      <a:pt x="2024" y="703"/>
                    </a:cubicBezTo>
                    <a:cubicBezTo>
                      <a:pt x="2009" y="703"/>
                      <a:pt x="1996" y="698"/>
                      <a:pt x="1981" y="698"/>
                    </a:cubicBezTo>
                    <a:cubicBezTo>
                      <a:pt x="1976" y="696"/>
                      <a:pt x="1971" y="699"/>
                      <a:pt x="1969" y="695"/>
                    </a:cubicBezTo>
                    <a:cubicBezTo>
                      <a:pt x="1953" y="690"/>
                      <a:pt x="1932" y="692"/>
                      <a:pt x="1915" y="690"/>
                    </a:cubicBezTo>
                    <a:cubicBezTo>
                      <a:pt x="1907" y="687"/>
                      <a:pt x="1902" y="696"/>
                      <a:pt x="1894" y="694"/>
                    </a:cubicBezTo>
                    <a:cubicBezTo>
                      <a:pt x="1892" y="683"/>
                      <a:pt x="1884" y="694"/>
                      <a:pt x="1877" y="687"/>
                    </a:cubicBezTo>
                    <a:cubicBezTo>
                      <a:pt x="1866" y="692"/>
                      <a:pt x="1851" y="684"/>
                      <a:pt x="1839" y="688"/>
                    </a:cubicBezTo>
                    <a:cubicBezTo>
                      <a:pt x="1834" y="690"/>
                      <a:pt x="1828" y="690"/>
                      <a:pt x="1826" y="684"/>
                    </a:cubicBezTo>
                    <a:cubicBezTo>
                      <a:pt x="1811" y="683"/>
                      <a:pt x="1798" y="675"/>
                      <a:pt x="1781" y="675"/>
                    </a:cubicBezTo>
                    <a:cubicBezTo>
                      <a:pt x="1752" y="664"/>
                      <a:pt x="1720" y="660"/>
                      <a:pt x="1688" y="656"/>
                    </a:cubicBezTo>
                    <a:cubicBezTo>
                      <a:pt x="1678" y="655"/>
                      <a:pt x="1666" y="654"/>
                      <a:pt x="1663" y="644"/>
                    </a:cubicBezTo>
                    <a:cubicBezTo>
                      <a:pt x="1669" y="642"/>
                      <a:pt x="1678" y="646"/>
                      <a:pt x="1686" y="648"/>
                    </a:cubicBezTo>
                    <a:cubicBezTo>
                      <a:pt x="1732" y="652"/>
                      <a:pt x="1777" y="667"/>
                      <a:pt x="1824" y="672"/>
                    </a:cubicBezTo>
                    <a:cubicBezTo>
                      <a:pt x="1838" y="666"/>
                      <a:pt x="1816" y="667"/>
                      <a:pt x="1816" y="662"/>
                    </a:cubicBezTo>
                    <a:cubicBezTo>
                      <a:pt x="1818" y="658"/>
                      <a:pt x="1823" y="658"/>
                      <a:pt x="1826" y="658"/>
                    </a:cubicBezTo>
                    <a:cubicBezTo>
                      <a:pt x="1829" y="658"/>
                      <a:pt x="1831" y="655"/>
                      <a:pt x="1831" y="652"/>
                    </a:cubicBezTo>
                    <a:cubicBezTo>
                      <a:pt x="1823" y="648"/>
                      <a:pt x="1816" y="643"/>
                      <a:pt x="1805" y="646"/>
                    </a:cubicBezTo>
                    <a:cubicBezTo>
                      <a:pt x="1800" y="642"/>
                      <a:pt x="1786" y="642"/>
                      <a:pt x="1780" y="636"/>
                    </a:cubicBezTo>
                    <a:cubicBezTo>
                      <a:pt x="1767" y="638"/>
                      <a:pt x="1763" y="622"/>
                      <a:pt x="1750" y="624"/>
                    </a:cubicBezTo>
                    <a:cubicBezTo>
                      <a:pt x="1730" y="613"/>
                      <a:pt x="1711" y="605"/>
                      <a:pt x="1692" y="591"/>
                    </a:cubicBezTo>
                    <a:cubicBezTo>
                      <a:pt x="1683" y="588"/>
                      <a:pt x="1676" y="577"/>
                      <a:pt x="1666" y="576"/>
                    </a:cubicBezTo>
                    <a:cubicBezTo>
                      <a:pt x="1655" y="567"/>
                      <a:pt x="1638" y="569"/>
                      <a:pt x="1626" y="561"/>
                    </a:cubicBezTo>
                    <a:cubicBezTo>
                      <a:pt x="1598" y="555"/>
                      <a:pt x="1587" y="535"/>
                      <a:pt x="1567" y="518"/>
                    </a:cubicBezTo>
                    <a:cubicBezTo>
                      <a:pt x="1552" y="502"/>
                      <a:pt x="1527" y="497"/>
                      <a:pt x="1506" y="489"/>
                    </a:cubicBezTo>
                    <a:cubicBezTo>
                      <a:pt x="1462" y="481"/>
                      <a:pt x="1422" y="461"/>
                      <a:pt x="1387" y="439"/>
                    </a:cubicBezTo>
                    <a:cubicBezTo>
                      <a:pt x="1359" y="435"/>
                      <a:pt x="1341" y="418"/>
                      <a:pt x="1318" y="406"/>
                    </a:cubicBezTo>
                    <a:cubicBezTo>
                      <a:pt x="1311" y="406"/>
                      <a:pt x="1307" y="402"/>
                      <a:pt x="1300" y="399"/>
                    </a:cubicBezTo>
                    <a:cubicBezTo>
                      <a:pt x="1290" y="390"/>
                      <a:pt x="1277" y="381"/>
                      <a:pt x="1262" y="377"/>
                    </a:cubicBezTo>
                    <a:cubicBezTo>
                      <a:pt x="1250" y="379"/>
                      <a:pt x="1245" y="367"/>
                      <a:pt x="1236" y="366"/>
                    </a:cubicBezTo>
                    <a:cubicBezTo>
                      <a:pt x="1226" y="359"/>
                      <a:pt x="1211" y="359"/>
                      <a:pt x="1203" y="350"/>
                    </a:cubicBezTo>
                    <a:cubicBezTo>
                      <a:pt x="1189" y="350"/>
                      <a:pt x="1181" y="340"/>
                      <a:pt x="1170" y="339"/>
                    </a:cubicBezTo>
                    <a:cubicBezTo>
                      <a:pt x="1161" y="332"/>
                      <a:pt x="1148" y="338"/>
                      <a:pt x="1142" y="330"/>
                    </a:cubicBezTo>
                    <a:cubicBezTo>
                      <a:pt x="1118" y="327"/>
                      <a:pt x="1099" y="334"/>
                      <a:pt x="1077" y="331"/>
                    </a:cubicBezTo>
                    <a:cubicBezTo>
                      <a:pt x="1069" y="335"/>
                      <a:pt x="1062" y="328"/>
                      <a:pt x="1054" y="331"/>
                    </a:cubicBezTo>
                    <a:cubicBezTo>
                      <a:pt x="1051" y="334"/>
                      <a:pt x="1059" y="338"/>
                      <a:pt x="1053" y="339"/>
                    </a:cubicBezTo>
                    <a:cubicBezTo>
                      <a:pt x="1053" y="332"/>
                      <a:pt x="1043" y="335"/>
                      <a:pt x="1039" y="331"/>
                    </a:cubicBezTo>
                    <a:cubicBezTo>
                      <a:pt x="1036" y="332"/>
                      <a:pt x="1033" y="331"/>
                      <a:pt x="1033" y="335"/>
                    </a:cubicBezTo>
                    <a:cubicBezTo>
                      <a:pt x="1034" y="336"/>
                      <a:pt x="1034" y="336"/>
                      <a:pt x="1034" y="336"/>
                    </a:cubicBezTo>
                    <a:cubicBezTo>
                      <a:pt x="1036" y="335"/>
                      <a:pt x="1041" y="335"/>
                      <a:pt x="1044" y="335"/>
                    </a:cubicBezTo>
                    <a:cubicBezTo>
                      <a:pt x="1044" y="339"/>
                      <a:pt x="1039" y="338"/>
                      <a:pt x="1038" y="339"/>
                    </a:cubicBezTo>
                    <a:cubicBezTo>
                      <a:pt x="1034" y="336"/>
                      <a:pt x="1028" y="338"/>
                      <a:pt x="1024" y="332"/>
                    </a:cubicBezTo>
                    <a:cubicBezTo>
                      <a:pt x="1015" y="331"/>
                      <a:pt x="1003" y="331"/>
                      <a:pt x="991" y="328"/>
                    </a:cubicBezTo>
                    <a:cubicBezTo>
                      <a:pt x="983" y="326"/>
                      <a:pt x="972" y="331"/>
                      <a:pt x="965" y="324"/>
                    </a:cubicBezTo>
                    <a:cubicBezTo>
                      <a:pt x="950" y="320"/>
                      <a:pt x="930" y="324"/>
                      <a:pt x="916" y="332"/>
                    </a:cubicBezTo>
                    <a:cubicBezTo>
                      <a:pt x="901" y="327"/>
                      <a:pt x="891" y="314"/>
                      <a:pt x="874" y="311"/>
                    </a:cubicBezTo>
                    <a:cubicBezTo>
                      <a:pt x="841" y="300"/>
                      <a:pt x="810" y="284"/>
                      <a:pt x="775" y="278"/>
                    </a:cubicBezTo>
                    <a:cubicBezTo>
                      <a:pt x="757" y="265"/>
                      <a:pt x="733" y="263"/>
                      <a:pt x="721" y="248"/>
                    </a:cubicBezTo>
                    <a:cubicBezTo>
                      <a:pt x="711" y="221"/>
                      <a:pt x="678" y="213"/>
                      <a:pt x="660" y="193"/>
                    </a:cubicBezTo>
                    <a:cubicBezTo>
                      <a:pt x="630" y="187"/>
                      <a:pt x="602" y="173"/>
                      <a:pt x="581" y="157"/>
                    </a:cubicBezTo>
                    <a:cubicBezTo>
                      <a:pt x="574" y="145"/>
                      <a:pt x="558" y="145"/>
                      <a:pt x="546" y="138"/>
                    </a:cubicBezTo>
                    <a:cubicBezTo>
                      <a:pt x="521" y="129"/>
                      <a:pt x="498" y="116"/>
                      <a:pt x="475" y="104"/>
                    </a:cubicBezTo>
                    <a:cubicBezTo>
                      <a:pt x="467" y="100"/>
                      <a:pt x="457" y="87"/>
                      <a:pt x="444" y="93"/>
                    </a:cubicBezTo>
                    <a:cubicBezTo>
                      <a:pt x="439" y="90"/>
                      <a:pt x="432" y="93"/>
                      <a:pt x="429" y="91"/>
                    </a:cubicBezTo>
                    <a:cubicBezTo>
                      <a:pt x="409" y="94"/>
                      <a:pt x="394" y="94"/>
                      <a:pt x="376" y="97"/>
                    </a:cubicBezTo>
                    <a:cubicBezTo>
                      <a:pt x="340" y="95"/>
                      <a:pt x="305" y="91"/>
                      <a:pt x="267" y="91"/>
                    </a:cubicBezTo>
                    <a:cubicBezTo>
                      <a:pt x="263" y="93"/>
                      <a:pt x="258" y="87"/>
                      <a:pt x="254" y="91"/>
                    </a:cubicBezTo>
                    <a:cubicBezTo>
                      <a:pt x="238" y="91"/>
                      <a:pt x="238" y="91"/>
                      <a:pt x="238" y="91"/>
                    </a:cubicBezTo>
                    <a:cubicBezTo>
                      <a:pt x="230" y="97"/>
                      <a:pt x="216" y="97"/>
                      <a:pt x="206" y="97"/>
                    </a:cubicBezTo>
                    <a:cubicBezTo>
                      <a:pt x="192" y="81"/>
                      <a:pt x="170" y="93"/>
                      <a:pt x="150" y="87"/>
                    </a:cubicBezTo>
                    <a:cubicBezTo>
                      <a:pt x="144" y="94"/>
                      <a:pt x="134" y="95"/>
                      <a:pt x="129" y="104"/>
                    </a:cubicBezTo>
                    <a:cubicBezTo>
                      <a:pt x="98" y="117"/>
                      <a:pt x="73" y="140"/>
                      <a:pt x="40" y="150"/>
                    </a:cubicBezTo>
                    <a:cubicBezTo>
                      <a:pt x="38" y="149"/>
                      <a:pt x="35" y="148"/>
                      <a:pt x="37" y="145"/>
                    </a:cubicBezTo>
                    <a:cubicBezTo>
                      <a:pt x="65" y="128"/>
                      <a:pt x="88" y="109"/>
                      <a:pt x="114" y="91"/>
                    </a:cubicBezTo>
                    <a:cubicBezTo>
                      <a:pt x="127" y="83"/>
                      <a:pt x="131" y="67"/>
                      <a:pt x="147" y="63"/>
                    </a:cubicBezTo>
                    <a:cubicBezTo>
                      <a:pt x="155" y="69"/>
                      <a:pt x="164" y="67"/>
                      <a:pt x="174" y="70"/>
                    </a:cubicBezTo>
                    <a:cubicBezTo>
                      <a:pt x="177" y="69"/>
                      <a:pt x="183" y="70"/>
                      <a:pt x="187" y="66"/>
                    </a:cubicBezTo>
                    <a:cubicBezTo>
                      <a:pt x="187" y="63"/>
                      <a:pt x="182" y="65"/>
                      <a:pt x="180" y="61"/>
                    </a:cubicBezTo>
                    <a:cubicBezTo>
                      <a:pt x="162" y="45"/>
                      <a:pt x="144" y="63"/>
                      <a:pt x="124" y="63"/>
                    </a:cubicBezTo>
                    <a:cubicBezTo>
                      <a:pt x="108" y="75"/>
                      <a:pt x="83" y="70"/>
                      <a:pt x="66" y="85"/>
                    </a:cubicBezTo>
                    <a:cubicBezTo>
                      <a:pt x="63" y="85"/>
                      <a:pt x="58" y="86"/>
                      <a:pt x="56" y="83"/>
                    </a:cubicBezTo>
                    <a:cubicBezTo>
                      <a:pt x="56" y="75"/>
                      <a:pt x="68" y="73"/>
                      <a:pt x="76" y="69"/>
                    </a:cubicBezTo>
                    <a:cubicBezTo>
                      <a:pt x="98" y="66"/>
                      <a:pt x="117" y="55"/>
                      <a:pt x="139" y="50"/>
                    </a:cubicBezTo>
                    <a:cubicBezTo>
                      <a:pt x="140" y="47"/>
                      <a:pt x="140" y="47"/>
                      <a:pt x="140" y="47"/>
                    </a:cubicBezTo>
                    <a:cubicBezTo>
                      <a:pt x="140" y="43"/>
                      <a:pt x="136" y="42"/>
                      <a:pt x="134" y="41"/>
                    </a:cubicBezTo>
                    <a:cubicBezTo>
                      <a:pt x="132" y="38"/>
                      <a:pt x="136" y="38"/>
                      <a:pt x="136" y="37"/>
                    </a:cubicBezTo>
                    <a:cubicBezTo>
                      <a:pt x="136" y="34"/>
                      <a:pt x="137" y="31"/>
                      <a:pt x="136" y="29"/>
                    </a:cubicBezTo>
                    <a:cubicBezTo>
                      <a:pt x="129" y="31"/>
                      <a:pt x="131" y="37"/>
                      <a:pt x="131" y="41"/>
                    </a:cubicBezTo>
                    <a:cubicBezTo>
                      <a:pt x="119" y="43"/>
                      <a:pt x="111" y="46"/>
                      <a:pt x="99" y="45"/>
                    </a:cubicBezTo>
                    <a:cubicBezTo>
                      <a:pt x="98" y="39"/>
                      <a:pt x="108" y="35"/>
                      <a:pt x="112" y="31"/>
                    </a:cubicBezTo>
                    <a:cubicBezTo>
                      <a:pt x="116" y="25"/>
                      <a:pt x="101" y="30"/>
                      <a:pt x="101" y="23"/>
                    </a:cubicBezTo>
                    <a:cubicBezTo>
                      <a:pt x="88" y="11"/>
                      <a:pt x="75" y="18"/>
                      <a:pt x="60" y="19"/>
                    </a:cubicBezTo>
                    <a:cubicBezTo>
                      <a:pt x="46" y="21"/>
                      <a:pt x="53" y="34"/>
                      <a:pt x="43" y="37"/>
                    </a:cubicBezTo>
                    <a:cubicBezTo>
                      <a:pt x="27" y="41"/>
                      <a:pt x="22" y="55"/>
                      <a:pt x="5" y="58"/>
                    </a:cubicBezTo>
                    <a:cubicBezTo>
                      <a:pt x="2" y="58"/>
                      <a:pt x="0" y="55"/>
                      <a:pt x="2" y="54"/>
                    </a:cubicBezTo>
                    <a:cubicBezTo>
                      <a:pt x="13" y="50"/>
                      <a:pt x="25" y="38"/>
                      <a:pt x="32" y="30"/>
                    </a:cubicBezTo>
                    <a:cubicBezTo>
                      <a:pt x="30" y="30"/>
                      <a:pt x="30" y="30"/>
                      <a:pt x="30" y="30"/>
                    </a:cubicBezTo>
                    <a:cubicBezTo>
                      <a:pt x="28" y="29"/>
                      <a:pt x="27" y="30"/>
                      <a:pt x="25" y="31"/>
                    </a:cubicBezTo>
                    <a:cubicBezTo>
                      <a:pt x="22" y="33"/>
                      <a:pt x="18" y="30"/>
                      <a:pt x="17" y="29"/>
                    </a:cubicBezTo>
                    <a:cubicBezTo>
                      <a:pt x="32" y="21"/>
                      <a:pt x="32" y="21"/>
                      <a:pt x="32" y="21"/>
                    </a:cubicBezTo>
                    <a:cubicBezTo>
                      <a:pt x="40" y="19"/>
                      <a:pt x="46" y="12"/>
                      <a:pt x="55" y="10"/>
                    </a:cubicBezTo>
                    <a:cubicBezTo>
                      <a:pt x="66" y="10"/>
                      <a:pt x="73" y="0"/>
                      <a:pt x="84" y="2"/>
                    </a:cubicBezTo>
                    <a:cubicBezTo>
                      <a:pt x="96" y="8"/>
                      <a:pt x="109" y="12"/>
                      <a:pt x="121" y="18"/>
                    </a:cubicBezTo>
                    <a:cubicBezTo>
                      <a:pt x="134" y="35"/>
                      <a:pt x="145" y="11"/>
                      <a:pt x="164" y="19"/>
                    </a:cubicBezTo>
                    <a:cubicBezTo>
                      <a:pt x="195" y="34"/>
                      <a:pt x="230" y="43"/>
                      <a:pt x="263" y="55"/>
                    </a:cubicBezTo>
                    <a:cubicBezTo>
                      <a:pt x="264" y="58"/>
                      <a:pt x="264" y="62"/>
                      <a:pt x="263" y="63"/>
                    </a:cubicBezTo>
                    <a:cubicBezTo>
                      <a:pt x="253" y="67"/>
                      <a:pt x="241" y="61"/>
                      <a:pt x="234" y="55"/>
                    </a:cubicBezTo>
                    <a:cubicBezTo>
                      <a:pt x="230" y="51"/>
                      <a:pt x="226" y="57"/>
                      <a:pt x="220" y="57"/>
                    </a:cubicBezTo>
                    <a:cubicBezTo>
                      <a:pt x="215" y="45"/>
                      <a:pt x="198" y="46"/>
                      <a:pt x="187" y="42"/>
                    </a:cubicBezTo>
                    <a:cubicBezTo>
                      <a:pt x="183" y="43"/>
                      <a:pt x="183" y="43"/>
                      <a:pt x="183" y="43"/>
                    </a:cubicBezTo>
                    <a:cubicBezTo>
                      <a:pt x="187" y="54"/>
                      <a:pt x="205" y="54"/>
                      <a:pt x="215" y="61"/>
                    </a:cubicBezTo>
                    <a:cubicBezTo>
                      <a:pt x="221" y="65"/>
                      <a:pt x="208" y="69"/>
                      <a:pt x="216" y="73"/>
                    </a:cubicBezTo>
                    <a:cubicBezTo>
                      <a:pt x="246" y="75"/>
                      <a:pt x="277" y="77"/>
                      <a:pt x="309" y="82"/>
                    </a:cubicBezTo>
                    <a:cubicBezTo>
                      <a:pt x="338" y="83"/>
                      <a:pt x="371" y="85"/>
                      <a:pt x="401" y="79"/>
                    </a:cubicBezTo>
                    <a:cubicBezTo>
                      <a:pt x="424" y="78"/>
                      <a:pt x="451" y="66"/>
                      <a:pt x="472" y="79"/>
                    </a:cubicBezTo>
                    <a:cubicBezTo>
                      <a:pt x="492" y="95"/>
                      <a:pt x="516" y="109"/>
                      <a:pt x="541" y="117"/>
                    </a:cubicBezTo>
                    <a:cubicBezTo>
                      <a:pt x="548" y="126"/>
                      <a:pt x="563" y="125"/>
                      <a:pt x="574" y="128"/>
                    </a:cubicBezTo>
                    <a:cubicBezTo>
                      <a:pt x="604" y="136"/>
                      <a:pt x="617" y="161"/>
                      <a:pt x="645" y="172"/>
                    </a:cubicBezTo>
                    <a:cubicBezTo>
                      <a:pt x="660" y="172"/>
                      <a:pt x="665" y="185"/>
                      <a:pt x="676" y="187"/>
                    </a:cubicBezTo>
                    <a:cubicBezTo>
                      <a:pt x="703" y="200"/>
                      <a:pt x="718" y="228"/>
                      <a:pt x="746" y="240"/>
                    </a:cubicBezTo>
                    <a:cubicBezTo>
                      <a:pt x="751" y="245"/>
                      <a:pt x="756" y="253"/>
                      <a:pt x="766" y="253"/>
                    </a:cubicBezTo>
                    <a:cubicBezTo>
                      <a:pt x="771" y="260"/>
                      <a:pt x="780" y="263"/>
                      <a:pt x="789" y="265"/>
                    </a:cubicBezTo>
                    <a:cubicBezTo>
                      <a:pt x="795" y="271"/>
                      <a:pt x="807" y="269"/>
                      <a:pt x="815" y="272"/>
                    </a:cubicBezTo>
                    <a:cubicBezTo>
                      <a:pt x="825" y="276"/>
                      <a:pt x="838" y="275"/>
                      <a:pt x="846" y="283"/>
                    </a:cubicBezTo>
                    <a:cubicBezTo>
                      <a:pt x="858" y="280"/>
                      <a:pt x="860" y="291"/>
                      <a:pt x="868" y="295"/>
                    </a:cubicBezTo>
                    <a:cubicBezTo>
                      <a:pt x="871" y="292"/>
                      <a:pt x="878" y="295"/>
                      <a:pt x="879" y="290"/>
                    </a:cubicBezTo>
                    <a:cubicBezTo>
                      <a:pt x="883" y="295"/>
                      <a:pt x="888" y="299"/>
                      <a:pt x="894" y="298"/>
                    </a:cubicBezTo>
                    <a:cubicBezTo>
                      <a:pt x="902" y="306"/>
                      <a:pt x="919" y="299"/>
                      <a:pt x="930" y="302"/>
                    </a:cubicBezTo>
                    <a:cubicBezTo>
                      <a:pt x="947" y="292"/>
                      <a:pt x="954" y="308"/>
                      <a:pt x="970" y="304"/>
                    </a:cubicBezTo>
                    <a:cubicBezTo>
                      <a:pt x="978" y="298"/>
                      <a:pt x="977" y="310"/>
                      <a:pt x="983" y="310"/>
                    </a:cubicBezTo>
                    <a:cubicBezTo>
                      <a:pt x="1006" y="314"/>
                      <a:pt x="1026" y="319"/>
                      <a:pt x="1049" y="314"/>
                    </a:cubicBezTo>
                    <a:cubicBezTo>
                      <a:pt x="1069" y="320"/>
                      <a:pt x="1089" y="318"/>
                      <a:pt x="1110" y="316"/>
                    </a:cubicBezTo>
                    <a:cubicBezTo>
                      <a:pt x="1135" y="302"/>
                      <a:pt x="1165" y="320"/>
                      <a:pt x="1189" y="328"/>
                    </a:cubicBezTo>
                    <a:cubicBezTo>
                      <a:pt x="1204" y="336"/>
                      <a:pt x="1224" y="338"/>
                      <a:pt x="1236" y="350"/>
                    </a:cubicBezTo>
                    <a:cubicBezTo>
                      <a:pt x="1254" y="350"/>
                      <a:pt x="1265" y="359"/>
                      <a:pt x="1280" y="366"/>
                    </a:cubicBezTo>
                    <a:cubicBezTo>
                      <a:pt x="1283" y="365"/>
                      <a:pt x="1283" y="365"/>
                      <a:pt x="1283" y="365"/>
                    </a:cubicBezTo>
                    <a:cubicBezTo>
                      <a:pt x="1287" y="373"/>
                      <a:pt x="1298" y="374"/>
                      <a:pt x="1305" y="381"/>
                    </a:cubicBezTo>
                    <a:cubicBezTo>
                      <a:pt x="1338" y="391"/>
                      <a:pt x="1358" y="417"/>
                      <a:pt x="1391" y="429"/>
                    </a:cubicBezTo>
                    <a:cubicBezTo>
                      <a:pt x="1400" y="430"/>
                      <a:pt x="1415" y="429"/>
                      <a:pt x="1425" y="431"/>
                    </a:cubicBezTo>
                    <a:cubicBezTo>
                      <a:pt x="1440" y="434"/>
                      <a:pt x="1457" y="423"/>
                      <a:pt x="1468" y="434"/>
                    </a:cubicBezTo>
                    <a:cubicBezTo>
                      <a:pt x="1457" y="448"/>
                      <a:pt x="1437" y="437"/>
                      <a:pt x="1424" y="439"/>
                    </a:cubicBezTo>
                    <a:cubicBezTo>
                      <a:pt x="1424" y="449"/>
                      <a:pt x="1435" y="448"/>
                      <a:pt x="1440" y="452"/>
                    </a:cubicBezTo>
                    <a:cubicBezTo>
                      <a:pt x="1447" y="452"/>
                      <a:pt x="1447" y="461"/>
                      <a:pt x="1455" y="458"/>
                    </a:cubicBezTo>
                    <a:cubicBezTo>
                      <a:pt x="1466" y="466"/>
                      <a:pt x="1481" y="469"/>
                      <a:pt x="1496" y="474"/>
                    </a:cubicBezTo>
                    <a:cubicBezTo>
                      <a:pt x="1508" y="478"/>
                      <a:pt x="1521" y="474"/>
                      <a:pt x="1529" y="482"/>
                    </a:cubicBezTo>
                    <a:cubicBezTo>
                      <a:pt x="1542" y="484"/>
                      <a:pt x="1552" y="489"/>
                      <a:pt x="1562" y="494"/>
                    </a:cubicBezTo>
                    <a:cubicBezTo>
                      <a:pt x="1582" y="500"/>
                      <a:pt x="1584" y="518"/>
                      <a:pt x="1597" y="529"/>
                    </a:cubicBezTo>
                    <a:cubicBezTo>
                      <a:pt x="1608" y="549"/>
                      <a:pt x="1638" y="548"/>
                      <a:pt x="1659" y="559"/>
                    </a:cubicBezTo>
                    <a:cubicBezTo>
                      <a:pt x="1699" y="569"/>
                      <a:pt x="1730" y="596"/>
                      <a:pt x="1767" y="616"/>
                    </a:cubicBezTo>
                    <a:cubicBezTo>
                      <a:pt x="1775" y="623"/>
                      <a:pt x="1785" y="624"/>
                      <a:pt x="1796" y="627"/>
                    </a:cubicBezTo>
                    <a:cubicBezTo>
                      <a:pt x="1808" y="624"/>
                      <a:pt x="1813" y="638"/>
                      <a:pt x="1824" y="636"/>
                    </a:cubicBezTo>
                    <a:cubicBezTo>
                      <a:pt x="1836" y="631"/>
                      <a:pt x="1819" y="624"/>
                      <a:pt x="1824" y="618"/>
                    </a:cubicBezTo>
                    <a:cubicBezTo>
                      <a:pt x="1824" y="612"/>
                      <a:pt x="1828" y="605"/>
                      <a:pt x="1821" y="603"/>
                    </a:cubicBezTo>
                    <a:cubicBezTo>
                      <a:pt x="1805" y="604"/>
                      <a:pt x="1790" y="599"/>
                      <a:pt x="1773" y="600"/>
                    </a:cubicBezTo>
                    <a:cubicBezTo>
                      <a:pt x="1770" y="600"/>
                      <a:pt x="1768" y="596"/>
                      <a:pt x="1770" y="595"/>
                    </a:cubicBezTo>
                    <a:cubicBezTo>
                      <a:pt x="1778" y="592"/>
                      <a:pt x="1785" y="595"/>
                      <a:pt x="1793" y="596"/>
                    </a:cubicBezTo>
                    <a:cubicBezTo>
                      <a:pt x="1805" y="591"/>
                      <a:pt x="1824" y="600"/>
                      <a:pt x="1828" y="584"/>
                    </a:cubicBezTo>
                    <a:cubicBezTo>
                      <a:pt x="1826" y="583"/>
                      <a:pt x="1826" y="577"/>
                      <a:pt x="1821" y="579"/>
                    </a:cubicBezTo>
                    <a:cubicBezTo>
                      <a:pt x="1775" y="581"/>
                      <a:pt x="1775" y="581"/>
                      <a:pt x="1775" y="581"/>
                    </a:cubicBezTo>
                    <a:cubicBezTo>
                      <a:pt x="1773" y="581"/>
                      <a:pt x="1768" y="581"/>
                      <a:pt x="1768" y="579"/>
                    </a:cubicBezTo>
                    <a:cubicBezTo>
                      <a:pt x="1770" y="576"/>
                      <a:pt x="1775" y="576"/>
                      <a:pt x="1777" y="576"/>
                    </a:cubicBezTo>
                    <a:cubicBezTo>
                      <a:pt x="1796" y="575"/>
                      <a:pt x="1816" y="571"/>
                      <a:pt x="1836" y="572"/>
                    </a:cubicBezTo>
                    <a:cubicBezTo>
                      <a:pt x="1839" y="569"/>
                      <a:pt x="1842" y="569"/>
                      <a:pt x="1847" y="569"/>
                    </a:cubicBezTo>
                    <a:cubicBezTo>
                      <a:pt x="1859" y="569"/>
                      <a:pt x="1872" y="564"/>
                      <a:pt x="1884" y="567"/>
                    </a:cubicBezTo>
                    <a:cubicBezTo>
                      <a:pt x="1887" y="569"/>
                      <a:pt x="1884" y="572"/>
                      <a:pt x="1882" y="573"/>
                    </a:cubicBezTo>
                    <a:cubicBezTo>
                      <a:pt x="1875" y="575"/>
                      <a:pt x="1866" y="583"/>
                      <a:pt x="1862" y="575"/>
                    </a:cubicBezTo>
                    <a:cubicBezTo>
                      <a:pt x="1856" y="581"/>
                      <a:pt x="1841" y="576"/>
                      <a:pt x="1836" y="583"/>
                    </a:cubicBezTo>
                    <a:cubicBezTo>
                      <a:pt x="1841" y="588"/>
                      <a:pt x="1828" y="592"/>
                      <a:pt x="1836" y="596"/>
                    </a:cubicBezTo>
                    <a:cubicBezTo>
                      <a:pt x="1834" y="597"/>
                      <a:pt x="1829" y="599"/>
                      <a:pt x="1831" y="601"/>
                    </a:cubicBezTo>
                    <a:cubicBezTo>
                      <a:pt x="1831" y="603"/>
                      <a:pt x="1834" y="603"/>
                      <a:pt x="1836" y="603"/>
                    </a:cubicBezTo>
                    <a:cubicBezTo>
                      <a:pt x="1839" y="599"/>
                      <a:pt x="1841" y="596"/>
                      <a:pt x="1841" y="591"/>
                    </a:cubicBezTo>
                    <a:cubicBezTo>
                      <a:pt x="1844" y="591"/>
                      <a:pt x="1847" y="593"/>
                      <a:pt x="1851" y="592"/>
                    </a:cubicBezTo>
                    <a:cubicBezTo>
                      <a:pt x="1861" y="593"/>
                      <a:pt x="1872" y="591"/>
                      <a:pt x="1882" y="591"/>
                    </a:cubicBezTo>
                    <a:cubicBezTo>
                      <a:pt x="1892" y="591"/>
                      <a:pt x="1899" y="583"/>
                      <a:pt x="1907" y="589"/>
                    </a:cubicBezTo>
                    <a:cubicBezTo>
                      <a:pt x="1904" y="603"/>
                      <a:pt x="1879" y="597"/>
                      <a:pt x="1864" y="601"/>
                    </a:cubicBezTo>
                    <a:cubicBezTo>
                      <a:pt x="1856" y="604"/>
                      <a:pt x="1844" y="600"/>
                      <a:pt x="1838" y="607"/>
                    </a:cubicBezTo>
                    <a:cubicBezTo>
                      <a:pt x="1836" y="609"/>
                      <a:pt x="1836" y="615"/>
                      <a:pt x="1838" y="619"/>
                    </a:cubicBezTo>
                    <a:cubicBezTo>
                      <a:pt x="1841" y="620"/>
                      <a:pt x="1844" y="620"/>
                      <a:pt x="1847" y="619"/>
                    </a:cubicBezTo>
                    <a:cubicBezTo>
                      <a:pt x="1872" y="619"/>
                      <a:pt x="1897" y="613"/>
                      <a:pt x="1922" y="613"/>
                    </a:cubicBezTo>
                    <a:cubicBezTo>
                      <a:pt x="1928" y="615"/>
                      <a:pt x="1938" y="605"/>
                      <a:pt x="1941" y="615"/>
                    </a:cubicBezTo>
                    <a:cubicBezTo>
                      <a:pt x="1943" y="620"/>
                      <a:pt x="1935" y="619"/>
                      <a:pt x="1932" y="622"/>
                    </a:cubicBezTo>
                    <a:cubicBezTo>
                      <a:pt x="1904" y="631"/>
                      <a:pt x="1872" y="626"/>
                      <a:pt x="1841" y="624"/>
                    </a:cubicBezTo>
                    <a:cubicBezTo>
                      <a:pt x="1838" y="627"/>
                      <a:pt x="1838" y="630"/>
                      <a:pt x="1838" y="634"/>
                    </a:cubicBezTo>
                    <a:cubicBezTo>
                      <a:pt x="1849" y="646"/>
                      <a:pt x="1869" y="635"/>
                      <a:pt x="1885" y="636"/>
                    </a:cubicBezTo>
                    <a:cubicBezTo>
                      <a:pt x="1894" y="631"/>
                      <a:pt x="1904" y="635"/>
                      <a:pt x="1912" y="636"/>
                    </a:cubicBezTo>
                    <a:cubicBezTo>
                      <a:pt x="1922" y="634"/>
                      <a:pt x="1933" y="635"/>
                      <a:pt x="1941" y="632"/>
                    </a:cubicBezTo>
                    <a:cubicBezTo>
                      <a:pt x="1945" y="631"/>
                      <a:pt x="1948" y="632"/>
                      <a:pt x="1946" y="635"/>
                    </a:cubicBezTo>
                    <a:cubicBezTo>
                      <a:pt x="1945" y="642"/>
                      <a:pt x="1937" y="643"/>
                      <a:pt x="1930" y="644"/>
                    </a:cubicBezTo>
                    <a:cubicBezTo>
                      <a:pt x="1922" y="648"/>
                      <a:pt x="1908" y="642"/>
                      <a:pt x="1904" y="650"/>
                    </a:cubicBezTo>
                    <a:cubicBezTo>
                      <a:pt x="1904" y="652"/>
                      <a:pt x="1902" y="656"/>
                      <a:pt x="1905" y="659"/>
                    </a:cubicBezTo>
                    <a:cubicBezTo>
                      <a:pt x="1908" y="660"/>
                      <a:pt x="1913" y="660"/>
                      <a:pt x="1915" y="659"/>
                    </a:cubicBezTo>
                    <a:cubicBezTo>
                      <a:pt x="1930" y="656"/>
                      <a:pt x="1945" y="659"/>
                      <a:pt x="1961" y="655"/>
                    </a:cubicBezTo>
                    <a:cubicBezTo>
                      <a:pt x="1965" y="663"/>
                      <a:pt x="1974" y="652"/>
                      <a:pt x="1978" y="660"/>
                    </a:cubicBezTo>
                    <a:cubicBezTo>
                      <a:pt x="1974" y="663"/>
                      <a:pt x="1974" y="663"/>
                      <a:pt x="1974" y="663"/>
                    </a:cubicBezTo>
                    <a:cubicBezTo>
                      <a:pt x="1961" y="668"/>
                      <a:pt x="1943" y="668"/>
                      <a:pt x="1928" y="668"/>
                    </a:cubicBezTo>
                    <a:cubicBezTo>
                      <a:pt x="1922" y="670"/>
                      <a:pt x="1915" y="670"/>
                      <a:pt x="1910" y="664"/>
                    </a:cubicBezTo>
                    <a:cubicBezTo>
                      <a:pt x="1907" y="668"/>
                      <a:pt x="1900" y="671"/>
                      <a:pt x="1904" y="675"/>
                    </a:cubicBezTo>
                    <a:cubicBezTo>
                      <a:pt x="1925" y="678"/>
                      <a:pt x="1948" y="683"/>
                      <a:pt x="1968" y="684"/>
                    </a:cubicBezTo>
                    <a:cubicBezTo>
                      <a:pt x="1978" y="684"/>
                      <a:pt x="1973" y="676"/>
                      <a:pt x="1978" y="674"/>
                    </a:cubicBezTo>
                    <a:cubicBezTo>
                      <a:pt x="1986" y="675"/>
                      <a:pt x="1983" y="683"/>
                      <a:pt x="1989" y="687"/>
                    </a:cubicBezTo>
                    <a:cubicBezTo>
                      <a:pt x="1998" y="690"/>
                      <a:pt x="2006" y="690"/>
                      <a:pt x="2012" y="687"/>
                    </a:cubicBezTo>
                    <a:cubicBezTo>
                      <a:pt x="2016" y="684"/>
                      <a:pt x="2016" y="679"/>
                      <a:pt x="2012" y="676"/>
                    </a:cubicBezTo>
                    <a:cubicBezTo>
                      <a:pt x="2012" y="674"/>
                      <a:pt x="2007" y="672"/>
                      <a:pt x="2004" y="672"/>
                    </a:cubicBezTo>
                    <a:cubicBezTo>
                      <a:pt x="1999" y="667"/>
                      <a:pt x="2011" y="666"/>
                      <a:pt x="2009" y="660"/>
                    </a:cubicBezTo>
                    <a:cubicBezTo>
                      <a:pt x="2011" y="643"/>
                      <a:pt x="1991" y="655"/>
                      <a:pt x="1983" y="650"/>
                    </a:cubicBezTo>
                    <a:cubicBezTo>
                      <a:pt x="1984" y="642"/>
                      <a:pt x="1999" y="647"/>
                      <a:pt x="2004" y="640"/>
                    </a:cubicBezTo>
                    <a:cubicBezTo>
                      <a:pt x="2004" y="636"/>
                      <a:pt x="2006" y="632"/>
                      <a:pt x="2002" y="630"/>
                    </a:cubicBezTo>
                    <a:cubicBezTo>
                      <a:pt x="1993" y="631"/>
                      <a:pt x="1984" y="627"/>
                      <a:pt x="1974" y="628"/>
                    </a:cubicBezTo>
                    <a:cubicBezTo>
                      <a:pt x="1973" y="627"/>
                      <a:pt x="1968" y="627"/>
                      <a:pt x="1968" y="624"/>
                    </a:cubicBezTo>
                    <a:cubicBezTo>
                      <a:pt x="1978" y="620"/>
                      <a:pt x="1993" y="624"/>
                      <a:pt x="2002" y="618"/>
                    </a:cubicBezTo>
                    <a:cubicBezTo>
                      <a:pt x="2001" y="600"/>
                      <a:pt x="1979" y="618"/>
                      <a:pt x="1968" y="611"/>
                    </a:cubicBezTo>
                    <a:cubicBezTo>
                      <a:pt x="1971" y="607"/>
                      <a:pt x="1979" y="605"/>
                      <a:pt x="1983" y="601"/>
                    </a:cubicBezTo>
                    <a:cubicBezTo>
                      <a:pt x="1986" y="608"/>
                      <a:pt x="1996" y="604"/>
                      <a:pt x="2002" y="605"/>
                    </a:cubicBezTo>
                    <a:cubicBezTo>
                      <a:pt x="2004" y="603"/>
                      <a:pt x="2007" y="603"/>
                      <a:pt x="2006" y="599"/>
                    </a:cubicBezTo>
                    <a:cubicBezTo>
                      <a:pt x="2007" y="595"/>
                      <a:pt x="2001" y="593"/>
                      <a:pt x="1998" y="593"/>
                    </a:cubicBezTo>
                    <a:cubicBezTo>
                      <a:pt x="1988" y="596"/>
                      <a:pt x="1974" y="595"/>
                      <a:pt x="1966" y="597"/>
                    </a:cubicBezTo>
                    <a:cubicBezTo>
                      <a:pt x="1963" y="596"/>
                      <a:pt x="1961" y="593"/>
                      <a:pt x="1963" y="591"/>
                    </a:cubicBezTo>
                    <a:cubicBezTo>
                      <a:pt x="1966" y="591"/>
                      <a:pt x="1971" y="588"/>
                      <a:pt x="1973" y="589"/>
                    </a:cubicBezTo>
                    <a:cubicBezTo>
                      <a:pt x="1988" y="592"/>
                      <a:pt x="2001" y="584"/>
                      <a:pt x="2016" y="584"/>
                    </a:cubicBezTo>
                    <a:cubicBezTo>
                      <a:pt x="2024" y="583"/>
                      <a:pt x="2040" y="585"/>
                      <a:pt x="2042" y="577"/>
                    </a:cubicBezTo>
                    <a:cubicBezTo>
                      <a:pt x="2017" y="575"/>
                      <a:pt x="1993" y="576"/>
                      <a:pt x="1968" y="577"/>
                    </a:cubicBezTo>
                    <a:cubicBezTo>
                      <a:pt x="1963" y="580"/>
                      <a:pt x="1955" y="579"/>
                      <a:pt x="1950" y="577"/>
                    </a:cubicBezTo>
                    <a:cubicBezTo>
                      <a:pt x="1946" y="576"/>
                      <a:pt x="1950" y="573"/>
                      <a:pt x="1951" y="572"/>
                    </a:cubicBezTo>
                    <a:cubicBezTo>
                      <a:pt x="1966" y="572"/>
                      <a:pt x="1979" y="567"/>
                      <a:pt x="1993" y="568"/>
                    </a:cubicBezTo>
                    <a:cubicBezTo>
                      <a:pt x="2006" y="567"/>
                      <a:pt x="2017" y="568"/>
                      <a:pt x="2029" y="565"/>
                    </a:cubicBezTo>
                    <a:cubicBezTo>
                      <a:pt x="2039" y="572"/>
                      <a:pt x="2049" y="561"/>
                      <a:pt x="2060" y="563"/>
                    </a:cubicBezTo>
                    <a:cubicBezTo>
                      <a:pt x="2065" y="564"/>
                      <a:pt x="2070" y="567"/>
                      <a:pt x="2068" y="571"/>
                    </a:cubicBezTo>
                    <a:cubicBezTo>
                      <a:pt x="2062" y="576"/>
                      <a:pt x="2052" y="576"/>
                      <a:pt x="2044" y="577"/>
                    </a:cubicBezTo>
                    <a:cubicBezTo>
                      <a:pt x="2045" y="580"/>
                      <a:pt x="2045" y="580"/>
                      <a:pt x="2045" y="580"/>
                    </a:cubicBezTo>
                    <a:cubicBezTo>
                      <a:pt x="2047" y="581"/>
                      <a:pt x="2049" y="580"/>
                      <a:pt x="2049" y="579"/>
                    </a:cubicBezTo>
                    <a:cubicBezTo>
                      <a:pt x="2062" y="583"/>
                      <a:pt x="2070" y="575"/>
                      <a:pt x="2082" y="573"/>
                    </a:cubicBezTo>
                    <a:cubicBezTo>
                      <a:pt x="2085" y="576"/>
                      <a:pt x="2087" y="577"/>
                      <a:pt x="2087" y="580"/>
                    </a:cubicBezTo>
                    <a:cubicBezTo>
                      <a:pt x="2082" y="587"/>
                      <a:pt x="2072" y="588"/>
                      <a:pt x="2064" y="587"/>
                    </a:cubicBezTo>
                    <a:cubicBezTo>
                      <a:pt x="2049" y="589"/>
                      <a:pt x="2031" y="587"/>
                      <a:pt x="2019" y="595"/>
                    </a:cubicBezTo>
                    <a:cubicBezTo>
                      <a:pt x="2024" y="611"/>
                      <a:pt x="2047" y="596"/>
                      <a:pt x="2060" y="599"/>
                    </a:cubicBezTo>
                    <a:cubicBezTo>
                      <a:pt x="2064" y="597"/>
                      <a:pt x="2065" y="597"/>
                      <a:pt x="2067" y="599"/>
                    </a:cubicBezTo>
                    <a:cubicBezTo>
                      <a:pt x="2075" y="595"/>
                      <a:pt x="2083" y="588"/>
                      <a:pt x="2093" y="592"/>
                    </a:cubicBezTo>
                    <a:cubicBezTo>
                      <a:pt x="2090" y="608"/>
                      <a:pt x="2067" y="603"/>
                      <a:pt x="2054" y="609"/>
                    </a:cubicBezTo>
                    <a:cubicBezTo>
                      <a:pt x="2044" y="612"/>
                      <a:pt x="2029" y="607"/>
                      <a:pt x="2022" y="616"/>
                    </a:cubicBezTo>
                    <a:cubicBezTo>
                      <a:pt x="2031" y="620"/>
                      <a:pt x="2039" y="616"/>
                      <a:pt x="2047" y="615"/>
                    </a:cubicBezTo>
                    <a:cubicBezTo>
                      <a:pt x="2065" y="616"/>
                      <a:pt x="2080" y="612"/>
                      <a:pt x="2096" y="612"/>
                    </a:cubicBezTo>
                    <a:cubicBezTo>
                      <a:pt x="2103" y="634"/>
                      <a:pt x="2065" y="618"/>
                      <a:pt x="2060" y="632"/>
                    </a:cubicBezTo>
                    <a:cubicBezTo>
                      <a:pt x="2070" y="639"/>
                      <a:pt x="2078" y="631"/>
                      <a:pt x="2090" y="632"/>
                    </a:cubicBezTo>
                    <a:cubicBezTo>
                      <a:pt x="2098" y="635"/>
                      <a:pt x="2111" y="623"/>
                      <a:pt x="2113" y="635"/>
                    </a:cubicBezTo>
                    <a:cubicBezTo>
                      <a:pt x="2113" y="636"/>
                      <a:pt x="2111" y="638"/>
                      <a:pt x="2110" y="636"/>
                    </a:cubicBezTo>
                    <a:cubicBezTo>
                      <a:pt x="2100" y="651"/>
                      <a:pt x="2078" y="639"/>
                      <a:pt x="2064" y="644"/>
                    </a:cubicBezTo>
                    <a:cubicBezTo>
                      <a:pt x="2062" y="650"/>
                      <a:pt x="2060" y="656"/>
                      <a:pt x="2067" y="660"/>
                    </a:cubicBezTo>
                    <a:cubicBezTo>
                      <a:pt x="2068" y="660"/>
                      <a:pt x="2072" y="662"/>
                      <a:pt x="2073" y="660"/>
                    </a:cubicBezTo>
                    <a:cubicBezTo>
                      <a:pt x="2090" y="662"/>
                      <a:pt x="2105" y="648"/>
                      <a:pt x="2118" y="658"/>
                    </a:cubicBezTo>
                    <a:cubicBezTo>
                      <a:pt x="2118" y="654"/>
                      <a:pt x="2121" y="650"/>
                      <a:pt x="2128" y="651"/>
                    </a:cubicBezTo>
                    <a:cubicBezTo>
                      <a:pt x="2131" y="651"/>
                      <a:pt x="2134" y="651"/>
                      <a:pt x="2134" y="655"/>
                    </a:cubicBezTo>
                    <a:cubicBezTo>
                      <a:pt x="2121" y="668"/>
                      <a:pt x="2101" y="668"/>
                      <a:pt x="2083" y="671"/>
                    </a:cubicBezTo>
                    <a:cubicBezTo>
                      <a:pt x="2075" y="668"/>
                      <a:pt x="2067" y="672"/>
                      <a:pt x="2062" y="676"/>
                    </a:cubicBezTo>
                    <a:cubicBezTo>
                      <a:pt x="2057" y="683"/>
                      <a:pt x="2067" y="687"/>
                      <a:pt x="2064" y="694"/>
                    </a:cubicBezTo>
                    <a:cubicBezTo>
                      <a:pt x="2067" y="687"/>
                      <a:pt x="2067" y="687"/>
                      <a:pt x="2067" y="687"/>
                    </a:cubicBezTo>
                    <a:cubicBezTo>
                      <a:pt x="2093" y="683"/>
                      <a:pt x="2120" y="680"/>
                      <a:pt x="2146" y="675"/>
                    </a:cubicBezTo>
                    <a:cubicBezTo>
                      <a:pt x="2144" y="679"/>
                      <a:pt x="2144" y="683"/>
                      <a:pt x="2139" y="686"/>
                    </a:cubicBezTo>
                    <a:cubicBezTo>
                      <a:pt x="2133" y="688"/>
                      <a:pt x="2123" y="690"/>
                      <a:pt x="2115" y="690"/>
                    </a:cubicBezTo>
                    <a:cubicBezTo>
                      <a:pt x="2105" y="694"/>
                      <a:pt x="2087" y="690"/>
                      <a:pt x="2080" y="696"/>
                    </a:cubicBezTo>
                    <a:cubicBezTo>
                      <a:pt x="2093" y="700"/>
                      <a:pt x="2108" y="698"/>
                      <a:pt x="2123" y="699"/>
                    </a:cubicBezTo>
                    <a:cubicBezTo>
                      <a:pt x="2138" y="700"/>
                      <a:pt x="2153" y="698"/>
                      <a:pt x="2167" y="699"/>
                    </a:cubicBezTo>
                    <a:cubicBezTo>
                      <a:pt x="2177" y="700"/>
                      <a:pt x="2189" y="699"/>
                      <a:pt x="2192" y="692"/>
                    </a:cubicBezTo>
                    <a:cubicBezTo>
                      <a:pt x="2186" y="686"/>
                      <a:pt x="2186" y="686"/>
                      <a:pt x="2186" y="686"/>
                    </a:cubicBezTo>
                    <a:cubicBezTo>
                      <a:pt x="2194" y="679"/>
                      <a:pt x="2194" y="679"/>
                      <a:pt x="2194" y="679"/>
                    </a:cubicBezTo>
                    <a:cubicBezTo>
                      <a:pt x="2187" y="671"/>
                      <a:pt x="2187" y="671"/>
                      <a:pt x="2187" y="671"/>
                    </a:cubicBezTo>
                    <a:cubicBezTo>
                      <a:pt x="2179" y="670"/>
                      <a:pt x="2172" y="672"/>
                      <a:pt x="2167" y="672"/>
                    </a:cubicBezTo>
                    <a:cubicBezTo>
                      <a:pt x="2158" y="672"/>
                      <a:pt x="2146" y="676"/>
                      <a:pt x="2141" y="668"/>
                    </a:cubicBezTo>
                    <a:cubicBezTo>
                      <a:pt x="2156" y="660"/>
                      <a:pt x="2176" y="672"/>
                      <a:pt x="2189" y="662"/>
                    </a:cubicBezTo>
                    <a:cubicBezTo>
                      <a:pt x="2191" y="659"/>
                      <a:pt x="2192" y="654"/>
                      <a:pt x="2189" y="651"/>
                    </a:cubicBezTo>
                    <a:cubicBezTo>
                      <a:pt x="2179" y="650"/>
                      <a:pt x="2166" y="655"/>
                      <a:pt x="2161" y="647"/>
                    </a:cubicBezTo>
                    <a:cubicBezTo>
                      <a:pt x="2161" y="646"/>
                      <a:pt x="2164" y="646"/>
                      <a:pt x="2166" y="644"/>
                    </a:cubicBezTo>
                    <a:cubicBezTo>
                      <a:pt x="2169" y="648"/>
                      <a:pt x="2174" y="643"/>
                      <a:pt x="2181" y="646"/>
                    </a:cubicBezTo>
                    <a:cubicBezTo>
                      <a:pt x="2182" y="643"/>
                      <a:pt x="2189" y="646"/>
                      <a:pt x="2189" y="640"/>
                    </a:cubicBezTo>
                    <a:cubicBezTo>
                      <a:pt x="2179" y="634"/>
                      <a:pt x="2164" y="636"/>
                      <a:pt x="2153" y="638"/>
                    </a:cubicBezTo>
                    <a:cubicBezTo>
                      <a:pt x="2149" y="636"/>
                      <a:pt x="2148" y="635"/>
                      <a:pt x="2148" y="632"/>
                    </a:cubicBezTo>
                    <a:cubicBezTo>
                      <a:pt x="2159" y="630"/>
                      <a:pt x="2171" y="634"/>
                      <a:pt x="2182" y="632"/>
                    </a:cubicBezTo>
                    <a:cubicBezTo>
                      <a:pt x="2186" y="630"/>
                      <a:pt x="2187" y="627"/>
                      <a:pt x="2187" y="623"/>
                    </a:cubicBezTo>
                    <a:cubicBezTo>
                      <a:pt x="2167" y="620"/>
                      <a:pt x="2149" y="626"/>
                      <a:pt x="2129" y="620"/>
                    </a:cubicBezTo>
                    <a:cubicBezTo>
                      <a:pt x="2125" y="609"/>
                      <a:pt x="2141" y="619"/>
                      <a:pt x="2146" y="613"/>
                    </a:cubicBezTo>
                    <a:cubicBezTo>
                      <a:pt x="2156" y="615"/>
                      <a:pt x="2154" y="607"/>
                      <a:pt x="2159" y="604"/>
                    </a:cubicBezTo>
                    <a:cubicBezTo>
                      <a:pt x="2189" y="604"/>
                      <a:pt x="2215" y="599"/>
                      <a:pt x="2242" y="595"/>
                    </a:cubicBezTo>
                    <a:cubicBezTo>
                      <a:pt x="2245" y="595"/>
                      <a:pt x="2248" y="597"/>
                      <a:pt x="2247" y="600"/>
                    </a:cubicBezTo>
                    <a:cubicBezTo>
                      <a:pt x="2245" y="604"/>
                      <a:pt x="2240" y="604"/>
                      <a:pt x="2235" y="605"/>
                    </a:cubicBezTo>
                    <a:cubicBezTo>
                      <a:pt x="2223" y="615"/>
                      <a:pt x="2210" y="603"/>
                      <a:pt x="2199" y="611"/>
                    </a:cubicBezTo>
                    <a:cubicBezTo>
                      <a:pt x="2202" y="613"/>
                      <a:pt x="2202" y="613"/>
                      <a:pt x="2202" y="613"/>
                    </a:cubicBezTo>
                    <a:cubicBezTo>
                      <a:pt x="2268" y="619"/>
                      <a:pt x="2336" y="607"/>
                      <a:pt x="2400" y="603"/>
                    </a:cubicBezTo>
                    <a:cubicBezTo>
                      <a:pt x="2410" y="611"/>
                      <a:pt x="2435" y="597"/>
                      <a:pt x="2433" y="615"/>
                    </a:cubicBezTo>
                    <a:cubicBezTo>
                      <a:pt x="2421" y="613"/>
                      <a:pt x="2410" y="613"/>
                      <a:pt x="2398" y="615"/>
                    </a:cubicBezTo>
                    <a:cubicBezTo>
                      <a:pt x="2382" y="613"/>
                      <a:pt x="2362" y="609"/>
                      <a:pt x="2346" y="613"/>
                    </a:cubicBezTo>
                    <a:cubicBezTo>
                      <a:pt x="2301" y="626"/>
                      <a:pt x="2253" y="622"/>
                      <a:pt x="2204" y="620"/>
                    </a:cubicBezTo>
                    <a:cubicBezTo>
                      <a:pt x="2199" y="620"/>
                      <a:pt x="2199" y="626"/>
                      <a:pt x="2200" y="630"/>
                    </a:cubicBezTo>
                    <a:cubicBezTo>
                      <a:pt x="2215" y="638"/>
                      <a:pt x="2232" y="626"/>
                      <a:pt x="2247" y="628"/>
                    </a:cubicBezTo>
                    <a:cubicBezTo>
                      <a:pt x="2250" y="635"/>
                      <a:pt x="2238" y="636"/>
                      <a:pt x="2238" y="640"/>
                    </a:cubicBezTo>
                    <a:cubicBezTo>
                      <a:pt x="2238" y="643"/>
                      <a:pt x="2242" y="640"/>
                      <a:pt x="2243" y="640"/>
                    </a:cubicBezTo>
                    <a:cubicBezTo>
                      <a:pt x="2248" y="640"/>
                      <a:pt x="2258" y="638"/>
                      <a:pt x="2261" y="643"/>
                    </a:cubicBezTo>
                    <a:cubicBezTo>
                      <a:pt x="2247" y="656"/>
                      <a:pt x="2225" y="648"/>
                      <a:pt x="2207" y="651"/>
                    </a:cubicBezTo>
                    <a:cubicBezTo>
                      <a:pt x="2202" y="654"/>
                      <a:pt x="2202" y="654"/>
                      <a:pt x="2202" y="654"/>
                    </a:cubicBezTo>
                    <a:cubicBezTo>
                      <a:pt x="2202" y="656"/>
                      <a:pt x="2199" y="659"/>
                      <a:pt x="2202" y="662"/>
                    </a:cubicBezTo>
                    <a:cubicBezTo>
                      <a:pt x="2215" y="663"/>
                      <a:pt x="2233" y="664"/>
                      <a:pt x="2248" y="662"/>
                    </a:cubicBezTo>
                    <a:cubicBezTo>
                      <a:pt x="2265" y="659"/>
                      <a:pt x="2283" y="662"/>
                      <a:pt x="2301" y="662"/>
                    </a:cubicBezTo>
                    <a:cubicBezTo>
                      <a:pt x="2306" y="655"/>
                      <a:pt x="2306" y="655"/>
                      <a:pt x="2306" y="655"/>
                    </a:cubicBezTo>
                    <a:cubicBezTo>
                      <a:pt x="2306" y="652"/>
                      <a:pt x="2309" y="646"/>
                      <a:pt x="2304" y="644"/>
                    </a:cubicBezTo>
                    <a:cubicBezTo>
                      <a:pt x="2299" y="644"/>
                      <a:pt x="2293" y="642"/>
                      <a:pt x="2291" y="646"/>
                    </a:cubicBezTo>
                    <a:cubicBezTo>
                      <a:pt x="2286" y="646"/>
                      <a:pt x="2281" y="646"/>
                      <a:pt x="2280" y="643"/>
                    </a:cubicBezTo>
                    <a:cubicBezTo>
                      <a:pt x="2283" y="638"/>
                      <a:pt x="2293" y="638"/>
                      <a:pt x="2301" y="639"/>
                    </a:cubicBezTo>
                    <a:cubicBezTo>
                      <a:pt x="2316" y="636"/>
                      <a:pt x="2336" y="635"/>
                      <a:pt x="2350" y="635"/>
                    </a:cubicBezTo>
                    <a:cubicBezTo>
                      <a:pt x="2362" y="636"/>
                      <a:pt x="2367" y="622"/>
                      <a:pt x="2375" y="623"/>
                    </a:cubicBezTo>
                    <a:cubicBezTo>
                      <a:pt x="2380" y="636"/>
                      <a:pt x="2398" y="626"/>
                      <a:pt x="2410" y="627"/>
                    </a:cubicBezTo>
                    <a:cubicBezTo>
                      <a:pt x="2413" y="627"/>
                      <a:pt x="2415" y="630"/>
                      <a:pt x="2413" y="632"/>
                    </a:cubicBezTo>
                    <a:cubicBezTo>
                      <a:pt x="2405" y="640"/>
                      <a:pt x="2390" y="640"/>
                      <a:pt x="2377" y="643"/>
                    </a:cubicBezTo>
                    <a:cubicBezTo>
                      <a:pt x="2375" y="646"/>
                      <a:pt x="2377" y="648"/>
                      <a:pt x="2379" y="651"/>
                    </a:cubicBezTo>
                    <a:cubicBezTo>
                      <a:pt x="2395" y="652"/>
                      <a:pt x="2405" y="646"/>
                      <a:pt x="2421" y="650"/>
                    </a:cubicBezTo>
                    <a:cubicBezTo>
                      <a:pt x="2423" y="652"/>
                      <a:pt x="2421" y="656"/>
                      <a:pt x="2416" y="656"/>
                    </a:cubicBezTo>
                    <a:cubicBezTo>
                      <a:pt x="2421" y="666"/>
                      <a:pt x="2438" y="658"/>
                      <a:pt x="2448" y="662"/>
                    </a:cubicBezTo>
                    <a:cubicBezTo>
                      <a:pt x="2458" y="660"/>
                      <a:pt x="2473" y="667"/>
                      <a:pt x="2474" y="656"/>
                    </a:cubicBezTo>
                    <a:cubicBezTo>
                      <a:pt x="2489" y="651"/>
                      <a:pt x="2506" y="654"/>
                      <a:pt x="2522" y="650"/>
                    </a:cubicBezTo>
                    <a:cubicBezTo>
                      <a:pt x="2529" y="647"/>
                      <a:pt x="2540" y="652"/>
                      <a:pt x="2545" y="644"/>
                    </a:cubicBezTo>
                    <a:cubicBezTo>
                      <a:pt x="2543" y="640"/>
                      <a:pt x="2553" y="639"/>
                      <a:pt x="2550" y="635"/>
                    </a:cubicBezTo>
                    <a:cubicBezTo>
                      <a:pt x="2543" y="631"/>
                      <a:pt x="2537" y="630"/>
                      <a:pt x="2529" y="632"/>
                    </a:cubicBezTo>
                    <a:cubicBezTo>
                      <a:pt x="2509" y="632"/>
                      <a:pt x="2492" y="638"/>
                      <a:pt x="2473" y="639"/>
                    </a:cubicBezTo>
                    <a:cubicBezTo>
                      <a:pt x="2474" y="638"/>
                      <a:pt x="2473" y="636"/>
                      <a:pt x="2474" y="635"/>
                    </a:cubicBezTo>
                    <a:cubicBezTo>
                      <a:pt x="2479" y="631"/>
                      <a:pt x="2486" y="632"/>
                      <a:pt x="2492" y="630"/>
                    </a:cubicBezTo>
                    <a:cubicBezTo>
                      <a:pt x="2507" y="630"/>
                      <a:pt x="2520" y="627"/>
                      <a:pt x="2535" y="624"/>
                    </a:cubicBezTo>
                    <a:cubicBezTo>
                      <a:pt x="2539" y="622"/>
                      <a:pt x="2539" y="622"/>
                      <a:pt x="2539" y="622"/>
                    </a:cubicBezTo>
                    <a:cubicBezTo>
                      <a:pt x="2540" y="620"/>
                      <a:pt x="2542" y="618"/>
                      <a:pt x="2539" y="618"/>
                    </a:cubicBezTo>
                    <a:cubicBezTo>
                      <a:pt x="2522" y="616"/>
                      <a:pt x="2504" y="618"/>
                      <a:pt x="2486" y="618"/>
                    </a:cubicBezTo>
                    <a:cubicBezTo>
                      <a:pt x="2476" y="623"/>
                      <a:pt x="2479" y="611"/>
                      <a:pt x="2471" y="609"/>
                    </a:cubicBezTo>
                    <a:cubicBezTo>
                      <a:pt x="2458" y="615"/>
                      <a:pt x="2441" y="609"/>
                      <a:pt x="2433" y="604"/>
                    </a:cubicBezTo>
                    <a:cubicBezTo>
                      <a:pt x="2441" y="603"/>
                      <a:pt x="2453" y="604"/>
                      <a:pt x="2461" y="605"/>
                    </a:cubicBezTo>
                    <a:cubicBezTo>
                      <a:pt x="2474" y="603"/>
                      <a:pt x="2486" y="599"/>
                      <a:pt x="2499" y="600"/>
                    </a:cubicBezTo>
                    <a:cubicBezTo>
                      <a:pt x="2504" y="600"/>
                      <a:pt x="2510" y="596"/>
                      <a:pt x="2512" y="603"/>
                    </a:cubicBezTo>
                    <a:cubicBezTo>
                      <a:pt x="2515" y="601"/>
                      <a:pt x="2515" y="599"/>
                      <a:pt x="2517" y="596"/>
                    </a:cubicBezTo>
                    <a:cubicBezTo>
                      <a:pt x="2509" y="591"/>
                      <a:pt x="2496" y="599"/>
                      <a:pt x="2486" y="595"/>
                    </a:cubicBezTo>
                    <a:cubicBezTo>
                      <a:pt x="2487" y="585"/>
                      <a:pt x="2499" y="591"/>
                      <a:pt x="2506" y="588"/>
                    </a:cubicBezTo>
                    <a:cubicBezTo>
                      <a:pt x="2515" y="583"/>
                      <a:pt x="2534" y="588"/>
                      <a:pt x="2540" y="579"/>
                    </a:cubicBezTo>
                    <a:cubicBezTo>
                      <a:pt x="2534" y="568"/>
                      <a:pt x="2519" y="576"/>
                      <a:pt x="2509" y="575"/>
                    </a:cubicBezTo>
                    <a:cubicBezTo>
                      <a:pt x="2496" y="573"/>
                      <a:pt x="2482" y="580"/>
                      <a:pt x="2471" y="575"/>
                    </a:cubicBezTo>
                    <a:cubicBezTo>
                      <a:pt x="2471" y="573"/>
                      <a:pt x="2469" y="572"/>
                      <a:pt x="2471" y="571"/>
                    </a:cubicBezTo>
                    <a:cubicBezTo>
                      <a:pt x="2492" y="571"/>
                      <a:pt x="2514" y="567"/>
                      <a:pt x="2534" y="565"/>
                    </a:cubicBezTo>
                    <a:cubicBezTo>
                      <a:pt x="2535" y="564"/>
                      <a:pt x="2539" y="561"/>
                      <a:pt x="2539" y="559"/>
                    </a:cubicBezTo>
                    <a:cubicBezTo>
                      <a:pt x="2542" y="555"/>
                      <a:pt x="2539" y="549"/>
                      <a:pt x="2532" y="548"/>
                    </a:cubicBezTo>
                    <a:cubicBezTo>
                      <a:pt x="2515" y="548"/>
                      <a:pt x="2496" y="545"/>
                      <a:pt x="2479" y="552"/>
                    </a:cubicBezTo>
                    <a:cubicBezTo>
                      <a:pt x="2476" y="553"/>
                      <a:pt x="2473" y="549"/>
                      <a:pt x="2474" y="547"/>
                    </a:cubicBezTo>
                    <a:cubicBezTo>
                      <a:pt x="2482" y="541"/>
                      <a:pt x="2496" y="541"/>
                      <a:pt x="2504" y="541"/>
                    </a:cubicBezTo>
                    <a:cubicBezTo>
                      <a:pt x="2512" y="535"/>
                      <a:pt x="2527" y="540"/>
                      <a:pt x="2535" y="532"/>
                    </a:cubicBezTo>
                    <a:cubicBezTo>
                      <a:pt x="2532" y="529"/>
                      <a:pt x="2529" y="529"/>
                      <a:pt x="2525" y="528"/>
                    </a:cubicBezTo>
                    <a:cubicBezTo>
                      <a:pt x="2519" y="529"/>
                      <a:pt x="2509" y="528"/>
                      <a:pt x="2504" y="531"/>
                    </a:cubicBezTo>
                    <a:cubicBezTo>
                      <a:pt x="2499" y="531"/>
                      <a:pt x="2492" y="531"/>
                      <a:pt x="2487" y="529"/>
                    </a:cubicBezTo>
                    <a:cubicBezTo>
                      <a:pt x="2482" y="527"/>
                      <a:pt x="2489" y="525"/>
                      <a:pt x="2489" y="524"/>
                    </a:cubicBezTo>
                    <a:cubicBezTo>
                      <a:pt x="2522" y="524"/>
                      <a:pt x="2550" y="513"/>
                      <a:pt x="2581" y="509"/>
                    </a:cubicBezTo>
                    <a:cubicBezTo>
                      <a:pt x="2585" y="509"/>
                      <a:pt x="2586" y="512"/>
                      <a:pt x="2586" y="514"/>
                    </a:cubicBezTo>
                    <a:cubicBezTo>
                      <a:pt x="2585" y="517"/>
                      <a:pt x="2583" y="518"/>
                      <a:pt x="2580" y="518"/>
                    </a:cubicBezTo>
                    <a:cubicBezTo>
                      <a:pt x="2572" y="523"/>
                      <a:pt x="2562" y="524"/>
                      <a:pt x="2558" y="529"/>
                    </a:cubicBezTo>
                    <a:cubicBezTo>
                      <a:pt x="2570" y="532"/>
                      <a:pt x="2583" y="527"/>
                      <a:pt x="2596" y="529"/>
                    </a:cubicBezTo>
                    <a:cubicBezTo>
                      <a:pt x="2600" y="533"/>
                      <a:pt x="2591" y="535"/>
                      <a:pt x="2590" y="539"/>
                    </a:cubicBezTo>
                    <a:cubicBezTo>
                      <a:pt x="2585" y="543"/>
                      <a:pt x="2575" y="544"/>
                      <a:pt x="2568" y="541"/>
                    </a:cubicBezTo>
                    <a:cubicBezTo>
                      <a:pt x="2565" y="547"/>
                      <a:pt x="2552" y="543"/>
                      <a:pt x="2552" y="551"/>
                    </a:cubicBezTo>
                    <a:cubicBezTo>
                      <a:pt x="2555" y="565"/>
                      <a:pt x="2573" y="552"/>
                      <a:pt x="2585" y="555"/>
                    </a:cubicBezTo>
                    <a:cubicBezTo>
                      <a:pt x="2593" y="556"/>
                      <a:pt x="2601" y="548"/>
                      <a:pt x="2609" y="552"/>
                    </a:cubicBezTo>
                    <a:cubicBezTo>
                      <a:pt x="2613" y="555"/>
                      <a:pt x="2609" y="557"/>
                      <a:pt x="2606" y="559"/>
                    </a:cubicBezTo>
                    <a:cubicBezTo>
                      <a:pt x="2600" y="567"/>
                      <a:pt x="2588" y="568"/>
                      <a:pt x="2576" y="567"/>
                    </a:cubicBezTo>
                    <a:cubicBezTo>
                      <a:pt x="2570" y="571"/>
                      <a:pt x="2557" y="569"/>
                      <a:pt x="2558" y="577"/>
                    </a:cubicBezTo>
                    <a:cubicBezTo>
                      <a:pt x="2573" y="576"/>
                      <a:pt x="2590" y="572"/>
                      <a:pt x="2606" y="575"/>
                    </a:cubicBezTo>
                    <a:cubicBezTo>
                      <a:pt x="2606" y="577"/>
                      <a:pt x="2604" y="579"/>
                      <a:pt x="2604" y="580"/>
                    </a:cubicBezTo>
                    <a:cubicBezTo>
                      <a:pt x="2591" y="587"/>
                      <a:pt x="2575" y="588"/>
                      <a:pt x="2560" y="591"/>
                    </a:cubicBezTo>
                    <a:cubicBezTo>
                      <a:pt x="2557" y="591"/>
                      <a:pt x="2552" y="593"/>
                      <a:pt x="2553" y="596"/>
                    </a:cubicBezTo>
                    <a:cubicBezTo>
                      <a:pt x="2557" y="603"/>
                      <a:pt x="2567" y="603"/>
                      <a:pt x="2570" y="607"/>
                    </a:cubicBezTo>
                    <a:cubicBezTo>
                      <a:pt x="2572" y="601"/>
                      <a:pt x="2572" y="601"/>
                      <a:pt x="2572" y="601"/>
                    </a:cubicBezTo>
                    <a:cubicBezTo>
                      <a:pt x="2586" y="603"/>
                      <a:pt x="2604" y="591"/>
                      <a:pt x="2613" y="605"/>
                    </a:cubicBezTo>
                    <a:cubicBezTo>
                      <a:pt x="2628" y="601"/>
                      <a:pt x="2644" y="601"/>
                      <a:pt x="2656" y="600"/>
                    </a:cubicBezTo>
                    <a:cubicBezTo>
                      <a:pt x="2669" y="600"/>
                      <a:pt x="2682" y="596"/>
                      <a:pt x="2694" y="600"/>
                    </a:cubicBezTo>
                    <a:cubicBezTo>
                      <a:pt x="2695" y="601"/>
                      <a:pt x="2692" y="603"/>
                      <a:pt x="2690" y="605"/>
                    </a:cubicBezTo>
                    <a:cubicBezTo>
                      <a:pt x="2684" y="609"/>
                      <a:pt x="2677" y="605"/>
                      <a:pt x="2670" y="607"/>
                    </a:cubicBezTo>
                    <a:cubicBezTo>
                      <a:pt x="2664" y="613"/>
                      <a:pt x="2649" y="607"/>
                      <a:pt x="2641" y="613"/>
                    </a:cubicBezTo>
                    <a:cubicBezTo>
                      <a:pt x="2641" y="618"/>
                      <a:pt x="2644" y="620"/>
                      <a:pt x="2646" y="623"/>
                    </a:cubicBezTo>
                    <a:cubicBezTo>
                      <a:pt x="2665" y="623"/>
                      <a:pt x="2684" y="618"/>
                      <a:pt x="2703" y="619"/>
                    </a:cubicBezTo>
                    <a:cubicBezTo>
                      <a:pt x="2710" y="616"/>
                      <a:pt x="2717" y="616"/>
                      <a:pt x="2722" y="620"/>
                    </a:cubicBezTo>
                    <a:cubicBezTo>
                      <a:pt x="2725" y="630"/>
                      <a:pt x="2710" y="630"/>
                      <a:pt x="2703" y="632"/>
                    </a:cubicBezTo>
                    <a:cubicBezTo>
                      <a:pt x="2679" y="631"/>
                      <a:pt x="2659" y="632"/>
                      <a:pt x="2636" y="632"/>
                    </a:cubicBezTo>
                    <a:cubicBezTo>
                      <a:pt x="2636" y="635"/>
                      <a:pt x="2639" y="634"/>
                      <a:pt x="2641" y="634"/>
                    </a:cubicBezTo>
                    <a:cubicBezTo>
                      <a:pt x="2641" y="643"/>
                      <a:pt x="2641" y="643"/>
                      <a:pt x="2641" y="643"/>
                    </a:cubicBezTo>
                    <a:cubicBezTo>
                      <a:pt x="2642" y="647"/>
                      <a:pt x="2646" y="648"/>
                      <a:pt x="2641" y="651"/>
                    </a:cubicBezTo>
                    <a:cubicBezTo>
                      <a:pt x="2642" y="652"/>
                      <a:pt x="2642" y="654"/>
                      <a:pt x="2644" y="654"/>
                    </a:cubicBezTo>
                    <a:cubicBezTo>
                      <a:pt x="2642" y="648"/>
                      <a:pt x="2652" y="648"/>
                      <a:pt x="2654" y="644"/>
                    </a:cubicBezTo>
                    <a:cubicBezTo>
                      <a:pt x="2703" y="640"/>
                      <a:pt x="2703" y="640"/>
                      <a:pt x="2703" y="640"/>
                    </a:cubicBezTo>
                    <a:cubicBezTo>
                      <a:pt x="2713" y="640"/>
                      <a:pt x="2722" y="635"/>
                      <a:pt x="2731" y="639"/>
                    </a:cubicBezTo>
                    <a:cubicBezTo>
                      <a:pt x="2738" y="650"/>
                      <a:pt x="2720" y="646"/>
                      <a:pt x="2715" y="652"/>
                    </a:cubicBezTo>
                    <a:cubicBezTo>
                      <a:pt x="2707" y="654"/>
                      <a:pt x="2698" y="655"/>
                      <a:pt x="2690" y="651"/>
                    </a:cubicBezTo>
                    <a:cubicBezTo>
                      <a:pt x="2684" y="659"/>
                      <a:pt x="2670" y="654"/>
                      <a:pt x="2661" y="656"/>
                    </a:cubicBezTo>
                    <a:cubicBezTo>
                      <a:pt x="2654" y="651"/>
                      <a:pt x="2652" y="659"/>
                      <a:pt x="2646" y="654"/>
                    </a:cubicBezTo>
                    <a:cubicBezTo>
                      <a:pt x="2642" y="656"/>
                      <a:pt x="2639" y="660"/>
                      <a:pt x="2637" y="664"/>
                    </a:cubicBezTo>
                    <a:cubicBezTo>
                      <a:pt x="2646" y="667"/>
                      <a:pt x="2657" y="667"/>
                      <a:pt x="2665" y="664"/>
                    </a:cubicBezTo>
                    <a:cubicBezTo>
                      <a:pt x="2695" y="668"/>
                      <a:pt x="2720" y="658"/>
                      <a:pt x="2750" y="659"/>
                    </a:cubicBezTo>
                    <a:cubicBezTo>
                      <a:pt x="2753" y="659"/>
                      <a:pt x="2756" y="662"/>
                      <a:pt x="2756" y="664"/>
                    </a:cubicBezTo>
                    <a:cubicBezTo>
                      <a:pt x="2753" y="667"/>
                      <a:pt x="2748" y="671"/>
                      <a:pt x="2741" y="671"/>
                    </a:cubicBezTo>
                    <a:cubicBezTo>
                      <a:pt x="2731" y="670"/>
                      <a:pt x="2717" y="675"/>
                      <a:pt x="2708" y="668"/>
                    </a:cubicBezTo>
                    <a:cubicBezTo>
                      <a:pt x="2697" y="675"/>
                      <a:pt x="2682" y="674"/>
                      <a:pt x="2669" y="672"/>
                    </a:cubicBezTo>
                    <a:cubicBezTo>
                      <a:pt x="2664" y="674"/>
                      <a:pt x="2659" y="670"/>
                      <a:pt x="2656" y="675"/>
                    </a:cubicBezTo>
                    <a:cubicBezTo>
                      <a:pt x="2651" y="676"/>
                      <a:pt x="2647" y="672"/>
                      <a:pt x="2642" y="672"/>
                    </a:cubicBezTo>
                    <a:cubicBezTo>
                      <a:pt x="2637" y="674"/>
                      <a:pt x="2639" y="679"/>
                      <a:pt x="2637" y="682"/>
                    </a:cubicBezTo>
                    <a:cubicBezTo>
                      <a:pt x="2634" y="683"/>
                      <a:pt x="2632" y="682"/>
                      <a:pt x="2631" y="680"/>
                    </a:cubicBezTo>
                    <a:cubicBezTo>
                      <a:pt x="2634" y="676"/>
                      <a:pt x="2632" y="672"/>
                      <a:pt x="2639" y="672"/>
                    </a:cubicBezTo>
                    <a:cubicBezTo>
                      <a:pt x="2639" y="671"/>
                      <a:pt x="2639" y="668"/>
                      <a:pt x="2637" y="667"/>
                    </a:cubicBezTo>
                    <a:cubicBezTo>
                      <a:pt x="2632" y="668"/>
                      <a:pt x="2628" y="672"/>
                      <a:pt x="2624" y="675"/>
                    </a:cubicBezTo>
                    <a:cubicBezTo>
                      <a:pt x="2608" y="674"/>
                      <a:pt x="2591" y="682"/>
                      <a:pt x="2575" y="680"/>
                    </a:cubicBezTo>
                    <a:cubicBezTo>
                      <a:pt x="2570" y="683"/>
                      <a:pt x="2562" y="684"/>
                      <a:pt x="2558" y="687"/>
                    </a:cubicBezTo>
                    <a:cubicBezTo>
                      <a:pt x="2565" y="690"/>
                      <a:pt x="2572" y="694"/>
                      <a:pt x="2580" y="690"/>
                    </a:cubicBezTo>
                    <a:cubicBezTo>
                      <a:pt x="2590" y="703"/>
                      <a:pt x="2613" y="699"/>
                      <a:pt x="2628" y="699"/>
                    </a:cubicBezTo>
                    <a:cubicBezTo>
                      <a:pt x="2634" y="695"/>
                      <a:pt x="2634" y="695"/>
                      <a:pt x="2634" y="695"/>
                    </a:cubicBezTo>
                    <a:cubicBezTo>
                      <a:pt x="2636" y="692"/>
                      <a:pt x="2632" y="690"/>
                      <a:pt x="2631" y="688"/>
                    </a:cubicBezTo>
                    <a:cubicBezTo>
                      <a:pt x="2642" y="675"/>
                      <a:pt x="2636" y="699"/>
                      <a:pt x="2649" y="695"/>
                    </a:cubicBezTo>
                    <a:cubicBezTo>
                      <a:pt x="2669" y="695"/>
                      <a:pt x="2687" y="695"/>
                      <a:pt x="2705" y="691"/>
                    </a:cubicBezTo>
                    <a:cubicBezTo>
                      <a:pt x="2720" y="691"/>
                      <a:pt x="2736" y="687"/>
                      <a:pt x="2751" y="686"/>
                    </a:cubicBezTo>
                    <a:cubicBezTo>
                      <a:pt x="2758" y="687"/>
                      <a:pt x="2766" y="683"/>
                      <a:pt x="2771" y="687"/>
                    </a:cubicBezTo>
                    <a:cubicBezTo>
                      <a:pt x="2773" y="695"/>
                      <a:pt x="2763" y="695"/>
                      <a:pt x="2759" y="699"/>
                    </a:cubicBezTo>
                    <a:cubicBezTo>
                      <a:pt x="2738" y="700"/>
                      <a:pt x="2722" y="703"/>
                      <a:pt x="2702" y="705"/>
                    </a:cubicBezTo>
                    <a:cubicBezTo>
                      <a:pt x="2682" y="707"/>
                      <a:pt x="2662" y="700"/>
                      <a:pt x="2646" y="707"/>
                    </a:cubicBezTo>
                    <a:cubicBezTo>
                      <a:pt x="2637" y="717"/>
                      <a:pt x="2651" y="717"/>
                      <a:pt x="2657" y="718"/>
                    </a:cubicBezTo>
                    <a:cubicBezTo>
                      <a:pt x="2687" y="717"/>
                      <a:pt x="2720" y="715"/>
                      <a:pt x="2748" y="714"/>
                    </a:cubicBezTo>
                    <a:cubicBezTo>
                      <a:pt x="2761" y="714"/>
                      <a:pt x="2779" y="703"/>
                      <a:pt x="2786" y="715"/>
                    </a:cubicBezTo>
                    <a:cubicBezTo>
                      <a:pt x="2778" y="725"/>
                      <a:pt x="2761" y="726"/>
                      <a:pt x="2746" y="725"/>
                    </a:cubicBezTo>
                    <a:cubicBezTo>
                      <a:pt x="2725" y="729"/>
                      <a:pt x="2702" y="729"/>
                      <a:pt x="2677" y="727"/>
                    </a:cubicBezTo>
                    <a:cubicBezTo>
                      <a:pt x="2672" y="723"/>
                      <a:pt x="2672" y="723"/>
                      <a:pt x="2672" y="723"/>
                    </a:cubicBezTo>
                    <a:cubicBezTo>
                      <a:pt x="2665" y="726"/>
                      <a:pt x="2665" y="726"/>
                      <a:pt x="2665" y="726"/>
                    </a:cubicBezTo>
                    <a:cubicBezTo>
                      <a:pt x="2661" y="723"/>
                      <a:pt x="2657" y="729"/>
                      <a:pt x="2652" y="727"/>
                    </a:cubicBezTo>
                    <a:cubicBezTo>
                      <a:pt x="2649" y="727"/>
                      <a:pt x="2647" y="730"/>
                      <a:pt x="2647" y="733"/>
                    </a:cubicBezTo>
                    <a:cubicBezTo>
                      <a:pt x="2656" y="741"/>
                      <a:pt x="2674" y="730"/>
                      <a:pt x="2677" y="745"/>
                    </a:cubicBezTo>
                    <a:cubicBezTo>
                      <a:pt x="2669" y="746"/>
                      <a:pt x="2659" y="750"/>
                      <a:pt x="2652" y="746"/>
                    </a:cubicBezTo>
                    <a:cubicBezTo>
                      <a:pt x="2651" y="749"/>
                      <a:pt x="2647" y="750"/>
                      <a:pt x="2647" y="753"/>
                    </a:cubicBezTo>
                    <a:cubicBezTo>
                      <a:pt x="2651" y="773"/>
                      <a:pt x="2682" y="765"/>
                      <a:pt x="2698" y="771"/>
                    </a:cubicBezTo>
                    <a:cubicBezTo>
                      <a:pt x="2717" y="776"/>
                      <a:pt x="2733" y="773"/>
                      <a:pt x="2751" y="777"/>
                    </a:cubicBezTo>
                    <a:cubicBezTo>
                      <a:pt x="2764" y="774"/>
                      <a:pt x="2773" y="778"/>
                      <a:pt x="2786" y="778"/>
                    </a:cubicBezTo>
                    <a:cubicBezTo>
                      <a:pt x="2811" y="796"/>
                      <a:pt x="2847" y="786"/>
                      <a:pt x="2880" y="789"/>
                    </a:cubicBezTo>
                    <a:cubicBezTo>
                      <a:pt x="2888" y="789"/>
                      <a:pt x="2896" y="785"/>
                      <a:pt x="2906" y="789"/>
                    </a:cubicBezTo>
                    <a:cubicBezTo>
                      <a:pt x="2918" y="790"/>
                      <a:pt x="2926" y="784"/>
                      <a:pt x="2938" y="789"/>
                    </a:cubicBezTo>
                    <a:cubicBezTo>
                      <a:pt x="2938" y="792"/>
                      <a:pt x="2938" y="793"/>
                      <a:pt x="2936" y="794"/>
                    </a:cubicBezTo>
                    <a:cubicBezTo>
                      <a:pt x="2918" y="800"/>
                      <a:pt x="2893" y="801"/>
                      <a:pt x="2875" y="800"/>
                    </a:cubicBezTo>
                    <a:cubicBezTo>
                      <a:pt x="2870" y="800"/>
                      <a:pt x="2865" y="801"/>
                      <a:pt x="2862" y="798"/>
                    </a:cubicBezTo>
                    <a:cubicBezTo>
                      <a:pt x="2845" y="800"/>
                      <a:pt x="2829" y="790"/>
                      <a:pt x="2816" y="800"/>
                    </a:cubicBezTo>
                    <a:cubicBezTo>
                      <a:pt x="2820" y="804"/>
                      <a:pt x="2825" y="805"/>
                      <a:pt x="2830" y="808"/>
                    </a:cubicBezTo>
                    <a:cubicBezTo>
                      <a:pt x="2857" y="808"/>
                      <a:pt x="2882" y="806"/>
                      <a:pt x="2906" y="806"/>
                    </a:cubicBezTo>
                    <a:cubicBezTo>
                      <a:pt x="2910" y="808"/>
                      <a:pt x="2911" y="808"/>
                      <a:pt x="2910" y="812"/>
                    </a:cubicBezTo>
                    <a:cubicBezTo>
                      <a:pt x="2893" y="825"/>
                      <a:pt x="2870" y="810"/>
                      <a:pt x="2850" y="814"/>
                    </a:cubicBezTo>
                    <a:cubicBezTo>
                      <a:pt x="2849" y="816"/>
                      <a:pt x="2845" y="817"/>
                      <a:pt x="2847" y="820"/>
                    </a:cubicBezTo>
                    <a:cubicBezTo>
                      <a:pt x="2858" y="829"/>
                      <a:pt x="2872" y="834"/>
                      <a:pt x="2888" y="834"/>
                    </a:cubicBezTo>
                    <a:cubicBezTo>
                      <a:pt x="2923" y="848"/>
                      <a:pt x="2962" y="853"/>
                      <a:pt x="2997" y="867"/>
                    </a:cubicBezTo>
                    <a:cubicBezTo>
                      <a:pt x="3007" y="861"/>
                      <a:pt x="3010" y="876"/>
                      <a:pt x="3023" y="872"/>
                    </a:cubicBezTo>
                    <a:cubicBezTo>
                      <a:pt x="3086" y="891"/>
                      <a:pt x="3159" y="891"/>
                      <a:pt x="3221" y="904"/>
                    </a:cubicBezTo>
                    <a:cubicBezTo>
                      <a:pt x="3248" y="905"/>
                      <a:pt x="3272" y="912"/>
                      <a:pt x="3299" y="913"/>
                    </a:cubicBezTo>
                    <a:cubicBezTo>
                      <a:pt x="3325" y="919"/>
                      <a:pt x="3353" y="915"/>
                      <a:pt x="3381" y="921"/>
                    </a:cubicBezTo>
                    <a:cubicBezTo>
                      <a:pt x="3393" y="920"/>
                      <a:pt x="3403" y="927"/>
                      <a:pt x="3414" y="921"/>
                    </a:cubicBezTo>
                    <a:close/>
                    <a:moveTo>
                      <a:pt x="136" y="85"/>
                    </a:moveTo>
                    <a:cubicBezTo>
                      <a:pt x="132" y="85"/>
                      <a:pt x="132" y="86"/>
                      <a:pt x="134" y="87"/>
                    </a:cubicBezTo>
                    <a:cubicBezTo>
                      <a:pt x="134" y="89"/>
                      <a:pt x="134" y="89"/>
                      <a:pt x="134" y="89"/>
                    </a:cubicBezTo>
                    <a:cubicBezTo>
                      <a:pt x="136" y="89"/>
                      <a:pt x="136" y="87"/>
                      <a:pt x="136" y="86"/>
                    </a:cubicBezTo>
                    <a:lnTo>
                      <a:pt x="136" y="85"/>
                    </a:lnTo>
                    <a:close/>
                    <a:moveTo>
                      <a:pt x="182" y="73"/>
                    </a:moveTo>
                    <a:cubicBezTo>
                      <a:pt x="178" y="77"/>
                      <a:pt x="178" y="77"/>
                      <a:pt x="178" y="77"/>
                    </a:cubicBezTo>
                    <a:cubicBezTo>
                      <a:pt x="180" y="77"/>
                      <a:pt x="183" y="75"/>
                      <a:pt x="182" y="73"/>
                    </a:cubicBezTo>
                    <a:close/>
                    <a:moveTo>
                      <a:pt x="121" y="27"/>
                    </a:moveTo>
                    <a:cubicBezTo>
                      <a:pt x="119" y="27"/>
                      <a:pt x="119" y="27"/>
                      <a:pt x="119" y="27"/>
                    </a:cubicBezTo>
                    <a:cubicBezTo>
                      <a:pt x="119" y="29"/>
                      <a:pt x="119" y="29"/>
                      <a:pt x="119" y="29"/>
                    </a:cubicBezTo>
                    <a:cubicBezTo>
                      <a:pt x="121" y="29"/>
                      <a:pt x="121" y="29"/>
                      <a:pt x="121" y="29"/>
                    </a:cubicBezTo>
                    <a:lnTo>
                      <a:pt x="121" y="27"/>
                    </a:lnTo>
                    <a:close/>
                    <a:moveTo>
                      <a:pt x="167" y="35"/>
                    </a:moveTo>
                    <a:cubicBezTo>
                      <a:pt x="164" y="35"/>
                      <a:pt x="167" y="37"/>
                      <a:pt x="167" y="38"/>
                    </a:cubicBezTo>
                    <a:cubicBezTo>
                      <a:pt x="170" y="38"/>
                      <a:pt x="167" y="37"/>
                      <a:pt x="167" y="35"/>
                    </a:cubicBezTo>
                    <a:close/>
                    <a:moveTo>
                      <a:pt x="177" y="39"/>
                    </a:moveTo>
                    <a:cubicBezTo>
                      <a:pt x="175" y="41"/>
                      <a:pt x="175" y="41"/>
                      <a:pt x="175" y="41"/>
                    </a:cubicBezTo>
                    <a:cubicBezTo>
                      <a:pt x="177" y="41"/>
                      <a:pt x="177" y="41"/>
                      <a:pt x="177" y="41"/>
                    </a:cubicBezTo>
                    <a:lnTo>
                      <a:pt x="177" y="39"/>
                    </a:lnTo>
                    <a:close/>
                    <a:moveTo>
                      <a:pt x="1551" y="497"/>
                    </a:moveTo>
                    <a:cubicBezTo>
                      <a:pt x="1551" y="498"/>
                      <a:pt x="1551" y="498"/>
                      <a:pt x="1551" y="498"/>
                    </a:cubicBezTo>
                    <a:cubicBezTo>
                      <a:pt x="1552" y="498"/>
                      <a:pt x="1552" y="498"/>
                      <a:pt x="1552" y="498"/>
                    </a:cubicBezTo>
                    <a:cubicBezTo>
                      <a:pt x="1552" y="497"/>
                      <a:pt x="1551" y="496"/>
                      <a:pt x="1551" y="497"/>
                    </a:cubicBezTo>
                    <a:close/>
                    <a:moveTo>
                      <a:pt x="1844" y="654"/>
                    </a:moveTo>
                    <a:cubicBezTo>
                      <a:pt x="1842" y="655"/>
                      <a:pt x="1842" y="655"/>
                      <a:pt x="1842" y="655"/>
                    </a:cubicBezTo>
                    <a:cubicBezTo>
                      <a:pt x="1844" y="656"/>
                      <a:pt x="1844" y="656"/>
                      <a:pt x="1844" y="656"/>
                    </a:cubicBezTo>
                    <a:lnTo>
                      <a:pt x="1844" y="654"/>
                    </a:lnTo>
                    <a:close/>
                    <a:moveTo>
                      <a:pt x="1841" y="666"/>
                    </a:moveTo>
                    <a:cubicBezTo>
                      <a:pt x="1841" y="668"/>
                      <a:pt x="1841" y="668"/>
                      <a:pt x="1841" y="668"/>
                    </a:cubicBezTo>
                    <a:cubicBezTo>
                      <a:pt x="1839" y="671"/>
                      <a:pt x="1842" y="674"/>
                      <a:pt x="1844" y="675"/>
                    </a:cubicBezTo>
                    <a:cubicBezTo>
                      <a:pt x="1861" y="674"/>
                      <a:pt x="1871" y="679"/>
                      <a:pt x="1885" y="676"/>
                    </a:cubicBezTo>
                    <a:cubicBezTo>
                      <a:pt x="1889" y="675"/>
                      <a:pt x="1889" y="672"/>
                      <a:pt x="1887" y="671"/>
                    </a:cubicBezTo>
                    <a:cubicBezTo>
                      <a:pt x="1882" y="667"/>
                      <a:pt x="1871" y="668"/>
                      <a:pt x="1864" y="667"/>
                    </a:cubicBezTo>
                    <a:cubicBezTo>
                      <a:pt x="1857" y="664"/>
                      <a:pt x="1849" y="668"/>
                      <a:pt x="1841" y="666"/>
                    </a:cubicBezTo>
                    <a:close/>
                    <a:moveTo>
                      <a:pt x="1887" y="647"/>
                    </a:moveTo>
                    <a:cubicBezTo>
                      <a:pt x="1882" y="644"/>
                      <a:pt x="1875" y="644"/>
                      <a:pt x="1871" y="647"/>
                    </a:cubicBezTo>
                    <a:cubicBezTo>
                      <a:pt x="1874" y="652"/>
                      <a:pt x="1880" y="652"/>
                      <a:pt x="1885" y="655"/>
                    </a:cubicBezTo>
                    <a:cubicBezTo>
                      <a:pt x="1889" y="654"/>
                      <a:pt x="1890" y="650"/>
                      <a:pt x="1887" y="647"/>
                    </a:cubicBezTo>
                    <a:close/>
                    <a:moveTo>
                      <a:pt x="2022" y="627"/>
                    </a:moveTo>
                    <a:cubicBezTo>
                      <a:pt x="2019" y="631"/>
                      <a:pt x="2019" y="631"/>
                      <a:pt x="2019" y="631"/>
                    </a:cubicBezTo>
                    <a:cubicBezTo>
                      <a:pt x="2019" y="634"/>
                      <a:pt x="2017" y="639"/>
                      <a:pt x="2022" y="639"/>
                    </a:cubicBezTo>
                    <a:cubicBezTo>
                      <a:pt x="2029" y="634"/>
                      <a:pt x="2042" y="640"/>
                      <a:pt x="2042" y="630"/>
                    </a:cubicBezTo>
                    <a:cubicBezTo>
                      <a:pt x="2040" y="624"/>
                      <a:pt x="2029" y="631"/>
                      <a:pt x="2022" y="627"/>
                    </a:cubicBezTo>
                    <a:close/>
                    <a:moveTo>
                      <a:pt x="2047" y="647"/>
                    </a:moveTo>
                    <a:cubicBezTo>
                      <a:pt x="2040" y="643"/>
                      <a:pt x="2022" y="643"/>
                      <a:pt x="2021" y="652"/>
                    </a:cubicBezTo>
                    <a:cubicBezTo>
                      <a:pt x="2024" y="656"/>
                      <a:pt x="2019" y="664"/>
                      <a:pt x="2029" y="664"/>
                    </a:cubicBezTo>
                    <a:cubicBezTo>
                      <a:pt x="2035" y="664"/>
                      <a:pt x="2044" y="666"/>
                      <a:pt x="2047" y="662"/>
                    </a:cubicBezTo>
                    <a:cubicBezTo>
                      <a:pt x="2049" y="656"/>
                      <a:pt x="2047" y="652"/>
                      <a:pt x="2047" y="647"/>
                    </a:cubicBezTo>
                    <a:close/>
                    <a:moveTo>
                      <a:pt x="2049" y="671"/>
                    </a:moveTo>
                    <a:cubicBezTo>
                      <a:pt x="2042" y="671"/>
                      <a:pt x="2034" y="670"/>
                      <a:pt x="2027" y="674"/>
                    </a:cubicBezTo>
                    <a:cubicBezTo>
                      <a:pt x="2029" y="678"/>
                      <a:pt x="2022" y="679"/>
                      <a:pt x="2026" y="683"/>
                    </a:cubicBezTo>
                    <a:cubicBezTo>
                      <a:pt x="2029" y="680"/>
                      <a:pt x="2032" y="683"/>
                      <a:pt x="2034" y="684"/>
                    </a:cubicBezTo>
                    <a:cubicBezTo>
                      <a:pt x="2052" y="684"/>
                      <a:pt x="2052" y="684"/>
                      <a:pt x="2052" y="684"/>
                    </a:cubicBezTo>
                    <a:cubicBezTo>
                      <a:pt x="2052" y="680"/>
                      <a:pt x="2057" y="672"/>
                      <a:pt x="2049" y="671"/>
                    </a:cubicBezTo>
                    <a:close/>
                    <a:moveTo>
                      <a:pt x="2181" y="608"/>
                    </a:moveTo>
                    <a:cubicBezTo>
                      <a:pt x="2176" y="613"/>
                      <a:pt x="2166" y="607"/>
                      <a:pt x="2164" y="613"/>
                    </a:cubicBezTo>
                    <a:cubicBezTo>
                      <a:pt x="2171" y="613"/>
                      <a:pt x="2179" y="616"/>
                      <a:pt x="2184" y="613"/>
                    </a:cubicBezTo>
                    <a:cubicBezTo>
                      <a:pt x="2186" y="611"/>
                      <a:pt x="2182" y="609"/>
                      <a:pt x="2181" y="608"/>
                    </a:cubicBezTo>
                    <a:close/>
                    <a:moveTo>
                      <a:pt x="2225" y="643"/>
                    </a:moveTo>
                    <a:cubicBezTo>
                      <a:pt x="2222" y="639"/>
                      <a:pt x="2222" y="639"/>
                      <a:pt x="2222" y="639"/>
                    </a:cubicBezTo>
                    <a:cubicBezTo>
                      <a:pt x="2219" y="640"/>
                      <a:pt x="2219" y="640"/>
                      <a:pt x="2219" y="640"/>
                    </a:cubicBezTo>
                    <a:lnTo>
                      <a:pt x="2225" y="643"/>
                    </a:lnTo>
                    <a:close/>
                    <a:moveTo>
                      <a:pt x="2223" y="698"/>
                    </a:moveTo>
                    <a:cubicBezTo>
                      <a:pt x="2219" y="695"/>
                      <a:pt x="2214" y="695"/>
                      <a:pt x="2210" y="692"/>
                    </a:cubicBezTo>
                    <a:cubicBezTo>
                      <a:pt x="2209" y="694"/>
                      <a:pt x="2209" y="696"/>
                      <a:pt x="2209" y="698"/>
                    </a:cubicBezTo>
                    <a:cubicBezTo>
                      <a:pt x="2212" y="699"/>
                      <a:pt x="2219" y="699"/>
                      <a:pt x="2223" y="698"/>
                    </a:cubicBezTo>
                    <a:close/>
                    <a:moveTo>
                      <a:pt x="2349" y="642"/>
                    </a:moveTo>
                    <a:cubicBezTo>
                      <a:pt x="2339" y="647"/>
                      <a:pt x="2327" y="642"/>
                      <a:pt x="2318" y="647"/>
                    </a:cubicBezTo>
                    <a:cubicBezTo>
                      <a:pt x="2321" y="658"/>
                      <a:pt x="2331" y="647"/>
                      <a:pt x="2339" y="651"/>
                    </a:cubicBezTo>
                    <a:cubicBezTo>
                      <a:pt x="2347" y="650"/>
                      <a:pt x="2357" y="652"/>
                      <a:pt x="2362" y="647"/>
                    </a:cubicBezTo>
                    <a:cubicBezTo>
                      <a:pt x="2364" y="640"/>
                      <a:pt x="2352" y="647"/>
                      <a:pt x="2349" y="642"/>
                    </a:cubicBezTo>
                    <a:close/>
                    <a:moveTo>
                      <a:pt x="2359" y="663"/>
                    </a:moveTo>
                    <a:cubicBezTo>
                      <a:pt x="2346" y="663"/>
                      <a:pt x="2334" y="667"/>
                      <a:pt x="2319" y="667"/>
                    </a:cubicBezTo>
                    <a:cubicBezTo>
                      <a:pt x="2319" y="676"/>
                      <a:pt x="2316" y="684"/>
                      <a:pt x="2322" y="692"/>
                    </a:cubicBezTo>
                    <a:cubicBezTo>
                      <a:pt x="2339" y="687"/>
                      <a:pt x="2365" y="699"/>
                      <a:pt x="2369" y="682"/>
                    </a:cubicBezTo>
                    <a:cubicBezTo>
                      <a:pt x="2365" y="676"/>
                      <a:pt x="2372" y="663"/>
                      <a:pt x="2359" y="663"/>
                    </a:cubicBezTo>
                    <a:close/>
                    <a:moveTo>
                      <a:pt x="2370" y="717"/>
                    </a:moveTo>
                    <a:cubicBezTo>
                      <a:pt x="2360" y="718"/>
                      <a:pt x="2350" y="715"/>
                      <a:pt x="2341" y="713"/>
                    </a:cubicBezTo>
                    <a:cubicBezTo>
                      <a:pt x="2341" y="709"/>
                      <a:pt x="2346" y="709"/>
                      <a:pt x="2347" y="706"/>
                    </a:cubicBezTo>
                    <a:cubicBezTo>
                      <a:pt x="2354" y="705"/>
                      <a:pt x="2360" y="709"/>
                      <a:pt x="2367" y="705"/>
                    </a:cubicBezTo>
                    <a:cubicBezTo>
                      <a:pt x="2367" y="703"/>
                      <a:pt x="2367" y="703"/>
                      <a:pt x="2367" y="703"/>
                    </a:cubicBezTo>
                    <a:cubicBezTo>
                      <a:pt x="2360" y="703"/>
                      <a:pt x="2354" y="699"/>
                      <a:pt x="2346" y="702"/>
                    </a:cubicBezTo>
                    <a:cubicBezTo>
                      <a:pt x="2339" y="699"/>
                      <a:pt x="2331" y="703"/>
                      <a:pt x="2322" y="702"/>
                    </a:cubicBezTo>
                    <a:cubicBezTo>
                      <a:pt x="2316" y="709"/>
                      <a:pt x="2332" y="719"/>
                      <a:pt x="2316" y="718"/>
                    </a:cubicBezTo>
                    <a:cubicBezTo>
                      <a:pt x="2312" y="713"/>
                      <a:pt x="2312" y="700"/>
                      <a:pt x="2301" y="703"/>
                    </a:cubicBezTo>
                    <a:cubicBezTo>
                      <a:pt x="2296" y="702"/>
                      <a:pt x="2293" y="696"/>
                      <a:pt x="2298" y="694"/>
                    </a:cubicBezTo>
                    <a:cubicBezTo>
                      <a:pt x="2304" y="695"/>
                      <a:pt x="2308" y="690"/>
                      <a:pt x="2308" y="684"/>
                    </a:cubicBezTo>
                    <a:cubicBezTo>
                      <a:pt x="2304" y="678"/>
                      <a:pt x="2309" y="674"/>
                      <a:pt x="2304" y="668"/>
                    </a:cubicBezTo>
                    <a:cubicBezTo>
                      <a:pt x="2299" y="664"/>
                      <a:pt x="2294" y="668"/>
                      <a:pt x="2289" y="666"/>
                    </a:cubicBezTo>
                    <a:cubicBezTo>
                      <a:pt x="2275" y="664"/>
                      <a:pt x="2263" y="672"/>
                      <a:pt x="2248" y="674"/>
                    </a:cubicBezTo>
                    <a:cubicBezTo>
                      <a:pt x="2235" y="674"/>
                      <a:pt x="2220" y="674"/>
                      <a:pt x="2207" y="674"/>
                    </a:cubicBezTo>
                    <a:cubicBezTo>
                      <a:pt x="2202" y="675"/>
                      <a:pt x="2205" y="679"/>
                      <a:pt x="2204" y="682"/>
                    </a:cubicBezTo>
                    <a:cubicBezTo>
                      <a:pt x="2209" y="686"/>
                      <a:pt x="2217" y="679"/>
                      <a:pt x="2222" y="684"/>
                    </a:cubicBezTo>
                    <a:cubicBezTo>
                      <a:pt x="2237" y="680"/>
                      <a:pt x="2256" y="683"/>
                      <a:pt x="2271" y="680"/>
                    </a:cubicBezTo>
                    <a:cubicBezTo>
                      <a:pt x="2278" y="684"/>
                      <a:pt x="2298" y="674"/>
                      <a:pt x="2291" y="688"/>
                    </a:cubicBezTo>
                    <a:cubicBezTo>
                      <a:pt x="2281" y="690"/>
                      <a:pt x="2271" y="703"/>
                      <a:pt x="2261" y="692"/>
                    </a:cubicBezTo>
                    <a:cubicBezTo>
                      <a:pt x="2252" y="696"/>
                      <a:pt x="2252" y="696"/>
                      <a:pt x="2252" y="696"/>
                    </a:cubicBezTo>
                    <a:cubicBezTo>
                      <a:pt x="2256" y="702"/>
                      <a:pt x="2268" y="698"/>
                      <a:pt x="2271" y="706"/>
                    </a:cubicBezTo>
                    <a:cubicBezTo>
                      <a:pt x="2281" y="705"/>
                      <a:pt x="2289" y="711"/>
                      <a:pt x="2296" y="717"/>
                    </a:cubicBezTo>
                    <a:cubicBezTo>
                      <a:pt x="2316" y="730"/>
                      <a:pt x="2342" y="727"/>
                      <a:pt x="2367" y="727"/>
                    </a:cubicBezTo>
                    <a:cubicBezTo>
                      <a:pt x="2370" y="726"/>
                      <a:pt x="2374" y="725"/>
                      <a:pt x="2374" y="723"/>
                    </a:cubicBezTo>
                    <a:lnTo>
                      <a:pt x="2370" y="717"/>
                    </a:lnTo>
                    <a:close/>
                    <a:moveTo>
                      <a:pt x="2534" y="591"/>
                    </a:moveTo>
                    <a:cubicBezTo>
                      <a:pt x="2527" y="591"/>
                      <a:pt x="2522" y="592"/>
                      <a:pt x="2517" y="595"/>
                    </a:cubicBezTo>
                    <a:cubicBezTo>
                      <a:pt x="2524" y="595"/>
                      <a:pt x="2524" y="600"/>
                      <a:pt x="2524" y="605"/>
                    </a:cubicBezTo>
                    <a:cubicBezTo>
                      <a:pt x="2530" y="605"/>
                      <a:pt x="2534" y="604"/>
                      <a:pt x="2539" y="601"/>
                    </a:cubicBezTo>
                    <a:cubicBezTo>
                      <a:pt x="2537" y="597"/>
                      <a:pt x="2537" y="593"/>
                      <a:pt x="2534" y="591"/>
                    </a:cubicBezTo>
                    <a:close/>
                    <a:moveTo>
                      <a:pt x="2553" y="675"/>
                    </a:moveTo>
                    <a:cubicBezTo>
                      <a:pt x="2557" y="675"/>
                      <a:pt x="2557" y="675"/>
                      <a:pt x="2557" y="675"/>
                    </a:cubicBezTo>
                    <a:cubicBezTo>
                      <a:pt x="2558" y="674"/>
                      <a:pt x="2553" y="672"/>
                      <a:pt x="2553" y="674"/>
                    </a:cubicBezTo>
                    <a:cubicBezTo>
                      <a:pt x="2552" y="674"/>
                      <a:pt x="2553" y="675"/>
                      <a:pt x="2553" y="675"/>
                    </a:cubicBezTo>
                    <a:close/>
                    <a:moveTo>
                      <a:pt x="2543" y="656"/>
                    </a:moveTo>
                    <a:cubicBezTo>
                      <a:pt x="2532" y="658"/>
                      <a:pt x="2522" y="658"/>
                      <a:pt x="2510" y="658"/>
                    </a:cubicBezTo>
                    <a:cubicBezTo>
                      <a:pt x="2509" y="659"/>
                      <a:pt x="2506" y="659"/>
                      <a:pt x="2504" y="662"/>
                    </a:cubicBezTo>
                    <a:cubicBezTo>
                      <a:pt x="2514" y="668"/>
                      <a:pt x="2527" y="658"/>
                      <a:pt x="2537" y="666"/>
                    </a:cubicBezTo>
                    <a:cubicBezTo>
                      <a:pt x="2539" y="664"/>
                      <a:pt x="2542" y="666"/>
                      <a:pt x="2545" y="668"/>
                    </a:cubicBezTo>
                    <a:cubicBezTo>
                      <a:pt x="2545" y="668"/>
                      <a:pt x="2545" y="667"/>
                      <a:pt x="2547" y="667"/>
                    </a:cubicBezTo>
                    <a:cubicBezTo>
                      <a:pt x="2542" y="664"/>
                      <a:pt x="2552" y="658"/>
                      <a:pt x="2543" y="656"/>
                    </a:cubicBezTo>
                    <a:close/>
                    <a:moveTo>
                      <a:pt x="2547" y="737"/>
                    </a:moveTo>
                    <a:cubicBezTo>
                      <a:pt x="2547" y="735"/>
                      <a:pt x="2547" y="734"/>
                      <a:pt x="2545" y="733"/>
                    </a:cubicBezTo>
                    <a:cubicBezTo>
                      <a:pt x="2540" y="734"/>
                      <a:pt x="2540" y="734"/>
                      <a:pt x="2540" y="734"/>
                    </a:cubicBezTo>
                    <a:cubicBezTo>
                      <a:pt x="2542" y="734"/>
                      <a:pt x="2540" y="735"/>
                      <a:pt x="2539" y="735"/>
                    </a:cubicBezTo>
                    <a:cubicBezTo>
                      <a:pt x="2535" y="731"/>
                      <a:pt x="2532" y="733"/>
                      <a:pt x="2527" y="733"/>
                    </a:cubicBezTo>
                    <a:cubicBezTo>
                      <a:pt x="2509" y="730"/>
                      <a:pt x="2489" y="733"/>
                      <a:pt x="2471" y="733"/>
                    </a:cubicBezTo>
                    <a:cubicBezTo>
                      <a:pt x="2469" y="731"/>
                      <a:pt x="2468" y="729"/>
                      <a:pt x="2469" y="727"/>
                    </a:cubicBezTo>
                    <a:cubicBezTo>
                      <a:pt x="2482" y="723"/>
                      <a:pt x="2499" y="725"/>
                      <a:pt x="2514" y="721"/>
                    </a:cubicBezTo>
                    <a:cubicBezTo>
                      <a:pt x="2524" y="723"/>
                      <a:pt x="2534" y="717"/>
                      <a:pt x="2545" y="717"/>
                    </a:cubicBezTo>
                    <a:cubicBezTo>
                      <a:pt x="2547" y="713"/>
                      <a:pt x="2545" y="707"/>
                      <a:pt x="2545" y="703"/>
                    </a:cubicBezTo>
                    <a:cubicBezTo>
                      <a:pt x="2539" y="699"/>
                      <a:pt x="2529" y="699"/>
                      <a:pt x="2524" y="702"/>
                    </a:cubicBezTo>
                    <a:cubicBezTo>
                      <a:pt x="2504" y="702"/>
                      <a:pt x="2484" y="700"/>
                      <a:pt x="2464" y="705"/>
                    </a:cubicBezTo>
                    <a:cubicBezTo>
                      <a:pt x="2461" y="700"/>
                      <a:pt x="2445" y="706"/>
                      <a:pt x="2449" y="696"/>
                    </a:cubicBezTo>
                    <a:cubicBezTo>
                      <a:pt x="2451" y="694"/>
                      <a:pt x="2454" y="695"/>
                      <a:pt x="2458" y="696"/>
                    </a:cubicBezTo>
                    <a:cubicBezTo>
                      <a:pt x="2482" y="692"/>
                      <a:pt x="2507" y="692"/>
                      <a:pt x="2532" y="692"/>
                    </a:cubicBezTo>
                    <a:cubicBezTo>
                      <a:pt x="2537" y="691"/>
                      <a:pt x="2542" y="691"/>
                      <a:pt x="2545" y="688"/>
                    </a:cubicBezTo>
                    <a:cubicBezTo>
                      <a:pt x="2535" y="683"/>
                      <a:pt x="2522" y="687"/>
                      <a:pt x="2512" y="682"/>
                    </a:cubicBezTo>
                    <a:cubicBezTo>
                      <a:pt x="2506" y="680"/>
                      <a:pt x="2499" y="690"/>
                      <a:pt x="2494" y="682"/>
                    </a:cubicBezTo>
                    <a:cubicBezTo>
                      <a:pt x="2496" y="678"/>
                      <a:pt x="2502" y="679"/>
                      <a:pt x="2506" y="678"/>
                    </a:cubicBezTo>
                    <a:cubicBezTo>
                      <a:pt x="2512" y="678"/>
                      <a:pt x="2525" y="678"/>
                      <a:pt x="2530" y="674"/>
                    </a:cubicBezTo>
                    <a:cubicBezTo>
                      <a:pt x="2522" y="672"/>
                      <a:pt x="2512" y="675"/>
                      <a:pt x="2507" y="671"/>
                    </a:cubicBezTo>
                    <a:cubicBezTo>
                      <a:pt x="2489" y="672"/>
                      <a:pt x="2471" y="667"/>
                      <a:pt x="2453" y="668"/>
                    </a:cubicBezTo>
                    <a:cubicBezTo>
                      <a:pt x="2431" y="666"/>
                      <a:pt x="2405" y="666"/>
                      <a:pt x="2383" y="666"/>
                    </a:cubicBezTo>
                    <a:cubicBezTo>
                      <a:pt x="2383" y="672"/>
                      <a:pt x="2380" y="678"/>
                      <a:pt x="2382" y="684"/>
                    </a:cubicBezTo>
                    <a:cubicBezTo>
                      <a:pt x="2395" y="692"/>
                      <a:pt x="2415" y="678"/>
                      <a:pt x="2426" y="687"/>
                    </a:cubicBezTo>
                    <a:cubicBezTo>
                      <a:pt x="2426" y="695"/>
                      <a:pt x="2415" y="692"/>
                      <a:pt x="2410" y="699"/>
                    </a:cubicBezTo>
                    <a:cubicBezTo>
                      <a:pt x="2402" y="695"/>
                      <a:pt x="2393" y="698"/>
                      <a:pt x="2383" y="699"/>
                    </a:cubicBezTo>
                    <a:cubicBezTo>
                      <a:pt x="2377" y="702"/>
                      <a:pt x="2383" y="706"/>
                      <a:pt x="2388" y="709"/>
                    </a:cubicBezTo>
                    <a:cubicBezTo>
                      <a:pt x="2397" y="706"/>
                      <a:pt x="2407" y="711"/>
                      <a:pt x="2412" y="706"/>
                    </a:cubicBezTo>
                    <a:cubicBezTo>
                      <a:pt x="2420" y="709"/>
                      <a:pt x="2431" y="702"/>
                      <a:pt x="2435" y="710"/>
                    </a:cubicBezTo>
                    <a:cubicBezTo>
                      <a:pt x="2435" y="714"/>
                      <a:pt x="2428" y="717"/>
                      <a:pt x="2425" y="718"/>
                    </a:cubicBezTo>
                    <a:cubicBezTo>
                      <a:pt x="2415" y="721"/>
                      <a:pt x="2412" y="714"/>
                      <a:pt x="2400" y="717"/>
                    </a:cubicBezTo>
                    <a:cubicBezTo>
                      <a:pt x="2395" y="717"/>
                      <a:pt x="2390" y="718"/>
                      <a:pt x="2387" y="721"/>
                    </a:cubicBezTo>
                    <a:cubicBezTo>
                      <a:pt x="2393" y="733"/>
                      <a:pt x="2415" y="727"/>
                      <a:pt x="2426" y="734"/>
                    </a:cubicBezTo>
                    <a:cubicBezTo>
                      <a:pt x="2443" y="739"/>
                      <a:pt x="2459" y="745"/>
                      <a:pt x="2476" y="747"/>
                    </a:cubicBezTo>
                    <a:cubicBezTo>
                      <a:pt x="2494" y="751"/>
                      <a:pt x="2517" y="749"/>
                      <a:pt x="2534" y="758"/>
                    </a:cubicBezTo>
                    <a:cubicBezTo>
                      <a:pt x="2535" y="754"/>
                      <a:pt x="2539" y="753"/>
                      <a:pt x="2543" y="754"/>
                    </a:cubicBezTo>
                    <a:cubicBezTo>
                      <a:pt x="2542" y="747"/>
                      <a:pt x="2557" y="742"/>
                      <a:pt x="2547" y="737"/>
                    </a:cubicBezTo>
                    <a:close/>
                    <a:moveTo>
                      <a:pt x="2596" y="608"/>
                    </a:moveTo>
                    <a:cubicBezTo>
                      <a:pt x="2595" y="611"/>
                      <a:pt x="2595" y="611"/>
                      <a:pt x="2595" y="611"/>
                    </a:cubicBezTo>
                    <a:cubicBezTo>
                      <a:pt x="2595" y="612"/>
                      <a:pt x="2596" y="612"/>
                      <a:pt x="2596" y="612"/>
                    </a:cubicBezTo>
                    <a:lnTo>
                      <a:pt x="2596" y="608"/>
                    </a:lnTo>
                    <a:close/>
                    <a:moveTo>
                      <a:pt x="2568" y="671"/>
                    </a:moveTo>
                    <a:cubicBezTo>
                      <a:pt x="2576" y="670"/>
                      <a:pt x="2588" y="668"/>
                      <a:pt x="2596" y="670"/>
                    </a:cubicBezTo>
                    <a:cubicBezTo>
                      <a:pt x="2604" y="666"/>
                      <a:pt x="2626" y="675"/>
                      <a:pt x="2624" y="660"/>
                    </a:cubicBezTo>
                    <a:cubicBezTo>
                      <a:pt x="2626" y="659"/>
                      <a:pt x="2628" y="656"/>
                      <a:pt x="2626" y="654"/>
                    </a:cubicBezTo>
                    <a:cubicBezTo>
                      <a:pt x="2626" y="656"/>
                      <a:pt x="2616" y="656"/>
                      <a:pt x="2613" y="655"/>
                    </a:cubicBezTo>
                    <a:cubicBezTo>
                      <a:pt x="2609" y="646"/>
                      <a:pt x="2628" y="652"/>
                      <a:pt x="2626" y="642"/>
                    </a:cubicBezTo>
                    <a:cubicBezTo>
                      <a:pt x="2628" y="639"/>
                      <a:pt x="2624" y="635"/>
                      <a:pt x="2621" y="634"/>
                    </a:cubicBezTo>
                    <a:cubicBezTo>
                      <a:pt x="2613" y="631"/>
                      <a:pt x="2596" y="640"/>
                      <a:pt x="2598" y="628"/>
                    </a:cubicBezTo>
                    <a:cubicBezTo>
                      <a:pt x="2609" y="623"/>
                      <a:pt x="2623" y="631"/>
                      <a:pt x="2631" y="620"/>
                    </a:cubicBezTo>
                    <a:cubicBezTo>
                      <a:pt x="2632" y="618"/>
                      <a:pt x="2642" y="618"/>
                      <a:pt x="2637" y="612"/>
                    </a:cubicBezTo>
                    <a:cubicBezTo>
                      <a:pt x="2628" y="613"/>
                      <a:pt x="2619" y="616"/>
                      <a:pt x="2611" y="615"/>
                    </a:cubicBezTo>
                    <a:cubicBezTo>
                      <a:pt x="2604" y="619"/>
                      <a:pt x="2593" y="619"/>
                      <a:pt x="2583" y="618"/>
                    </a:cubicBezTo>
                    <a:cubicBezTo>
                      <a:pt x="2580" y="612"/>
                      <a:pt x="2570" y="612"/>
                      <a:pt x="2563" y="615"/>
                    </a:cubicBezTo>
                    <a:cubicBezTo>
                      <a:pt x="2560" y="615"/>
                      <a:pt x="2558" y="616"/>
                      <a:pt x="2560" y="619"/>
                    </a:cubicBezTo>
                    <a:cubicBezTo>
                      <a:pt x="2570" y="623"/>
                      <a:pt x="2583" y="612"/>
                      <a:pt x="2590" y="626"/>
                    </a:cubicBezTo>
                    <a:cubicBezTo>
                      <a:pt x="2591" y="624"/>
                      <a:pt x="2593" y="623"/>
                      <a:pt x="2593" y="624"/>
                    </a:cubicBezTo>
                    <a:cubicBezTo>
                      <a:pt x="2596" y="631"/>
                      <a:pt x="2591" y="635"/>
                      <a:pt x="2585" y="638"/>
                    </a:cubicBezTo>
                    <a:cubicBezTo>
                      <a:pt x="2578" y="639"/>
                      <a:pt x="2567" y="634"/>
                      <a:pt x="2563" y="640"/>
                    </a:cubicBezTo>
                    <a:cubicBezTo>
                      <a:pt x="2563" y="644"/>
                      <a:pt x="2568" y="643"/>
                      <a:pt x="2572" y="646"/>
                    </a:cubicBezTo>
                    <a:cubicBezTo>
                      <a:pt x="2576" y="644"/>
                      <a:pt x="2583" y="642"/>
                      <a:pt x="2590" y="643"/>
                    </a:cubicBezTo>
                    <a:cubicBezTo>
                      <a:pt x="2593" y="644"/>
                      <a:pt x="2593" y="647"/>
                      <a:pt x="2591" y="650"/>
                    </a:cubicBezTo>
                    <a:cubicBezTo>
                      <a:pt x="2598" y="651"/>
                      <a:pt x="2604" y="648"/>
                      <a:pt x="2609" y="652"/>
                    </a:cubicBezTo>
                    <a:cubicBezTo>
                      <a:pt x="2609" y="655"/>
                      <a:pt x="2606" y="658"/>
                      <a:pt x="2604" y="659"/>
                    </a:cubicBezTo>
                    <a:cubicBezTo>
                      <a:pt x="2601" y="658"/>
                      <a:pt x="2598" y="658"/>
                      <a:pt x="2596" y="655"/>
                    </a:cubicBezTo>
                    <a:cubicBezTo>
                      <a:pt x="2595" y="664"/>
                      <a:pt x="2581" y="655"/>
                      <a:pt x="2576" y="660"/>
                    </a:cubicBezTo>
                    <a:cubicBezTo>
                      <a:pt x="2572" y="662"/>
                      <a:pt x="2572" y="654"/>
                      <a:pt x="2567" y="656"/>
                    </a:cubicBezTo>
                    <a:cubicBezTo>
                      <a:pt x="2562" y="652"/>
                      <a:pt x="2552" y="651"/>
                      <a:pt x="2555" y="643"/>
                    </a:cubicBezTo>
                    <a:cubicBezTo>
                      <a:pt x="2550" y="644"/>
                      <a:pt x="2552" y="651"/>
                      <a:pt x="2550" y="655"/>
                    </a:cubicBezTo>
                    <a:cubicBezTo>
                      <a:pt x="2558" y="660"/>
                      <a:pt x="2563" y="666"/>
                      <a:pt x="2568" y="671"/>
                    </a:cubicBezTo>
                    <a:close/>
                    <a:moveTo>
                      <a:pt x="2567" y="652"/>
                    </a:moveTo>
                    <a:cubicBezTo>
                      <a:pt x="2568" y="652"/>
                      <a:pt x="2568" y="652"/>
                      <a:pt x="2568" y="652"/>
                    </a:cubicBezTo>
                    <a:cubicBezTo>
                      <a:pt x="2568" y="651"/>
                      <a:pt x="2568" y="651"/>
                      <a:pt x="2568" y="651"/>
                    </a:cubicBezTo>
                    <a:cubicBezTo>
                      <a:pt x="2568" y="652"/>
                      <a:pt x="2568" y="652"/>
                      <a:pt x="2567" y="652"/>
                    </a:cubicBezTo>
                    <a:close/>
                    <a:moveTo>
                      <a:pt x="2631" y="705"/>
                    </a:moveTo>
                    <a:cubicBezTo>
                      <a:pt x="2618" y="699"/>
                      <a:pt x="2608" y="713"/>
                      <a:pt x="2595" y="707"/>
                    </a:cubicBezTo>
                    <a:cubicBezTo>
                      <a:pt x="2581" y="706"/>
                      <a:pt x="2572" y="700"/>
                      <a:pt x="2560" y="702"/>
                    </a:cubicBezTo>
                    <a:cubicBezTo>
                      <a:pt x="2560" y="706"/>
                      <a:pt x="2557" y="713"/>
                      <a:pt x="2562" y="715"/>
                    </a:cubicBezTo>
                    <a:cubicBezTo>
                      <a:pt x="2575" y="714"/>
                      <a:pt x="2590" y="717"/>
                      <a:pt x="2601" y="711"/>
                    </a:cubicBezTo>
                    <a:cubicBezTo>
                      <a:pt x="2606" y="714"/>
                      <a:pt x="2609" y="723"/>
                      <a:pt x="2619" y="719"/>
                    </a:cubicBezTo>
                    <a:cubicBezTo>
                      <a:pt x="2624" y="722"/>
                      <a:pt x="2628" y="718"/>
                      <a:pt x="2632" y="717"/>
                    </a:cubicBezTo>
                    <a:cubicBezTo>
                      <a:pt x="2631" y="713"/>
                      <a:pt x="2631" y="709"/>
                      <a:pt x="2631" y="705"/>
                    </a:cubicBezTo>
                    <a:close/>
                    <a:moveTo>
                      <a:pt x="2629" y="726"/>
                    </a:moveTo>
                    <a:cubicBezTo>
                      <a:pt x="2609" y="727"/>
                      <a:pt x="2593" y="729"/>
                      <a:pt x="2573" y="730"/>
                    </a:cubicBezTo>
                    <a:cubicBezTo>
                      <a:pt x="2562" y="730"/>
                      <a:pt x="2562" y="730"/>
                      <a:pt x="2562" y="730"/>
                    </a:cubicBezTo>
                    <a:cubicBezTo>
                      <a:pt x="2560" y="738"/>
                      <a:pt x="2562" y="746"/>
                      <a:pt x="2565" y="753"/>
                    </a:cubicBezTo>
                    <a:cubicBezTo>
                      <a:pt x="2573" y="759"/>
                      <a:pt x="2581" y="753"/>
                      <a:pt x="2591" y="754"/>
                    </a:cubicBezTo>
                    <a:cubicBezTo>
                      <a:pt x="2603" y="758"/>
                      <a:pt x="2614" y="751"/>
                      <a:pt x="2626" y="755"/>
                    </a:cubicBezTo>
                    <a:cubicBezTo>
                      <a:pt x="2629" y="755"/>
                      <a:pt x="2631" y="751"/>
                      <a:pt x="2629" y="749"/>
                    </a:cubicBezTo>
                    <a:cubicBezTo>
                      <a:pt x="2624" y="749"/>
                      <a:pt x="2618" y="753"/>
                      <a:pt x="2613" y="747"/>
                    </a:cubicBezTo>
                    <a:cubicBezTo>
                      <a:pt x="2613" y="749"/>
                      <a:pt x="2609" y="747"/>
                      <a:pt x="2608" y="747"/>
                    </a:cubicBezTo>
                    <a:cubicBezTo>
                      <a:pt x="2604" y="745"/>
                      <a:pt x="2601" y="745"/>
                      <a:pt x="2603" y="741"/>
                    </a:cubicBezTo>
                    <a:cubicBezTo>
                      <a:pt x="2613" y="735"/>
                      <a:pt x="2629" y="745"/>
                      <a:pt x="2632" y="733"/>
                    </a:cubicBezTo>
                    <a:cubicBezTo>
                      <a:pt x="2632" y="730"/>
                      <a:pt x="2632" y="729"/>
                      <a:pt x="2629" y="7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3" name="Freeform 452"/>
              <p:cNvSpPr/>
              <p:nvPr/>
            </p:nvSpPr>
            <p:spPr bwMode="auto">
              <a:xfrm>
                <a:off x="2847" y="3242"/>
                <a:ext cx="24" cy="27"/>
              </a:xfrm>
              <a:custGeom>
                <a:avLst/>
                <a:gdLst>
                  <a:gd name="T0" fmla="*/ 0 w 28"/>
                  <a:gd name="T1" fmla="*/ 27 h 31"/>
                  <a:gd name="T2" fmla="*/ 27 w 28"/>
                  <a:gd name="T3" fmla="*/ 0 h 31"/>
                  <a:gd name="T4" fmla="*/ 28 w 28"/>
                  <a:gd name="T5" fmla="*/ 4 h 31"/>
                  <a:gd name="T6" fmla="*/ 7 w 28"/>
                  <a:gd name="T7" fmla="*/ 31 h 31"/>
                  <a:gd name="T8" fmla="*/ 0 w 28"/>
                  <a:gd name="T9" fmla="*/ 2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1">
                    <a:moveTo>
                      <a:pt x="0" y="27"/>
                    </a:moveTo>
                    <a:cubicBezTo>
                      <a:pt x="7" y="18"/>
                      <a:pt x="15" y="5"/>
                      <a:pt x="27" y="0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2" y="12"/>
                      <a:pt x="12" y="20"/>
                      <a:pt x="7" y="31"/>
                    </a:cubicBezTo>
                    <a:cubicBezTo>
                      <a:pt x="2" y="31"/>
                      <a:pt x="2" y="30"/>
                      <a:pt x="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4" name="Freeform 453"/>
              <p:cNvSpPr/>
              <p:nvPr/>
            </p:nvSpPr>
            <p:spPr bwMode="auto">
              <a:xfrm>
                <a:off x="3186" y="3239"/>
                <a:ext cx="41" cy="23"/>
              </a:xfrm>
              <a:custGeom>
                <a:avLst/>
                <a:gdLst>
                  <a:gd name="T0" fmla="*/ 47 w 47"/>
                  <a:gd name="T1" fmla="*/ 8 h 26"/>
                  <a:gd name="T2" fmla="*/ 42 w 47"/>
                  <a:gd name="T3" fmla="*/ 15 h 26"/>
                  <a:gd name="T4" fmla="*/ 7 w 47"/>
                  <a:gd name="T5" fmla="*/ 26 h 26"/>
                  <a:gd name="T6" fmla="*/ 0 w 47"/>
                  <a:gd name="T7" fmla="*/ 20 h 26"/>
                  <a:gd name="T8" fmla="*/ 27 w 47"/>
                  <a:gd name="T9" fmla="*/ 12 h 26"/>
                  <a:gd name="T10" fmla="*/ 47 w 47"/>
                  <a:gd name="T11" fmla="*/ 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" h="26">
                    <a:moveTo>
                      <a:pt x="47" y="8"/>
                    </a:moveTo>
                    <a:cubicBezTo>
                      <a:pt x="47" y="11"/>
                      <a:pt x="43" y="12"/>
                      <a:pt x="42" y="15"/>
                    </a:cubicBezTo>
                    <a:cubicBezTo>
                      <a:pt x="28" y="16"/>
                      <a:pt x="17" y="20"/>
                      <a:pt x="7" y="26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7" y="15"/>
                      <a:pt x="18" y="15"/>
                      <a:pt x="27" y="12"/>
                    </a:cubicBezTo>
                    <a:cubicBezTo>
                      <a:pt x="32" y="9"/>
                      <a:pt x="38" y="0"/>
                      <a:pt x="47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5" name="Freeform 454"/>
              <p:cNvSpPr/>
              <p:nvPr/>
            </p:nvSpPr>
            <p:spPr bwMode="auto">
              <a:xfrm>
                <a:off x="3444" y="3246"/>
                <a:ext cx="39" cy="14"/>
              </a:xfrm>
              <a:custGeom>
                <a:avLst/>
                <a:gdLst>
                  <a:gd name="T0" fmla="*/ 33 w 45"/>
                  <a:gd name="T1" fmla="*/ 4 h 16"/>
                  <a:gd name="T2" fmla="*/ 43 w 45"/>
                  <a:gd name="T3" fmla="*/ 9 h 16"/>
                  <a:gd name="T4" fmla="*/ 0 w 45"/>
                  <a:gd name="T5" fmla="*/ 5 h 16"/>
                  <a:gd name="T6" fmla="*/ 33 w 45"/>
                  <a:gd name="T7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16">
                    <a:moveTo>
                      <a:pt x="33" y="4"/>
                    </a:moveTo>
                    <a:cubicBezTo>
                      <a:pt x="36" y="5"/>
                      <a:pt x="45" y="5"/>
                      <a:pt x="43" y="9"/>
                    </a:cubicBezTo>
                    <a:cubicBezTo>
                      <a:pt x="30" y="16"/>
                      <a:pt x="12" y="12"/>
                      <a:pt x="0" y="5"/>
                    </a:cubicBezTo>
                    <a:cubicBezTo>
                      <a:pt x="8" y="0"/>
                      <a:pt x="22" y="4"/>
                      <a:pt x="3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6" name="Freeform 455"/>
              <p:cNvSpPr/>
              <p:nvPr/>
            </p:nvSpPr>
            <p:spPr bwMode="auto">
              <a:xfrm>
                <a:off x="3127" y="3256"/>
                <a:ext cx="34" cy="21"/>
              </a:xfrm>
              <a:custGeom>
                <a:avLst/>
                <a:gdLst>
                  <a:gd name="T0" fmla="*/ 33 w 40"/>
                  <a:gd name="T1" fmla="*/ 0 h 24"/>
                  <a:gd name="T2" fmla="*/ 38 w 40"/>
                  <a:gd name="T3" fmla="*/ 7 h 24"/>
                  <a:gd name="T4" fmla="*/ 0 w 40"/>
                  <a:gd name="T5" fmla="*/ 24 h 24"/>
                  <a:gd name="T6" fmla="*/ 2 w 40"/>
                  <a:gd name="T7" fmla="*/ 18 h 24"/>
                  <a:gd name="T8" fmla="*/ 33 w 40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24">
                    <a:moveTo>
                      <a:pt x="33" y="0"/>
                    </a:moveTo>
                    <a:cubicBezTo>
                      <a:pt x="35" y="3"/>
                      <a:pt x="40" y="4"/>
                      <a:pt x="38" y="7"/>
                    </a:cubicBezTo>
                    <a:cubicBezTo>
                      <a:pt x="23" y="11"/>
                      <a:pt x="15" y="23"/>
                      <a:pt x="0" y="24"/>
                    </a:cubicBezTo>
                    <a:cubicBezTo>
                      <a:pt x="0" y="22"/>
                      <a:pt x="0" y="20"/>
                      <a:pt x="2" y="18"/>
                    </a:cubicBezTo>
                    <a:cubicBezTo>
                      <a:pt x="15" y="15"/>
                      <a:pt x="20" y="0"/>
                      <a:pt x="3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7" name="Freeform 456"/>
              <p:cNvSpPr/>
              <p:nvPr/>
            </p:nvSpPr>
            <p:spPr bwMode="auto">
              <a:xfrm>
                <a:off x="2525" y="3258"/>
                <a:ext cx="61" cy="39"/>
              </a:xfrm>
              <a:custGeom>
                <a:avLst/>
                <a:gdLst>
                  <a:gd name="T0" fmla="*/ 38 w 70"/>
                  <a:gd name="T1" fmla="*/ 14 h 45"/>
                  <a:gd name="T2" fmla="*/ 63 w 70"/>
                  <a:gd name="T3" fmla="*/ 0 h 45"/>
                  <a:gd name="T4" fmla="*/ 70 w 70"/>
                  <a:gd name="T5" fmla="*/ 5 h 45"/>
                  <a:gd name="T6" fmla="*/ 4 w 70"/>
                  <a:gd name="T7" fmla="*/ 45 h 45"/>
                  <a:gd name="T8" fmla="*/ 0 w 70"/>
                  <a:gd name="T9" fmla="*/ 41 h 45"/>
                  <a:gd name="T10" fmla="*/ 38 w 70"/>
                  <a:gd name="T11" fmla="*/ 14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0" h="45">
                    <a:moveTo>
                      <a:pt x="38" y="14"/>
                    </a:moveTo>
                    <a:cubicBezTo>
                      <a:pt x="48" y="12"/>
                      <a:pt x="53" y="1"/>
                      <a:pt x="63" y="0"/>
                    </a:cubicBezTo>
                    <a:cubicBezTo>
                      <a:pt x="66" y="1"/>
                      <a:pt x="70" y="1"/>
                      <a:pt x="70" y="5"/>
                    </a:cubicBezTo>
                    <a:cubicBezTo>
                      <a:pt x="48" y="18"/>
                      <a:pt x="27" y="33"/>
                      <a:pt x="4" y="45"/>
                    </a:cubicBezTo>
                    <a:cubicBezTo>
                      <a:pt x="0" y="44"/>
                      <a:pt x="0" y="42"/>
                      <a:pt x="0" y="41"/>
                    </a:cubicBezTo>
                    <a:cubicBezTo>
                      <a:pt x="7" y="29"/>
                      <a:pt x="27" y="22"/>
                      <a:pt x="38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8" name="Freeform 457"/>
              <p:cNvSpPr/>
              <p:nvPr/>
            </p:nvSpPr>
            <p:spPr bwMode="auto">
              <a:xfrm>
                <a:off x="2824" y="3259"/>
                <a:ext cx="106" cy="62"/>
              </a:xfrm>
              <a:custGeom>
                <a:avLst/>
                <a:gdLst>
                  <a:gd name="T0" fmla="*/ 116 w 122"/>
                  <a:gd name="T1" fmla="*/ 0 h 72"/>
                  <a:gd name="T2" fmla="*/ 122 w 122"/>
                  <a:gd name="T3" fmla="*/ 4 h 72"/>
                  <a:gd name="T4" fmla="*/ 116 w 122"/>
                  <a:gd name="T5" fmla="*/ 9 h 72"/>
                  <a:gd name="T6" fmla="*/ 61 w 122"/>
                  <a:gd name="T7" fmla="*/ 48 h 72"/>
                  <a:gd name="T8" fmla="*/ 41 w 122"/>
                  <a:gd name="T9" fmla="*/ 55 h 72"/>
                  <a:gd name="T10" fmla="*/ 2 w 122"/>
                  <a:gd name="T11" fmla="*/ 72 h 72"/>
                  <a:gd name="T12" fmla="*/ 0 w 122"/>
                  <a:gd name="T13" fmla="*/ 69 h 72"/>
                  <a:gd name="T14" fmla="*/ 36 w 122"/>
                  <a:gd name="T15" fmla="*/ 44 h 72"/>
                  <a:gd name="T16" fmla="*/ 78 w 122"/>
                  <a:gd name="T17" fmla="*/ 25 h 72"/>
                  <a:gd name="T18" fmla="*/ 116 w 122"/>
                  <a:gd name="T19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2" h="72">
                    <a:moveTo>
                      <a:pt x="116" y="0"/>
                    </a:moveTo>
                    <a:cubicBezTo>
                      <a:pt x="119" y="1"/>
                      <a:pt x="122" y="1"/>
                      <a:pt x="122" y="4"/>
                    </a:cubicBezTo>
                    <a:cubicBezTo>
                      <a:pt x="120" y="7"/>
                      <a:pt x="117" y="8"/>
                      <a:pt x="116" y="9"/>
                    </a:cubicBezTo>
                    <a:cubicBezTo>
                      <a:pt x="96" y="21"/>
                      <a:pt x="78" y="33"/>
                      <a:pt x="61" y="48"/>
                    </a:cubicBezTo>
                    <a:cubicBezTo>
                      <a:pt x="53" y="48"/>
                      <a:pt x="46" y="51"/>
                      <a:pt x="41" y="55"/>
                    </a:cubicBezTo>
                    <a:cubicBezTo>
                      <a:pt x="25" y="57"/>
                      <a:pt x="18" y="72"/>
                      <a:pt x="2" y="72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12" y="60"/>
                      <a:pt x="26" y="53"/>
                      <a:pt x="36" y="44"/>
                    </a:cubicBezTo>
                    <a:cubicBezTo>
                      <a:pt x="54" y="45"/>
                      <a:pt x="66" y="33"/>
                      <a:pt x="78" y="25"/>
                    </a:cubicBezTo>
                    <a:cubicBezTo>
                      <a:pt x="92" y="19"/>
                      <a:pt x="99" y="3"/>
                      <a:pt x="1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9" name="Freeform 458"/>
              <p:cNvSpPr>
                <a:spLocks noEditPoints="1"/>
              </p:cNvSpPr>
              <p:nvPr/>
            </p:nvSpPr>
            <p:spPr bwMode="auto">
              <a:xfrm>
                <a:off x="2739" y="3262"/>
                <a:ext cx="518" cy="324"/>
              </a:xfrm>
              <a:custGeom>
                <a:avLst/>
                <a:gdLst>
                  <a:gd name="T0" fmla="*/ 592 w 597"/>
                  <a:gd name="T1" fmla="*/ 13 h 374"/>
                  <a:gd name="T2" fmla="*/ 544 w 597"/>
                  <a:gd name="T3" fmla="*/ 22 h 374"/>
                  <a:gd name="T4" fmla="*/ 470 w 597"/>
                  <a:gd name="T5" fmla="*/ 34 h 374"/>
                  <a:gd name="T6" fmla="*/ 449 w 597"/>
                  <a:gd name="T7" fmla="*/ 45 h 374"/>
                  <a:gd name="T8" fmla="*/ 435 w 597"/>
                  <a:gd name="T9" fmla="*/ 44 h 374"/>
                  <a:gd name="T10" fmla="*/ 398 w 597"/>
                  <a:gd name="T11" fmla="*/ 60 h 374"/>
                  <a:gd name="T12" fmla="*/ 369 w 597"/>
                  <a:gd name="T13" fmla="*/ 69 h 374"/>
                  <a:gd name="T14" fmla="*/ 332 w 597"/>
                  <a:gd name="T15" fmla="*/ 92 h 374"/>
                  <a:gd name="T16" fmla="*/ 280 w 597"/>
                  <a:gd name="T17" fmla="*/ 148 h 374"/>
                  <a:gd name="T18" fmla="*/ 233 w 597"/>
                  <a:gd name="T19" fmla="*/ 203 h 374"/>
                  <a:gd name="T20" fmla="*/ 229 w 597"/>
                  <a:gd name="T21" fmla="*/ 211 h 374"/>
                  <a:gd name="T22" fmla="*/ 191 w 597"/>
                  <a:gd name="T23" fmla="*/ 234 h 374"/>
                  <a:gd name="T24" fmla="*/ 170 w 597"/>
                  <a:gd name="T25" fmla="*/ 253 h 374"/>
                  <a:gd name="T26" fmla="*/ 94 w 597"/>
                  <a:gd name="T27" fmla="*/ 287 h 374"/>
                  <a:gd name="T28" fmla="*/ 66 w 597"/>
                  <a:gd name="T29" fmla="*/ 294 h 374"/>
                  <a:gd name="T30" fmla="*/ 61 w 597"/>
                  <a:gd name="T31" fmla="*/ 299 h 374"/>
                  <a:gd name="T32" fmla="*/ 23 w 597"/>
                  <a:gd name="T33" fmla="*/ 358 h 374"/>
                  <a:gd name="T34" fmla="*/ 7 w 597"/>
                  <a:gd name="T35" fmla="*/ 374 h 374"/>
                  <a:gd name="T36" fmla="*/ 0 w 597"/>
                  <a:gd name="T37" fmla="*/ 366 h 374"/>
                  <a:gd name="T38" fmla="*/ 8 w 597"/>
                  <a:gd name="T39" fmla="*/ 364 h 374"/>
                  <a:gd name="T40" fmla="*/ 28 w 597"/>
                  <a:gd name="T41" fmla="*/ 334 h 374"/>
                  <a:gd name="T42" fmla="*/ 45 w 597"/>
                  <a:gd name="T43" fmla="*/ 297 h 374"/>
                  <a:gd name="T44" fmla="*/ 69 w 597"/>
                  <a:gd name="T45" fmla="*/ 285 h 374"/>
                  <a:gd name="T46" fmla="*/ 97 w 597"/>
                  <a:gd name="T47" fmla="*/ 277 h 374"/>
                  <a:gd name="T48" fmla="*/ 150 w 597"/>
                  <a:gd name="T49" fmla="*/ 253 h 374"/>
                  <a:gd name="T50" fmla="*/ 205 w 597"/>
                  <a:gd name="T51" fmla="*/ 216 h 374"/>
                  <a:gd name="T52" fmla="*/ 241 w 597"/>
                  <a:gd name="T53" fmla="*/ 180 h 374"/>
                  <a:gd name="T54" fmla="*/ 249 w 597"/>
                  <a:gd name="T55" fmla="*/ 163 h 374"/>
                  <a:gd name="T56" fmla="*/ 195 w 597"/>
                  <a:gd name="T57" fmla="*/ 203 h 374"/>
                  <a:gd name="T58" fmla="*/ 170 w 597"/>
                  <a:gd name="T59" fmla="*/ 220 h 374"/>
                  <a:gd name="T60" fmla="*/ 229 w 597"/>
                  <a:gd name="T61" fmla="*/ 164 h 374"/>
                  <a:gd name="T62" fmla="*/ 236 w 597"/>
                  <a:gd name="T63" fmla="*/ 155 h 374"/>
                  <a:gd name="T64" fmla="*/ 259 w 597"/>
                  <a:gd name="T65" fmla="*/ 156 h 374"/>
                  <a:gd name="T66" fmla="*/ 276 w 597"/>
                  <a:gd name="T67" fmla="*/ 125 h 374"/>
                  <a:gd name="T68" fmla="*/ 325 w 597"/>
                  <a:gd name="T69" fmla="*/ 70 h 374"/>
                  <a:gd name="T70" fmla="*/ 363 w 597"/>
                  <a:gd name="T71" fmla="*/ 58 h 374"/>
                  <a:gd name="T72" fmla="*/ 407 w 597"/>
                  <a:gd name="T73" fmla="*/ 40 h 374"/>
                  <a:gd name="T74" fmla="*/ 488 w 597"/>
                  <a:gd name="T75" fmla="*/ 26 h 374"/>
                  <a:gd name="T76" fmla="*/ 518 w 597"/>
                  <a:gd name="T77" fmla="*/ 17 h 374"/>
                  <a:gd name="T78" fmla="*/ 528 w 597"/>
                  <a:gd name="T79" fmla="*/ 17 h 374"/>
                  <a:gd name="T80" fmla="*/ 595 w 597"/>
                  <a:gd name="T81" fmla="*/ 6 h 374"/>
                  <a:gd name="T82" fmla="*/ 592 w 597"/>
                  <a:gd name="T83" fmla="*/ 13 h 374"/>
                  <a:gd name="T84" fmla="*/ 312 w 597"/>
                  <a:gd name="T85" fmla="*/ 87 h 374"/>
                  <a:gd name="T86" fmla="*/ 312 w 597"/>
                  <a:gd name="T87" fmla="*/ 92 h 374"/>
                  <a:gd name="T88" fmla="*/ 312 w 597"/>
                  <a:gd name="T89" fmla="*/ 87 h 374"/>
                  <a:gd name="T90" fmla="*/ 437 w 597"/>
                  <a:gd name="T91" fmla="*/ 34 h 374"/>
                  <a:gd name="T92" fmla="*/ 437 w 597"/>
                  <a:gd name="T93" fmla="*/ 37 h 374"/>
                  <a:gd name="T94" fmla="*/ 439 w 597"/>
                  <a:gd name="T95" fmla="*/ 37 h 374"/>
                  <a:gd name="T96" fmla="*/ 437 w 597"/>
                  <a:gd name="T97" fmla="*/ 34 h 3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597" h="374">
                    <a:moveTo>
                      <a:pt x="592" y="13"/>
                    </a:moveTo>
                    <a:cubicBezTo>
                      <a:pt x="577" y="20"/>
                      <a:pt x="561" y="18"/>
                      <a:pt x="544" y="22"/>
                    </a:cubicBezTo>
                    <a:cubicBezTo>
                      <a:pt x="521" y="33"/>
                      <a:pt x="495" y="30"/>
                      <a:pt x="470" y="34"/>
                    </a:cubicBezTo>
                    <a:cubicBezTo>
                      <a:pt x="464" y="40"/>
                      <a:pt x="454" y="38"/>
                      <a:pt x="449" y="45"/>
                    </a:cubicBezTo>
                    <a:cubicBezTo>
                      <a:pt x="444" y="46"/>
                      <a:pt x="437" y="49"/>
                      <a:pt x="435" y="44"/>
                    </a:cubicBezTo>
                    <a:cubicBezTo>
                      <a:pt x="424" y="52"/>
                      <a:pt x="409" y="50"/>
                      <a:pt x="398" y="60"/>
                    </a:cubicBezTo>
                    <a:cubicBezTo>
                      <a:pt x="388" y="62"/>
                      <a:pt x="378" y="62"/>
                      <a:pt x="369" y="69"/>
                    </a:cubicBezTo>
                    <a:cubicBezTo>
                      <a:pt x="353" y="70"/>
                      <a:pt x="345" y="84"/>
                      <a:pt x="332" y="92"/>
                    </a:cubicBezTo>
                    <a:cubicBezTo>
                      <a:pt x="299" y="97"/>
                      <a:pt x="285" y="125"/>
                      <a:pt x="280" y="148"/>
                    </a:cubicBezTo>
                    <a:cubicBezTo>
                      <a:pt x="264" y="166"/>
                      <a:pt x="252" y="187"/>
                      <a:pt x="233" y="203"/>
                    </a:cubicBezTo>
                    <a:cubicBezTo>
                      <a:pt x="231" y="206"/>
                      <a:pt x="234" y="210"/>
                      <a:pt x="229" y="211"/>
                    </a:cubicBezTo>
                    <a:cubicBezTo>
                      <a:pt x="213" y="212"/>
                      <a:pt x="205" y="228"/>
                      <a:pt x="191" y="234"/>
                    </a:cubicBezTo>
                    <a:cubicBezTo>
                      <a:pt x="175" y="232"/>
                      <a:pt x="183" y="248"/>
                      <a:pt x="170" y="253"/>
                    </a:cubicBezTo>
                    <a:cubicBezTo>
                      <a:pt x="144" y="262"/>
                      <a:pt x="124" y="283"/>
                      <a:pt x="94" y="287"/>
                    </a:cubicBezTo>
                    <a:cubicBezTo>
                      <a:pt x="86" y="290"/>
                      <a:pt x="74" y="298"/>
                      <a:pt x="66" y="294"/>
                    </a:cubicBezTo>
                    <a:cubicBezTo>
                      <a:pt x="61" y="299"/>
                      <a:pt x="61" y="299"/>
                      <a:pt x="61" y="299"/>
                    </a:cubicBezTo>
                    <a:cubicBezTo>
                      <a:pt x="45" y="317"/>
                      <a:pt x="46" y="344"/>
                      <a:pt x="23" y="358"/>
                    </a:cubicBezTo>
                    <a:cubicBezTo>
                      <a:pt x="18" y="364"/>
                      <a:pt x="15" y="373"/>
                      <a:pt x="7" y="374"/>
                    </a:cubicBezTo>
                    <a:cubicBezTo>
                      <a:pt x="2" y="373"/>
                      <a:pt x="0" y="370"/>
                      <a:pt x="0" y="366"/>
                    </a:cubicBezTo>
                    <a:cubicBezTo>
                      <a:pt x="3" y="365"/>
                      <a:pt x="7" y="364"/>
                      <a:pt x="8" y="364"/>
                    </a:cubicBezTo>
                    <a:cubicBezTo>
                      <a:pt x="17" y="354"/>
                      <a:pt x="18" y="342"/>
                      <a:pt x="28" y="334"/>
                    </a:cubicBezTo>
                    <a:cubicBezTo>
                      <a:pt x="31" y="321"/>
                      <a:pt x="46" y="313"/>
                      <a:pt x="45" y="297"/>
                    </a:cubicBezTo>
                    <a:cubicBezTo>
                      <a:pt x="48" y="287"/>
                      <a:pt x="61" y="289"/>
                      <a:pt x="69" y="285"/>
                    </a:cubicBezTo>
                    <a:cubicBezTo>
                      <a:pt x="79" y="282"/>
                      <a:pt x="86" y="275"/>
                      <a:pt x="97" y="277"/>
                    </a:cubicBezTo>
                    <a:cubicBezTo>
                      <a:pt x="116" y="270"/>
                      <a:pt x="132" y="262"/>
                      <a:pt x="150" y="253"/>
                    </a:cubicBezTo>
                    <a:cubicBezTo>
                      <a:pt x="160" y="234"/>
                      <a:pt x="188" y="231"/>
                      <a:pt x="205" y="216"/>
                    </a:cubicBezTo>
                    <a:cubicBezTo>
                      <a:pt x="219" y="206"/>
                      <a:pt x="228" y="192"/>
                      <a:pt x="241" y="180"/>
                    </a:cubicBezTo>
                    <a:cubicBezTo>
                      <a:pt x="241" y="174"/>
                      <a:pt x="257" y="171"/>
                      <a:pt x="249" y="163"/>
                    </a:cubicBezTo>
                    <a:cubicBezTo>
                      <a:pt x="228" y="172"/>
                      <a:pt x="215" y="192"/>
                      <a:pt x="195" y="203"/>
                    </a:cubicBezTo>
                    <a:cubicBezTo>
                      <a:pt x="188" y="208"/>
                      <a:pt x="180" y="220"/>
                      <a:pt x="170" y="220"/>
                    </a:cubicBezTo>
                    <a:cubicBezTo>
                      <a:pt x="182" y="196"/>
                      <a:pt x="208" y="183"/>
                      <a:pt x="229" y="164"/>
                    </a:cubicBezTo>
                    <a:cubicBezTo>
                      <a:pt x="231" y="160"/>
                      <a:pt x="229" y="156"/>
                      <a:pt x="236" y="155"/>
                    </a:cubicBezTo>
                    <a:cubicBezTo>
                      <a:pt x="244" y="152"/>
                      <a:pt x="251" y="157"/>
                      <a:pt x="259" y="156"/>
                    </a:cubicBezTo>
                    <a:cubicBezTo>
                      <a:pt x="264" y="145"/>
                      <a:pt x="272" y="136"/>
                      <a:pt x="276" y="125"/>
                    </a:cubicBezTo>
                    <a:cubicBezTo>
                      <a:pt x="262" y="96"/>
                      <a:pt x="305" y="87"/>
                      <a:pt x="325" y="70"/>
                    </a:cubicBezTo>
                    <a:cubicBezTo>
                      <a:pt x="338" y="66"/>
                      <a:pt x="351" y="64"/>
                      <a:pt x="363" y="58"/>
                    </a:cubicBezTo>
                    <a:cubicBezTo>
                      <a:pt x="379" y="56"/>
                      <a:pt x="389" y="42"/>
                      <a:pt x="407" y="40"/>
                    </a:cubicBezTo>
                    <a:cubicBezTo>
                      <a:pt x="429" y="25"/>
                      <a:pt x="460" y="20"/>
                      <a:pt x="488" y="26"/>
                    </a:cubicBezTo>
                    <a:cubicBezTo>
                      <a:pt x="497" y="21"/>
                      <a:pt x="506" y="18"/>
                      <a:pt x="518" y="17"/>
                    </a:cubicBezTo>
                    <a:cubicBezTo>
                      <a:pt x="528" y="17"/>
                      <a:pt x="528" y="17"/>
                      <a:pt x="528" y="17"/>
                    </a:cubicBezTo>
                    <a:cubicBezTo>
                      <a:pt x="551" y="14"/>
                      <a:pt x="571" y="0"/>
                      <a:pt x="595" y="6"/>
                    </a:cubicBezTo>
                    <a:cubicBezTo>
                      <a:pt x="597" y="9"/>
                      <a:pt x="595" y="12"/>
                      <a:pt x="592" y="13"/>
                    </a:cubicBezTo>
                    <a:close/>
                    <a:moveTo>
                      <a:pt x="312" y="87"/>
                    </a:moveTo>
                    <a:cubicBezTo>
                      <a:pt x="310" y="88"/>
                      <a:pt x="309" y="91"/>
                      <a:pt x="312" y="92"/>
                    </a:cubicBezTo>
                    <a:cubicBezTo>
                      <a:pt x="312" y="92"/>
                      <a:pt x="315" y="88"/>
                      <a:pt x="312" y="87"/>
                    </a:cubicBezTo>
                    <a:close/>
                    <a:moveTo>
                      <a:pt x="437" y="34"/>
                    </a:moveTo>
                    <a:cubicBezTo>
                      <a:pt x="437" y="37"/>
                      <a:pt x="437" y="37"/>
                      <a:pt x="437" y="37"/>
                    </a:cubicBezTo>
                    <a:cubicBezTo>
                      <a:pt x="439" y="37"/>
                      <a:pt x="439" y="37"/>
                      <a:pt x="439" y="37"/>
                    </a:cubicBezTo>
                    <a:lnTo>
                      <a:pt x="437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0" name="Freeform 459"/>
              <p:cNvSpPr/>
              <p:nvPr/>
            </p:nvSpPr>
            <p:spPr bwMode="auto">
              <a:xfrm>
                <a:off x="3308" y="3274"/>
                <a:ext cx="69" cy="31"/>
              </a:xfrm>
              <a:custGeom>
                <a:avLst/>
                <a:gdLst>
                  <a:gd name="T0" fmla="*/ 19 w 80"/>
                  <a:gd name="T1" fmla="*/ 24 h 36"/>
                  <a:gd name="T2" fmla="*/ 60 w 80"/>
                  <a:gd name="T3" fmla="*/ 6 h 36"/>
                  <a:gd name="T4" fmla="*/ 78 w 80"/>
                  <a:gd name="T5" fmla="*/ 4 h 36"/>
                  <a:gd name="T6" fmla="*/ 55 w 80"/>
                  <a:gd name="T7" fmla="*/ 19 h 36"/>
                  <a:gd name="T8" fmla="*/ 33 w 80"/>
                  <a:gd name="T9" fmla="*/ 28 h 36"/>
                  <a:gd name="T10" fmla="*/ 0 w 80"/>
                  <a:gd name="T11" fmla="*/ 34 h 36"/>
                  <a:gd name="T12" fmla="*/ 19 w 80"/>
                  <a:gd name="T13" fmla="*/ 2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0" h="36">
                    <a:moveTo>
                      <a:pt x="19" y="24"/>
                    </a:moveTo>
                    <a:cubicBezTo>
                      <a:pt x="33" y="19"/>
                      <a:pt x="47" y="12"/>
                      <a:pt x="60" y="6"/>
                    </a:cubicBezTo>
                    <a:cubicBezTo>
                      <a:pt x="66" y="7"/>
                      <a:pt x="71" y="0"/>
                      <a:pt x="78" y="4"/>
                    </a:cubicBezTo>
                    <a:cubicBezTo>
                      <a:pt x="80" y="14"/>
                      <a:pt x="63" y="14"/>
                      <a:pt x="55" y="19"/>
                    </a:cubicBezTo>
                    <a:cubicBezTo>
                      <a:pt x="52" y="26"/>
                      <a:pt x="40" y="23"/>
                      <a:pt x="33" y="28"/>
                    </a:cubicBezTo>
                    <a:cubicBezTo>
                      <a:pt x="22" y="28"/>
                      <a:pt x="12" y="36"/>
                      <a:pt x="0" y="34"/>
                    </a:cubicBezTo>
                    <a:cubicBezTo>
                      <a:pt x="2" y="27"/>
                      <a:pt x="14" y="28"/>
                      <a:pt x="19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1" name="Freeform 460"/>
              <p:cNvSpPr/>
              <p:nvPr/>
            </p:nvSpPr>
            <p:spPr bwMode="auto">
              <a:xfrm>
                <a:off x="3228" y="3290"/>
                <a:ext cx="51" cy="14"/>
              </a:xfrm>
              <a:custGeom>
                <a:avLst/>
                <a:gdLst>
                  <a:gd name="T0" fmla="*/ 15 w 59"/>
                  <a:gd name="T1" fmla="*/ 8 h 16"/>
                  <a:gd name="T2" fmla="*/ 53 w 59"/>
                  <a:gd name="T3" fmla="*/ 1 h 16"/>
                  <a:gd name="T4" fmla="*/ 58 w 59"/>
                  <a:gd name="T5" fmla="*/ 7 h 16"/>
                  <a:gd name="T6" fmla="*/ 5 w 59"/>
                  <a:gd name="T7" fmla="*/ 16 h 16"/>
                  <a:gd name="T8" fmla="*/ 2 w 59"/>
                  <a:gd name="T9" fmla="*/ 12 h 16"/>
                  <a:gd name="T10" fmla="*/ 15 w 59"/>
                  <a:gd name="T11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" h="16">
                    <a:moveTo>
                      <a:pt x="15" y="8"/>
                    </a:moveTo>
                    <a:cubicBezTo>
                      <a:pt x="28" y="5"/>
                      <a:pt x="40" y="0"/>
                      <a:pt x="53" y="1"/>
                    </a:cubicBezTo>
                    <a:cubicBezTo>
                      <a:pt x="56" y="1"/>
                      <a:pt x="59" y="3"/>
                      <a:pt x="58" y="7"/>
                    </a:cubicBezTo>
                    <a:cubicBezTo>
                      <a:pt x="43" y="13"/>
                      <a:pt x="22" y="12"/>
                      <a:pt x="5" y="16"/>
                    </a:cubicBezTo>
                    <a:cubicBezTo>
                      <a:pt x="2" y="15"/>
                      <a:pt x="0" y="13"/>
                      <a:pt x="2" y="12"/>
                    </a:cubicBezTo>
                    <a:cubicBezTo>
                      <a:pt x="7" y="11"/>
                      <a:pt x="10" y="7"/>
                      <a:pt x="15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2" name="Freeform 461"/>
              <p:cNvSpPr/>
              <p:nvPr/>
            </p:nvSpPr>
            <p:spPr bwMode="auto">
              <a:xfrm>
                <a:off x="2850" y="3298"/>
                <a:ext cx="49" cy="29"/>
              </a:xfrm>
              <a:custGeom>
                <a:avLst/>
                <a:gdLst>
                  <a:gd name="T0" fmla="*/ 1 w 56"/>
                  <a:gd name="T1" fmla="*/ 30 h 33"/>
                  <a:gd name="T2" fmla="*/ 1 w 56"/>
                  <a:gd name="T3" fmla="*/ 26 h 33"/>
                  <a:gd name="T4" fmla="*/ 46 w 56"/>
                  <a:gd name="T5" fmla="*/ 2 h 33"/>
                  <a:gd name="T6" fmla="*/ 54 w 56"/>
                  <a:gd name="T7" fmla="*/ 4 h 33"/>
                  <a:gd name="T8" fmla="*/ 11 w 56"/>
                  <a:gd name="T9" fmla="*/ 31 h 33"/>
                  <a:gd name="T10" fmla="*/ 1 w 56"/>
                  <a:gd name="T11" fmla="*/ 3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6" h="33">
                    <a:moveTo>
                      <a:pt x="1" y="30"/>
                    </a:moveTo>
                    <a:cubicBezTo>
                      <a:pt x="1" y="28"/>
                      <a:pt x="0" y="27"/>
                      <a:pt x="1" y="26"/>
                    </a:cubicBezTo>
                    <a:cubicBezTo>
                      <a:pt x="18" y="20"/>
                      <a:pt x="29" y="8"/>
                      <a:pt x="46" y="2"/>
                    </a:cubicBezTo>
                    <a:cubicBezTo>
                      <a:pt x="48" y="0"/>
                      <a:pt x="56" y="0"/>
                      <a:pt x="54" y="4"/>
                    </a:cubicBezTo>
                    <a:cubicBezTo>
                      <a:pt x="41" y="15"/>
                      <a:pt x="24" y="20"/>
                      <a:pt x="11" y="31"/>
                    </a:cubicBezTo>
                    <a:cubicBezTo>
                      <a:pt x="8" y="33"/>
                      <a:pt x="3" y="33"/>
                      <a:pt x="1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3" name="Freeform 462"/>
              <p:cNvSpPr/>
              <p:nvPr/>
            </p:nvSpPr>
            <p:spPr bwMode="auto">
              <a:xfrm>
                <a:off x="3153" y="3307"/>
                <a:ext cx="42" cy="21"/>
              </a:xfrm>
              <a:custGeom>
                <a:avLst/>
                <a:gdLst>
                  <a:gd name="T0" fmla="*/ 48 w 48"/>
                  <a:gd name="T1" fmla="*/ 4 h 24"/>
                  <a:gd name="T2" fmla="*/ 2 w 48"/>
                  <a:gd name="T3" fmla="*/ 24 h 24"/>
                  <a:gd name="T4" fmla="*/ 0 w 48"/>
                  <a:gd name="T5" fmla="*/ 21 h 24"/>
                  <a:gd name="T6" fmla="*/ 45 w 48"/>
                  <a:gd name="T7" fmla="*/ 1 h 24"/>
                  <a:gd name="T8" fmla="*/ 48 w 48"/>
                  <a:gd name="T9" fmla="*/ 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24">
                    <a:moveTo>
                      <a:pt x="48" y="4"/>
                    </a:moveTo>
                    <a:cubicBezTo>
                      <a:pt x="37" y="14"/>
                      <a:pt x="17" y="16"/>
                      <a:pt x="2" y="24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14" y="13"/>
                      <a:pt x="25" y="0"/>
                      <a:pt x="45" y="1"/>
                    </a:cubicBezTo>
                    <a:cubicBezTo>
                      <a:pt x="47" y="1"/>
                      <a:pt x="48" y="2"/>
                      <a:pt x="4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4" name="Freeform 463"/>
              <p:cNvSpPr/>
              <p:nvPr/>
            </p:nvSpPr>
            <p:spPr bwMode="auto">
              <a:xfrm>
                <a:off x="3263" y="3315"/>
                <a:ext cx="48" cy="13"/>
              </a:xfrm>
              <a:custGeom>
                <a:avLst/>
                <a:gdLst>
                  <a:gd name="T0" fmla="*/ 56 w 56"/>
                  <a:gd name="T1" fmla="*/ 4 h 15"/>
                  <a:gd name="T2" fmla="*/ 49 w 56"/>
                  <a:gd name="T3" fmla="*/ 10 h 15"/>
                  <a:gd name="T4" fmla="*/ 0 w 56"/>
                  <a:gd name="T5" fmla="*/ 8 h 15"/>
                  <a:gd name="T6" fmla="*/ 3 w 56"/>
                  <a:gd name="T7" fmla="*/ 6 h 15"/>
                  <a:gd name="T8" fmla="*/ 49 w 56"/>
                  <a:gd name="T9" fmla="*/ 0 h 15"/>
                  <a:gd name="T10" fmla="*/ 56 w 56"/>
                  <a:gd name="T11" fmla="*/ 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6" h="15">
                    <a:moveTo>
                      <a:pt x="56" y="4"/>
                    </a:moveTo>
                    <a:cubicBezTo>
                      <a:pt x="49" y="10"/>
                      <a:pt x="49" y="10"/>
                      <a:pt x="49" y="10"/>
                    </a:cubicBezTo>
                    <a:cubicBezTo>
                      <a:pt x="33" y="10"/>
                      <a:pt x="15" y="15"/>
                      <a:pt x="0" y="8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18" y="3"/>
                      <a:pt x="34" y="4"/>
                      <a:pt x="49" y="0"/>
                    </a:cubicBezTo>
                    <a:cubicBezTo>
                      <a:pt x="52" y="0"/>
                      <a:pt x="54" y="3"/>
                      <a:pt x="5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5" name="Freeform 464"/>
              <p:cNvSpPr/>
              <p:nvPr/>
            </p:nvSpPr>
            <p:spPr bwMode="auto">
              <a:xfrm>
                <a:off x="3067" y="3315"/>
                <a:ext cx="284" cy="86"/>
              </a:xfrm>
              <a:custGeom>
                <a:avLst/>
                <a:gdLst>
                  <a:gd name="T0" fmla="*/ 60 w 327"/>
                  <a:gd name="T1" fmla="*/ 67 h 98"/>
                  <a:gd name="T2" fmla="*/ 25 w 327"/>
                  <a:gd name="T3" fmla="*/ 89 h 98"/>
                  <a:gd name="T4" fmla="*/ 0 w 327"/>
                  <a:gd name="T5" fmla="*/ 95 h 98"/>
                  <a:gd name="T6" fmla="*/ 17 w 327"/>
                  <a:gd name="T7" fmla="*/ 82 h 98"/>
                  <a:gd name="T8" fmla="*/ 85 w 327"/>
                  <a:gd name="T9" fmla="*/ 41 h 98"/>
                  <a:gd name="T10" fmla="*/ 149 w 327"/>
                  <a:gd name="T11" fmla="*/ 18 h 98"/>
                  <a:gd name="T12" fmla="*/ 185 w 327"/>
                  <a:gd name="T13" fmla="*/ 6 h 98"/>
                  <a:gd name="T14" fmla="*/ 218 w 327"/>
                  <a:gd name="T15" fmla="*/ 13 h 98"/>
                  <a:gd name="T16" fmla="*/ 292 w 327"/>
                  <a:gd name="T17" fmla="*/ 19 h 98"/>
                  <a:gd name="T18" fmla="*/ 306 w 327"/>
                  <a:gd name="T19" fmla="*/ 17 h 98"/>
                  <a:gd name="T20" fmla="*/ 327 w 327"/>
                  <a:gd name="T21" fmla="*/ 17 h 98"/>
                  <a:gd name="T22" fmla="*/ 302 w 327"/>
                  <a:gd name="T23" fmla="*/ 25 h 98"/>
                  <a:gd name="T24" fmla="*/ 292 w 327"/>
                  <a:gd name="T25" fmla="*/ 29 h 98"/>
                  <a:gd name="T26" fmla="*/ 258 w 327"/>
                  <a:gd name="T27" fmla="*/ 27 h 98"/>
                  <a:gd name="T28" fmla="*/ 195 w 327"/>
                  <a:gd name="T29" fmla="*/ 18 h 98"/>
                  <a:gd name="T30" fmla="*/ 136 w 327"/>
                  <a:gd name="T31" fmla="*/ 47 h 98"/>
                  <a:gd name="T32" fmla="*/ 96 w 327"/>
                  <a:gd name="T33" fmla="*/ 66 h 98"/>
                  <a:gd name="T34" fmla="*/ 91 w 327"/>
                  <a:gd name="T35" fmla="*/ 63 h 98"/>
                  <a:gd name="T36" fmla="*/ 109 w 327"/>
                  <a:gd name="T37" fmla="*/ 51 h 98"/>
                  <a:gd name="T38" fmla="*/ 121 w 327"/>
                  <a:gd name="T39" fmla="*/ 45 h 98"/>
                  <a:gd name="T40" fmla="*/ 131 w 327"/>
                  <a:gd name="T41" fmla="*/ 37 h 98"/>
                  <a:gd name="T42" fmla="*/ 134 w 327"/>
                  <a:gd name="T43" fmla="*/ 35 h 98"/>
                  <a:gd name="T44" fmla="*/ 131 w 327"/>
                  <a:gd name="T45" fmla="*/ 35 h 98"/>
                  <a:gd name="T46" fmla="*/ 131 w 327"/>
                  <a:gd name="T47" fmla="*/ 37 h 98"/>
                  <a:gd name="T48" fmla="*/ 126 w 327"/>
                  <a:gd name="T49" fmla="*/ 35 h 98"/>
                  <a:gd name="T50" fmla="*/ 60 w 327"/>
                  <a:gd name="T51" fmla="*/ 67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27" h="98">
                    <a:moveTo>
                      <a:pt x="60" y="67"/>
                    </a:moveTo>
                    <a:cubicBezTo>
                      <a:pt x="60" y="83"/>
                      <a:pt x="35" y="79"/>
                      <a:pt x="25" y="89"/>
                    </a:cubicBezTo>
                    <a:cubicBezTo>
                      <a:pt x="17" y="90"/>
                      <a:pt x="9" y="98"/>
                      <a:pt x="0" y="95"/>
                    </a:cubicBezTo>
                    <a:cubicBezTo>
                      <a:pt x="7" y="91"/>
                      <a:pt x="10" y="86"/>
                      <a:pt x="17" y="82"/>
                    </a:cubicBezTo>
                    <a:cubicBezTo>
                      <a:pt x="40" y="70"/>
                      <a:pt x="58" y="51"/>
                      <a:pt x="85" y="41"/>
                    </a:cubicBezTo>
                    <a:cubicBezTo>
                      <a:pt x="108" y="34"/>
                      <a:pt x="124" y="22"/>
                      <a:pt x="149" y="18"/>
                    </a:cubicBezTo>
                    <a:cubicBezTo>
                      <a:pt x="165" y="25"/>
                      <a:pt x="175" y="13"/>
                      <a:pt x="185" y="6"/>
                    </a:cubicBezTo>
                    <a:cubicBezTo>
                      <a:pt x="198" y="0"/>
                      <a:pt x="207" y="13"/>
                      <a:pt x="218" y="13"/>
                    </a:cubicBezTo>
                    <a:cubicBezTo>
                      <a:pt x="241" y="22"/>
                      <a:pt x="269" y="8"/>
                      <a:pt x="292" y="19"/>
                    </a:cubicBezTo>
                    <a:cubicBezTo>
                      <a:pt x="297" y="21"/>
                      <a:pt x="304" y="19"/>
                      <a:pt x="306" y="17"/>
                    </a:cubicBezTo>
                    <a:cubicBezTo>
                      <a:pt x="312" y="15"/>
                      <a:pt x="320" y="10"/>
                      <a:pt x="327" y="17"/>
                    </a:cubicBezTo>
                    <a:cubicBezTo>
                      <a:pt x="322" y="22"/>
                      <a:pt x="314" y="26"/>
                      <a:pt x="302" y="25"/>
                    </a:cubicBezTo>
                    <a:cubicBezTo>
                      <a:pt x="302" y="29"/>
                      <a:pt x="297" y="30"/>
                      <a:pt x="292" y="29"/>
                    </a:cubicBezTo>
                    <a:cubicBezTo>
                      <a:pt x="281" y="37"/>
                      <a:pt x="271" y="25"/>
                      <a:pt x="258" y="27"/>
                    </a:cubicBezTo>
                    <a:cubicBezTo>
                      <a:pt x="236" y="29"/>
                      <a:pt x="215" y="22"/>
                      <a:pt x="195" y="18"/>
                    </a:cubicBezTo>
                    <a:cubicBezTo>
                      <a:pt x="172" y="25"/>
                      <a:pt x="155" y="37"/>
                      <a:pt x="136" y="47"/>
                    </a:cubicBezTo>
                    <a:cubicBezTo>
                      <a:pt x="121" y="49"/>
                      <a:pt x="113" y="63"/>
                      <a:pt x="96" y="66"/>
                    </a:cubicBezTo>
                    <a:cubicBezTo>
                      <a:pt x="94" y="66"/>
                      <a:pt x="91" y="65"/>
                      <a:pt x="91" y="63"/>
                    </a:cubicBezTo>
                    <a:cubicBezTo>
                      <a:pt x="93" y="55"/>
                      <a:pt x="101" y="53"/>
                      <a:pt x="109" y="51"/>
                    </a:cubicBezTo>
                    <a:cubicBezTo>
                      <a:pt x="114" y="50"/>
                      <a:pt x="114" y="42"/>
                      <a:pt x="121" y="45"/>
                    </a:cubicBezTo>
                    <a:cubicBezTo>
                      <a:pt x="129" y="47"/>
                      <a:pt x="127" y="39"/>
                      <a:pt x="131" y="37"/>
                    </a:cubicBezTo>
                    <a:cubicBezTo>
                      <a:pt x="134" y="35"/>
                      <a:pt x="134" y="35"/>
                      <a:pt x="134" y="35"/>
                    </a:cubicBezTo>
                    <a:cubicBezTo>
                      <a:pt x="134" y="35"/>
                      <a:pt x="132" y="34"/>
                      <a:pt x="131" y="35"/>
                    </a:cubicBezTo>
                    <a:cubicBezTo>
                      <a:pt x="131" y="37"/>
                      <a:pt x="131" y="37"/>
                      <a:pt x="131" y="37"/>
                    </a:cubicBezTo>
                    <a:cubicBezTo>
                      <a:pt x="129" y="37"/>
                      <a:pt x="127" y="37"/>
                      <a:pt x="126" y="35"/>
                    </a:cubicBezTo>
                    <a:cubicBezTo>
                      <a:pt x="103" y="43"/>
                      <a:pt x="80" y="54"/>
                      <a:pt x="60" y="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6" name="Freeform 465"/>
              <p:cNvSpPr/>
              <p:nvPr/>
            </p:nvSpPr>
            <p:spPr bwMode="auto">
              <a:xfrm>
                <a:off x="2521" y="3328"/>
                <a:ext cx="85" cy="38"/>
              </a:xfrm>
              <a:custGeom>
                <a:avLst/>
                <a:gdLst>
                  <a:gd name="T0" fmla="*/ 40 w 98"/>
                  <a:gd name="T1" fmla="*/ 13 h 44"/>
                  <a:gd name="T2" fmla="*/ 86 w 98"/>
                  <a:gd name="T3" fmla="*/ 0 h 44"/>
                  <a:gd name="T4" fmla="*/ 98 w 98"/>
                  <a:gd name="T5" fmla="*/ 4 h 44"/>
                  <a:gd name="T6" fmla="*/ 70 w 98"/>
                  <a:gd name="T7" fmla="*/ 17 h 44"/>
                  <a:gd name="T8" fmla="*/ 19 w 98"/>
                  <a:gd name="T9" fmla="*/ 32 h 44"/>
                  <a:gd name="T10" fmla="*/ 10 w 98"/>
                  <a:gd name="T11" fmla="*/ 40 h 44"/>
                  <a:gd name="T12" fmla="*/ 5 w 98"/>
                  <a:gd name="T13" fmla="*/ 41 h 44"/>
                  <a:gd name="T14" fmla="*/ 40 w 98"/>
                  <a:gd name="T15" fmla="*/ 13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8" h="44">
                    <a:moveTo>
                      <a:pt x="40" y="13"/>
                    </a:moveTo>
                    <a:cubicBezTo>
                      <a:pt x="60" y="19"/>
                      <a:pt x="70" y="4"/>
                      <a:pt x="86" y="0"/>
                    </a:cubicBezTo>
                    <a:cubicBezTo>
                      <a:pt x="90" y="1"/>
                      <a:pt x="96" y="0"/>
                      <a:pt x="98" y="4"/>
                    </a:cubicBezTo>
                    <a:cubicBezTo>
                      <a:pt x="93" y="15"/>
                      <a:pt x="78" y="11"/>
                      <a:pt x="70" y="17"/>
                    </a:cubicBezTo>
                    <a:cubicBezTo>
                      <a:pt x="52" y="20"/>
                      <a:pt x="38" y="39"/>
                      <a:pt x="19" y="32"/>
                    </a:cubicBezTo>
                    <a:cubicBezTo>
                      <a:pt x="15" y="33"/>
                      <a:pt x="9" y="35"/>
                      <a:pt x="10" y="40"/>
                    </a:cubicBezTo>
                    <a:cubicBezTo>
                      <a:pt x="9" y="41"/>
                      <a:pt x="7" y="44"/>
                      <a:pt x="5" y="41"/>
                    </a:cubicBezTo>
                    <a:cubicBezTo>
                      <a:pt x="0" y="23"/>
                      <a:pt x="30" y="24"/>
                      <a:pt x="40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7" name="Freeform 466"/>
              <p:cNvSpPr/>
              <p:nvPr/>
            </p:nvSpPr>
            <p:spPr bwMode="auto">
              <a:xfrm>
                <a:off x="3065" y="3328"/>
                <a:ext cx="77" cy="30"/>
              </a:xfrm>
              <a:custGeom>
                <a:avLst/>
                <a:gdLst>
                  <a:gd name="T0" fmla="*/ 58 w 89"/>
                  <a:gd name="T1" fmla="*/ 12 h 34"/>
                  <a:gd name="T2" fmla="*/ 69 w 89"/>
                  <a:gd name="T3" fmla="*/ 3 h 34"/>
                  <a:gd name="T4" fmla="*/ 89 w 89"/>
                  <a:gd name="T5" fmla="*/ 7 h 34"/>
                  <a:gd name="T6" fmla="*/ 64 w 89"/>
                  <a:gd name="T7" fmla="*/ 16 h 34"/>
                  <a:gd name="T8" fmla="*/ 17 w 89"/>
                  <a:gd name="T9" fmla="*/ 32 h 34"/>
                  <a:gd name="T10" fmla="*/ 3 w 89"/>
                  <a:gd name="T11" fmla="*/ 31 h 34"/>
                  <a:gd name="T12" fmla="*/ 5 w 89"/>
                  <a:gd name="T13" fmla="*/ 22 h 34"/>
                  <a:gd name="T14" fmla="*/ 58 w 89"/>
                  <a:gd name="T15" fmla="*/ 1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9" h="34">
                    <a:moveTo>
                      <a:pt x="58" y="12"/>
                    </a:moveTo>
                    <a:cubicBezTo>
                      <a:pt x="64" y="11"/>
                      <a:pt x="63" y="4"/>
                      <a:pt x="69" y="3"/>
                    </a:cubicBezTo>
                    <a:cubicBezTo>
                      <a:pt x="76" y="4"/>
                      <a:pt x="86" y="0"/>
                      <a:pt x="89" y="7"/>
                    </a:cubicBezTo>
                    <a:cubicBezTo>
                      <a:pt x="83" y="14"/>
                      <a:pt x="71" y="11"/>
                      <a:pt x="64" y="16"/>
                    </a:cubicBezTo>
                    <a:cubicBezTo>
                      <a:pt x="53" y="34"/>
                      <a:pt x="31" y="22"/>
                      <a:pt x="17" y="32"/>
                    </a:cubicBezTo>
                    <a:cubicBezTo>
                      <a:pt x="12" y="34"/>
                      <a:pt x="7" y="34"/>
                      <a:pt x="3" y="31"/>
                    </a:cubicBezTo>
                    <a:cubicBezTo>
                      <a:pt x="0" y="28"/>
                      <a:pt x="0" y="24"/>
                      <a:pt x="5" y="22"/>
                    </a:cubicBezTo>
                    <a:cubicBezTo>
                      <a:pt x="23" y="19"/>
                      <a:pt x="38" y="14"/>
                      <a:pt x="58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8" name="Freeform 467"/>
              <p:cNvSpPr/>
              <p:nvPr/>
            </p:nvSpPr>
            <p:spPr bwMode="auto">
              <a:xfrm>
                <a:off x="2873" y="3344"/>
                <a:ext cx="17" cy="11"/>
              </a:xfrm>
              <a:custGeom>
                <a:avLst/>
                <a:gdLst>
                  <a:gd name="T0" fmla="*/ 20 w 20"/>
                  <a:gd name="T1" fmla="*/ 5 h 13"/>
                  <a:gd name="T2" fmla="*/ 5 w 20"/>
                  <a:gd name="T3" fmla="*/ 13 h 13"/>
                  <a:gd name="T4" fmla="*/ 0 w 20"/>
                  <a:gd name="T5" fmla="*/ 6 h 13"/>
                  <a:gd name="T6" fmla="*/ 12 w 20"/>
                  <a:gd name="T7" fmla="*/ 0 h 13"/>
                  <a:gd name="T8" fmla="*/ 20 w 20"/>
                  <a:gd name="T9" fmla="*/ 5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3">
                    <a:moveTo>
                      <a:pt x="20" y="5"/>
                    </a:moveTo>
                    <a:cubicBezTo>
                      <a:pt x="18" y="9"/>
                      <a:pt x="10" y="10"/>
                      <a:pt x="5" y="13"/>
                    </a:cubicBezTo>
                    <a:cubicBezTo>
                      <a:pt x="2" y="12"/>
                      <a:pt x="0" y="9"/>
                      <a:pt x="0" y="6"/>
                    </a:cubicBezTo>
                    <a:cubicBezTo>
                      <a:pt x="3" y="4"/>
                      <a:pt x="7" y="1"/>
                      <a:pt x="12" y="0"/>
                    </a:cubicBezTo>
                    <a:cubicBezTo>
                      <a:pt x="15" y="1"/>
                      <a:pt x="20" y="1"/>
                      <a:pt x="2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9" name="Freeform 468"/>
              <p:cNvSpPr/>
              <p:nvPr/>
            </p:nvSpPr>
            <p:spPr bwMode="auto">
              <a:xfrm>
                <a:off x="2937" y="3345"/>
                <a:ext cx="48" cy="29"/>
              </a:xfrm>
              <a:custGeom>
                <a:avLst/>
                <a:gdLst>
                  <a:gd name="T0" fmla="*/ 12 w 55"/>
                  <a:gd name="T1" fmla="*/ 1 h 33"/>
                  <a:gd name="T2" fmla="*/ 40 w 55"/>
                  <a:gd name="T3" fmla="*/ 0 h 33"/>
                  <a:gd name="T4" fmla="*/ 22 w 55"/>
                  <a:gd name="T5" fmla="*/ 19 h 33"/>
                  <a:gd name="T6" fmla="*/ 5 w 55"/>
                  <a:gd name="T7" fmla="*/ 32 h 33"/>
                  <a:gd name="T8" fmla="*/ 14 w 55"/>
                  <a:gd name="T9" fmla="*/ 16 h 33"/>
                  <a:gd name="T10" fmla="*/ 12 w 55"/>
                  <a:gd name="T11" fmla="*/ 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5" h="33">
                    <a:moveTo>
                      <a:pt x="12" y="1"/>
                    </a:moveTo>
                    <a:cubicBezTo>
                      <a:pt x="22" y="0"/>
                      <a:pt x="30" y="1"/>
                      <a:pt x="40" y="0"/>
                    </a:cubicBezTo>
                    <a:cubicBezTo>
                      <a:pt x="55" y="13"/>
                      <a:pt x="25" y="9"/>
                      <a:pt x="22" y="19"/>
                    </a:cubicBezTo>
                    <a:cubicBezTo>
                      <a:pt x="14" y="23"/>
                      <a:pt x="15" y="33"/>
                      <a:pt x="5" y="32"/>
                    </a:cubicBezTo>
                    <a:cubicBezTo>
                      <a:pt x="0" y="25"/>
                      <a:pt x="12" y="21"/>
                      <a:pt x="14" y="16"/>
                    </a:cubicBezTo>
                    <a:cubicBezTo>
                      <a:pt x="14" y="11"/>
                      <a:pt x="2" y="5"/>
                      <a:pt x="1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0" name="Freeform 469"/>
              <p:cNvSpPr/>
              <p:nvPr/>
            </p:nvSpPr>
            <p:spPr bwMode="auto">
              <a:xfrm>
                <a:off x="3373" y="3346"/>
                <a:ext cx="185" cy="44"/>
              </a:xfrm>
              <a:custGeom>
                <a:avLst/>
                <a:gdLst>
                  <a:gd name="T0" fmla="*/ 138 w 213"/>
                  <a:gd name="T1" fmla="*/ 18 h 51"/>
                  <a:gd name="T2" fmla="*/ 109 w 213"/>
                  <a:gd name="T3" fmla="*/ 28 h 51"/>
                  <a:gd name="T4" fmla="*/ 87 w 213"/>
                  <a:gd name="T5" fmla="*/ 43 h 51"/>
                  <a:gd name="T6" fmla="*/ 61 w 213"/>
                  <a:gd name="T7" fmla="*/ 44 h 51"/>
                  <a:gd name="T8" fmla="*/ 5 w 213"/>
                  <a:gd name="T9" fmla="*/ 51 h 51"/>
                  <a:gd name="T10" fmla="*/ 1 w 213"/>
                  <a:gd name="T11" fmla="*/ 46 h 51"/>
                  <a:gd name="T12" fmla="*/ 10 w 213"/>
                  <a:gd name="T13" fmla="*/ 44 h 51"/>
                  <a:gd name="T14" fmla="*/ 64 w 213"/>
                  <a:gd name="T15" fmla="*/ 31 h 51"/>
                  <a:gd name="T16" fmla="*/ 114 w 213"/>
                  <a:gd name="T17" fmla="*/ 22 h 51"/>
                  <a:gd name="T18" fmla="*/ 120 w 213"/>
                  <a:gd name="T19" fmla="*/ 15 h 51"/>
                  <a:gd name="T20" fmla="*/ 170 w 213"/>
                  <a:gd name="T21" fmla="*/ 6 h 51"/>
                  <a:gd name="T22" fmla="*/ 199 w 213"/>
                  <a:gd name="T23" fmla="*/ 2 h 51"/>
                  <a:gd name="T24" fmla="*/ 213 w 213"/>
                  <a:gd name="T25" fmla="*/ 6 h 51"/>
                  <a:gd name="T26" fmla="*/ 138 w 213"/>
                  <a:gd name="T27" fmla="*/ 1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3" h="51">
                    <a:moveTo>
                      <a:pt x="138" y="18"/>
                    </a:moveTo>
                    <a:cubicBezTo>
                      <a:pt x="128" y="20"/>
                      <a:pt x="120" y="34"/>
                      <a:pt x="109" y="28"/>
                    </a:cubicBezTo>
                    <a:cubicBezTo>
                      <a:pt x="87" y="43"/>
                      <a:pt x="87" y="43"/>
                      <a:pt x="87" y="43"/>
                    </a:cubicBezTo>
                    <a:cubicBezTo>
                      <a:pt x="61" y="44"/>
                      <a:pt x="61" y="44"/>
                      <a:pt x="61" y="44"/>
                    </a:cubicBezTo>
                    <a:cubicBezTo>
                      <a:pt x="41" y="42"/>
                      <a:pt x="23" y="47"/>
                      <a:pt x="5" y="51"/>
                    </a:cubicBezTo>
                    <a:cubicBezTo>
                      <a:pt x="1" y="51"/>
                      <a:pt x="0" y="47"/>
                      <a:pt x="1" y="46"/>
                    </a:cubicBezTo>
                    <a:cubicBezTo>
                      <a:pt x="10" y="44"/>
                      <a:pt x="10" y="44"/>
                      <a:pt x="10" y="44"/>
                    </a:cubicBezTo>
                    <a:cubicBezTo>
                      <a:pt x="26" y="36"/>
                      <a:pt x="46" y="34"/>
                      <a:pt x="64" y="31"/>
                    </a:cubicBezTo>
                    <a:cubicBezTo>
                      <a:pt x="79" y="26"/>
                      <a:pt x="95" y="14"/>
                      <a:pt x="114" y="22"/>
                    </a:cubicBezTo>
                    <a:cubicBezTo>
                      <a:pt x="117" y="20"/>
                      <a:pt x="120" y="18"/>
                      <a:pt x="120" y="15"/>
                    </a:cubicBezTo>
                    <a:cubicBezTo>
                      <a:pt x="130" y="2"/>
                      <a:pt x="155" y="4"/>
                      <a:pt x="170" y="6"/>
                    </a:cubicBezTo>
                    <a:cubicBezTo>
                      <a:pt x="179" y="4"/>
                      <a:pt x="191" y="6"/>
                      <a:pt x="199" y="2"/>
                    </a:cubicBezTo>
                    <a:cubicBezTo>
                      <a:pt x="203" y="2"/>
                      <a:pt x="211" y="0"/>
                      <a:pt x="213" y="6"/>
                    </a:cubicBezTo>
                    <a:cubicBezTo>
                      <a:pt x="193" y="20"/>
                      <a:pt x="160" y="7"/>
                      <a:pt x="138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1" name="Freeform 470"/>
              <p:cNvSpPr/>
              <p:nvPr/>
            </p:nvSpPr>
            <p:spPr bwMode="auto">
              <a:xfrm>
                <a:off x="3178" y="3351"/>
                <a:ext cx="140" cy="88"/>
              </a:xfrm>
              <a:custGeom>
                <a:avLst/>
                <a:gdLst>
                  <a:gd name="T0" fmla="*/ 45 w 162"/>
                  <a:gd name="T1" fmla="*/ 9 h 101"/>
                  <a:gd name="T2" fmla="*/ 80 w 162"/>
                  <a:gd name="T3" fmla="*/ 10 h 101"/>
                  <a:gd name="T4" fmla="*/ 132 w 162"/>
                  <a:gd name="T5" fmla="*/ 8 h 101"/>
                  <a:gd name="T6" fmla="*/ 160 w 162"/>
                  <a:gd name="T7" fmla="*/ 9 h 101"/>
                  <a:gd name="T8" fmla="*/ 150 w 162"/>
                  <a:gd name="T9" fmla="*/ 18 h 101"/>
                  <a:gd name="T10" fmla="*/ 144 w 162"/>
                  <a:gd name="T11" fmla="*/ 14 h 101"/>
                  <a:gd name="T12" fmla="*/ 141 w 162"/>
                  <a:gd name="T13" fmla="*/ 18 h 101"/>
                  <a:gd name="T14" fmla="*/ 113 w 162"/>
                  <a:gd name="T15" fmla="*/ 18 h 101"/>
                  <a:gd name="T16" fmla="*/ 80 w 162"/>
                  <a:gd name="T17" fmla="*/ 44 h 101"/>
                  <a:gd name="T18" fmla="*/ 65 w 162"/>
                  <a:gd name="T19" fmla="*/ 53 h 101"/>
                  <a:gd name="T20" fmla="*/ 27 w 162"/>
                  <a:gd name="T21" fmla="*/ 89 h 101"/>
                  <a:gd name="T22" fmla="*/ 5 w 162"/>
                  <a:gd name="T23" fmla="*/ 101 h 101"/>
                  <a:gd name="T24" fmla="*/ 4 w 162"/>
                  <a:gd name="T25" fmla="*/ 96 h 101"/>
                  <a:gd name="T26" fmla="*/ 15 w 162"/>
                  <a:gd name="T27" fmla="*/ 81 h 101"/>
                  <a:gd name="T28" fmla="*/ 50 w 162"/>
                  <a:gd name="T29" fmla="*/ 53 h 101"/>
                  <a:gd name="T30" fmla="*/ 86 w 162"/>
                  <a:gd name="T31" fmla="*/ 21 h 101"/>
                  <a:gd name="T32" fmla="*/ 80 w 162"/>
                  <a:gd name="T33" fmla="*/ 17 h 101"/>
                  <a:gd name="T34" fmla="*/ 50 w 162"/>
                  <a:gd name="T35" fmla="*/ 32 h 101"/>
                  <a:gd name="T36" fmla="*/ 42 w 162"/>
                  <a:gd name="T37" fmla="*/ 37 h 101"/>
                  <a:gd name="T38" fmla="*/ 20 w 162"/>
                  <a:gd name="T39" fmla="*/ 48 h 101"/>
                  <a:gd name="T40" fmla="*/ 42 w 162"/>
                  <a:gd name="T41" fmla="*/ 24 h 101"/>
                  <a:gd name="T42" fmla="*/ 45 w 162"/>
                  <a:gd name="T43" fmla="*/ 9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2" h="101">
                    <a:moveTo>
                      <a:pt x="45" y="9"/>
                    </a:moveTo>
                    <a:cubicBezTo>
                      <a:pt x="57" y="0"/>
                      <a:pt x="68" y="10"/>
                      <a:pt x="80" y="10"/>
                    </a:cubicBezTo>
                    <a:cubicBezTo>
                      <a:pt x="96" y="4"/>
                      <a:pt x="116" y="13"/>
                      <a:pt x="132" y="8"/>
                    </a:cubicBezTo>
                    <a:cubicBezTo>
                      <a:pt x="142" y="8"/>
                      <a:pt x="152" y="2"/>
                      <a:pt x="160" y="9"/>
                    </a:cubicBezTo>
                    <a:cubicBezTo>
                      <a:pt x="162" y="16"/>
                      <a:pt x="152" y="14"/>
                      <a:pt x="150" y="18"/>
                    </a:cubicBezTo>
                    <a:cubicBezTo>
                      <a:pt x="144" y="14"/>
                      <a:pt x="144" y="14"/>
                      <a:pt x="144" y="14"/>
                    </a:cubicBezTo>
                    <a:cubicBezTo>
                      <a:pt x="142" y="14"/>
                      <a:pt x="142" y="17"/>
                      <a:pt x="141" y="18"/>
                    </a:cubicBezTo>
                    <a:cubicBezTo>
                      <a:pt x="132" y="22"/>
                      <a:pt x="121" y="21"/>
                      <a:pt x="113" y="18"/>
                    </a:cubicBezTo>
                    <a:cubicBezTo>
                      <a:pt x="99" y="26"/>
                      <a:pt x="93" y="36"/>
                      <a:pt x="80" y="44"/>
                    </a:cubicBezTo>
                    <a:cubicBezTo>
                      <a:pt x="80" y="50"/>
                      <a:pt x="71" y="53"/>
                      <a:pt x="65" y="53"/>
                    </a:cubicBezTo>
                    <a:cubicBezTo>
                      <a:pt x="55" y="67"/>
                      <a:pt x="38" y="77"/>
                      <a:pt x="27" y="89"/>
                    </a:cubicBezTo>
                    <a:cubicBezTo>
                      <a:pt x="20" y="92"/>
                      <a:pt x="14" y="101"/>
                      <a:pt x="5" y="101"/>
                    </a:cubicBezTo>
                    <a:cubicBezTo>
                      <a:pt x="4" y="100"/>
                      <a:pt x="0" y="99"/>
                      <a:pt x="4" y="96"/>
                    </a:cubicBezTo>
                    <a:cubicBezTo>
                      <a:pt x="14" y="92"/>
                      <a:pt x="0" y="83"/>
                      <a:pt x="15" y="81"/>
                    </a:cubicBezTo>
                    <a:cubicBezTo>
                      <a:pt x="30" y="72"/>
                      <a:pt x="32" y="57"/>
                      <a:pt x="50" y="53"/>
                    </a:cubicBezTo>
                    <a:cubicBezTo>
                      <a:pt x="70" y="50"/>
                      <a:pt x="76" y="32"/>
                      <a:pt x="86" y="21"/>
                    </a:cubicBezTo>
                    <a:cubicBezTo>
                      <a:pt x="86" y="17"/>
                      <a:pt x="83" y="17"/>
                      <a:pt x="80" y="17"/>
                    </a:cubicBezTo>
                    <a:cubicBezTo>
                      <a:pt x="70" y="22"/>
                      <a:pt x="60" y="26"/>
                      <a:pt x="50" y="32"/>
                    </a:cubicBezTo>
                    <a:cubicBezTo>
                      <a:pt x="48" y="34"/>
                      <a:pt x="45" y="36"/>
                      <a:pt x="42" y="37"/>
                    </a:cubicBezTo>
                    <a:cubicBezTo>
                      <a:pt x="35" y="40"/>
                      <a:pt x="28" y="49"/>
                      <a:pt x="20" y="48"/>
                    </a:cubicBezTo>
                    <a:cubicBezTo>
                      <a:pt x="24" y="38"/>
                      <a:pt x="32" y="29"/>
                      <a:pt x="42" y="24"/>
                    </a:cubicBezTo>
                    <a:cubicBezTo>
                      <a:pt x="50" y="18"/>
                      <a:pt x="38" y="14"/>
                      <a:pt x="4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2" name="Freeform 471"/>
              <p:cNvSpPr/>
              <p:nvPr/>
            </p:nvSpPr>
            <p:spPr bwMode="auto">
              <a:xfrm>
                <a:off x="3012" y="3355"/>
                <a:ext cx="35" cy="24"/>
              </a:xfrm>
              <a:custGeom>
                <a:avLst/>
                <a:gdLst>
                  <a:gd name="T0" fmla="*/ 7 w 40"/>
                  <a:gd name="T1" fmla="*/ 28 h 28"/>
                  <a:gd name="T2" fmla="*/ 17 w 40"/>
                  <a:gd name="T3" fmla="*/ 9 h 28"/>
                  <a:gd name="T4" fmla="*/ 40 w 40"/>
                  <a:gd name="T5" fmla="*/ 4 h 28"/>
                  <a:gd name="T6" fmla="*/ 23 w 40"/>
                  <a:gd name="T7" fmla="*/ 16 h 28"/>
                  <a:gd name="T8" fmla="*/ 7 w 40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28">
                    <a:moveTo>
                      <a:pt x="7" y="28"/>
                    </a:moveTo>
                    <a:cubicBezTo>
                      <a:pt x="0" y="21"/>
                      <a:pt x="18" y="17"/>
                      <a:pt x="17" y="9"/>
                    </a:cubicBezTo>
                    <a:cubicBezTo>
                      <a:pt x="20" y="2"/>
                      <a:pt x="33" y="0"/>
                      <a:pt x="40" y="4"/>
                    </a:cubicBezTo>
                    <a:cubicBezTo>
                      <a:pt x="38" y="10"/>
                      <a:pt x="28" y="12"/>
                      <a:pt x="23" y="16"/>
                    </a:cubicBezTo>
                    <a:cubicBezTo>
                      <a:pt x="18" y="20"/>
                      <a:pt x="13" y="28"/>
                      <a:pt x="7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3" name="Freeform 472"/>
              <p:cNvSpPr/>
              <p:nvPr/>
            </p:nvSpPr>
            <p:spPr bwMode="auto">
              <a:xfrm>
                <a:off x="2820" y="3358"/>
                <a:ext cx="48" cy="43"/>
              </a:xfrm>
              <a:custGeom>
                <a:avLst/>
                <a:gdLst>
                  <a:gd name="T0" fmla="*/ 3 w 55"/>
                  <a:gd name="T1" fmla="*/ 49 h 49"/>
                  <a:gd name="T2" fmla="*/ 2 w 55"/>
                  <a:gd name="T3" fmla="*/ 46 h 49"/>
                  <a:gd name="T4" fmla="*/ 15 w 55"/>
                  <a:gd name="T5" fmla="*/ 33 h 49"/>
                  <a:gd name="T6" fmla="*/ 18 w 55"/>
                  <a:gd name="T7" fmla="*/ 17 h 49"/>
                  <a:gd name="T8" fmla="*/ 46 w 55"/>
                  <a:gd name="T9" fmla="*/ 2 h 49"/>
                  <a:gd name="T10" fmla="*/ 55 w 55"/>
                  <a:gd name="T11" fmla="*/ 5 h 49"/>
                  <a:gd name="T12" fmla="*/ 3 w 55"/>
                  <a:gd name="T13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49">
                    <a:moveTo>
                      <a:pt x="3" y="49"/>
                    </a:moveTo>
                    <a:cubicBezTo>
                      <a:pt x="2" y="46"/>
                      <a:pt x="2" y="46"/>
                      <a:pt x="2" y="46"/>
                    </a:cubicBezTo>
                    <a:cubicBezTo>
                      <a:pt x="0" y="40"/>
                      <a:pt x="10" y="37"/>
                      <a:pt x="15" y="33"/>
                    </a:cubicBezTo>
                    <a:cubicBezTo>
                      <a:pt x="23" y="28"/>
                      <a:pt x="8" y="22"/>
                      <a:pt x="18" y="17"/>
                    </a:cubicBezTo>
                    <a:cubicBezTo>
                      <a:pt x="30" y="16"/>
                      <a:pt x="35" y="5"/>
                      <a:pt x="46" y="2"/>
                    </a:cubicBezTo>
                    <a:cubicBezTo>
                      <a:pt x="50" y="0"/>
                      <a:pt x="55" y="1"/>
                      <a:pt x="55" y="5"/>
                    </a:cubicBezTo>
                    <a:cubicBezTo>
                      <a:pt x="43" y="24"/>
                      <a:pt x="23" y="36"/>
                      <a:pt x="3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4" name="Freeform 473"/>
              <p:cNvSpPr/>
              <p:nvPr/>
            </p:nvSpPr>
            <p:spPr bwMode="auto">
              <a:xfrm>
                <a:off x="2823" y="3359"/>
                <a:ext cx="100" cy="79"/>
              </a:xfrm>
              <a:custGeom>
                <a:avLst/>
                <a:gdLst>
                  <a:gd name="T0" fmla="*/ 88 w 116"/>
                  <a:gd name="T1" fmla="*/ 31 h 91"/>
                  <a:gd name="T2" fmla="*/ 88 w 116"/>
                  <a:gd name="T3" fmla="*/ 23 h 91"/>
                  <a:gd name="T4" fmla="*/ 68 w 116"/>
                  <a:gd name="T5" fmla="*/ 33 h 91"/>
                  <a:gd name="T6" fmla="*/ 27 w 116"/>
                  <a:gd name="T7" fmla="*/ 75 h 91"/>
                  <a:gd name="T8" fmla="*/ 0 w 116"/>
                  <a:gd name="T9" fmla="*/ 91 h 91"/>
                  <a:gd name="T10" fmla="*/ 17 w 116"/>
                  <a:gd name="T11" fmla="*/ 76 h 91"/>
                  <a:gd name="T12" fmla="*/ 25 w 116"/>
                  <a:gd name="T13" fmla="*/ 75 h 91"/>
                  <a:gd name="T14" fmla="*/ 53 w 116"/>
                  <a:gd name="T15" fmla="*/ 43 h 91"/>
                  <a:gd name="T16" fmla="*/ 63 w 116"/>
                  <a:gd name="T17" fmla="*/ 21 h 91"/>
                  <a:gd name="T18" fmla="*/ 85 w 116"/>
                  <a:gd name="T19" fmla="*/ 13 h 91"/>
                  <a:gd name="T20" fmla="*/ 104 w 116"/>
                  <a:gd name="T21" fmla="*/ 3 h 91"/>
                  <a:gd name="T22" fmla="*/ 116 w 116"/>
                  <a:gd name="T23" fmla="*/ 4 h 91"/>
                  <a:gd name="T24" fmla="*/ 88 w 116"/>
                  <a:gd name="T25" fmla="*/ 3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6" h="91">
                    <a:moveTo>
                      <a:pt x="88" y="31"/>
                    </a:moveTo>
                    <a:cubicBezTo>
                      <a:pt x="83" y="28"/>
                      <a:pt x="91" y="27"/>
                      <a:pt x="88" y="23"/>
                    </a:cubicBezTo>
                    <a:cubicBezTo>
                      <a:pt x="68" y="33"/>
                      <a:pt x="68" y="33"/>
                      <a:pt x="68" y="33"/>
                    </a:cubicBezTo>
                    <a:cubicBezTo>
                      <a:pt x="50" y="45"/>
                      <a:pt x="47" y="68"/>
                      <a:pt x="27" y="75"/>
                    </a:cubicBezTo>
                    <a:cubicBezTo>
                      <a:pt x="22" y="82"/>
                      <a:pt x="10" y="88"/>
                      <a:pt x="0" y="91"/>
                    </a:cubicBezTo>
                    <a:cubicBezTo>
                      <a:pt x="0" y="84"/>
                      <a:pt x="15" y="84"/>
                      <a:pt x="17" y="76"/>
                    </a:cubicBezTo>
                    <a:cubicBezTo>
                      <a:pt x="20" y="76"/>
                      <a:pt x="22" y="71"/>
                      <a:pt x="25" y="75"/>
                    </a:cubicBezTo>
                    <a:cubicBezTo>
                      <a:pt x="33" y="64"/>
                      <a:pt x="40" y="52"/>
                      <a:pt x="53" y="43"/>
                    </a:cubicBezTo>
                    <a:cubicBezTo>
                      <a:pt x="55" y="35"/>
                      <a:pt x="60" y="28"/>
                      <a:pt x="63" y="21"/>
                    </a:cubicBezTo>
                    <a:cubicBezTo>
                      <a:pt x="71" y="20"/>
                      <a:pt x="73" y="9"/>
                      <a:pt x="85" y="13"/>
                    </a:cubicBezTo>
                    <a:cubicBezTo>
                      <a:pt x="98" y="24"/>
                      <a:pt x="96" y="5"/>
                      <a:pt x="104" y="3"/>
                    </a:cubicBezTo>
                    <a:cubicBezTo>
                      <a:pt x="108" y="0"/>
                      <a:pt x="114" y="0"/>
                      <a:pt x="116" y="4"/>
                    </a:cubicBezTo>
                    <a:cubicBezTo>
                      <a:pt x="111" y="15"/>
                      <a:pt x="96" y="23"/>
                      <a:pt x="88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5" name="Freeform 474"/>
              <p:cNvSpPr/>
              <p:nvPr/>
            </p:nvSpPr>
            <p:spPr bwMode="auto">
              <a:xfrm>
                <a:off x="2560" y="3361"/>
                <a:ext cx="156" cy="77"/>
              </a:xfrm>
              <a:custGeom>
                <a:avLst/>
                <a:gdLst>
                  <a:gd name="T0" fmla="*/ 86 w 180"/>
                  <a:gd name="T1" fmla="*/ 53 h 88"/>
                  <a:gd name="T2" fmla="*/ 46 w 180"/>
                  <a:gd name="T3" fmla="*/ 67 h 88"/>
                  <a:gd name="T4" fmla="*/ 31 w 180"/>
                  <a:gd name="T5" fmla="*/ 72 h 88"/>
                  <a:gd name="T6" fmla="*/ 5 w 180"/>
                  <a:gd name="T7" fmla="*/ 88 h 88"/>
                  <a:gd name="T8" fmla="*/ 0 w 180"/>
                  <a:gd name="T9" fmla="*/ 84 h 88"/>
                  <a:gd name="T10" fmla="*/ 13 w 180"/>
                  <a:gd name="T11" fmla="*/ 75 h 88"/>
                  <a:gd name="T12" fmla="*/ 58 w 180"/>
                  <a:gd name="T13" fmla="*/ 55 h 88"/>
                  <a:gd name="T14" fmla="*/ 81 w 180"/>
                  <a:gd name="T15" fmla="*/ 49 h 88"/>
                  <a:gd name="T16" fmla="*/ 119 w 180"/>
                  <a:gd name="T17" fmla="*/ 36 h 88"/>
                  <a:gd name="T18" fmla="*/ 153 w 180"/>
                  <a:gd name="T19" fmla="*/ 5 h 88"/>
                  <a:gd name="T20" fmla="*/ 163 w 180"/>
                  <a:gd name="T21" fmla="*/ 1 h 88"/>
                  <a:gd name="T22" fmla="*/ 180 w 180"/>
                  <a:gd name="T23" fmla="*/ 2 h 88"/>
                  <a:gd name="T24" fmla="*/ 155 w 180"/>
                  <a:gd name="T25" fmla="*/ 18 h 88"/>
                  <a:gd name="T26" fmla="*/ 171 w 180"/>
                  <a:gd name="T27" fmla="*/ 24 h 88"/>
                  <a:gd name="T28" fmla="*/ 171 w 180"/>
                  <a:gd name="T29" fmla="*/ 28 h 88"/>
                  <a:gd name="T30" fmla="*/ 94 w 180"/>
                  <a:gd name="T31" fmla="*/ 56 h 88"/>
                  <a:gd name="T32" fmla="*/ 86 w 180"/>
                  <a:gd name="T33" fmla="*/ 53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0" h="88">
                    <a:moveTo>
                      <a:pt x="86" y="53"/>
                    </a:moveTo>
                    <a:cubicBezTo>
                      <a:pt x="81" y="68"/>
                      <a:pt x="61" y="64"/>
                      <a:pt x="46" y="67"/>
                    </a:cubicBezTo>
                    <a:cubicBezTo>
                      <a:pt x="41" y="68"/>
                      <a:pt x="38" y="75"/>
                      <a:pt x="31" y="72"/>
                    </a:cubicBezTo>
                    <a:cubicBezTo>
                      <a:pt x="20" y="75"/>
                      <a:pt x="15" y="83"/>
                      <a:pt x="5" y="88"/>
                    </a:cubicBezTo>
                    <a:cubicBezTo>
                      <a:pt x="2" y="87"/>
                      <a:pt x="0" y="85"/>
                      <a:pt x="0" y="84"/>
                    </a:cubicBezTo>
                    <a:cubicBezTo>
                      <a:pt x="2" y="79"/>
                      <a:pt x="8" y="77"/>
                      <a:pt x="13" y="75"/>
                    </a:cubicBezTo>
                    <a:cubicBezTo>
                      <a:pt x="28" y="68"/>
                      <a:pt x="43" y="60"/>
                      <a:pt x="58" y="55"/>
                    </a:cubicBezTo>
                    <a:cubicBezTo>
                      <a:pt x="68" y="63"/>
                      <a:pt x="73" y="51"/>
                      <a:pt x="81" y="49"/>
                    </a:cubicBezTo>
                    <a:cubicBezTo>
                      <a:pt x="92" y="41"/>
                      <a:pt x="110" y="49"/>
                      <a:pt x="119" y="36"/>
                    </a:cubicBezTo>
                    <a:cubicBezTo>
                      <a:pt x="115" y="20"/>
                      <a:pt x="142" y="17"/>
                      <a:pt x="153" y="5"/>
                    </a:cubicBezTo>
                    <a:cubicBezTo>
                      <a:pt x="157" y="5"/>
                      <a:pt x="160" y="4"/>
                      <a:pt x="163" y="1"/>
                    </a:cubicBezTo>
                    <a:cubicBezTo>
                      <a:pt x="168" y="0"/>
                      <a:pt x="175" y="0"/>
                      <a:pt x="180" y="2"/>
                    </a:cubicBezTo>
                    <a:cubicBezTo>
                      <a:pt x="176" y="12"/>
                      <a:pt x="160" y="10"/>
                      <a:pt x="155" y="18"/>
                    </a:cubicBezTo>
                    <a:cubicBezTo>
                      <a:pt x="160" y="22"/>
                      <a:pt x="167" y="21"/>
                      <a:pt x="171" y="24"/>
                    </a:cubicBezTo>
                    <a:cubicBezTo>
                      <a:pt x="171" y="25"/>
                      <a:pt x="173" y="26"/>
                      <a:pt x="171" y="28"/>
                    </a:cubicBezTo>
                    <a:cubicBezTo>
                      <a:pt x="147" y="41"/>
                      <a:pt x="119" y="44"/>
                      <a:pt x="94" y="56"/>
                    </a:cubicBezTo>
                    <a:cubicBezTo>
                      <a:pt x="92" y="53"/>
                      <a:pt x="87" y="51"/>
                      <a:pt x="86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6" name="Freeform 475"/>
              <p:cNvSpPr/>
              <p:nvPr/>
            </p:nvSpPr>
            <p:spPr bwMode="auto">
              <a:xfrm>
                <a:off x="2525" y="3366"/>
                <a:ext cx="8" cy="7"/>
              </a:xfrm>
              <a:custGeom>
                <a:avLst/>
                <a:gdLst>
                  <a:gd name="T0" fmla="*/ 7 w 9"/>
                  <a:gd name="T1" fmla="*/ 5 h 8"/>
                  <a:gd name="T2" fmla="*/ 4 w 9"/>
                  <a:gd name="T3" fmla="*/ 7 h 8"/>
                  <a:gd name="T4" fmla="*/ 0 w 9"/>
                  <a:gd name="T5" fmla="*/ 4 h 8"/>
                  <a:gd name="T6" fmla="*/ 7 w 9"/>
                  <a:gd name="T7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8">
                    <a:moveTo>
                      <a:pt x="7" y="5"/>
                    </a:moveTo>
                    <a:cubicBezTo>
                      <a:pt x="7" y="7"/>
                      <a:pt x="5" y="8"/>
                      <a:pt x="4" y="7"/>
                    </a:cubicBezTo>
                    <a:cubicBezTo>
                      <a:pt x="0" y="7"/>
                      <a:pt x="2" y="5"/>
                      <a:pt x="0" y="4"/>
                    </a:cubicBezTo>
                    <a:cubicBezTo>
                      <a:pt x="2" y="0"/>
                      <a:pt x="9" y="1"/>
                      <a:pt x="7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7" name="Freeform 476"/>
              <p:cNvSpPr/>
              <p:nvPr/>
            </p:nvSpPr>
            <p:spPr bwMode="auto">
              <a:xfrm>
                <a:off x="3552" y="3370"/>
                <a:ext cx="57" cy="16"/>
              </a:xfrm>
              <a:custGeom>
                <a:avLst/>
                <a:gdLst>
                  <a:gd name="T0" fmla="*/ 33 w 66"/>
                  <a:gd name="T1" fmla="*/ 14 h 18"/>
                  <a:gd name="T2" fmla="*/ 0 w 66"/>
                  <a:gd name="T3" fmla="*/ 14 h 18"/>
                  <a:gd name="T4" fmla="*/ 3 w 66"/>
                  <a:gd name="T5" fmla="*/ 8 h 18"/>
                  <a:gd name="T6" fmla="*/ 59 w 66"/>
                  <a:gd name="T7" fmla="*/ 0 h 18"/>
                  <a:gd name="T8" fmla="*/ 64 w 66"/>
                  <a:gd name="T9" fmla="*/ 6 h 18"/>
                  <a:gd name="T10" fmla="*/ 33 w 66"/>
                  <a:gd name="T11" fmla="*/ 14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6" h="18">
                    <a:moveTo>
                      <a:pt x="33" y="14"/>
                    </a:moveTo>
                    <a:cubicBezTo>
                      <a:pt x="23" y="7"/>
                      <a:pt x="11" y="18"/>
                      <a:pt x="0" y="14"/>
                    </a:cubicBezTo>
                    <a:cubicBezTo>
                      <a:pt x="0" y="10"/>
                      <a:pt x="2" y="10"/>
                      <a:pt x="3" y="8"/>
                    </a:cubicBezTo>
                    <a:cubicBezTo>
                      <a:pt x="23" y="6"/>
                      <a:pt x="39" y="4"/>
                      <a:pt x="59" y="0"/>
                    </a:cubicBezTo>
                    <a:cubicBezTo>
                      <a:pt x="61" y="2"/>
                      <a:pt x="66" y="2"/>
                      <a:pt x="64" y="6"/>
                    </a:cubicBezTo>
                    <a:cubicBezTo>
                      <a:pt x="59" y="14"/>
                      <a:pt x="44" y="15"/>
                      <a:pt x="33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8" name="Freeform 477"/>
              <p:cNvSpPr/>
              <p:nvPr/>
            </p:nvSpPr>
            <p:spPr bwMode="auto">
              <a:xfrm>
                <a:off x="3649" y="3372"/>
                <a:ext cx="64" cy="22"/>
              </a:xfrm>
              <a:custGeom>
                <a:avLst/>
                <a:gdLst>
                  <a:gd name="T0" fmla="*/ 30 w 74"/>
                  <a:gd name="T1" fmla="*/ 17 h 25"/>
                  <a:gd name="T2" fmla="*/ 0 w 74"/>
                  <a:gd name="T3" fmla="*/ 9 h 25"/>
                  <a:gd name="T4" fmla="*/ 40 w 74"/>
                  <a:gd name="T5" fmla="*/ 8 h 25"/>
                  <a:gd name="T6" fmla="*/ 74 w 74"/>
                  <a:gd name="T7" fmla="*/ 17 h 25"/>
                  <a:gd name="T8" fmla="*/ 61 w 74"/>
                  <a:gd name="T9" fmla="*/ 22 h 25"/>
                  <a:gd name="T10" fmla="*/ 30 w 74"/>
                  <a:gd name="T11" fmla="*/ 17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4" h="25">
                    <a:moveTo>
                      <a:pt x="30" y="17"/>
                    </a:moveTo>
                    <a:cubicBezTo>
                      <a:pt x="21" y="13"/>
                      <a:pt x="7" y="17"/>
                      <a:pt x="0" y="9"/>
                    </a:cubicBezTo>
                    <a:cubicBezTo>
                      <a:pt x="10" y="0"/>
                      <a:pt x="25" y="13"/>
                      <a:pt x="40" y="8"/>
                    </a:cubicBezTo>
                    <a:cubicBezTo>
                      <a:pt x="51" y="10"/>
                      <a:pt x="69" y="8"/>
                      <a:pt x="74" y="17"/>
                    </a:cubicBezTo>
                    <a:cubicBezTo>
                      <a:pt x="73" y="21"/>
                      <a:pt x="66" y="21"/>
                      <a:pt x="61" y="22"/>
                    </a:cubicBezTo>
                    <a:cubicBezTo>
                      <a:pt x="50" y="25"/>
                      <a:pt x="38" y="21"/>
                      <a:pt x="30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9" name="Freeform 478"/>
              <p:cNvSpPr>
                <a:spLocks noEditPoints="1"/>
              </p:cNvSpPr>
              <p:nvPr/>
            </p:nvSpPr>
            <p:spPr bwMode="auto">
              <a:xfrm>
                <a:off x="2921" y="3375"/>
                <a:ext cx="2888" cy="788"/>
              </a:xfrm>
              <a:custGeom>
                <a:avLst/>
                <a:gdLst>
                  <a:gd name="T0" fmla="*/ 2619 w 3328"/>
                  <a:gd name="T1" fmla="*/ 724 h 907"/>
                  <a:gd name="T2" fmla="*/ 2467 w 3328"/>
                  <a:gd name="T3" fmla="*/ 696 h 907"/>
                  <a:gd name="T4" fmla="*/ 2284 w 3328"/>
                  <a:gd name="T5" fmla="*/ 669 h 907"/>
                  <a:gd name="T6" fmla="*/ 2117 w 3328"/>
                  <a:gd name="T7" fmla="*/ 623 h 907"/>
                  <a:gd name="T8" fmla="*/ 1936 w 3328"/>
                  <a:gd name="T9" fmla="*/ 585 h 907"/>
                  <a:gd name="T10" fmla="*/ 1754 w 3328"/>
                  <a:gd name="T11" fmla="*/ 531 h 907"/>
                  <a:gd name="T12" fmla="*/ 1497 w 3328"/>
                  <a:gd name="T13" fmla="*/ 440 h 907"/>
                  <a:gd name="T14" fmla="*/ 1410 w 3328"/>
                  <a:gd name="T15" fmla="*/ 395 h 907"/>
                  <a:gd name="T16" fmla="*/ 1258 w 3328"/>
                  <a:gd name="T17" fmla="*/ 330 h 907"/>
                  <a:gd name="T18" fmla="*/ 1098 w 3328"/>
                  <a:gd name="T19" fmla="*/ 270 h 907"/>
                  <a:gd name="T20" fmla="*/ 882 w 3328"/>
                  <a:gd name="T21" fmla="*/ 211 h 907"/>
                  <a:gd name="T22" fmla="*/ 734 w 3328"/>
                  <a:gd name="T23" fmla="*/ 131 h 907"/>
                  <a:gd name="T24" fmla="*/ 542 w 3328"/>
                  <a:gd name="T25" fmla="*/ 60 h 907"/>
                  <a:gd name="T26" fmla="*/ 409 w 3328"/>
                  <a:gd name="T27" fmla="*/ 57 h 907"/>
                  <a:gd name="T28" fmla="*/ 237 w 3328"/>
                  <a:gd name="T29" fmla="*/ 117 h 907"/>
                  <a:gd name="T30" fmla="*/ 64 w 3328"/>
                  <a:gd name="T31" fmla="*/ 191 h 907"/>
                  <a:gd name="T32" fmla="*/ 36 w 3328"/>
                  <a:gd name="T33" fmla="*/ 187 h 907"/>
                  <a:gd name="T34" fmla="*/ 178 w 3328"/>
                  <a:gd name="T35" fmla="*/ 61 h 907"/>
                  <a:gd name="T36" fmla="*/ 115 w 3328"/>
                  <a:gd name="T37" fmla="*/ 120 h 907"/>
                  <a:gd name="T38" fmla="*/ 173 w 3328"/>
                  <a:gd name="T39" fmla="*/ 96 h 907"/>
                  <a:gd name="T40" fmla="*/ 201 w 3328"/>
                  <a:gd name="T41" fmla="*/ 87 h 907"/>
                  <a:gd name="T42" fmla="*/ 308 w 3328"/>
                  <a:gd name="T43" fmla="*/ 92 h 907"/>
                  <a:gd name="T44" fmla="*/ 331 w 3328"/>
                  <a:gd name="T45" fmla="*/ 88 h 907"/>
                  <a:gd name="T46" fmla="*/ 381 w 3328"/>
                  <a:gd name="T47" fmla="*/ 44 h 907"/>
                  <a:gd name="T48" fmla="*/ 442 w 3328"/>
                  <a:gd name="T49" fmla="*/ 1 h 907"/>
                  <a:gd name="T50" fmla="*/ 418 w 3328"/>
                  <a:gd name="T51" fmla="*/ 32 h 907"/>
                  <a:gd name="T52" fmla="*/ 488 w 3328"/>
                  <a:gd name="T53" fmla="*/ 18 h 907"/>
                  <a:gd name="T54" fmla="*/ 522 w 3328"/>
                  <a:gd name="T55" fmla="*/ 29 h 907"/>
                  <a:gd name="T56" fmla="*/ 611 w 3328"/>
                  <a:gd name="T57" fmla="*/ 35 h 907"/>
                  <a:gd name="T58" fmla="*/ 707 w 3328"/>
                  <a:gd name="T59" fmla="*/ 28 h 907"/>
                  <a:gd name="T60" fmla="*/ 600 w 3328"/>
                  <a:gd name="T61" fmla="*/ 41 h 907"/>
                  <a:gd name="T62" fmla="*/ 621 w 3328"/>
                  <a:gd name="T63" fmla="*/ 64 h 907"/>
                  <a:gd name="T64" fmla="*/ 773 w 3328"/>
                  <a:gd name="T65" fmla="*/ 41 h 907"/>
                  <a:gd name="T66" fmla="*/ 702 w 3328"/>
                  <a:gd name="T67" fmla="*/ 83 h 907"/>
                  <a:gd name="T68" fmla="*/ 770 w 3328"/>
                  <a:gd name="T69" fmla="*/ 92 h 907"/>
                  <a:gd name="T70" fmla="*/ 851 w 3328"/>
                  <a:gd name="T71" fmla="*/ 92 h 907"/>
                  <a:gd name="T72" fmla="*/ 748 w 3328"/>
                  <a:gd name="T73" fmla="*/ 112 h 907"/>
                  <a:gd name="T74" fmla="*/ 758 w 3328"/>
                  <a:gd name="T75" fmla="*/ 124 h 907"/>
                  <a:gd name="T76" fmla="*/ 832 w 3328"/>
                  <a:gd name="T77" fmla="*/ 124 h 907"/>
                  <a:gd name="T78" fmla="*/ 819 w 3328"/>
                  <a:gd name="T79" fmla="*/ 147 h 907"/>
                  <a:gd name="T80" fmla="*/ 839 w 3328"/>
                  <a:gd name="T81" fmla="*/ 175 h 907"/>
                  <a:gd name="T82" fmla="*/ 1085 w 3328"/>
                  <a:gd name="T83" fmla="*/ 242 h 907"/>
                  <a:gd name="T84" fmla="*/ 1284 w 3328"/>
                  <a:gd name="T85" fmla="*/ 286 h 907"/>
                  <a:gd name="T86" fmla="*/ 1210 w 3328"/>
                  <a:gd name="T87" fmla="*/ 289 h 907"/>
                  <a:gd name="T88" fmla="*/ 1476 w 3328"/>
                  <a:gd name="T89" fmla="*/ 416 h 907"/>
                  <a:gd name="T90" fmla="*/ 1705 w 3328"/>
                  <a:gd name="T91" fmla="*/ 490 h 907"/>
                  <a:gd name="T92" fmla="*/ 1833 w 3328"/>
                  <a:gd name="T93" fmla="*/ 543 h 907"/>
                  <a:gd name="T94" fmla="*/ 2026 w 3328"/>
                  <a:gd name="T95" fmla="*/ 597 h 907"/>
                  <a:gd name="T96" fmla="*/ 2295 w 3328"/>
                  <a:gd name="T97" fmla="*/ 657 h 907"/>
                  <a:gd name="T98" fmla="*/ 2518 w 3328"/>
                  <a:gd name="T99" fmla="*/ 682 h 907"/>
                  <a:gd name="T100" fmla="*/ 2762 w 3328"/>
                  <a:gd name="T101" fmla="*/ 772 h 907"/>
                  <a:gd name="T102" fmla="*/ 2930 w 3328"/>
                  <a:gd name="T103" fmla="*/ 822 h 907"/>
                  <a:gd name="T104" fmla="*/ 3146 w 3328"/>
                  <a:gd name="T105" fmla="*/ 847 h 907"/>
                  <a:gd name="T106" fmla="*/ 3293 w 3328"/>
                  <a:gd name="T107" fmla="*/ 856 h 907"/>
                  <a:gd name="T108" fmla="*/ 3110 w 3328"/>
                  <a:gd name="T109" fmla="*/ 855 h 907"/>
                  <a:gd name="T110" fmla="*/ 3328 w 3328"/>
                  <a:gd name="T111" fmla="*/ 897 h 907"/>
                  <a:gd name="T112" fmla="*/ 3239 w 3328"/>
                  <a:gd name="T113" fmla="*/ 891 h 907"/>
                  <a:gd name="T114" fmla="*/ 3062 w 3328"/>
                  <a:gd name="T115" fmla="*/ 852 h 907"/>
                  <a:gd name="T116" fmla="*/ 2920 w 3328"/>
                  <a:gd name="T117" fmla="*/ 835 h 907"/>
                  <a:gd name="T118" fmla="*/ 2777 w 3328"/>
                  <a:gd name="T119" fmla="*/ 795 h 907"/>
                  <a:gd name="T120" fmla="*/ 138 w 3328"/>
                  <a:gd name="T121" fmla="*/ 130 h 9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328" h="907">
                    <a:moveTo>
                      <a:pt x="2732" y="771"/>
                    </a:moveTo>
                    <a:cubicBezTo>
                      <a:pt x="2716" y="756"/>
                      <a:pt x="2689" y="757"/>
                      <a:pt x="2670" y="747"/>
                    </a:cubicBezTo>
                    <a:cubicBezTo>
                      <a:pt x="2663" y="745"/>
                      <a:pt x="2658" y="744"/>
                      <a:pt x="2652" y="741"/>
                    </a:cubicBezTo>
                    <a:cubicBezTo>
                      <a:pt x="2638" y="737"/>
                      <a:pt x="2628" y="735"/>
                      <a:pt x="2619" y="724"/>
                    </a:cubicBezTo>
                    <a:cubicBezTo>
                      <a:pt x="2610" y="725"/>
                      <a:pt x="2614" y="716"/>
                      <a:pt x="2604" y="717"/>
                    </a:cubicBezTo>
                    <a:cubicBezTo>
                      <a:pt x="2597" y="711"/>
                      <a:pt x="2586" y="714"/>
                      <a:pt x="2577" y="709"/>
                    </a:cubicBezTo>
                    <a:cubicBezTo>
                      <a:pt x="2548" y="705"/>
                      <a:pt x="2518" y="704"/>
                      <a:pt x="2488" y="700"/>
                    </a:cubicBezTo>
                    <a:cubicBezTo>
                      <a:pt x="2482" y="697"/>
                      <a:pt x="2473" y="700"/>
                      <a:pt x="2467" y="696"/>
                    </a:cubicBezTo>
                    <a:cubicBezTo>
                      <a:pt x="2449" y="700"/>
                      <a:pt x="2437" y="685"/>
                      <a:pt x="2419" y="682"/>
                    </a:cubicBezTo>
                    <a:cubicBezTo>
                      <a:pt x="2411" y="678"/>
                      <a:pt x="2399" y="681"/>
                      <a:pt x="2391" y="678"/>
                    </a:cubicBezTo>
                    <a:cubicBezTo>
                      <a:pt x="2374" y="681"/>
                      <a:pt x="2360" y="674"/>
                      <a:pt x="2345" y="673"/>
                    </a:cubicBezTo>
                    <a:cubicBezTo>
                      <a:pt x="2325" y="670"/>
                      <a:pt x="2302" y="680"/>
                      <a:pt x="2284" y="669"/>
                    </a:cubicBezTo>
                    <a:cubicBezTo>
                      <a:pt x="2271" y="668"/>
                      <a:pt x="2261" y="661"/>
                      <a:pt x="2251" y="656"/>
                    </a:cubicBezTo>
                    <a:cubicBezTo>
                      <a:pt x="2236" y="649"/>
                      <a:pt x="2218" y="654"/>
                      <a:pt x="2206" y="645"/>
                    </a:cubicBezTo>
                    <a:cubicBezTo>
                      <a:pt x="2186" y="645"/>
                      <a:pt x="2172" y="636"/>
                      <a:pt x="2155" y="633"/>
                    </a:cubicBezTo>
                    <a:cubicBezTo>
                      <a:pt x="2140" y="633"/>
                      <a:pt x="2130" y="623"/>
                      <a:pt x="2117" y="623"/>
                    </a:cubicBezTo>
                    <a:cubicBezTo>
                      <a:pt x="2089" y="613"/>
                      <a:pt x="2055" y="614"/>
                      <a:pt x="2025" y="607"/>
                    </a:cubicBezTo>
                    <a:cubicBezTo>
                      <a:pt x="2013" y="605"/>
                      <a:pt x="2003" y="603"/>
                      <a:pt x="1992" y="601"/>
                    </a:cubicBezTo>
                    <a:cubicBezTo>
                      <a:pt x="1975" y="603"/>
                      <a:pt x="1964" y="593"/>
                      <a:pt x="1947" y="594"/>
                    </a:cubicBezTo>
                    <a:cubicBezTo>
                      <a:pt x="1942" y="594"/>
                      <a:pt x="1937" y="589"/>
                      <a:pt x="1936" y="585"/>
                    </a:cubicBezTo>
                    <a:cubicBezTo>
                      <a:pt x="1931" y="581"/>
                      <a:pt x="1923" y="582"/>
                      <a:pt x="1918" y="582"/>
                    </a:cubicBezTo>
                    <a:cubicBezTo>
                      <a:pt x="1898" y="577"/>
                      <a:pt x="1875" y="582"/>
                      <a:pt x="1858" y="570"/>
                    </a:cubicBezTo>
                    <a:cubicBezTo>
                      <a:pt x="1838" y="566"/>
                      <a:pt x="1825" y="549"/>
                      <a:pt x="1804" y="546"/>
                    </a:cubicBezTo>
                    <a:cubicBezTo>
                      <a:pt x="1789" y="538"/>
                      <a:pt x="1766" y="542"/>
                      <a:pt x="1754" y="531"/>
                    </a:cubicBezTo>
                    <a:cubicBezTo>
                      <a:pt x="1731" y="528"/>
                      <a:pt x="1710" y="520"/>
                      <a:pt x="1688" y="512"/>
                    </a:cubicBezTo>
                    <a:cubicBezTo>
                      <a:pt x="1672" y="512"/>
                      <a:pt x="1659" y="503"/>
                      <a:pt x="1642" y="500"/>
                    </a:cubicBezTo>
                    <a:cubicBezTo>
                      <a:pt x="1617" y="495"/>
                      <a:pt x="1603" y="475"/>
                      <a:pt x="1578" y="466"/>
                    </a:cubicBezTo>
                    <a:cubicBezTo>
                      <a:pt x="1551" y="456"/>
                      <a:pt x="1525" y="447"/>
                      <a:pt x="1497" y="440"/>
                    </a:cubicBezTo>
                    <a:cubicBezTo>
                      <a:pt x="1494" y="441"/>
                      <a:pt x="1492" y="444"/>
                      <a:pt x="1490" y="447"/>
                    </a:cubicBezTo>
                    <a:cubicBezTo>
                      <a:pt x="1487" y="447"/>
                      <a:pt x="1486" y="444"/>
                      <a:pt x="1484" y="443"/>
                    </a:cubicBezTo>
                    <a:cubicBezTo>
                      <a:pt x="1486" y="429"/>
                      <a:pt x="1457" y="431"/>
                      <a:pt x="1462" y="416"/>
                    </a:cubicBezTo>
                    <a:cubicBezTo>
                      <a:pt x="1448" y="405"/>
                      <a:pt x="1428" y="403"/>
                      <a:pt x="1410" y="395"/>
                    </a:cubicBezTo>
                    <a:cubicBezTo>
                      <a:pt x="1387" y="391"/>
                      <a:pt x="1372" y="372"/>
                      <a:pt x="1352" y="364"/>
                    </a:cubicBezTo>
                    <a:cubicBezTo>
                      <a:pt x="1339" y="356"/>
                      <a:pt x="1329" y="345"/>
                      <a:pt x="1314" y="344"/>
                    </a:cubicBezTo>
                    <a:cubicBezTo>
                      <a:pt x="1306" y="341"/>
                      <a:pt x="1299" y="334"/>
                      <a:pt x="1289" y="333"/>
                    </a:cubicBezTo>
                    <a:cubicBezTo>
                      <a:pt x="1281" y="326"/>
                      <a:pt x="1269" y="333"/>
                      <a:pt x="1258" y="330"/>
                    </a:cubicBezTo>
                    <a:cubicBezTo>
                      <a:pt x="1240" y="316"/>
                      <a:pt x="1212" y="321"/>
                      <a:pt x="1197" y="302"/>
                    </a:cubicBezTo>
                    <a:cubicBezTo>
                      <a:pt x="1180" y="306"/>
                      <a:pt x="1182" y="289"/>
                      <a:pt x="1169" y="287"/>
                    </a:cubicBezTo>
                    <a:cubicBezTo>
                      <a:pt x="1149" y="282"/>
                      <a:pt x="1131" y="277"/>
                      <a:pt x="1111" y="274"/>
                    </a:cubicBezTo>
                    <a:cubicBezTo>
                      <a:pt x="1106" y="275"/>
                      <a:pt x="1103" y="265"/>
                      <a:pt x="1098" y="270"/>
                    </a:cubicBezTo>
                    <a:cubicBezTo>
                      <a:pt x="1086" y="269"/>
                      <a:pt x="1077" y="270"/>
                      <a:pt x="1063" y="269"/>
                    </a:cubicBezTo>
                    <a:cubicBezTo>
                      <a:pt x="1039" y="266"/>
                      <a:pt x="1015" y="262"/>
                      <a:pt x="994" y="254"/>
                    </a:cubicBezTo>
                    <a:cubicBezTo>
                      <a:pt x="963" y="254"/>
                      <a:pt x="945" y="234"/>
                      <a:pt x="917" y="227"/>
                    </a:cubicBezTo>
                    <a:cubicBezTo>
                      <a:pt x="908" y="218"/>
                      <a:pt x="892" y="221"/>
                      <a:pt x="882" y="211"/>
                    </a:cubicBezTo>
                    <a:cubicBezTo>
                      <a:pt x="846" y="196"/>
                      <a:pt x="814" y="178"/>
                      <a:pt x="778" y="164"/>
                    </a:cubicBezTo>
                    <a:cubicBezTo>
                      <a:pt x="761" y="162"/>
                      <a:pt x="760" y="146"/>
                      <a:pt x="745" y="139"/>
                    </a:cubicBezTo>
                    <a:cubicBezTo>
                      <a:pt x="747" y="138"/>
                      <a:pt x="750" y="136"/>
                      <a:pt x="752" y="135"/>
                    </a:cubicBezTo>
                    <a:cubicBezTo>
                      <a:pt x="750" y="130"/>
                      <a:pt x="738" y="138"/>
                      <a:pt x="734" y="131"/>
                    </a:cubicBezTo>
                    <a:cubicBezTo>
                      <a:pt x="725" y="122"/>
                      <a:pt x="709" y="116"/>
                      <a:pt x="704" y="104"/>
                    </a:cubicBezTo>
                    <a:cubicBezTo>
                      <a:pt x="681" y="104"/>
                      <a:pt x="691" y="79"/>
                      <a:pt x="669" y="76"/>
                    </a:cubicBezTo>
                    <a:cubicBezTo>
                      <a:pt x="635" y="71"/>
                      <a:pt x="603" y="72"/>
                      <a:pt x="570" y="67"/>
                    </a:cubicBezTo>
                    <a:cubicBezTo>
                      <a:pt x="562" y="64"/>
                      <a:pt x="552" y="59"/>
                      <a:pt x="542" y="60"/>
                    </a:cubicBezTo>
                    <a:cubicBezTo>
                      <a:pt x="532" y="63"/>
                      <a:pt x="529" y="55"/>
                      <a:pt x="519" y="56"/>
                    </a:cubicBezTo>
                    <a:cubicBezTo>
                      <a:pt x="506" y="52"/>
                      <a:pt x="489" y="56"/>
                      <a:pt x="476" y="53"/>
                    </a:cubicBezTo>
                    <a:cubicBezTo>
                      <a:pt x="465" y="53"/>
                      <a:pt x="448" y="56"/>
                      <a:pt x="440" y="49"/>
                    </a:cubicBezTo>
                    <a:cubicBezTo>
                      <a:pt x="427" y="47"/>
                      <a:pt x="415" y="51"/>
                      <a:pt x="409" y="57"/>
                    </a:cubicBezTo>
                    <a:cubicBezTo>
                      <a:pt x="399" y="69"/>
                      <a:pt x="387" y="75"/>
                      <a:pt x="377" y="85"/>
                    </a:cubicBezTo>
                    <a:cubicBezTo>
                      <a:pt x="354" y="88"/>
                      <a:pt x="334" y="100"/>
                      <a:pt x="311" y="107"/>
                    </a:cubicBezTo>
                    <a:cubicBezTo>
                      <a:pt x="301" y="108"/>
                      <a:pt x="290" y="105"/>
                      <a:pt x="280" y="109"/>
                    </a:cubicBezTo>
                    <a:cubicBezTo>
                      <a:pt x="265" y="108"/>
                      <a:pt x="252" y="115"/>
                      <a:pt x="237" y="117"/>
                    </a:cubicBezTo>
                    <a:cubicBezTo>
                      <a:pt x="222" y="119"/>
                      <a:pt x="211" y="120"/>
                      <a:pt x="196" y="123"/>
                    </a:cubicBezTo>
                    <a:cubicBezTo>
                      <a:pt x="171" y="123"/>
                      <a:pt x="153" y="132"/>
                      <a:pt x="133" y="143"/>
                    </a:cubicBezTo>
                    <a:cubicBezTo>
                      <a:pt x="113" y="159"/>
                      <a:pt x="92" y="171"/>
                      <a:pt x="70" y="187"/>
                    </a:cubicBezTo>
                    <a:cubicBezTo>
                      <a:pt x="72" y="192"/>
                      <a:pt x="67" y="190"/>
                      <a:pt x="64" y="191"/>
                    </a:cubicBezTo>
                    <a:cubicBezTo>
                      <a:pt x="44" y="199"/>
                      <a:pt x="23" y="205"/>
                      <a:pt x="3" y="211"/>
                    </a:cubicBezTo>
                    <a:cubicBezTo>
                      <a:pt x="0" y="207"/>
                      <a:pt x="1" y="203"/>
                      <a:pt x="6" y="201"/>
                    </a:cubicBezTo>
                    <a:cubicBezTo>
                      <a:pt x="11" y="196"/>
                      <a:pt x="19" y="195"/>
                      <a:pt x="26" y="198"/>
                    </a:cubicBezTo>
                    <a:cubicBezTo>
                      <a:pt x="21" y="190"/>
                      <a:pt x="34" y="192"/>
                      <a:pt x="36" y="187"/>
                    </a:cubicBezTo>
                    <a:cubicBezTo>
                      <a:pt x="64" y="180"/>
                      <a:pt x="94" y="166"/>
                      <a:pt x="97" y="140"/>
                    </a:cubicBezTo>
                    <a:cubicBezTo>
                      <a:pt x="108" y="130"/>
                      <a:pt x="113" y="116"/>
                      <a:pt x="113" y="101"/>
                    </a:cubicBezTo>
                    <a:cubicBezTo>
                      <a:pt x="113" y="93"/>
                      <a:pt x="123" y="91"/>
                      <a:pt x="128" y="85"/>
                    </a:cubicBezTo>
                    <a:cubicBezTo>
                      <a:pt x="148" y="81"/>
                      <a:pt x="158" y="67"/>
                      <a:pt x="178" y="61"/>
                    </a:cubicBezTo>
                    <a:cubicBezTo>
                      <a:pt x="179" y="63"/>
                      <a:pt x="183" y="65"/>
                      <a:pt x="181" y="68"/>
                    </a:cubicBezTo>
                    <a:cubicBezTo>
                      <a:pt x="179" y="73"/>
                      <a:pt x="171" y="75"/>
                      <a:pt x="164" y="77"/>
                    </a:cubicBezTo>
                    <a:cubicBezTo>
                      <a:pt x="158" y="84"/>
                      <a:pt x="148" y="84"/>
                      <a:pt x="143" y="92"/>
                    </a:cubicBezTo>
                    <a:cubicBezTo>
                      <a:pt x="122" y="95"/>
                      <a:pt x="133" y="112"/>
                      <a:pt x="115" y="120"/>
                    </a:cubicBezTo>
                    <a:cubicBezTo>
                      <a:pt x="115" y="131"/>
                      <a:pt x="115" y="131"/>
                      <a:pt x="115" y="131"/>
                    </a:cubicBezTo>
                    <a:cubicBezTo>
                      <a:pt x="118" y="135"/>
                      <a:pt x="122" y="128"/>
                      <a:pt x="125" y="128"/>
                    </a:cubicBezTo>
                    <a:cubicBezTo>
                      <a:pt x="127" y="115"/>
                      <a:pt x="146" y="119"/>
                      <a:pt x="155" y="112"/>
                    </a:cubicBezTo>
                    <a:cubicBezTo>
                      <a:pt x="178" y="117"/>
                      <a:pt x="158" y="99"/>
                      <a:pt x="173" y="96"/>
                    </a:cubicBezTo>
                    <a:cubicBezTo>
                      <a:pt x="186" y="83"/>
                      <a:pt x="206" y="79"/>
                      <a:pt x="216" y="64"/>
                    </a:cubicBezTo>
                    <a:cubicBezTo>
                      <a:pt x="222" y="57"/>
                      <a:pt x="224" y="44"/>
                      <a:pt x="240" y="45"/>
                    </a:cubicBezTo>
                    <a:cubicBezTo>
                      <a:pt x="245" y="47"/>
                      <a:pt x="244" y="49"/>
                      <a:pt x="242" y="53"/>
                    </a:cubicBezTo>
                    <a:cubicBezTo>
                      <a:pt x="232" y="67"/>
                      <a:pt x="214" y="76"/>
                      <a:pt x="201" y="87"/>
                    </a:cubicBezTo>
                    <a:cubicBezTo>
                      <a:pt x="194" y="95"/>
                      <a:pt x="179" y="101"/>
                      <a:pt x="176" y="109"/>
                    </a:cubicBezTo>
                    <a:cubicBezTo>
                      <a:pt x="189" y="109"/>
                      <a:pt x="189" y="109"/>
                      <a:pt x="189" y="109"/>
                    </a:cubicBezTo>
                    <a:cubicBezTo>
                      <a:pt x="219" y="115"/>
                      <a:pt x="242" y="100"/>
                      <a:pt x="270" y="99"/>
                    </a:cubicBezTo>
                    <a:cubicBezTo>
                      <a:pt x="283" y="96"/>
                      <a:pt x="298" y="101"/>
                      <a:pt x="308" y="92"/>
                    </a:cubicBezTo>
                    <a:cubicBezTo>
                      <a:pt x="295" y="81"/>
                      <a:pt x="326" y="80"/>
                      <a:pt x="321" y="67"/>
                    </a:cubicBezTo>
                    <a:cubicBezTo>
                      <a:pt x="331" y="68"/>
                      <a:pt x="334" y="56"/>
                      <a:pt x="346" y="60"/>
                    </a:cubicBezTo>
                    <a:cubicBezTo>
                      <a:pt x="346" y="77"/>
                      <a:pt x="321" y="80"/>
                      <a:pt x="310" y="92"/>
                    </a:cubicBezTo>
                    <a:cubicBezTo>
                      <a:pt x="320" y="97"/>
                      <a:pt x="323" y="87"/>
                      <a:pt x="331" y="88"/>
                    </a:cubicBezTo>
                    <a:cubicBezTo>
                      <a:pt x="341" y="76"/>
                      <a:pt x="361" y="80"/>
                      <a:pt x="371" y="68"/>
                    </a:cubicBezTo>
                    <a:cubicBezTo>
                      <a:pt x="377" y="63"/>
                      <a:pt x="384" y="60"/>
                      <a:pt x="392" y="57"/>
                    </a:cubicBezTo>
                    <a:cubicBezTo>
                      <a:pt x="389" y="53"/>
                      <a:pt x="385" y="57"/>
                      <a:pt x="382" y="56"/>
                    </a:cubicBezTo>
                    <a:cubicBezTo>
                      <a:pt x="385" y="52"/>
                      <a:pt x="382" y="47"/>
                      <a:pt x="381" y="44"/>
                    </a:cubicBezTo>
                    <a:cubicBezTo>
                      <a:pt x="372" y="39"/>
                      <a:pt x="372" y="49"/>
                      <a:pt x="366" y="52"/>
                    </a:cubicBezTo>
                    <a:cubicBezTo>
                      <a:pt x="362" y="51"/>
                      <a:pt x="361" y="48"/>
                      <a:pt x="361" y="45"/>
                    </a:cubicBezTo>
                    <a:cubicBezTo>
                      <a:pt x="371" y="39"/>
                      <a:pt x="372" y="29"/>
                      <a:pt x="376" y="21"/>
                    </a:cubicBezTo>
                    <a:cubicBezTo>
                      <a:pt x="399" y="16"/>
                      <a:pt x="417" y="4"/>
                      <a:pt x="442" y="1"/>
                    </a:cubicBezTo>
                    <a:cubicBezTo>
                      <a:pt x="445" y="1"/>
                      <a:pt x="443" y="4"/>
                      <a:pt x="445" y="5"/>
                    </a:cubicBezTo>
                    <a:cubicBezTo>
                      <a:pt x="432" y="17"/>
                      <a:pt x="410" y="16"/>
                      <a:pt x="395" y="21"/>
                    </a:cubicBezTo>
                    <a:cubicBezTo>
                      <a:pt x="399" y="25"/>
                      <a:pt x="394" y="28"/>
                      <a:pt x="394" y="32"/>
                    </a:cubicBezTo>
                    <a:cubicBezTo>
                      <a:pt x="400" y="40"/>
                      <a:pt x="409" y="29"/>
                      <a:pt x="418" y="32"/>
                    </a:cubicBezTo>
                    <a:cubicBezTo>
                      <a:pt x="435" y="35"/>
                      <a:pt x="451" y="24"/>
                      <a:pt x="466" y="20"/>
                    </a:cubicBezTo>
                    <a:cubicBezTo>
                      <a:pt x="475" y="14"/>
                      <a:pt x="486" y="16"/>
                      <a:pt x="493" y="9"/>
                    </a:cubicBezTo>
                    <a:cubicBezTo>
                      <a:pt x="503" y="9"/>
                      <a:pt x="511" y="0"/>
                      <a:pt x="521" y="6"/>
                    </a:cubicBezTo>
                    <a:cubicBezTo>
                      <a:pt x="519" y="17"/>
                      <a:pt x="499" y="16"/>
                      <a:pt x="488" y="18"/>
                    </a:cubicBezTo>
                    <a:cubicBezTo>
                      <a:pt x="476" y="28"/>
                      <a:pt x="458" y="22"/>
                      <a:pt x="448" y="33"/>
                    </a:cubicBezTo>
                    <a:cubicBezTo>
                      <a:pt x="450" y="36"/>
                      <a:pt x="450" y="36"/>
                      <a:pt x="450" y="36"/>
                    </a:cubicBezTo>
                    <a:cubicBezTo>
                      <a:pt x="465" y="39"/>
                      <a:pt x="483" y="44"/>
                      <a:pt x="494" y="33"/>
                    </a:cubicBezTo>
                    <a:cubicBezTo>
                      <a:pt x="503" y="32"/>
                      <a:pt x="512" y="22"/>
                      <a:pt x="522" y="29"/>
                    </a:cubicBezTo>
                    <a:cubicBezTo>
                      <a:pt x="521" y="36"/>
                      <a:pt x="511" y="36"/>
                      <a:pt x="508" y="41"/>
                    </a:cubicBezTo>
                    <a:cubicBezTo>
                      <a:pt x="514" y="45"/>
                      <a:pt x="524" y="48"/>
                      <a:pt x="534" y="47"/>
                    </a:cubicBezTo>
                    <a:cubicBezTo>
                      <a:pt x="545" y="39"/>
                      <a:pt x="559" y="35"/>
                      <a:pt x="572" y="31"/>
                    </a:cubicBezTo>
                    <a:cubicBezTo>
                      <a:pt x="585" y="29"/>
                      <a:pt x="605" y="24"/>
                      <a:pt x="611" y="35"/>
                    </a:cubicBezTo>
                    <a:cubicBezTo>
                      <a:pt x="628" y="40"/>
                      <a:pt x="639" y="21"/>
                      <a:pt x="656" y="31"/>
                    </a:cubicBezTo>
                    <a:cubicBezTo>
                      <a:pt x="679" y="33"/>
                      <a:pt x="689" y="9"/>
                      <a:pt x="714" y="13"/>
                    </a:cubicBezTo>
                    <a:cubicBezTo>
                      <a:pt x="719" y="14"/>
                      <a:pt x="725" y="14"/>
                      <a:pt x="725" y="20"/>
                    </a:cubicBezTo>
                    <a:cubicBezTo>
                      <a:pt x="724" y="26"/>
                      <a:pt x="712" y="24"/>
                      <a:pt x="707" y="28"/>
                    </a:cubicBezTo>
                    <a:cubicBezTo>
                      <a:pt x="700" y="28"/>
                      <a:pt x="694" y="33"/>
                      <a:pt x="687" y="31"/>
                    </a:cubicBezTo>
                    <a:cubicBezTo>
                      <a:pt x="672" y="44"/>
                      <a:pt x="646" y="39"/>
                      <a:pt x="628" y="47"/>
                    </a:cubicBezTo>
                    <a:cubicBezTo>
                      <a:pt x="616" y="45"/>
                      <a:pt x="615" y="57"/>
                      <a:pt x="605" y="57"/>
                    </a:cubicBezTo>
                    <a:cubicBezTo>
                      <a:pt x="597" y="55"/>
                      <a:pt x="600" y="47"/>
                      <a:pt x="600" y="41"/>
                    </a:cubicBezTo>
                    <a:cubicBezTo>
                      <a:pt x="588" y="37"/>
                      <a:pt x="575" y="43"/>
                      <a:pt x="564" y="44"/>
                    </a:cubicBezTo>
                    <a:cubicBezTo>
                      <a:pt x="560" y="47"/>
                      <a:pt x="555" y="49"/>
                      <a:pt x="552" y="51"/>
                    </a:cubicBezTo>
                    <a:cubicBezTo>
                      <a:pt x="569" y="56"/>
                      <a:pt x="583" y="65"/>
                      <a:pt x="605" y="61"/>
                    </a:cubicBezTo>
                    <a:cubicBezTo>
                      <a:pt x="610" y="57"/>
                      <a:pt x="615" y="68"/>
                      <a:pt x="621" y="64"/>
                    </a:cubicBezTo>
                    <a:cubicBezTo>
                      <a:pt x="631" y="68"/>
                      <a:pt x="639" y="60"/>
                      <a:pt x="649" y="65"/>
                    </a:cubicBezTo>
                    <a:cubicBezTo>
                      <a:pt x="651" y="64"/>
                      <a:pt x="659" y="64"/>
                      <a:pt x="656" y="59"/>
                    </a:cubicBezTo>
                    <a:cubicBezTo>
                      <a:pt x="679" y="53"/>
                      <a:pt x="700" y="44"/>
                      <a:pt x="725" y="41"/>
                    </a:cubicBezTo>
                    <a:cubicBezTo>
                      <a:pt x="742" y="40"/>
                      <a:pt x="758" y="36"/>
                      <a:pt x="773" y="41"/>
                    </a:cubicBezTo>
                    <a:cubicBezTo>
                      <a:pt x="773" y="48"/>
                      <a:pt x="765" y="47"/>
                      <a:pt x="760" y="51"/>
                    </a:cubicBezTo>
                    <a:cubicBezTo>
                      <a:pt x="753" y="52"/>
                      <a:pt x="745" y="53"/>
                      <a:pt x="738" y="49"/>
                    </a:cubicBezTo>
                    <a:cubicBezTo>
                      <a:pt x="720" y="52"/>
                      <a:pt x="702" y="56"/>
                      <a:pt x="686" y="64"/>
                    </a:cubicBezTo>
                    <a:cubicBezTo>
                      <a:pt x="702" y="83"/>
                      <a:pt x="702" y="83"/>
                      <a:pt x="702" y="83"/>
                    </a:cubicBezTo>
                    <a:cubicBezTo>
                      <a:pt x="712" y="84"/>
                      <a:pt x="720" y="80"/>
                      <a:pt x="732" y="81"/>
                    </a:cubicBezTo>
                    <a:cubicBezTo>
                      <a:pt x="740" y="83"/>
                      <a:pt x="740" y="88"/>
                      <a:pt x="738" y="92"/>
                    </a:cubicBezTo>
                    <a:cubicBezTo>
                      <a:pt x="743" y="92"/>
                      <a:pt x="743" y="92"/>
                      <a:pt x="743" y="92"/>
                    </a:cubicBezTo>
                    <a:cubicBezTo>
                      <a:pt x="750" y="89"/>
                      <a:pt x="761" y="88"/>
                      <a:pt x="770" y="92"/>
                    </a:cubicBezTo>
                    <a:cubicBezTo>
                      <a:pt x="773" y="95"/>
                      <a:pt x="770" y="99"/>
                      <a:pt x="768" y="101"/>
                    </a:cubicBezTo>
                    <a:cubicBezTo>
                      <a:pt x="770" y="104"/>
                      <a:pt x="773" y="100"/>
                      <a:pt x="776" y="100"/>
                    </a:cubicBezTo>
                    <a:cubicBezTo>
                      <a:pt x="801" y="100"/>
                      <a:pt x="813" y="80"/>
                      <a:pt x="839" y="85"/>
                    </a:cubicBezTo>
                    <a:cubicBezTo>
                      <a:pt x="844" y="85"/>
                      <a:pt x="852" y="85"/>
                      <a:pt x="851" y="92"/>
                    </a:cubicBezTo>
                    <a:cubicBezTo>
                      <a:pt x="851" y="96"/>
                      <a:pt x="844" y="97"/>
                      <a:pt x="839" y="97"/>
                    </a:cubicBezTo>
                    <a:cubicBezTo>
                      <a:pt x="823" y="101"/>
                      <a:pt x="808" y="108"/>
                      <a:pt x="791" y="109"/>
                    </a:cubicBezTo>
                    <a:cubicBezTo>
                      <a:pt x="786" y="116"/>
                      <a:pt x="775" y="112"/>
                      <a:pt x="770" y="116"/>
                    </a:cubicBezTo>
                    <a:cubicBezTo>
                      <a:pt x="765" y="116"/>
                      <a:pt x="750" y="120"/>
                      <a:pt x="748" y="112"/>
                    </a:cubicBezTo>
                    <a:cubicBezTo>
                      <a:pt x="745" y="112"/>
                      <a:pt x="742" y="107"/>
                      <a:pt x="738" y="111"/>
                    </a:cubicBezTo>
                    <a:cubicBezTo>
                      <a:pt x="740" y="112"/>
                      <a:pt x="740" y="112"/>
                      <a:pt x="740" y="112"/>
                    </a:cubicBezTo>
                    <a:cubicBezTo>
                      <a:pt x="743" y="116"/>
                      <a:pt x="752" y="123"/>
                      <a:pt x="747" y="128"/>
                    </a:cubicBezTo>
                    <a:cubicBezTo>
                      <a:pt x="753" y="132"/>
                      <a:pt x="750" y="122"/>
                      <a:pt x="758" y="124"/>
                    </a:cubicBezTo>
                    <a:cubicBezTo>
                      <a:pt x="760" y="126"/>
                      <a:pt x="758" y="128"/>
                      <a:pt x="760" y="130"/>
                    </a:cubicBezTo>
                    <a:cubicBezTo>
                      <a:pt x="766" y="136"/>
                      <a:pt x="775" y="144"/>
                      <a:pt x="786" y="142"/>
                    </a:cubicBezTo>
                    <a:cubicBezTo>
                      <a:pt x="795" y="132"/>
                      <a:pt x="803" y="142"/>
                      <a:pt x="813" y="139"/>
                    </a:cubicBezTo>
                    <a:cubicBezTo>
                      <a:pt x="819" y="134"/>
                      <a:pt x="834" y="131"/>
                      <a:pt x="832" y="124"/>
                    </a:cubicBezTo>
                    <a:cubicBezTo>
                      <a:pt x="839" y="124"/>
                      <a:pt x="846" y="126"/>
                      <a:pt x="849" y="120"/>
                    </a:cubicBezTo>
                    <a:cubicBezTo>
                      <a:pt x="859" y="122"/>
                      <a:pt x="867" y="131"/>
                      <a:pt x="870" y="138"/>
                    </a:cubicBezTo>
                    <a:cubicBezTo>
                      <a:pt x="869" y="139"/>
                      <a:pt x="867" y="140"/>
                      <a:pt x="862" y="140"/>
                    </a:cubicBezTo>
                    <a:cubicBezTo>
                      <a:pt x="852" y="150"/>
                      <a:pt x="834" y="144"/>
                      <a:pt x="819" y="147"/>
                    </a:cubicBezTo>
                    <a:cubicBezTo>
                      <a:pt x="814" y="144"/>
                      <a:pt x="814" y="144"/>
                      <a:pt x="814" y="144"/>
                    </a:cubicBezTo>
                    <a:cubicBezTo>
                      <a:pt x="809" y="148"/>
                      <a:pt x="809" y="148"/>
                      <a:pt x="809" y="148"/>
                    </a:cubicBezTo>
                    <a:cubicBezTo>
                      <a:pt x="799" y="154"/>
                      <a:pt x="809" y="158"/>
                      <a:pt x="811" y="164"/>
                    </a:cubicBezTo>
                    <a:cubicBezTo>
                      <a:pt x="824" y="160"/>
                      <a:pt x="827" y="176"/>
                      <a:pt x="839" y="175"/>
                    </a:cubicBezTo>
                    <a:cubicBezTo>
                      <a:pt x="857" y="186"/>
                      <a:pt x="877" y="194"/>
                      <a:pt x="897" y="199"/>
                    </a:cubicBezTo>
                    <a:cubicBezTo>
                      <a:pt x="920" y="215"/>
                      <a:pt x="946" y="223"/>
                      <a:pt x="974" y="230"/>
                    </a:cubicBezTo>
                    <a:cubicBezTo>
                      <a:pt x="982" y="241"/>
                      <a:pt x="1001" y="239"/>
                      <a:pt x="1014" y="242"/>
                    </a:cubicBezTo>
                    <a:cubicBezTo>
                      <a:pt x="1035" y="250"/>
                      <a:pt x="1063" y="253"/>
                      <a:pt x="1085" y="242"/>
                    </a:cubicBezTo>
                    <a:cubicBezTo>
                      <a:pt x="1098" y="247"/>
                      <a:pt x="1119" y="242"/>
                      <a:pt x="1126" y="257"/>
                    </a:cubicBezTo>
                    <a:cubicBezTo>
                      <a:pt x="1146" y="261"/>
                      <a:pt x="1164" y="271"/>
                      <a:pt x="1182" y="278"/>
                    </a:cubicBezTo>
                    <a:cubicBezTo>
                      <a:pt x="1195" y="273"/>
                      <a:pt x="1208" y="283"/>
                      <a:pt x="1223" y="281"/>
                    </a:cubicBezTo>
                    <a:cubicBezTo>
                      <a:pt x="1243" y="285"/>
                      <a:pt x="1266" y="279"/>
                      <a:pt x="1284" y="286"/>
                    </a:cubicBezTo>
                    <a:cubicBezTo>
                      <a:pt x="1284" y="289"/>
                      <a:pt x="1284" y="290"/>
                      <a:pt x="1283" y="292"/>
                    </a:cubicBezTo>
                    <a:cubicBezTo>
                      <a:pt x="1276" y="293"/>
                      <a:pt x="1269" y="297"/>
                      <a:pt x="1263" y="293"/>
                    </a:cubicBezTo>
                    <a:cubicBezTo>
                      <a:pt x="1255" y="290"/>
                      <a:pt x="1245" y="292"/>
                      <a:pt x="1238" y="287"/>
                    </a:cubicBezTo>
                    <a:cubicBezTo>
                      <a:pt x="1230" y="293"/>
                      <a:pt x="1220" y="285"/>
                      <a:pt x="1210" y="289"/>
                    </a:cubicBezTo>
                    <a:cubicBezTo>
                      <a:pt x="1215" y="300"/>
                      <a:pt x="1232" y="298"/>
                      <a:pt x="1240" y="304"/>
                    </a:cubicBezTo>
                    <a:cubicBezTo>
                      <a:pt x="1271" y="321"/>
                      <a:pt x="1311" y="320"/>
                      <a:pt x="1340" y="338"/>
                    </a:cubicBezTo>
                    <a:cubicBezTo>
                      <a:pt x="1367" y="357"/>
                      <a:pt x="1393" y="381"/>
                      <a:pt x="1428" y="389"/>
                    </a:cubicBezTo>
                    <a:cubicBezTo>
                      <a:pt x="1443" y="399"/>
                      <a:pt x="1466" y="401"/>
                      <a:pt x="1476" y="416"/>
                    </a:cubicBezTo>
                    <a:cubicBezTo>
                      <a:pt x="1507" y="424"/>
                      <a:pt x="1533" y="439"/>
                      <a:pt x="1561" y="449"/>
                    </a:cubicBezTo>
                    <a:cubicBezTo>
                      <a:pt x="1581" y="449"/>
                      <a:pt x="1593" y="466"/>
                      <a:pt x="1613" y="464"/>
                    </a:cubicBezTo>
                    <a:cubicBezTo>
                      <a:pt x="1645" y="471"/>
                      <a:pt x="1678" y="474"/>
                      <a:pt x="1708" y="484"/>
                    </a:cubicBezTo>
                    <a:cubicBezTo>
                      <a:pt x="1708" y="486"/>
                      <a:pt x="1708" y="488"/>
                      <a:pt x="1705" y="490"/>
                    </a:cubicBezTo>
                    <a:cubicBezTo>
                      <a:pt x="1680" y="480"/>
                      <a:pt x="1649" y="479"/>
                      <a:pt x="1621" y="474"/>
                    </a:cubicBezTo>
                    <a:cubicBezTo>
                      <a:pt x="1619" y="474"/>
                      <a:pt x="1621" y="476"/>
                      <a:pt x="1621" y="476"/>
                    </a:cubicBezTo>
                    <a:cubicBezTo>
                      <a:pt x="1650" y="500"/>
                      <a:pt x="1695" y="506"/>
                      <a:pt x="1735" y="514"/>
                    </a:cubicBezTo>
                    <a:cubicBezTo>
                      <a:pt x="1766" y="527"/>
                      <a:pt x="1802" y="531"/>
                      <a:pt x="1833" y="543"/>
                    </a:cubicBezTo>
                    <a:cubicBezTo>
                      <a:pt x="1843" y="547"/>
                      <a:pt x="1852" y="554"/>
                      <a:pt x="1862" y="557"/>
                    </a:cubicBezTo>
                    <a:cubicBezTo>
                      <a:pt x="1895" y="569"/>
                      <a:pt x="1931" y="569"/>
                      <a:pt x="1965" y="575"/>
                    </a:cubicBezTo>
                    <a:cubicBezTo>
                      <a:pt x="1969" y="577"/>
                      <a:pt x="1969" y="577"/>
                      <a:pt x="1969" y="577"/>
                    </a:cubicBezTo>
                    <a:cubicBezTo>
                      <a:pt x="1990" y="579"/>
                      <a:pt x="2007" y="594"/>
                      <a:pt x="2026" y="597"/>
                    </a:cubicBezTo>
                    <a:cubicBezTo>
                      <a:pt x="2046" y="599"/>
                      <a:pt x="2068" y="605"/>
                      <a:pt x="2088" y="605"/>
                    </a:cubicBezTo>
                    <a:cubicBezTo>
                      <a:pt x="2104" y="613"/>
                      <a:pt x="2125" y="610"/>
                      <a:pt x="2142" y="620"/>
                    </a:cubicBezTo>
                    <a:cubicBezTo>
                      <a:pt x="2177" y="623"/>
                      <a:pt x="2210" y="633"/>
                      <a:pt x="2243" y="640"/>
                    </a:cubicBezTo>
                    <a:cubicBezTo>
                      <a:pt x="2259" y="646"/>
                      <a:pt x="2275" y="653"/>
                      <a:pt x="2295" y="657"/>
                    </a:cubicBezTo>
                    <a:cubicBezTo>
                      <a:pt x="2313" y="664"/>
                      <a:pt x="2338" y="656"/>
                      <a:pt x="2356" y="660"/>
                    </a:cubicBezTo>
                    <a:cubicBezTo>
                      <a:pt x="2386" y="664"/>
                      <a:pt x="2419" y="666"/>
                      <a:pt x="2447" y="674"/>
                    </a:cubicBezTo>
                    <a:cubicBezTo>
                      <a:pt x="2462" y="680"/>
                      <a:pt x="2475" y="680"/>
                      <a:pt x="2492" y="681"/>
                    </a:cubicBezTo>
                    <a:cubicBezTo>
                      <a:pt x="2500" y="682"/>
                      <a:pt x="2510" y="688"/>
                      <a:pt x="2518" y="682"/>
                    </a:cubicBezTo>
                    <a:cubicBezTo>
                      <a:pt x="2553" y="694"/>
                      <a:pt x="2591" y="686"/>
                      <a:pt x="2622" y="702"/>
                    </a:cubicBezTo>
                    <a:cubicBezTo>
                      <a:pt x="2642" y="731"/>
                      <a:pt x="2681" y="735"/>
                      <a:pt x="2714" y="743"/>
                    </a:cubicBezTo>
                    <a:cubicBezTo>
                      <a:pt x="2726" y="752"/>
                      <a:pt x="2739" y="756"/>
                      <a:pt x="2749" y="767"/>
                    </a:cubicBezTo>
                    <a:cubicBezTo>
                      <a:pt x="2752" y="767"/>
                      <a:pt x="2759" y="767"/>
                      <a:pt x="2762" y="772"/>
                    </a:cubicBezTo>
                    <a:cubicBezTo>
                      <a:pt x="2777" y="776"/>
                      <a:pt x="2788" y="785"/>
                      <a:pt x="2803" y="791"/>
                    </a:cubicBezTo>
                    <a:cubicBezTo>
                      <a:pt x="2810" y="792"/>
                      <a:pt x="2815" y="799"/>
                      <a:pt x="2823" y="799"/>
                    </a:cubicBezTo>
                    <a:cubicBezTo>
                      <a:pt x="2835" y="810"/>
                      <a:pt x="2854" y="804"/>
                      <a:pt x="2864" y="816"/>
                    </a:cubicBezTo>
                    <a:cubicBezTo>
                      <a:pt x="2886" y="820"/>
                      <a:pt x="2909" y="818"/>
                      <a:pt x="2930" y="822"/>
                    </a:cubicBezTo>
                    <a:cubicBezTo>
                      <a:pt x="2953" y="824"/>
                      <a:pt x="2975" y="834"/>
                      <a:pt x="2998" y="832"/>
                    </a:cubicBezTo>
                    <a:cubicBezTo>
                      <a:pt x="3019" y="836"/>
                      <a:pt x="3042" y="838"/>
                      <a:pt x="3064" y="842"/>
                    </a:cubicBezTo>
                    <a:cubicBezTo>
                      <a:pt x="3077" y="846"/>
                      <a:pt x="3090" y="846"/>
                      <a:pt x="3103" y="852"/>
                    </a:cubicBezTo>
                    <a:cubicBezTo>
                      <a:pt x="3108" y="836"/>
                      <a:pt x="3133" y="848"/>
                      <a:pt x="3146" y="847"/>
                    </a:cubicBezTo>
                    <a:cubicBezTo>
                      <a:pt x="3178" y="843"/>
                      <a:pt x="3209" y="855"/>
                      <a:pt x="3242" y="852"/>
                    </a:cubicBezTo>
                    <a:cubicBezTo>
                      <a:pt x="3244" y="854"/>
                      <a:pt x="3244" y="854"/>
                      <a:pt x="3244" y="854"/>
                    </a:cubicBezTo>
                    <a:cubicBezTo>
                      <a:pt x="3288" y="854"/>
                      <a:pt x="3288" y="854"/>
                      <a:pt x="3288" y="854"/>
                    </a:cubicBezTo>
                    <a:cubicBezTo>
                      <a:pt x="3293" y="856"/>
                      <a:pt x="3293" y="856"/>
                      <a:pt x="3293" y="856"/>
                    </a:cubicBezTo>
                    <a:cubicBezTo>
                      <a:pt x="3295" y="859"/>
                      <a:pt x="3295" y="863"/>
                      <a:pt x="3291" y="866"/>
                    </a:cubicBezTo>
                    <a:cubicBezTo>
                      <a:pt x="3258" y="859"/>
                      <a:pt x="3222" y="862"/>
                      <a:pt x="3189" y="858"/>
                    </a:cubicBezTo>
                    <a:cubicBezTo>
                      <a:pt x="3164" y="852"/>
                      <a:pt x="3140" y="855"/>
                      <a:pt x="3115" y="851"/>
                    </a:cubicBezTo>
                    <a:cubicBezTo>
                      <a:pt x="3113" y="851"/>
                      <a:pt x="3108" y="852"/>
                      <a:pt x="3110" y="855"/>
                    </a:cubicBezTo>
                    <a:cubicBezTo>
                      <a:pt x="3125" y="862"/>
                      <a:pt x="3141" y="866"/>
                      <a:pt x="3156" y="867"/>
                    </a:cubicBezTo>
                    <a:cubicBezTo>
                      <a:pt x="3181" y="867"/>
                      <a:pt x="3204" y="872"/>
                      <a:pt x="3225" y="881"/>
                    </a:cubicBezTo>
                    <a:cubicBezTo>
                      <a:pt x="3239" y="878"/>
                      <a:pt x="3253" y="886"/>
                      <a:pt x="3268" y="883"/>
                    </a:cubicBezTo>
                    <a:cubicBezTo>
                      <a:pt x="3288" y="887"/>
                      <a:pt x="3311" y="886"/>
                      <a:pt x="3328" y="897"/>
                    </a:cubicBezTo>
                    <a:cubicBezTo>
                      <a:pt x="3328" y="898"/>
                      <a:pt x="3326" y="899"/>
                      <a:pt x="3326" y="902"/>
                    </a:cubicBezTo>
                    <a:cubicBezTo>
                      <a:pt x="3319" y="907"/>
                      <a:pt x="3315" y="899"/>
                      <a:pt x="3308" y="902"/>
                    </a:cubicBezTo>
                    <a:cubicBezTo>
                      <a:pt x="3303" y="894"/>
                      <a:pt x="3290" y="899"/>
                      <a:pt x="3283" y="895"/>
                    </a:cubicBezTo>
                    <a:cubicBezTo>
                      <a:pt x="3268" y="898"/>
                      <a:pt x="3253" y="891"/>
                      <a:pt x="3239" y="891"/>
                    </a:cubicBezTo>
                    <a:cubicBezTo>
                      <a:pt x="3219" y="887"/>
                      <a:pt x="3197" y="885"/>
                      <a:pt x="3178" y="882"/>
                    </a:cubicBezTo>
                    <a:cubicBezTo>
                      <a:pt x="3166" y="874"/>
                      <a:pt x="3151" y="881"/>
                      <a:pt x="3140" y="874"/>
                    </a:cubicBezTo>
                    <a:cubicBezTo>
                      <a:pt x="3128" y="876"/>
                      <a:pt x="3122" y="866"/>
                      <a:pt x="3112" y="867"/>
                    </a:cubicBezTo>
                    <a:cubicBezTo>
                      <a:pt x="3095" y="860"/>
                      <a:pt x="3079" y="856"/>
                      <a:pt x="3062" y="852"/>
                    </a:cubicBezTo>
                    <a:cubicBezTo>
                      <a:pt x="3041" y="847"/>
                      <a:pt x="3013" y="844"/>
                      <a:pt x="2991" y="847"/>
                    </a:cubicBezTo>
                    <a:cubicBezTo>
                      <a:pt x="2986" y="842"/>
                      <a:pt x="2978" y="843"/>
                      <a:pt x="2972" y="839"/>
                    </a:cubicBezTo>
                    <a:cubicBezTo>
                      <a:pt x="2965" y="836"/>
                      <a:pt x="2960" y="842"/>
                      <a:pt x="2953" y="844"/>
                    </a:cubicBezTo>
                    <a:cubicBezTo>
                      <a:pt x="2945" y="834"/>
                      <a:pt x="2934" y="835"/>
                      <a:pt x="2920" y="835"/>
                    </a:cubicBezTo>
                    <a:cubicBezTo>
                      <a:pt x="2909" y="831"/>
                      <a:pt x="2897" y="836"/>
                      <a:pt x="2887" y="836"/>
                    </a:cubicBezTo>
                    <a:cubicBezTo>
                      <a:pt x="2878" y="835"/>
                      <a:pt x="2869" y="836"/>
                      <a:pt x="2859" y="838"/>
                    </a:cubicBezTo>
                    <a:cubicBezTo>
                      <a:pt x="2853" y="835"/>
                      <a:pt x="2849" y="830"/>
                      <a:pt x="2846" y="826"/>
                    </a:cubicBezTo>
                    <a:cubicBezTo>
                      <a:pt x="2823" y="816"/>
                      <a:pt x="2802" y="802"/>
                      <a:pt x="2777" y="795"/>
                    </a:cubicBezTo>
                    <a:cubicBezTo>
                      <a:pt x="2762" y="785"/>
                      <a:pt x="2747" y="779"/>
                      <a:pt x="2732" y="771"/>
                    </a:cubicBezTo>
                    <a:close/>
                    <a:moveTo>
                      <a:pt x="138" y="127"/>
                    </a:moveTo>
                    <a:cubicBezTo>
                      <a:pt x="135" y="128"/>
                      <a:pt x="135" y="128"/>
                      <a:pt x="135" y="128"/>
                    </a:cubicBezTo>
                    <a:cubicBezTo>
                      <a:pt x="138" y="130"/>
                      <a:pt x="138" y="130"/>
                      <a:pt x="138" y="130"/>
                    </a:cubicBezTo>
                    <a:cubicBezTo>
                      <a:pt x="138" y="128"/>
                      <a:pt x="140" y="127"/>
                      <a:pt x="138" y="1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0" name="Freeform 479"/>
              <p:cNvSpPr/>
              <p:nvPr/>
            </p:nvSpPr>
            <p:spPr bwMode="auto">
              <a:xfrm>
                <a:off x="3009" y="3375"/>
                <a:ext cx="47" cy="31"/>
              </a:xfrm>
              <a:custGeom>
                <a:avLst/>
                <a:gdLst>
                  <a:gd name="T0" fmla="*/ 36 w 54"/>
                  <a:gd name="T1" fmla="*/ 14 h 35"/>
                  <a:gd name="T2" fmla="*/ 6 w 54"/>
                  <a:gd name="T3" fmla="*/ 35 h 35"/>
                  <a:gd name="T4" fmla="*/ 0 w 54"/>
                  <a:gd name="T5" fmla="*/ 31 h 35"/>
                  <a:gd name="T6" fmla="*/ 21 w 54"/>
                  <a:gd name="T7" fmla="*/ 16 h 35"/>
                  <a:gd name="T8" fmla="*/ 51 w 54"/>
                  <a:gd name="T9" fmla="*/ 1 h 35"/>
                  <a:gd name="T10" fmla="*/ 36 w 54"/>
                  <a:gd name="T11" fmla="*/ 14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4" h="35">
                    <a:moveTo>
                      <a:pt x="36" y="14"/>
                    </a:moveTo>
                    <a:cubicBezTo>
                      <a:pt x="26" y="20"/>
                      <a:pt x="15" y="28"/>
                      <a:pt x="6" y="35"/>
                    </a:cubicBezTo>
                    <a:cubicBezTo>
                      <a:pt x="3" y="35"/>
                      <a:pt x="0" y="32"/>
                      <a:pt x="0" y="31"/>
                    </a:cubicBezTo>
                    <a:cubicBezTo>
                      <a:pt x="6" y="25"/>
                      <a:pt x="15" y="22"/>
                      <a:pt x="21" y="16"/>
                    </a:cubicBezTo>
                    <a:cubicBezTo>
                      <a:pt x="34" y="14"/>
                      <a:pt x="36" y="0"/>
                      <a:pt x="51" y="1"/>
                    </a:cubicBezTo>
                    <a:cubicBezTo>
                      <a:pt x="54" y="8"/>
                      <a:pt x="39" y="10"/>
                      <a:pt x="36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1" name="Freeform 480"/>
              <p:cNvSpPr/>
              <p:nvPr/>
            </p:nvSpPr>
            <p:spPr bwMode="auto">
              <a:xfrm>
                <a:off x="2591" y="3377"/>
                <a:ext cx="39" cy="21"/>
              </a:xfrm>
              <a:custGeom>
                <a:avLst/>
                <a:gdLst>
                  <a:gd name="T0" fmla="*/ 30 w 45"/>
                  <a:gd name="T1" fmla="*/ 8 h 24"/>
                  <a:gd name="T2" fmla="*/ 25 w 45"/>
                  <a:gd name="T3" fmla="*/ 15 h 24"/>
                  <a:gd name="T4" fmla="*/ 2 w 45"/>
                  <a:gd name="T5" fmla="*/ 20 h 24"/>
                  <a:gd name="T6" fmla="*/ 5 w 45"/>
                  <a:gd name="T7" fmla="*/ 14 h 24"/>
                  <a:gd name="T8" fmla="*/ 28 w 45"/>
                  <a:gd name="T9" fmla="*/ 2 h 24"/>
                  <a:gd name="T10" fmla="*/ 43 w 45"/>
                  <a:gd name="T11" fmla="*/ 6 h 24"/>
                  <a:gd name="T12" fmla="*/ 43 w 45"/>
                  <a:gd name="T13" fmla="*/ 11 h 24"/>
                  <a:gd name="T14" fmla="*/ 32 w 45"/>
                  <a:gd name="T15" fmla="*/ 12 h 24"/>
                  <a:gd name="T16" fmla="*/ 30 w 45"/>
                  <a:gd name="T17" fmla="*/ 8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24">
                    <a:moveTo>
                      <a:pt x="30" y="8"/>
                    </a:moveTo>
                    <a:cubicBezTo>
                      <a:pt x="28" y="10"/>
                      <a:pt x="25" y="12"/>
                      <a:pt x="25" y="15"/>
                    </a:cubicBezTo>
                    <a:cubicBezTo>
                      <a:pt x="17" y="18"/>
                      <a:pt x="10" y="24"/>
                      <a:pt x="2" y="20"/>
                    </a:cubicBezTo>
                    <a:cubicBezTo>
                      <a:pt x="0" y="19"/>
                      <a:pt x="4" y="15"/>
                      <a:pt x="5" y="14"/>
                    </a:cubicBezTo>
                    <a:cubicBezTo>
                      <a:pt x="15" y="14"/>
                      <a:pt x="22" y="6"/>
                      <a:pt x="28" y="2"/>
                    </a:cubicBezTo>
                    <a:cubicBezTo>
                      <a:pt x="35" y="0"/>
                      <a:pt x="38" y="3"/>
                      <a:pt x="43" y="6"/>
                    </a:cubicBezTo>
                    <a:cubicBezTo>
                      <a:pt x="45" y="7"/>
                      <a:pt x="45" y="8"/>
                      <a:pt x="43" y="11"/>
                    </a:cubicBezTo>
                    <a:cubicBezTo>
                      <a:pt x="38" y="11"/>
                      <a:pt x="35" y="14"/>
                      <a:pt x="32" y="12"/>
                    </a:cubicBezTo>
                    <a:cubicBezTo>
                      <a:pt x="32" y="11"/>
                      <a:pt x="33" y="10"/>
                      <a:pt x="3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2" name="Freeform 481"/>
              <p:cNvSpPr/>
              <p:nvPr/>
            </p:nvSpPr>
            <p:spPr bwMode="auto">
              <a:xfrm>
                <a:off x="3049" y="3379"/>
                <a:ext cx="27" cy="18"/>
              </a:xfrm>
              <a:custGeom>
                <a:avLst/>
                <a:gdLst>
                  <a:gd name="T0" fmla="*/ 2 w 31"/>
                  <a:gd name="T1" fmla="*/ 21 h 21"/>
                  <a:gd name="T2" fmla="*/ 0 w 31"/>
                  <a:gd name="T3" fmla="*/ 18 h 21"/>
                  <a:gd name="T4" fmla="*/ 20 w 31"/>
                  <a:gd name="T5" fmla="*/ 2 h 21"/>
                  <a:gd name="T6" fmla="*/ 30 w 31"/>
                  <a:gd name="T7" fmla="*/ 5 h 21"/>
                  <a:gd name="T8" fmla="*/ 16 w 31"/>
                  <a:gd name="T9" fmla="*/ 12 h 21"/>
                  <a:gd name="T10" fmla="*/ 2 w 31"/>
                  <a:gd name="T11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" h="21">
                    <a:moveTo>
                      <a:pt x="2" y="21"/>
                    </a:moveTo>
                    <a:cubicBezTo>
                      <a:pt x="0" y="21"/>
                      <a:pt x="0" y="20"/>
                      <a:pt x="0" y="18"/>
                    </a:cubicBezTo>
                    <a:cubicBezTo>
                      <a:pt x="3" y="12"/>
                      <a:pt x="13" y="9"/>
                      <a:pt x="20" y="2"/>
                    </a:cubicBezTo>
                    <a:cubicBezTo>
                      <a:pt x="23" y="2"/>
                      <a:pt x="31" y="0"/>
                      <a:pt x="30" y="5"/>
                    </a:cubicBezTo>
                    <a:cubicBezTo>
                      <a:pt x="28" y="9"/>
                      <a:pt x="23" y="12"/>
                      <a:pt x="16" y="12"/>
                    </a:cubicBezTo>
                    <a:cubicBezTo>
                      <a:pt x="11" y="16"/>
                      <a:pt x="7" y="20"/>
                      <a:pt x="2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3" name="Freeform 482"/>
              <p:cNvSpPr/>
              <p:nvPr/>
            </p:nvSpPr>
            <p:spPr bwMode="auto">
              <a:xfrm>
                <a:off x="2528" y="3383"/>
                <a:ext cx="9" cy="7"/>
              </a:xfrm>
              <a:custGeom>
                <a:avLst/>
                <a:gdLst>
                  <a:gd name="T0" fmla="*/ 1 w 10"/>
                  <a:gd name="T1" fmla="*/ 3 h 8"/>
                  <a:gd name="T2" fmla="*/ 5 w 10"/>
                  <a:gd name="T3" fmla="*/ 0 h 8"/>
                  <a:gd name="T4" fmla="*/ 10 w 10"/>
                  <a:gd name="T5" fmla="*/ 5 h 8"/>
                  <a:gd name="T6" fmla="*/ 3 w 10"/>
                  <a:gd name="T7" fmla="*/ 8 h 8"/>
                  <a:gd name="T8" fmla="*/ 1 w 10"/>
                  <a:gd name="T9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8">
                    <a:moveTo>
                      <a:pt x="1" y="3"/>
                    </a:moveTo>
                    <a:cubicBezTo>
                      <a:pt x="1" y="1"/>
                      <a:pt x="3" y="1"/>
                      <a:pt x="5" y="0"/>
                    </a:cubicBezTo>
                    <a:cubicBezTo>
                      <a:pt x="8" y="3"/>
                      <a:pt x="8" y="3"/>
                      <a:pt x="10" y="5"/>
                    </a:cubicBezTo>
                    <a:cubicBezTo>
                      <a:pt x="8" y="7"/>
                      <a:pt x="6" y="7"/>
                      <a:pt x="3" y="8"/>
                    </a:cubicBezTo>
                    <a:cubicBezTo>
                      <a:pt x="3" y="7"/>
                      <a:pt x="0" y="5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4" name="Freeform 483"/>
              <p:cNvSpPr/>
              <p:nvPr/>
            </p:nvSpPr>
            <p:spPr bwMode="auto">
              <a:xfrm>
                <a:off x="2922" y="3388"/>
                <a:ext cx="10" cy="6"/>
              </a:xfrm>
              <a:custGeom>
                <a:avLst/>
                <a:gdLst>
                  <a:gd name="T0" fmla="*/ 8 w 12"/>
                  <a:gd name="T1" fmla="*/ 7 h 8"/>
                  <a:gd name="T2" fmla="*/ 0 w 12"/>
                  <a:gd name="T3" fmla="*/ 4 h 8"/>
                  <a:gd name="T4" fmla="*/ 8 w 12"/>
                  <a:gd name="T5" fmla="*/ 0 h 8"/>
                  <a:gd name="T6" fmla="*/ 8 w 12"/>
                  <a:gd name="T7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8">
                    <a:moveTo>
                      <a:pt x="8" y="7"/>
                    </a:moveTo>
                    <a:cubicBezTo>
                      <a:pt x="5" y="8"/>
                      <a:pt x="2" y="7"/>
                      <a:pt x="0" y="4"/>
                    </a:cubicBezTo>
                    <a:cubicBezTo>
                      <a:pt x="0" y="2"/>
                      <a:pt x="5" y="0"/>
                      <a:pt x="8" y="0"/>
                    </a:cubicBezTo>
                    <a:cubicBezTo>
                      <a:pt x="12" y="2"/>
                      <a:pt x="10" y="6"/>
                      <a:pt x="8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5" name="Freeform 484"/>
              <p:cNvSpPr/>
              <p:nvPr/>
            </p:nvSpPr>
            <p:spPr bwMode="auto">
              <a:xfrm>
                <a:off x="2717" y="3388"/>
                <a:ext cx="63" cy="46"/>
              </a:xfrm>
              <a:custGeom>
                <a:avLst/>
                <a:gdLst>
                  <a:gd name="T0" fmla="*/ 33 w 73"/>
                  <a:gd name="T1" fmla="*/ 19 h 54"/>
                  <a:gd name="T2" fmla="*/ 68 w 73"/>
                  <a:gd name="T3" fmla="*/ 0 h 54"/>
                  <a:gd name="T4" fmla="*/ 71 w 73"/>
                  <a:gd name="T5" fmla="*/ 10 h 54"/>
                  <a:gd name="T6" fmla="*/ 55 w 73"/>
                  <a:gd name="T7" fmla="*/ 12 h 54"/>
                  <a:gd name="T8" fmla="*/ 32 w 73"/>
                  <a:gd name="T9" fmla="*/ 29 h 54"/>
                  <a:gd name="T10" fmla="*/ 4 w 73"/>
                  <a:gd name="T11" fmla="*/ 54 h 54"/>
                  <a:gd name="T12" fmla="*/ 0 w 73"/>
                  <a:gd name="T13" fmla="*/ 54 h 54"/>
                  <a:gd name="T14" fmla="*/ 33 w 73"/>
                  <a:gd name="T15" fmla="*/ 1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3" h="54">
                    <a:moveTo>
                      <a:pt x="33" y="19"/>
                    </a:moveTo>
                    <a:cubicBezTo>
                      <a:pt x="35" y="4"/>
                      <a:pt x="55" y="4"/>
                      <a:pt x="68" y="0"/>
                    </a:cubicBezTo>
                    <a:cubicBezTo>
                      <a:pt x="73" y="2"/>
                      <a:pt x="71" y="6"/>
                      <a:pt x="71" y="10"/>
                    </a:cubicBezTo>
                    <a:cubicBezTo>
                      <a:pt x="70" y="17"/>
                      <a:pt x="60" y="11"/>
                      <a:pt x="55" y="12"/>
                    </a:cubicBezTo>
                    <a:cubicBezTo>
                      <a:pt x="50" y="21"/>
                      <a:pt x="38" y="22"/>
                      <a:pt x="32" y="29"/>
                    </a:cubicBezTo>
                    <a:cubicBezTo>
                      <a:pt x="23" y="37"/>
                      <a:pt x="12" y="45"/>
                      <a:pt x="4" y="54"/>
                    </a:cubicBezTo>
                    <a:cubicBezTo>
                      <a:pt x="2" y="54"/>
                      <a:pt x="0" y="54"/>
                      <a:pt x="0" y="54"/>
                    </a:cubicBezTo>
                    <a:cubicBezTo>
                      <a:pt x="2" y="37"/>
                      <a:pt x="23" y="33"/>
                      <a:pt x="33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6" name="Freeform 485"/>
              <p:cNvSpPr/>
              <p:nvPr/>
            </p:nvSpPr>
            <p:spPr bwMode="auto">
              <a:xfrm>
                <a:off x="2890" y="3390"/>
                <a:ext cx="14" cy="10"/>
              </a:xfrm>
              <a:custGeom>
                <a:avLst/>
                <a:gdLst>
                  <a:gd name="T0" fmla="*/ 10 w 16"/>
                  <a:gd name="T1" fmla="*/ 0 h 11"/>
                  <a:gd name="T2" fmla="*/ 16 w 16"/>
                  <a:gd name="T3" fmla="*/ 5 h 11"/>
                  <a:gd name="T4" fmla="*/ 8 w 16"/>
                  <a:gd name="T5" fmla="*/ 8 h 11"/>
                  <a:gd name="T6" fmla="*/ 2 w 16"/>
                  <a:gd name="T7" fmla="*/ 4 h 11"/>
                  <a:gd name="T8" fmla="*/ 10 w 16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1">
                    <a:moveTo>
                      <a:pt x="10" y="0"/>
                    </a:moveTo>
                    <a:cubicBezTo>
                      <a:pt x="11" y="1"/>
                      <a:pt x="16" y="3"/>
                      <a:pt x="16" y="5"/>
                    </a:cubicBezTo>
                    <a:cubicBezTo>
                      <a:pt x="16" y="11"/>
                      <a:pt x="11" y="7"/>
                      <a:pt x="8" y="8"/>
                    </a:cubicBezTo>
                    <a:cubicBezTo>
                      <a:pt x="5" y="9"/>
                      <a:pt x="0" y="7"/>
                      <a:pt x="2" y="4"/>
                    </a:cubicBezTo>
                    <a:cubicBezTo>
                      <a:pt x="3" y="1"/>
                      <a:pt x="7" y="0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7" name="Freeform 486"/>
              <p:cNvSpPr/>
              <p:nvPr/>
            </p:nvSpPr>
            <p:spPr bwMode="auto">
              <a:xfrm>
                <a:off x="3671" y="3394"/>
                <a:ext cx="49" cy="13"/>
              </a:xfrm>
              <a:custGeom>
                <a:avLst/>
                <a:gdLst>
                  <a:gd name="T0" fmla="*/ 54 w 57"/>
                  <a:gd name="T1" fmla="*/ 14 h 15"/>
                  <a:gd name="T2" fmla="*/ 21 w 57"/>
                  <a:gd name="T3" fmla="*/ 12 h 15"/>
                  <a:gd name="T4" fmla="*/ 0 w 57"/>
                  <a:gd name="T5" fmla="*/ 7 h 15"/>
                  <a:gd name="T6" fmla="*/ 23 w 57"/>
                  <a:gd name="T7" fmla="*/ 5 h 15"/>
                  <a:gd name="T8" fmla="*/ 57 w 57"/>
                  <a:gd name="T9" fmla="*/ 8 h 15"/>
                  <a:gd name="T10" fmla="*/ 54 w 57"/>
                  <a:gd name="T11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" h="15">
                    <a:moveTo>
                      <a:pt x="54" y="14"/>
                    </a:moveTo>
                    <a:cubicBezTo>
                      <a:pt x="43" y="15"/>
                      <a:pt x="33" y="12"/>
                      <a:pt x="21" y="12"/>
                    </a:cubicBezTo>
                    <a:cubicBezTo>
                      <a:pt x="15" y="10"/>
                      <a:pt x="3" y="14"/>
                      <a:pt x="0" y="7"/>
                    </a:cubicBezTo>
                    <a:cubicBezTo>
                      <a:pt x="6" y="1"/>
                      <a:pt x="16" y="8"/>
                      <a:pt x="23" y="5"/>
                    </a:cubicBezTo>
                    <a:cubicBezTo>
                      <a:pt x="34" y="7"/>
                      <a:pt x="49" y="0"/>
                      <a:pt x="57" y="8"/>
                    </a:cubicBezTo>
                    <a:cubicBezTo>
                      <a:pt x="57" y="11"/>
                      <a:pt x="57" y="12"/>
                      <a:pt x="54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8" name="Freeform 487"/>
              <p:cNvSpPr/>
              <p:nvPr/>
            </p:nvSpPr>
            <p:spPr bwMode="auto">
              <a:xfrm>
                <a:off x="3129" y="3397"/>
                <a:ext cx="50" cy="50"/>
              </a:xfrm>
              <a:custGeom>
                <a:avLst/>
                <a:gdLst>
                  <a:gd name="T0" fmla="*/ 4 w 58"/>
                  <a:gd name="T1" fmla="*/ 58 h 58"/>
                  <a:gd name="T2" fmla="*/ 0 w 58"/>
                  <a:gd name="T3" fmla="*/ 55 h 58"/>
                  <a:gd name="T4" fmla="*/ 32 w 58"/>
                  <a:gd name="T5" fmla="*/ 10 h 58"/>
                  <a:gd name="T6" fmla="*/ 38 w 58"/>
                  <a:gd name="T7" fmla="*/ 4 h 58"/>
                  <a:gd name="T8" fmla="*/ 58 w 58"/>
                  <a:gd name="T9" fmla="*/ 6 h 58"/>
                  <a:gd name="T10" fmla="*/ 32 w 58"/>
                  <a:gd name="T11" fmla="*/ 32 h 58"/>
                  <a:gd name="T12" fmla="*/ 4 w 58"/>
                  <a:gd name="T13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8">
                    <a:moveTo>
                      <a:pt x="4" y="58"/>
                    </a:moveTo>
                    <a:cubicBezTo>
                      <a:pt x="2" y="58"/>
                      <a:pt x="0" y="56"/>
                      <a:pt x="0" y="55"/>
                    </a:cubicBezTo>
                    <a:cubicBezTo>
                      <a:pt x="14" y="40"/>
                      <a:pt x="30" y="27"/>
                      <a:pt x="32" y="10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3" y="3"/>
                      <a:pt x="56" y="0"/>
                      <a:pt x="58" y="6"/>
                    </a:cubicBezTo>
                    <a:cubicBezTo>
                      <a:pt x="50" y="16"/>
                      <a:pt x="35" y="20"/>
                      <a:pt x="32" y="32"/>
                    </a:cubicBezTo>
                    <a:cubicBezTo>
                      <a:pt x="20" y="40"/>
                      <a:pt x="17" y="52"/>
                      <a:pt x="4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9" name="Freeform 488"/>
              <p:cNvSpPr>
                <a:spLocks noEditPoints="1"/>
              </p:cNvSpPr>
              <p:nvPr/>
            </p:nvSpPr>
            <p:spPr bwMode="auto">
              <a:xfrm>
                <a:off x="2620" y="3398"/>
                <a:ext cx="299" cy="202"/>
              </a:xfrm>
              <a:custGeom>
                <a:avLst/>
                <a:gdLst>
                  <a:gd name="T0" fmla="*/ 41 w 345"/>
                  <a:gd name="T1" fmla="*/ 141 h 233"/>
                  <a:gd name="T2" fmla="*/ 122 w 345"/>
                  <a:gd name="T3" fmla="*/ 128 h 233"/>
                  <a:gd name="T4" fmla="*/ 154 w 345"/>
                  <a:gd name="T5" fmla="*/ 98 h 233"/>
                  <a:gd name="T6" fmla="*/ 175 w 345"/>
                  <a:gd name="T7" fmla="*/ 66 h 233"/>
                  <a:gd name="T8" fmla="*/ 134 w 345"/>
                  <a:gd name="T9" fmla="*/ 90 h 233"/>
                  <a:gd name="T10" fmla="*/ 162 w 345"/>
                  <a:gd name="T11" fmla="*/ 58 h 233"/>
                  <a:gd name="T12" fmla="*/ 172 w 345"/>
                  <a:gd name="T13" fmla="*/ 59 h 233"/>
                  <a:gd name="T14" fmla="*/ 198 w 345"/>
                  <a:gd name="T15" fmla="*/ 27 h 233"/>
                  <a:gd name="T16" fmla="*/ 205 w 345"/>
                  <a:gd name="T17" fmla="*/ 17 h 233"/>
                  <a:gd name="T18" fmla="*/ 244 w 345"/>
                  <a:gd name="T19" fmla="*/ 3 h 233"/>
                  <a:gd name="T20" fmla="*/ 229 w 345"/>
                  <a:gd name="T21" fmla="*/ 11 h 233"/>
                  <a:gd name="T22" fmla="*/ 198 w 345"/>
                  <a:gd name="T23" fmla="*/ 34 h 233"/>
                  <a:gd name="T24" fmla="*/ 183 w 345"/>
                  <a:gd name="T25" fmla="*/ 70 h 233"/>
                  <a:gd name="T26" fmla="*/ 195 w 345"/>
                  <a:gd name="T27" fmla="*/ 81 h 233"/>
                  <a:gd name="T28" fmla="*/ 254 w 345"/>
                  <a:gd name="T29" fmla="*/ 50 h 233"/>
                  <a:gd name="T30" fmla="*/ 325 w 345"/>
                  <a:gd name="T31" fmla="*/ 5 h 233"/>
                  <a:gd name="T32" fmla="*/ 345 w 345"/>
                  <a:gd name="T33" fmla="*/ 5 h 233"/>
                  <a:gd name="T34" fmla="*/ 309 w 345"/>
                  <a:gd name="T35" fmla="*/ 34 h 233"/>
                  <a:gd name="T36" fmla="*/ 269 w 345"/>
                  <a:gd name="T37" fmla="*/ 55 h 233"/>
                  <a:gd name="T38" fmla="*/ 225 w 345"/>
                  <a:gd name="T39" fmla="*/ 79 h 233"/>
                  <a:gd name="T40" fmla="*/ 216 w 345"/>
                  <a:gd name="T41" fmla="*/ 112 h 233"/>
                  <a:gd name="T42" fmla="*/ 195 w 345"/>
                  <a:gd name="T43" fmla="*/ 118 h 233"/>
                  <a:gd name="T44" fmla="*/ 182 w 345"/>
                  <a:gd name="T45" fmla="*/ 96 h 233"/>
                  <a:gd name="T46" fmla="*/ 139 w 345"/>
                  <a:gd name="T47" fmla="*/ 120 h 233"/>
                  <a:gd name="T48" fmla="*/ 149 w 345"/>
                  <a:gd name="T49" fmla="*/ 120 h 233"/>
                  <a:gd name="T50" fmla="*/ 177 w 345"/>
                  <a:gd name="T51" fmla="*/ 124 h 233"/>
                  <a:gd name="T52" fmla="*/ 129 w 345"/>
                  <a:gd name="T53" fmla="*/ 146 h 233"/>
                  <a:gd name="T54" fmla="*/ 102 w 345"/>
                  <a:gd name="T55" fmla="*/ 179 h 233"/>
                  <a:gd name="T56" fmla="*/ 119 w 345"/>
                  <a:gd name="T57" fmla="*/ 137 h 233"/>
                  <a:gd name="T58" fmla="*/ 58 w 345"/>
                  <a:gd name="T59" fmla="*/ 165 h 233"/>
                  <a:gd name="T60" fmla="*/ 7 w 345"/>
                  <a:gd name="T61" fmla="*/ 233 h 233"/>
                  <a:gd name="T62" fmla="*/ 17 w 345"/>
                  <a:gd name="T63" fmla="*/ 211 h 233"/>
                  <a:gd name="T64" fmla="*/ 36 w 345"/>
                  <a:gd name="T65" fmla="*/ 170 h 233"/>
                  <a:gd name="T66" fmla="*/ 15 w 345"/>
                  <a:gd name="T67" fmla="*/ 184 h 233"/>
                  <a:gd name="T68" fmla="*/ 45 w 345"/>
                  <a:gd name="T69" fmla="*/ 149 h 233"/>
                  <a:gd name="T70" fmla="*/ 261 w 345"/>
                  <a:gd name="T71" fmla="*/ 50 h 233"/>
                  <a:gd name="T72" fmla="*/ 262 w 345"/>
                  <a:gd name="T73" fmla="*/ 51 h 233"/>
                  <a:gd name="T74" fmla="*/ 259 w 345"/>
                  <a:gd name="T75" fmla="*/ 54 h 233"/>
                  <a:gd name="T76" fmla="*/ 257 w 345"/>
                  <a:gd name="T77" fmla="*/ 54 h 233"/>
                  <a:gd name="T78" fmla="*/ 203 w 345"/>
                  <a:gd name="T79" fmla="*/ 83 h 233"/>
                  <a:gd name="T80" fmla="*/ 203 w 345"/>
                  <a:gd name="T81" fmla="*/ 83 h 233"/>
                  <a:gd name="T82" fmla="*/ 140 w 345"/>
                  <a:gd name="T83" fmla="*/ 114 h 233"/>
                  <a:gd name="T84" fmla="*/ 139 w 345"/>
                  <a:gd name="T85" fmla="*/ 112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45" h="233">
                    <a:moveTo>
                      <a:pt x="45" y="149"/>
                    </a:moveTo>
                    <a:cubicBezTo>
                      <a:pt x="46" y="146"/>
                      <a:pt x="45" y="144"/>
                      <a:pt x="41" y="141"/>
                    </a:cubicBezTo>
                    <a:cubicBezTo>
                      <a:pt x="40" y="138"/>
                      <a:pt x="43" y="137"/>
                      <a:pt x="45" y="134"/>
                    </a:cubicBezTo>
                    <a:cubicBezTo>
                      <a:pt x="69" y="130"/>
                      <a:pt x="96" y="132"/>
                      <a:pt x="122" y="128"/>
                    </a:cubicBezTo>
                    <a:cubicBezTo>
                      <a:pt x="134" y="126"/>
                      <a:pt x="127" y="113"/>
                      <a:pt x="129" y="106"/>
                    </a:cubicBezTo>
                    <a:cubicBezTo>
                      <a:pt x="137" y="105"/>
                      <a:pt x="144" y="98"/>
                      <a:pt x="154" y="98"/>
                    </a:cubicBezTo>
                    <a:cubicBezTo>
                      <a:pt x="164" y="94"/>
                      <a:pt x="168" y="86"/>
                      <a:pt x="170" y="78"/>
                    </a:cubicBezTo>
                    <a:cubicBezTo>
                      <a:pt x="170" y="73"/>
                      <a:pt x="187" y="71"/>
                      <a:pt x="175" y="66"/>
                    </a:cubicBezTo>
                    <a:cubicBezTo>
                      <a:pt x="162" y="65"/>
                      <a:pt x="157" y="78"/>
                      <a:pt x="145" y="82"/>
                    </a:cubicBezTo>
                    <a:cubicBezTo>
                      <a:pt x="140" y="85"/>
                      <a:pt x="140" y="90"/>
                      <a:pt x="134" y="90"/>
                    </a:cubicBezTo>
                    <a:cubicBezTo>
                      <a:pt x="131" y="90"/>
                      <a:pt x="131" y="87"/>
                      <a:pt x="131" y="85"/>
                    </a:cubicBezTo>
                    <a:cubicBezTo>
                      <a:pt x="140" y="74"/>
                      <a:pt x="155" y="69"/>
                      <a:pt x="162" y="58"/>
                    </a:cubicBezTo>
                    <a:cubicBezTo>
                      <a:pt x="165" y="54"/>
                      <a:pt x="168" y="58"/>
                      <a:pt x="170" y="61"/>
                    </a:cubicBezTo>
                    <a:cubicBezTo>
                      <a:pt x="172" y="59"/>
                      <a:pt x="172" y="59"/>
                      <a:pt x="172" y="59"/>
                    </a:cubicBezTo>
                    <a:cubicBezTo>
                      <a:pt x="192" y="57"/>
                      <a:pt x="185" y="37"/>
                      <a:pt x="188" y="26"/>
                    </a:cubicBezTo>
                    <a:cubicBezTo>
                      <a:pt x="193" y="25"/>
                      <a:pt x="195" y="31"/>
                      <a:pt x="198" y="27"/>
                    </a:cubicBezTo>
                    <a:cubicBezTo>
                      <a:pt x="198" y="26"/>
                      <a:pt x="196" y="25"/>
                      <a:pt x="195" y="23"/>
                    </a:cubicBezTo>
                    <a:cubicBezTo>
                      <a:pt x="192" y="15"/>
                      <a:pt x="203" y="22"/>
                      <a:pt x="205" y="17"/>
                    </a:cubicBezTo>
                    <a:cubicBezTo>
                      <a:pt x="215" y="13"/>
                      <a:pt x="223" y="3"/>
                      <a:pt x="233" y="6"/>
                    </a:cubicBezTo>
                    <a:cubicBezTo>
                      <a:pt x="238" y="9"/>
                      <a:pt x="239" y="0"/>
                      <a:pt x="244" y="3"/>
                    </a:cubicBezTo>
                    <a:cubicBezTo>
                      <a:pt x="249" y="9"/>
                      <a:pt x="239" y="11"/>
                      <a:pt x="238" y="15"/>
                    </a:cubicBezTo>
                    <a:cubicBezTo>
                      <a:pt x="234" y="17"/>
                      <a:pt x="229" y="15"/>
                      <a:pt x="229" y="11"/>
                    </a:cubicBezTo>
                    <a:cubicBezTo>
                      <a:pt x="223" y="18"/>
                      <a:pt x="223" y="18"/>
                      <a:pt x="223" y="18"/>
                    </a:cubicBezTo>
                    <a:cubicBezTo>
                      <a:pt x="213" y="22"/>
                      <a:pt x="206" y="29"/>
                      <a:pt x="198" y="34"/>
                    </a:cubicBezTo>
                    <a:cubicBezTo>
                      <a:pt x="200" y="35"/>
                      <a:pt x="200" y="35"/>
                      <a:pt x="200" y="35"/>
                    </a:cubicBezTo>
                    <a:cubicBezTo>
                      <a:pt x="200" y="47"/>
                      <a:pt x="193" y="59"/>
                      <a:pt x="183" y="70"/>
                    </a:cubicBezTo>
                    <a:cubicBezTo>
                      <a:pt x="182" y="74"/>
                      <a:pt x="180" y="83"/>
                      <a:pt x="188" y="86"/>
                    </a:cubicBezTo>
                    <a:cubicBezTo>
                      <a:pt x="190" y="83"/>
                      <a:pt x="192" y="81"/>
                      <a:pt x="195" y="81"/>
                    </a:cubicBezTo>
                    <a:cubicBezTo>
                      <a:pt x="198" y="78"/>
                      <a:pt x="198" y="75"/>
                      <a:pt x="196" y="73"/>
                    </a:cubicBezTo>
                    <a:cubicBezTo>
                      <a:pt x="216" y="65"/>
                      <a:pt x="238" y="59"/>
                      <a:pt x="254" y="50"/>
                    </a:cubicBezTo>
                    <a:cubicBezTo>
                      <a:pt x="261" y="45"/>
                      <a:pt x="271" y="41"/>
                      <a:pt x="281" y="42"/>
                    </a:cubicBezTo>
                    <a:cubicBezTo>
                      <a:pt x="295" y="31"/>
                      <a:pt x="310" y="15"/>
                      <a:pt x="325" y="5"/>
                    </a:cubicBezTo>
                    <a:cubicBezTo>
                      <a:pt x="330" y="3"/>
                      <a:pt x="335" y="2"/>
                      <a:pt x="338" y="6"/>
                    </a:cubicBezTo>
                    <a:cubicBezTo>
                      <a:pt x="340" y="5"/>
                      <a:pt x="343" y="5"/>
                      <a:pt x="345" y="5"/>
                    </a:cubicBezTo>
                    <a:cubicBezTo>
                      <a:pt x="342" y="7"/>
                      <a:pt x="345" y="15"/>
                      <a:pt x="337" y="15"/>
                    </a:cubicBezTo>
                    <a:cubicBezTo>
                      <a:pt x="330" y="25"/>
                      <a:pt x="317" y="27"/>
                      <a:pt x="309" y="34"/>
                    </a:cubicBezTo>
                    <a:cubicBezTo>
                      <a:pt x="302" y="42"/>
                      <a:pt x="290" y="39"/>
                      <a:pt x="286" y="47"/>
                    </a:cubicBezTo>
                    <a:cubicBezTo>
                      <a:pt x="277" y="45"/>
                      <a:pt x="276" y="51"/>
                      <a:pt x="269" y="55"/>
                    </a:cubicBezTo>
                    <a:cubicBezTo>
                      <a:pt x="259" y="54"/>
                      <a:pt x="262" y="63"/>
                      <a:pt x="254" y="66"/>
                    </a:cubicBezTo>
                    <a:cubicBezTo>
                      <a:pt x="244" y="67"/>
                      <a:pt x="229" y="69"/>
                      <a:pt x="225" y="79"/>
                    </a:cubicBezTo>
                    <a:cubicBezTo>
                      <a:pt x="225" y="91"/>
                      <a:pt x="241" y="83"/>
                      <a:pt x="246" y="91"/>
                    </a:cubicBezTo>
                    <a:cubicBezTo>
                      <a:pt x="236" y="100"/>
                      <a:pt x="225" y="105"/>
                      <a:pt x="216" y="112"/>
                    </a:cubicBezTo>
                    <a:cubicBezTo>
                      <a:pt x="208" y="113"/>
                      <a:pt x="208" y="122"/>
                      <a:pt x="200" y="122"/>
                    </a:cubicBezTo>
                    <a:cubicBezTo>
                      <a:pt x="198" y="122"/>
                      <a:pt x="195" y="121"/>
                      <a:pt x="195" y="118"/>
                    </a:cubicBezTo>
                    <a:cubicBezTo>
                      <a:pt x="201" y="109"/>
                      <a:pt x="213" y="98"/>
                      <a:pt x="208" y="89"/>
                    </a:cubicBezTo>
                    <a:cubicBezTo>
                      <a:pt x="182" y="96"/>
                      <a:pt x="182" y="96"/>
                      <a:pt x="182" y="96"/>
                    </a:cubicBezTo>
                    <a:cubicBezTo>
                      <a:pt x="170" y="104"/>
                      <a:pt x="149" y="105"/>
                      <a:pt x="144" y="120"/>
                    </a:cubicBezTo>
                    <a:cubicBezTo>
                      <a:pt x="139" y="120"/>
                      <a:pt x="139" y="120"/>
                      <a:pt x="139" y="120"/>
                    </a:cubicBezTo>
                    <a:cubicBezTo>
                      <a:pt x="139" y="121"/>
                      <a:pt x="137" y="124"/>
                      <a:pt x="140" y="125"/>
                    </a:cubicBezTo>
                    <a:cubicBezTo>
                      <a:pt x="145" y="126"/>
                      <a:pt x="144" y="120"/>
                      <a:pt x="149" y="120"/>
                    </a:cubicBezTo>
                    <a:cubicBezTo>
                      <a:pt x="157" y="126"/>
                      <a:pt x="162" y="116"/>
                      <a:pt x="170" y="118"/>
                    </a:cubicBezTo>
                    <a:cubicBezTo>
                      <a:pt x="173" y="120"/>
                      <a:pt x="180" y="120"/>
                      <a:pt x="177" y="124"/>
                    </a:cubicBezTo>
                    <a:cubicBezTo>
                      <a:pt x="167" y="129"/>
                      <a:pt x="152" y="130"/>
                      <a:pt x="140" y="132"/>
                    </a:cubicBezTo>
                    <a:cubicBezTo>
                      <a:pt x="134" y="136"/>
                      <a:pt x="135" y="142"/>
                      <a:pt x="129" y="146"/>
                    </a:cubicBezTo>
                    <a:cubicBezTo>
                      <a:pt x="124" y="157"/>
                      <a:pt x="114" y="165"/>
                      <a:pt x="111" y="176"/>
                    </a:cubicBezTo>
                    <a:cubicBezTo>
                      <a:pt x="109" y="179"/>
                      <a:pt x="106" y="181"/>
                      <a:pt x="102" y="179"/>
                    </a:cubicBezTo>
                    <a:cubicBezTo>
                      <a:pt x="102" y="168"/>
                      <a:pt x="107" y="160"/>
                      <a:pt x="114" y="152"/>
                    </a:cubicBezTo>
                    <a:cubicBezTo>
                      <a:pt x="117" y="148"/>
                      <a:pt x="121" y="141"/>
                      <a:pt x="119" y="137"/>
                    </a:cubicBezTo>
                    <a:cubicBezTo>
                      <a:pt x="96" y="141"/>
                      <a:pt x="65" y="134"/>
                      <a:pt x="51" y="156"/>
                    </a:cubicBezTo>
                    <a:cubicBezTo>
                      <a:pt x="51" y="160"/>
                      <a:pt x="51" y="164"/>
                      <a:pt x="58" y="165"/>
                    </a:cubicBezTo>
                    <a:cubicBezTo>
                      <a:pt x="63" y="173"/>
                      <a:pt x="48" y="177"/>
                      <a:pt x="46" y="185"/>
                    </a:cubicBezTo>
                    <a:cubicBezTo>
                      <a:pt x="45" y="207"/>
                      <a:pt x="23" y="219"/>
                      <a:pt x="7" y="233"/>
                    </a:cubicBezTo>
                    <a:cubicBezTo>
                      <a:pt x="2" y="232"/>
                      <a:pt x="2" y="232"/>
                      <a:pt x="2" y="232"/>
                    </a:cubicBezTo>
                    <a:cubicBezTo>
                      <a:pt x="0" y="224"/>
                      <a:pt x="10" y="217"/>
                      <a:pt x="17" y="211"/>
                    </a:cubicBezTo>
                    <a:cubicBezTo>
                      <a:pt x="25" y="203"/>
                      <a:pt x="31" y="192"/>
                      <a:pt x="40" y="183"/>
                    </a:cubicBezTo>
                    <a:cubicBezTo>
                      <a:pt x="41" y="179"/>
                      <a:pt x="40" y="173"/>
                      <a:pt x="36" y="170"/>
                    </a:cubicBezTo>
                    <a:cubicBezTo>
                      <a:pt x="18" y="185"/>
                      <a:pt x="18" y="185"/>
                      <a:pt x="18" y="185"/>
                    </a:cubicBezTo>
                    <a:cubicBezTo>
                      <a:pt x="15" y="184"/>
                      <a:pt x="15" y="184"/>
                      <a:pt x="15" y="184"/>
                    </a:cubicBezTo>
                    <a:cubicBezTo>
                      <a:pt x="12" y="181"/>
                      <a:pt x="15" y="177"/>
                      <a:pt x="17" y="175"/>
                    </a:cubicBezTo>
                    <a:cubicBezTo>
                      <a:pt x="31" y="170"/>
                      <a:pt x="33" y="157"/>
                      <a:pt x="45" y="149"/>
                    </a:cubicBezTo>
                    <a:close/>
                    <a:moveTo>
                      <a:pt x="262" y="50"/>
                    </a:moveTo>
                    <a:cubicBezTo>
                      <a:pt x="261" y="50"/>
                      <a:pt x="261" y="50"/>
                      <a:pt x="261" y="50"/>
                    </a:cubicBezTo>
                    <a:cubicBezTo>
                      <a:pt x="261" y="51"/>
                      <a:pt x="261" y="51"/>
                      <a:pt x="261" y="51"/>
                    </a:cubicBezTo>
                    <a:cubicBezTo>
                      <a:pt x="262" y="51"/>
                      <a:pt x="262" y="51"/>
                      <a:pt x="262" y="51"/>
                    </a:cubicBezTo>
                    <a:lnTo>
                      <a:pt x="262" y="50"/>
                    </a:lnTo>
                    <a:close/>
                    <a:moveTo>
                      <a:pt x="259" y="54"/>
                    </a:moveTo>
                    <a:cubicBezTo>
                      <a:pt x="261" y="53"/>
                      <a:pt x="261" y="53"/>
                      <a:pt x="261" y="53"/>
                    </a:cubicBezTo>
                    <a:cubicBezTo>
                      <a:pt x="259" y="53"/>
                      <a:pt x="257" y="53"/>
                      <a:pt x="257" y="54"/>
                    </a:cubicBezTo>
                    <a:lnTo>
                      <a:pt x="259" y="54"/>
                    </a:lnTo>
                    <a:close/>
                    <a:moveTo>
                      <a:pt x="203" y="83"/>
                    </a:moveTo>
                    <a:cubicBezTo>
                      <a:pt x="203" y="78"/>
                      <a:pt x="203" y="78"/>
                      <a:pt x="203" y="78"/>
                    </a:cubicBezTo>
                    <a:cubicBezTo>
                      <a:pt x="198" y="79"/>
                      <a:pt x="203" y="81"/>
                      <a:pt x="203" y="83"/>
                    </a:cubicBezTo>
                    <a:close/>
                    <a:moveTo>
                      <a:pt x="139" y="114"/>
                    </a:moveTo>
                    <a:cubicBezTo>
                      <a:pt x="140" y="114"/>
                      <a:pt x="140" y="114"/>
                      <a:pt x="140" y="114"/>
                    </a:cubicBezTo>
                    <a:cubicBezTo>
                      <a:pt x="140" y="112"/>
                      <a:pt x="140" y="112"/>
                      <a:pt x="140" y="112"/>
                    </a:cubicBezTo>
                    <a:cubicBezTo>
                      <a:pt x="139" y="112"/>
                      <a:pt x="139" y="112"/>
                      <a:pt x="139" y="112"/>
                    </a:cubicBezTo>
                    <a:lnTo>
                      <a:pt x="139" y="1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0" name="Freeform 489"/>
              <p:cNvSpPr/>
              <p:nvPr/>
            </p:nvSpPr>
            <p:spPr bwMode="auto">
              <a:xfrm>
                <a:off x="2703" y="3403"/>
                <a:ext cx="9" cy="7"/>
              </a:xfrm>
              <a:custGeom>
                <a:avLst/>
                <a:gdLst>
                  <a:gd name="T0" fmla="*/ 0 w 10"/>
                  <a:gd name="T1" fmla="*/ 5 h 8"/>
                  <a:gd name="T2" fmla="*/ 5 w 10"/>
                  <a:gd name="T3" fmla="*/ 0 h 8"/>
                  <a:gd name="T4" fmla="*/ 5 w 10"/>
                  <a:gd name="T5" fmla="*/ 5 h 8"/>
                  <a:gd name="T6" fmla="*/ 0 w 10"/>
                  <a:gd name="T7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8">
                    <a:moveTo>
                      <a:pt x="0" y="5"/>
                    </a:moveTo>
                    <a:cubicBezTo>
                      <a:pt x="2" y="4"/>
                      <a:pt x="0" y="0"/>
                      <a:pt x="5" y="0"/>
                    </a:cubicBezTo>
                    <a:cubicBezTo>
                      <a:pt x="10" y="1"/>
                      <a:pt x="6" y="4"/>
                      <a:pt x="5" y="5"/>
                    </a:cubicBezTo>
                    <a:cubicBezTo>
                      <a:pt x="3" y="7"/>
                      <a:pt x="0" y="8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1" name="Freeform 490"/>
              <p:cNvSpPr/>
              <p:nvPr/>
            </p:nvSpPr>
            <p:spPr bwMode="auto">
              <a:xfrm>
                <a:off x="3565" y="3403"/>
                <a:ext cx="265" cy="82"/>
              </a:xfrm>
              <a:custGeom>
                <a:avLst/>
                <a:gdLst>
                  <a:gd name="T0" fmla="*/ 61 w 305"/>
                  <a:gd name="T1" fmla="*/ 29 h 94"/>
                  <a:gd name="T2" fmla="*/ 3 w 305"/>
                  <a:gd name="T3" fmla="*/ 44 h 94"/>
                  <a:gd name="T4" fmla="*/ 0 w 305"/>
                  <a:gd name="T5" fmla="*/ 39 h 94"/>
                  <a:gd name="T6" fmla="*/ 48 w 305"/>
                  <a:gd name="T7" fmla="*/ 24 h 94"/>
                  <a:gd name="T8" fmla="*/ 77 w 305"/>
                  <a:gd name="T9" fmla="*/ 4 h 94"/>
                  <a:gd name="T10" fmla="*/ 97 w 305"/>
                  <a:gd name="T11" fmla="*/ 7 h 94"/>
                  <a:gd name="T12" fmla="*/ 122 w 305"/>
                  <a:gd name="T13" fmla="*/ 17 h 94"/>
                  <a:gd name="T14" fmla="*/ 175 w 305"/>
                  <a:gd name="T15" fmla="*/ 40 h 94"/>
                  <a:gd name="T16" fmla="*/ 264 w 305"/>
                  <a:gd name="T17" fmla="*/ 65 h 94"/>
                  <a:gd name="T18" fmla="*/ 303 w 305"/>
                  <a:gd name="T19" fmla="*/ 76 h 94"/>
                  <a:gd name="T20" fmla="*/ 293 w 305"/>
                  <a:gd name="T21" fmla="*/ 84 h 94"/>
                  <a:gd name="T22" fmla="*/ 288 w 305"/>
                  <a:gd name="T23" fmla="*/ 94 h 94"/>
                  <a:gd name="T24" fmla="*/ 209 w 305"/>
                  <a:gd name="T25" fmla="*/ 60 h 94"/>
                  <a:gd name="T26" fmla="*/ 173 w 305"/>
                  <a:gd name="T27" fmla="*/ 49 h 94"/>
                  <a:gd name="T28" fmla="*/ 110 w 305"/>
                  <a:gd name="T29" fmla="*/ 25 h 94"/>
                  <a:gd name="T30" fmla="*/ 61 w 305"/>
                  <a:gd name="T31" fmla="*/ 29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05" h="94">
                    <a:moveTo>
                      <a:pt x="61" y="29"/>
                    </a:moveTo>
                    <a:cubicBezTo>
                      <a:pt x="46" y="41"/>
                      <a:pt x="21" y="35"/>
                      <a:pt x="3" y="44"/>
                    </a:cubicBezTo>
                    <a:cubicBezTo>
                      <a:pt x="0" y="44"/>
                      <a:pt x="0" y="40"/>
                      <a:pt x="0" y="39"/>
                    </a:cubicBezTo>
                    <a:cubicBezTo>
                      <a:pt x="13" y="28"/>
                      <a:pt x="33" y="29"/>
                      <a:pt x="48" y="24"/>
                    </a:cubicBezTo>
                    <a:cubicBezTo>
                      <a:pt x="59" y="21"/>
                      <a:pt x="69" y="12"/>
                      <a:pt x="77" y="4"/>
                    </a:cubicBezTo>
                    <a:cubicBezTo>
                      <a:pt x="84" y="0"/>
                      <a:pt x="90" y="7"/>
                      <a:pt x="97" y="7"/>
                    </a:cubicBezTo>
                    <a:cubicBezTo>
                      <a:pt x="104" y="13"/>
                      <a:pt x="112" y="15"/>
                      <a:pt x="122" y="17"/>
                    </a:cubicBezTo>
                    <a:cubicBezTo>
                      <a:pt x="138" y="25"/>
                      <a:pt x="156" y="32"/>
                      <a:pt x="175" y="40"/>
                    </a:cubicBezTo>
                    <a:cubicBezTo>
                      <a:pt x="207" y="43"/>
                      <a:pt x="232" y="59"/>
                      <a:pt x="264" y="65"/>
                    </a:cubicBezTo>
                    <a:cubicBezTo>
                      <a:pt x="280" y="63"/>
                      <a:pt x="292" y="72"/>
                      <a:pt x="303" y="76"/>
                    </a:cubicBezTo>
                    <a:cubicBezTo>
                      <a:pt x="305" y="81"/>
                      <a:pt x="297" y="81"/>
                      <a:pt x="293" y="84"/>
                    </a:cubicBezTo>
                    <a:cubicBezTo>
                      <a:pt x="290" y="88"/>
                      <a:pt x="295" y="92"/>
                      <a:pt x="288" y="94"/>
                    </a:cubicBezTo>
                    <a:cubicBezTo>
                      <a:pt x="269" y="73"/>
                      <a:pt x="239" y="67"/>
                      <a:pt x="209" y="60"/>
                    </a:cubicBezTo>
                    <a:cubicBezTo>
                      <a:pt x="198" y="56"/>
                      <a:pt x="184" y="53"/>
                      <a:pt x="173" y="49"/>
                    </a:cubicBezTo>
                    <a:cubicBezTo>
                      <a:pt x="150" y="45"/>
                      <a:pt x="132" y="33"/>
                      <a:pt x="110" y="25"/>
                    </a:cubicBezTo>
                    <a:cubicBezTo>
                      <a:pt x="94" y="16"/>
                      <a:pt x="77" y="29"/>
                      <a:pt x="61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2" name="Freeform 491"/>
              <p:cNvSpPr/>
              <p:nvPr/>
            </p:nvSpPr>
            <p:spPr bwMode="auto">
              <a:xfrm>
                <a:off x="2822" y="3406"/>
                <a:ext cx="237" cy="194"/>
              </a:xfrm>
              <a:custGeom>
                <a:avLst/>
                <a:gdLst>
                  <a:gd name="T0" fmla="*/ 115 w 273"/>
                  <a:gd name="T1" fmla="*/ 112 h 224"/>
                  <a:gd name="T2" fmla="*/ 86 w 273"/>
                  <a:gd name="T3" fmla="*/ 124 h 224"/>
                  <a:gd name="T4" fmla="*/ 89 w 273"/>
                  <a:gd name="T5" fmla="*/ 125 h 224"/>
                  <a:gd name="T6" fmla="*/ 89 w 273"/>
                  <a:gd name="T7" fmla="*/ 132 h 224"/>
                  <a:gd name="T8" fmla="*/ 61 w 273"/>
                  <a:gd name="T9" fmla="*/ 176 h 224"/>
                  <a:gd name="T10" fmla="*/ 61 w 273"/>
                  <a:gd name="T11" fmla="*/ 194 h 224"/>
                  <a:gd name="T12" fmla="*/ 94 w 273"/>
                  <a:gd name="T13" fmla="*/ 178 h 224"/>
                  <a:gd name="T14" fmla="*/ 107 w 273"/>
                  <a:gd name="T15" fmla="*/ 176 h 224"/>
                  <a:gd name="T16" fmla="*/ 86 w 273"/>
                  <a:gd name="T17" fmla="*/ 196 h 224"/>
                  <a:gd name="T18" fmla="*/ 59 w 273"/>
                  <a:gd name="T19" fmla="*/ 207 h 224"/>
                  <a:gd name="T20" fmla="*/ 5 w 273"/>
                  <a:gd name="T21" fmla="*/ 224 h 224"/>
                  <a:gd name="T22" fmla="*/ 1 w 273"/>
                  <a:gd name="T23" fmla="*/ 222 h 224"/>
                  <a:gd name="T24" fmla="*/ 41 w 273"/>
                  <a:gd name="T25" fmla="*/ 203 h 224"/>
                  <a:gd name="T26" fmla="*/ 51 w 273"/>
                  <a:gd name="T27" fmla="*/ 159 h 224"/>
                  <a:gd name="T28" fmla="*/ 67 w 273"/>
                  <a:gd name="T29" fmla="*/ 147 h 224"/>
                  <a:gd name="T30" fmla="*/ 72 w 273"/>
                  <a:gd name="T31" fmla="*/ 133 h 224"/>
                  <a:gd name="T32" fmla="*/ 87 w 273"/>
                  <a:gd name="T33" fmla="*/ 116 h 224"/>
                  <a:gd name="T34" fmla="*/ 140 w 273"/>
                  <a:gd name="T35" fmla="*/ 99 h 224"/>
                  <a:gd name="T36" fmla="*/ 142 w 273"/>
                  <a:gd name="T37" fmla="*/ 74 h 224"/>
                  <a:gd name="T38" fmla="*/ 194 w 273"/>
                  <a:gd name="T39" fmla="*/ 48 h 224"/>
                  <a:gd name="T40" fmla="*/ 217 w 273"/>
                  <a:gd name="T41" fmla="*/ 33 h 224"/>
                  <a:gd name="T42" fmla="*/ 272 w 273"/>
                  <a:gd name="T43" fmla="*/ 0 h 224"/>
                  <a:gd name="T44" fmla="*/ 273 w 273"/>
                  <a:gd name="T45" fmla="*/ 5 h 224"/>
                  <a:gd name="T46" fmla="*/ 227 w 273"/>
                  <a:gd name="T47" fmla="*/ 38 h 224"/>
                  <a:gd name="T48" fmla="*/ 206 w 273"/>
                  <a:gd name="T49" fmla="*/ 54 h 224"/>
                  <a:gd name="T50" fmla="*/ 158 w 273"/>
                  <a:gd name="T51" fmla="*/ 80 h 224"/>
                  <a:gd name="T52" fmla="*/ 161 w 273"/>
                  <a:gd name="T53" fmla="*/ 96 h 224"/>
                  <a:gd name="T54" fmla="*/ 204 w 273"/>
                  <a:gd name="T55" fmla="*/ 65 h 224"/>
                  <a:gd name="T56" fmla="*/ 216 w 273"/>
                  <a:gd name="T57" fmla="*/ 65 h 224"/>
                  <a:gd name="T58" fmla="*/ 208 w 273"/>
                  <a:gd name="T59" fmla="*/ 77 h 224"/>
                  <a:gd name="T60" fmla="*/ 211 w 273"/>
                  <a:gd name="T61" fmla="*/ 91 h 224"/>
                  <a:gd name="T62" fmla="*/ 184 w 273"/>
                  <a:gd name="T63" fmla="*/ 107 h 224"/>
                  <a:gd name="T64" fmla="*/ 168 w 273"/>
                  <a:gd name="T65" fmla="*/ 105 h 224"/>
                  <a:gd name="T66" fmla="*/ 140 w 273"/>
                  <a:gd name="T67" fmla="*/ 144 h 224"/>
                  <a:gd name="T68" fmla="*/ 135 w 273"/>
                  <a:gd name="T69" fmla="*/ 143 h 224"/>
                  <a:gd name="T70" fmla="*/ 138 w 273"/>
                  <a:gd name="T71" fmla="*/ 116 h 224"/>
                  <a:gd name="T72" fmla="*/ 115 w 273"/>
                  <a:gd name="T73" fmla="*/ 112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73" h="224">
                    <a:moveTo>
                      <a:pt x="115" y="112"/>
                    </a:moveTo>
                    <a:cubicBezTo>
                      <a:pt x="105" y="116"/>
                      <a:pt x="99" y="124"/>
                      <a:pt x="86" y="124"/>
                    </a:cubicBezTo>
                    <a:cubicBezTo>
                      <a:pt x="87" y="124"/>
                      <a:pt x="87" y="125"/>
                      <a:pt x="89" y="125"/>
                    </a:cubicBezTo>
                    <a:cubicBezTo>
                      <a:pt x="89" y="132"/>
                      <a:pt x="89" y="132"/>
                      <a:pt x="89" y="132"/>
                    </a:cubicBezTo>
                    <a:cubicBezTo>
                      <a:pt x="76" y="145"/>
                      <a:pt x="76" y="164"/>
                      <a:pt x="61" y="176"/>
                    </a:cubicBezTo>
                    <a:cubicBezTo>
                      <a:pt x="62" y="183"/>
                      <a:pt x="48" y="191"/>
                      <a:pt x="61" y="194"/>
                    </a:cubicBezTo>
                    <a:cubicBezTo>
                      <a:pt x="94" y="178"/>
                      <a:pt x="94" y="178"/>
                      <a:pt x="94" y="178"/>
                    </a:cubicBezTo>
                    <a:cubicBezTo>
                      <a:pt x="99" y="178"/>
                      <a:pt x="102" y="171"/>
                      <a:pt x="107" y="176"/>
                    </a:cubicBezTo>
                    <a:cubicBezTo>
                      <a:pt x="117" y="188"/>
                      <a:pt x="90" y="187"/>
                      <a:pt x="86" y="196"/>
                    </a:cubicBezTo>
                    <a:cubicBezTo>
                      <a:pt x="76" y="198"/>
                      <a:pt x="69" y="206"/>
                      <a:pt x="59" y="207"/>
                    </a:cubicBezTo>
                    <a:cubicBezTo>
                      <a:pt x="44" y="218"/>
                      <a:pt x="23" y="220"/>
                      <a:pt x="5" y="224"/>
                    </a:cubicBezTo>
                    <a:cubicBezTo>
                      <a:pt x="1" y="224"/>
                      <a:pt x="0" y="223"/>
                      <a:pt x="1" y="222"/>
                    </a:cubicBezTo>
                    <a:cubicBezTo>
                      <a:pt x="13" y="215"/>
                      <a:pt x="28" y="211"/>
                      <a:pt x="41" y="203"/>
                    </a:cubicBezTo>
                    <a:cubicBezTo>
                      <a:pt x="41" y="188"/>
                      <a:pt x="51" y="175"/>
                      <a:pt x="51" y="159"/>
                    </a:cubicBezTo>
                    <a:cubicBezTo>
                      <a:pt x="67" y="147"/>
                      <a:pt x="67" y="147"/>
                      <a:pt x="67" y="147"/>
                    </a:cubicBezTo>
                    <a:cubicBezTo>
                      <a:pt x="69" y="143"/>
                      <a:pt x="74" y="137"/>
                      <a:pt x="72" y="133"/>
                    </a:cubicBezTo>
                    <a:cubicBezTo>
                      <a:pt x="84" y="131"/>
                      <a:pt x="71" y="115"/>
                      <a:pt x="87" y="116"/>
                    </a:cubicBezTo>
                    <a:cubicBezTo>
                      <a:pt x="104" y="107"/>
                      <a:pt x="125" y="109"/>
                      <a:pt x="140" y="99"/>
                    </a:cubicBezTo>
                    <a:cubicBezTo>
                      <a:pt x="148" y="91"/>
                      <a:pt x="133" y="82"/>
                      <a:pt x="142" y="74"/>
                    </a:cubicBezTo>
                    <a:cubicBezTo>
                      <a:pt x="161" y="69"/>
                      <a:pt x="180" y="60"/>
                      <a:pt x="194" y="48"/>
                    </a:cubicBezTo>
                    <a:cubicBezTo>
                      <a:pt x="198" y="40"/>
                      <a:pt x="208" y="36"/>
                      <a:pt x="217" y="33"/>
                    </a:cubicBezTo>
                    <a:cubicBezTo>
                      <a:pt x="241" y="25"/>
                      <a:pt x="246" y="4"/>
                      <a:pt x="272" y="0"/>
                    </a:cubicBezTo>
                    <a:cubicBezTo>
                      <a:pt x="273" y="5"/>
                      <a:pt x="273" y="5"/>
                      <a:pt x="273" y="5"/>
                    </a:cubicBezTo>
                    <a:cubicBezTo>
                      <a:pt x="264" y="17"/>
                      <a:pt x="242" y="28"/>
                      <a:pt x="227" y="38"/>
                    </a:cubicBezTo>
                    <a:cubicBezTo>
                      <a:pt x="224" y="48"/>
                      <a:pt x="209" y="45"/>
                      <a:pt x="206" y="54"/>
                    </a:cubicBezTo>
                    <a:cubicBezTo>
                      <a:pt x="188" y="61"/>
                      <a:pt x="173" y="70"/>
                      <a:pt x="158" y="80"/>
                    </a:cubicBezTo>
                    <a:cubicBezTo>
                      <a:pt x="158" y="85"/>
                      <a:pt x="151" y="95"/>
                      <a:pt x="161" y="96"/>
                    </a:cubicBezTo>
                    <a:cubicBezTo>
                      <a:pt x="188" y="101"/>
                      <a:pt x="191" y="76"/>
                      <a:pt x="204" y="65"/>
                    </a:cubicBezTo>
                    <a:cubicBezTo>
                      <a:pt x="208" y="64"/>
                      <a:pt x="213" y="62"/>
                      <a:pt x="216" y="65"/>
                    </a:cubicBezTo>
                    <a:cubicBezTo>
                      <a:pt x="219" y="70"/>
                      <a:pt x="208" y="72"/>
                      <a:pt x="208" y="77"/>
                    </a:cubicBezTo>
                    <a:cubicBezTo>
                      <a:pt x="201" y="82"/>
                      <a:pt x="211" y="85"/>
                      <a:pt x="211" y="91"/>
                    </a:cubicBezTo>
                    <a:cubicBezTo>
                      <a:pt x="203" y="97"/>
                      <a:pt x="189" y="99"/>
                      <a:pt x="184" y="107"/>
                    </a:cubicBezTo>
                    <a:cubicBezTo>
                      <a:pt x="178" y="112"/>
                      <a:pt x="173" y="108"/>
                      <a:pt x="168" y="105"/>
                    </a:cubicBezTo>
                    <a:cubicBezTo>
                      <a:pt x="140" y="107"/>
                      <a:pt x="155" y="133"/>
                      <a:pt x="140" y="144"/>
                    </a:cubicBezTo>
                    <a:cubicBezTo>
                      <a:pt x="138" y="145"/>
                      <a:pt x="137" y="144"/>
                      <a:pt x="135" y="143"/>
                    </a:cubicBezTo>
                    <a:cubicBezTo>
                      <a:pt x="137" y="135"/>
                      <a:pt x="138" y="125"/>
                      <a:pt x="138" y="116"/>
                    </a:cubicBezTo>
                    <a:cubicBezTo>
                      <a:pt x="133" y="108"/>
                      <a:pt x="122" y="116"/>
                      <a:pt x="115" y="1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3" name="Freeform 492"/>
              <p:cNvSpPr/>
              <p:nvPr/>
            </p:nvSpPr>
            <p:spPr bwMode="auto">
              <a:xfrm>
                <a:off x="2522" y="3410"/>
                <a:ext cx="144" cy="64"/>
              </a:xfrm>
              <a:custGeom>
                <a:avLst/>
                <a:gdLst>
                  <a:gd name="T0" fmla="*/ 17 w 165"/>
                  <a:gd name="T1" fmla="*/ 61 h 73"/>
                  <a:gd name="T2" fmla="*/ 48 w 165"/>
                  <a:gd name="T3" fmla="*/ 36 h 73"/>
                  <a:gd name="T4" fmla="*/ 74 w 165"/>
                  <a:gd name="T5" fmla="*/ 43 h 73"/>
                  <a:gd name="T6" fmla="*/ 129 w 165"/>
                  <a:gd name="T7" fmla="*/ 19 h 73"/>
                  <a:gd name="T8" fmla="*/ 142 w 165"/>
                  <a:gd name="T9" fmla="*/ 5 h 73"/>
                  <a:gd name="T10" fmla="*/ 163 w 165"/>
                  <a:gd name="T11" fmla="*/ 8 h 73"/>
                  <a:gd name="T12" fmla="*/ 160 w 165"/>
                  <a:gd name="T13" fmla="*/ 13 h 73"/>
                  <a:gd name="T14" fmla="*/ 117 w 165"/>
                  <a:gd name="T15" fmla="*/ 33 h 73"/>
                  <a:gd name="T16" fmla="*/ 81 w 165"/>
                  <a:gd name="T17" fmla="*/ 47 h 73"/>
                  <a:gd name="T18" fmla="*/ 59 w 165"/>
                  <a:gd name="T19" fmla="*/ 56 h 73"/>
                  <a:gd name="T20" fmla="*/ 53 w 165"/>
                  <a:gd name="T21" fmla="*/ 44 h 73"/>
                  <a:gd name="T22" fmla="*/ 45 w 165"/>
                  <a:gd name="T23" fmla="*/ 52 h 73"/>
                  <a:gd name="T24" fmla="*/ 2 w 165"/>
                  <a:gd name="T25" fmla="*/ 72 h 73"/>
                  <a:gd name="T26" fmla="*/ 17 w 165"/>
                  <a:gd name="T27" fmla="*/ 61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5" h="73">
                    <a:moveTo>
                      <a:pt x="17" y="61"/>
                    </a:moveTo>
                    <a:cubicBezTo>
                      <a:pt x="22" y="48"/>
                      <a:pt x="41" y="48"/>
                      <a:pt x="48" y="36"/>
                    </a:cubicBezTo>
                    <a:cubicBezTo>
                      <a:pt x="59" y="32"/>
                      <a:pt x="63" y="44"/>
                      <a:pt x="74" y="43"/>
                    </a:cubicBezTo>
                    <a:cubicBezTo>
                      <a:pt x="94" y="37"/>
                      <a:pt x="112" y="25"/>
                      <a:pt x="129" y="19"/>
                    </a:cubicBezTo>
                    <a:cubicBezTo>
                      <a:pt x="134" y="16"/>
                      <a:pt x="143" y="12"/>
                      <a:pt x="142" y="5"/>
                    </a:cubicBezTo>
                    <a:cubicBezTo>
                      <a:pt x="148" y="0"/>
                      <a:pt x="157" y="4"/>
                      <a:pt x="163" y="8"/>
                    </a:cubicBezTo>
                    <a:cubicBezTo>
                      <a:pt x="165" y="11"/>
                      <a:pt x="162" y="12"/>
                      <a:pt x="160" y="13"/>
                    </a:cubicBezTo>
                    <a:cubicBezTo>
                      <a:pt x="143" y="16"/>
                      <a:pt x="132" y="25"/>
                      <a:pt x="117" y="33"/>
                    </a:cubicBezTo>
                    <a:cubicBezTo>
                      <a:pt x="107" y="43"/>
                      <a:pt x="94" y="44"/>
                      <a:pt x="81" y="47"/>
                    </a:cubicBezTo>
                    <a:cubicBezTo>
                      <a:pt x="69" y="47"/>
                      <a:pt x="66" y="49"/>
                      <a:pt x="59" y="56"/>
                    </a:cubicBezTo>
                    <a:cubicBezTo>
                      <a:pt x="48" y="56"/>
                      <a:pt x="63" y="47"/>
                      <a:pt x="53" y="44"/>
                    </a:cubicBezTo>
                    <a:cubicBezTo>
                      <a:pt x="48" y="44"/>
                      <a:pt x="48" y="49"/>
                      <a:pt x="45" y="52"/>
                    </a:cubicBezTo>
                    <a:cubicBezTo>
                      <a:pt x="28" y="55"/>
                      <a:pt x="20" y="73"/>
                      <a:pt x="2" y="72"/>
                    </a:cubicBezTo>
                    <a:cubicBezTo>
                      <a:pt x="0" y="65"/>
                      <a:pt x="12" y="65"/>
                      <a:pt x="17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4" name="Freeform 493"/>
              <p:cNvSpPr/>
              <p:nvPr/>
            </p:nvSpPr>
            <p:spPr bwMode="auto">
              <a:xfrm>
                <a:off x="2661" y="3410"/>
                <a:ext cx="39" cy="18"/>
              </a:xfrm>
              <a:custGeom>
                <a:avLst/>
                <a:gdLst>
                  <a:gd name="T0" fmla="*/ 7 w 45"/>
                  <a:gd name="T1" fmla="*/ 15 h 21"/>
                  <a:gd name="T2" fmla="*/ 41 w 45"/>
                  <a:gd name="T3" fmla="*/ 4 h 21"/>
                  <a:gd name="T4" fmla="*/ 43 w 45"/>
                  <a:gd name="T5" fmla="*/ 11 h 21"/>
                  <a:gd name="T6" fmla="*/ 3 w 45"/>
                  <a:gd name="T7" fmla="*/ 21 h 21"/>
                  <a:gd name="T8" fmla="*/ 7 w 45"/>
                  <a:gd name="T9" fmla="*/ 1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21">
                    <a:moveTo>
                      <a:pt x="7" y="15"/>
                    </a:moveTo>
                    <a:cubicBezTo>
                      <a:pt x="21" y="16"/>
                      <a:pt x="26" y="0"/>
                      <a:pt x="41" y="4"/>
                    </a:cubicBezTo>
                    <a:cubicBezTo>
                      <a:pt x="43" y="7"/>
                      <a:pt x="45" y="9"/>
                      <a:pt x="43" y="11"/>
                    </a:cubicBezTo>
                    <a:cubicBezTo>
                      <a:pt x="30" y="19"/>
                      <a:pt x="17" y="17"/>
                      <a:pt x="3" y="21"/>
                    </a:cubicBezTo>
                    <a:cubicBezTo>
                      <a:pt x="0" y="17"/>
                      <a:pt x="5" y="17"/>
                      <a:pt x="7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5" name="Freeform 494"/>
              <p:cNvSpPr/>
              <p:nvPr/>
            </p:nvSpPr>
            <p:spPr bwMode="auto">
              <a:xfrm>
                <a:off x="3420" y="3414"/>
                <a:ext cx="4" cy="4"/>
              </a:xfrm>
              <a:custGeom>
                <a:avLst/>
                <a:gdLst>
                  <a:gd name="T0" fmla="*/ 0 w 5"/>
                  <a:gd name="T1" fmla="*/ 3 h 4"/>
                  <a:gd name="T2" fmla="*/ 3 w 5"/>
                  <a:gd name="T3" fmla="*/ 4 h 4"/>
                  <a:gd name="T4" fmla="*/ 0 w 5"/>
                  <a:gd name="T5" fmla="*/ 4 h 4"/>
                  <a:gd name="T6" fmla="*/ 0 w 5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">
                    <a:moveTo>
                      <a:pt x="0" y="3"/>
                    </a:moveTo>
                    <a:cubicBezTo>
                      <a:pt x="2" y="0"/>
                      <a:pt x="5" y="3"/>
                      <a:pt x="3" y="4"/>
                    </a:cubicBezTo>
                    <a:cubicBezTo>
                      <a:pt x="0" y="4"/>
                      <a:pt x="0" y="4"/>
                      <a:pt x="0" y="4"/>
                    </a:cubicBez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6" name="Freeform 495"/>
              <p:cNvSpPr/>
              <p:nvPr/>
            </p:nvSpPr>
            <p:spPr bwMode="auto">
              <a:xfrm>
                <a:off x="2972" y="3416"/>
                <a:ext cx="33" cy="25"/>
              </a:xfrm>
              <a:custGeom>
                <a:avLst/>
                <a:gdLst>
                  <a:gd name="T0" fmla="*/ 21 w 38"/>
                  <a:gd name="T1" fmla="*/ 2 h 29"/>
                  <a:gd name="T2" fmla="*/ 33 w 38"/>
                  <a:gd name="T3" fmla="*/ 2 h 29"/>
                  <a:gd name="T4" fmla="*/ 38 w 38"/>
                  <a:gd name="T5" fmla="*/ 6 h 29"/>
                  <a:gd name="T6" fmla="*/ 26 w 38"/>
                  <a:gd name="T7" fmla="*/ 14 h 29"/>
                  <a:gd name="T8" fmla="*/ 7 w 38"/>
                  <a:gd name="T9" fmla="*/ 29 h 29"/>
                  <a:gd name="T10" fmla="*/ 0 w 38"/>
                  <a:gd name="T11" fmla="*/ 25 h 29"/>
                  <a:gd name="T12" fmla="*/ 10 w 38"/>
                  <a:gd name="T13" fmla="*/ 18 h 29"/>
                  <a:gd name="T14" fmla="*/ 21 w 38"/>
                  <a:gd name="T15" fmla="*/ 2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29">
                    <a:moveTo>
                      <a:pt x="21" y="2"/>
                    </a:moveTo>
                    <a:cubicBezTo>
                      <a:pt x="25" y="0"/>
                      <a:pt x="28" y="2"/>
                      <a:pt x="33" y="2"/>
                    </a:cubicBezTo>
                    <a:cubicBezTo>
                      <a:pt x="36" y="2"/>
                      <a:pt x="38" y="4"/>
                      <a:pt x="38" y="6"/>
                    </a:cubicBezTo>
                    <a:cubicBezTo>
                      <a:pt x="36" y="10"/>
                      <a:pt x="31" y="14"/>
                      <a:pt x="26" y="14"/>
                    </a:cubicBezTo>
                    <a:cubicBezTo>
                      <a:pt x="18" y="18"/>
                      <a:pt x="16" y="28"/>
                      <a:pt x="7" y="29"/>
                    </a:cubicBezTo>
                    <a:cubicBezTo>
                      <a:pt x="5" y="29"/>
                      <a:pt x="0" y="28"/>
                      <a:pt x="0" y="25"/>
                    </a:cubicBezTo>
                    <a:cubicBezTo>
                      <a:pt x="2" y="22"/>
                      <a:pt x="7" y="20"/>
                      <a:pt x="10" y="18"/>
                    </a:cubicBezTo>
                    <a:cubicBezTo>
                      <a:pt x="15" y="14"/>
                      <a:pt x="18" y="8"/>
                      <a:pt x="2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7" name="Freeform 496"/>
              <p:cNvSpPr/>
              <p:nvPr/>
            </p:nvSpPr>
            <p:spPr bwMode="auto">
              <a:xfrm>
                <a:off x="3148" y="3421"/>
                <a:ext cx="30" cy="39"/>
              </a:xfrm>
              <a:custGeom>
                <a:avLst/>
                <a:gdLst>
                  <a:gd name="T0" fmla="*/ 34 w 34"/>
                  <a:gd name="T1" fmla="*/ 7 h 44"/>
                  <a:gd name="T2" fmla="*/ 3 w 34"/>
                  <a:gd name="T3" fmla="*/ 44 h 44"/>
                  <a:gd name="T4" fmla="*/ 0 w 34"/>
                  <a:gd name="T5" fmla="*/ 44 h 44"/>
                  <a:gd name="T6" fmla="*/ 0 w 34"/>
                  <a:gd name="T7" fmla="*/ 36 h 44"/>
                  <a:gd name="T8" fmla="*/ 15 w 34"/>
                  <a:gd name="T9" fmla="*/ 11 h 44"/>
                  <a:gd name="T10" fmla="*/ 34 w 34"/>
                  <a:gd name="T11" fmla="*/ 7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" h="44">
                    <a:moveTo>
                      <a:pt x="34" y="7"/>
                    </a:moveTo>
                    <a:cubicBezTo>
                      <a:pt x="23" y="19"/>
                      <a:pt x="16" y="32"/>
                      <a:pt x="3" y="44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5" y="28"/>
                      <a:pt x="13" y="20"/>
                      <a:pt x="15" y="11"/>
                    </a:cubicBezTo>
                    <a:cubicBezTo>
                      <a:pt x="21" y="10"/>
                      <a:pt x="28" y="0"/>
                      <a:pt x="34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8" name="Freeform 497"/>
              <p:cNvSpPr/>
              <p:nvPr/>
            </p:nvSpPr>
            <p:spPr bwMode="auto">
              <a:xfrm>
                <a:off x="2525" y="3425"/>
                <a:ext cx="26" cy="16"/>
              </a:xfrm>
              <a:custGeom>
                <a:avLst/>
                <a:gdLst>
                  <a:gd name="T0" fmla="*/ 27 w 30"/>
                  <a:gd name="T1" fmla="*/ 4 h 18"/>
                  <a:gd name="T2" fmla="*/ 12 w 30"/>
                  <a:gd name="T3" fmla="*/ 14 h 18"/>
                  <a:gd name="T4" fmla="*/ 0 w 30"/>
                  <a:gd name="T5" fmla="*/ 11 h 18"/>
                  <a:gd name="T6" fmla="*/ 27 w 30"/>
                  <a:gd name="T7" fmla="*/ 4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18">
                    <a:moveTo>
                      <a:pt x="27" y="4"/>
                    </a:moveTo>
                    <a:cubicBezTo>
                      <a:pt x="30" y="12"/>
                      <a:pt x="15" y="8"/>
                      <a:pt x="12" y="14"/>
                    </a:cubicBezTo>
                    <a:cubicBezTo>
                      <a:pt x="9" y="12"/>
                      <a:pt x="0" y="18"/>
                      <a:pt x="0" y="11"/>
                    </a:cubicBezTo>
                    <a:cubicBezTo>
                      <a:pt x="5" y="4"/>
                      <a:pt x="17" y="0"/>
                      <a:pt x="2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9" name="Freeform 498"/>
              <p:cNvSpPr/>
              <p:nvPr/>
            </p:nvSpPr>
            <p:spPr bwMode="auto">
              <a:xfrm>
                <a:off x="2798" y="3427"/>
                <a:ext cx="22" cy="12"/>
              </a:xfrm>
              <a:custGeom>
                <a:avLst/>
                <a:gdLst>
                  <a:gd name="T0" fmla="*/ 2 w 25"/>
                  <a:gd name="T1" fmla="*/ 9 h 14"/>
                  <a:gd name="T2" fmla="*/ 7 w 25"/>
                  <a:gd name="T3" fmla="*/ 4 h 14"/>
                  <a:gd name="T4" fmla="*/ 25 w 25"/>
                  <a:gd name="T5" fmla="*/ 6 h 14"/>
                  <a:gd name="T6" fmla="*/ 9 w 25"/>
                  <a:gd name="T7" fmla="*/ 14 h 14"/>
                  <a:gd name="T8" fmla="*/ 2 w 25"/>
                  <a:gd name="T9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4">
                    <a:moveTo>
                      <a:pt x="2" y="9"/>
                    </a:moveTo>
                    <a:cubicBezTo>
                      <a:pt x="4" y="8"/>
                      <a:pt x="5" y="5"/>
                      <a:pt x="7" y="4"/>
                    </a:cubicBezTo>
                    <a:cubicBezTo>
                      <a:pt x="14" y="4"/>
                      <a:pt x="22" y="0"/>
                      <a:pt x="25" y="6"/>
                    </a:cubicBezTo>
                    <a:cubicBezTo>
                      <a:pt x="20" y="10"/>
                      <a:pt x="14" y="10"/>
                      <a:pt x="9" y="14"/>
                    </a:cubicBezTo>
                    <a:cubicBezTo>
                      <a:pt x="5" y="12"/>
                      <a:pt x="0" y="12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0" name="Freeform 499"/>
              <p:cNvSpPr/>
              <p:nvPr/>
            </p:nvSpPr>
            <p:spPr bwMode="auto">
              <a:xfrm>
                <a:off x="2666" y="3428"/>
                <a:ext cx="50" cy="38"/>
              </a:xfrm>
              <a:custGeom>
                <a:avLst/>
                <a:gdLst>
                  <a:gd name="T0" fmla="*/ 36 w 58"/>
                  <a:gd name="T1" fmla="*/ 24 h 43"/>
                  <a:gd name="T2" fmla="*/ 8 w 58"/>
                  <a:gd name="T3" fmla="*/ 40 h 43"/>
                  <a:gd name="T4" fmla="*/ 0 w 58"/>
                  <a:gd name="T5" fmla="*/ 35 h 43"/>
                  <a:gd name="T6" fmla="*/ 21 w 58"/>
                  <a:gd name="T7" fmla="*/ 22 h 43"/>
                  <a:gd name="T8" fmla="*/ 58 w 58"/>
                  <a:gd name="T9" fmla="*/ 7 h 43"/>
                  <a:gd name="T10" fmla="*/ 36 w 58"/>
                  <a:gd name="T11" fmla="*/ 24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8" h="43">
                    <a:moveTo>
                      <a:pt x="36" y="24"/>
                    </a:moveTo>
                    <a:cubicBezTo>
                      <a:pt x="26" y="30"/>
                      <a:pt x="20" y="38"/>
                      <a:pt x="8" y="40"/>
                    </a:cubicBezTo>
                    <a:cubicBezTo>
                      <a:pt x="2" y="43"/>
                      <a:pt x="5" y="35"/>
                      <a:pt x="0" y="35"/>
                    </a:cubicBezTo>
                    <a:cubicBezTo>
                      <a:pt x="5" y="28"/>
                      <a:pt x="15" y="27"/>
                      <a:pt x="21" y="22"/>
                    </a:cubicBezTo>
                    <a:cubicBezTo>
                      <a:pt x="15" y="0"/>
                      <a:pt x="45" y="15"/>
                      <a:pt x="58" y="7"/>
                    </a:cubicBezTo>
                    <a:cubicBezTo>
                      <a:pt x="56" y="15"/>
                      <a:pt x="45" y="20"/>
                      <a:pt x="36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1" name="Freeform 500"/>
              <p:cNvSpPr/>
              <p:nvPr/>
            </p:nvSpPr>
            <p:spPr bwMode="auto">
              <a:xfrm>
                <a:off x="4571" y="3441"/>
                <a:ext cx="4" cy="4"/>
              </a:xfrm>
              <a:custGeom>
                <a:avLst/>
                <a:gdLst>
                  <a:gd name="T0" fmla="*/ 0 w 5"/>
                  <a:gd name="T1" fmla="*/ 1 h 4"/>
                  <a:gd name="T2" fmla="*/ 2 w 5"/>
                  <a:gd name="T3" fmla="*/ 0 h 4"/>
                  <a:gd name="T4" fmla="*/ 2 w 5"/>
                  <a:gd name="T5" fmla="*/ 3 h 4"/>
                  <a:gd name="T6" fmla="*/ 0 w 5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">
                    <a:moveTo>
                      <a:pt x="0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5" y="0"/>
                      <a:pt x="2" y="4"/>
                      <a:pt x="2" y="3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2" name="Freeform 501"/>
              <p:cNvSpPr/>
              <p:nvPr/>
            </p:nvSpPr>
            <p:spPr bwMode="auto">
              <a:xfrm>
                <a:off x="4564" y="3439"/>
                <a:ext cx="5" cy="6"/>
              </a:xfrm>
              <a:custGeom>
                <a:avLst/>
                <a:gdLst>
                  <a:gd name="T0" fmla="*/ 6 w 6"/>
                  <a:gd name="T1" fmla="*/ 4 h 7"/>
                  <a:gd name="T2" fmla="*/ 2 w 6"/>
                  <a:gd name="T3" fmla="*/ 7 h 7"/>
                  <a:gd name="T4" fmla="*/ 0 w 6"/>
                  <a:gd name="T5" fmla="*/ 4 h 7"/>
                  <a:gd name="T6" fmla="*/ 6 w 6"/>
                  <a:gd name="T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7">
                    <a:moveTo>
                      <a:pt x="6" y="4"/>
                    </a:moveTo>
                    <a:cubicBezTo>
                      <a:pt x="2" y="7"/>
                      <a:pt x="2" y="7"/>
                      <a:pt x="2" y="7"/>
                    </a:cubicBezTo>
                    <a:cubicBezTo>
                      <a:pt x="2" y="6"/>
                      <a:pt x="0" y="6"/>
                      <a:pt x="0" y="4"/>
                    </a:cubicBezTo>
                    <a:cubicBezTo>
                      <a:pt x="3" y="0"/>
                      <a:pt x="3" y="6"/>
                      <a:pt x="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3" name="Freeform 502"/>
              <p:cNvSpPr/>
              <p:nvPr/>
            </p:nvSpPr>
            <p:spPr bwMode="auto">
              <a:xfrm>
                <a:off x="2590" y="3447"/>
                <a:ext cx="40" cy="25"/>
              </a:xfrm>
              <a:custGeom>
                <a:avLst/>
                <a:gdLst>
                  <a:gd name="T0" fmla="*/ 0 w 46"/>
                  <a:gd name="T1" fmla="*/ 25 h 28"/>
                  <a:gd name="T2" fmla="*/ 19 w 46"/>
                  <a:gd name="T3" fmla="*/ 12 h 28"/>
                  <a:gd name="T4" fmla="*/ 41 w 46"/>
                  <a:gd name="T5" fmla="*/ 0 h 28"/>
                  <a:gd name="T6" fmla="*/ 44 w 46"/>
                  <a:gd name="T7" fmla="*/ 6 h 28"/>
                  <a:gd name="T8" fmla="*/ 5 w 46"/>
                  <a:gd name="T9" fmla="*/ 28 h 28"/>
                  <a:gd name="T10" fmla="*/ 0 w 46"/>
                  <a:gd name="T11" fmla="*/ 2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6" h="28">
                    <a:moveTo>
                      <a:pt x="0" y="25"/>
                    </a:moveTo>
                    <a:cubicBezTo>
                      <a:pt x="1" y="17"/>
                      <a:pt x="13" y="17"/>
                      <a:pt x="19" y="12"/>
                    </a:cubicBezTo>
                    <a:cubicBezTo>
                      <a:pt x="24" y="4"/>
                      <a:pt x="31" y="1"/>
                      <a:pt x="41" y="0"/>
                    </a:cubicBezTo>
                    <a:cubicBezTo>
                      <a:pt x="44" y="1"/>
                      <a:pt x="46" y="4"/>
                      <a:pt x="44" y="6"/>
                    </a:cubicBezTo>
                    <a:cubicBezTo>
                      <a:pt x="33" y="16"/>
                      <a:pt x="18" y="21"/>
                      <a:pt x="5" y="28"/>
                    </a:cubicBezTo>
                    <a:lnTo>
                      <a:pt x="0" y="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4" name="Freeform 503"/>
              <p:cNvSpPr/>
              <p:nvPr/>
            </p:nvSpPr>
            <p:spPr bwMode="auto">
              <a:xfrm>
                <a:off x="4302" y="3453"/>
                <a:ext cx="2" cy="5"/>
              </a:xfrm>
              <a:custGeom>
                <a:avLst/>
                <a:gdLst>
                  <a:gd name="T0" fmla="*/ 3 w 3"/>
                  <a:gd name="T1" fmla="*/ 3 h 6"/>
                  <a:gd name="T2" fmla="*/ 0 w 3"/>
                  <a:gd name="T3" fmla="*/ 6 h 6"/>
                  <a:gd name="T4" fmla="*/ 0 w 3"/>
                  <a:gd name="T5" fmla="*/ 3 h 6"/>
                  <a:gd name="T6" fmla="*/ 3 w 3"/>
                  <a:gd name="T7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6">
                    <a:moveTo>
                      <a:pt x="3" y="3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2" y="4"/>
                      <a:pt x="0" y="3"/>
                      <a:pt x="0" y="3"/>
                    </a:cubicBezTo>
                    <a:cubicBezTo>
                      <a:pt x="0" y="0"/>
                      <a:pt x="2" y="2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5" name="Freeform 504"/>
              <p:cNvSpPr/>
              <p:nvPr/>
            </p:nvSpPr>
            <p:spPr bwMode="auto">
              <a:xfrm>
                <a:off x="2697" y="3456"/>
                <a:ext cx="46" cy="36"/>
              </a:xfrm>
              <a:custGeom>
                <a:avLst/>
                <a:gdLst>
                  <a:gd name="T0" fmla="*/ 40 w 53"/>
                  <a:gd name="T1" fmla="*/ 0 h 41"/>
                  <a:gd name="T2" fmla="*/ 27 w 53"/>
                  <a:gd name="T3" fmla="*/ 18 h 41"/>
                  <a:gd name="T4" fmla="*/ 4 w 53"/>
                  <a:gd name="T5" fmla="*/ 41 h 41"/>
                  <a:gd name="T6" fmla="*/ 0 w 53"/>
                  <a:gd name="T7" fmla="*/ 38 h 41"/>
                  <a:gd name="T8" fmla="*/ 40 w 53"/>
                  <a:gd name="T9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41">
                    <a:moveTo>
                      <a:pt x="40" y="0"/>
                    </a:moveTo>
                    <a:cubicBezTo>
                      <a:pt x="53" y="8"/>
                      <a:pt x="28" y="10"/>
                      <a:pt x="27" y="18"/>
                    </a:cubicBezTo>
                    <a:cubicBezTo>
                      <a:pt x="15" y="23"/>
                      <a:pt x="12" y="34"/>
                      <a:pt x="4" y="41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10" y="26"/>
                      <a:pt x="22" y="10"/>
                      <a:pt x="4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6" name="Freeform 505"/>
              <p:cNvSpPr/>
              <p:nvPr/>
            </p:nvSpPr>
            <p:spPr bwMode="auto">
              <a:xfrm>
                <a:off x="2553" y="3460"/>
                <a:ext cx="86" cy="54"/>
              </a:xfrm>
              <a:custGeom>
                <a:avLst/>
                <a:gdLst>
                  <a:gd name="T0" fmla="*/ 99 w 99"/>
                  <a:gd name="T1" fmla="*/ 4 h 63"/>
                  <a:gd name="T2" fmla="*/ 69 w 99"/>
                  <a:gd name="T3" fmla="*/ 20 h 63"/>
                  <a:gd name="T4" fmla="*/ 31 w 99"/>
                  <a:gd name="T5" fmla="*/ 49 h 63"/>
                  <a:gd name="T6" fmla="*/ 5 w 99"/>
                  <a:gd name="T7" fmla="*/ 63 h 63"/>
                  <a:gd name="T8" fmla="*/ 0 w 99"/>
                  <a:gd name="T9" fmla="*/ 61 h 63"/>
                  <a:gd name="T10" fmla="*/ 34 w 99"/>
                  <a:gd name="T11" fmla="*/ 37 h 63"/>
                  <a:gd name="T12" fmla="*/ 99 w 99"/>
                  <a:gd name="T13" fmla="*/ 0 h 63"/>
                  <a:gd name="T14" fmla="*/ 99 w 99"/>
                  <a:gd name="T15" fmla="*/ 4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9" h="63">
                    <a:moveTo>
                      <a:pt x="99" y="4"/>
                    </a:moveTo>
                    <a:cubicBezTo>
                      <a:pt x="90" y="11"/>
                      <a:pt x="77" y="12"/>
                      <a:pt x="69" y="20"/>
                    </a:cubicBezTo>
                    <a:cubicBezTo>
                      <a:pt x="64" y="37"/>
                      <a:pt x="43" y="38"/>
                      <a:pt x="31" y="49"/>
                    </a:cubicBezTo>
                    <a:cubicBezTo>
                      <a:pt x="23" y="53"/>
                      <a:pt x="15" y="59"/>
                      <a:pt x="5" y="63"/>
                    </a:cubicBezTo>
                    <a:cubicBezTo>
                      <a:pt x="3" y="63"/>
                      <a:pt x="0" y="62"/>
                      <a:pt x="0" y="61"/>
                    </a:cubicBezTo>
                    <a:cubicBezTo>
                      <a:pt x="10" y="51"/>
                      <a:pt x="20" y="42"/>
                      <a:pt x="34" y="37"/>
                    </a:cubicBezTo>
                    <a:cubicBezTo>
                      <a:pt x="53" y="22"/>
                      <a:pt x="74" y="8"/>
                      <a:pt x="99" y="0"/>
                    </a:cubicBezTo>
                    <a:lnTo>
                      <a:pt x="99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7" name="Freeform 506"/>
              <p:cNvSpPr/>
              <p:nvPr/>
            </p:nvSpPr>
            <p:spPr bwMode="auto">
              <a:xfrm>
                <a:off x="2640" y="3463"/>
                <a:ext cx="24" cy="18"/>
              </a:xfrm>
              <a:custGeom>
                <a:avLst/>
                <a:gdLst>
                  <a:gd name="T0" fmla="*/ 25 w 28"/>
                  <a:gd name="T1" fmla="*/ 7 h 21"/>
                  <a:gd name="T2" fmla="*/ 2 w 28"/>
                  <a:gd name="T3" fmla="*/ 21 h 21"/>
                  <a:gd name="T4" fmla="*/ 0 w 28"/>
                  <a:gd name="T5" fmla="*/ 16 h 21"/>
                  <a:gd name="T6" fmla="*/ 28 w 28"/>
                  <a:gd name="T7" fmla="*/ 0 h 21"/>
                  <a:gd name="T8" fmla="*/ 25 w 28"/>
                  <a:gd name="T9" fmla="*/ 7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1">
                    <a:moveTo>
                      <a:pt x="25" y="7"/>
                    </a:moveTo>
                    <a:cubicBezTo>
                      <a:pt x="17" y="10"/>
                      <a:pt x="10" y="16"/>
                      <a:pt x="2" y="21"/>
                    </a:cubicBezTo>
                    <a:cubicBezTo>
                      <a:pt x="2" y="19"/>
                      <a:pt x="0" y="18"/>
                      <a:pt x="0" y="16"/>
                    </a:cubicBezTo>
                    <a:cubicBezTo>
                      <a:pt x="8" y="11"/>
                      <a:pt x="15" y="2"/>
                      <a:pt x="28" y="0"/>
                    </a:cubicBezTo>
                    <a:lnTo>
                      <a:pt x="25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8" name="Freeform 507"/>
              <p:cNvSpPr/>
              <p:nvPr/>
            </p:nvSpPr>
            <p:spPr bwMode="auto">
              <a:xfrm>
                <a:off x="4015" y="3474"/>
                <a:ext cx="4" cy="2"/>
              </a:xfrm>
              <a:custGeom>
                <a:avLst/>
                <a:gdLst>
                  <a:gd name="T0" fmla="*/ 2 w 4"/>
                  <a:gd name="T1" fmla="*/ 3 h 3"/>
                  <a:gd name="T2" fmla="*/ 0 w 4"/>
                  <a:gd name="T3" fmla="*/ 3 h 3"/>
                  <a:gd name="T4" fmla="*/ 2 w 4"/>
                  <a:gd name="T5" fmla="*/ 0 h 3"/>
                  <a:gd name="T6" fmla="*/ 2 w 4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2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0"/>
                      <a:pt x="2" y="0"/>
                    </a:cubicBezTo>
                    <a:cubicBezTo>
                      <a:pt x="2" y="2"/>
                      <a:pt x="4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9" name="Freeform 508"/>
              <p:cNvSpPr/>
              <p:nvPr/>
            </p:nvSpPr>
            <p:spPr bwMode="auto">
              <a:xfrm>
                <a:off x="2493" y="3509"/>
                <a:ext cx="51" cy="34"/>
              </a:xfrm>
              <a:custGeom>
                <a:avLst/>
                <a:gdLst>
                  <a:gd name="T0" fmla="*/ 3 w 59"/>
                  <a:gd name="T1" fmla="*/ 14 h 39"/>
                  <a:gd name="T2" fmla="*/ 31 w 59"/>
                  <a:gd name="T3" fmla="*/ 0 h 39"/>
                  <a:gd name="T4" fmla="*/ 23 w 59"/>
                  <a:gd name="T5" fmla="*/ 14 h 39"/>
                  <a:gd name="T6" fmla="*/ 38 w 59"/>
                  <a:gd name="T7" fmla="*/ 13 h 39"/>
                  <a:gd name="T8" fmla="*/ 58 w 59"/>
                  <a:gd name="T9" fmla="*/ 13 h 39"/>
                  <a:gd name="T10" fmla="*/ 54 w 59"/>
                  <a:gd name="T11" fmla="*/ 19 h 39"/>
                  <a:gd name="T12" fmla="*/ 38 w 59"/>
                  <a:gd name="T13" fmla="*/ 29 h 39"/>
                  <a:gd name="T14" fmla="*/ 11 w 59"/>
                  <a:gd name="T15" fmla="*/ 35 h 39"/>
                  <a:gd name="T16" fmla="*/ 3 w 59"/>
                  <a:gd name="T17" fmla="*/ 27 h 39"/>
                  <a:gd name="T18" fmla="*/ 3 w 59"/>
                  <a:gd name="T19" fmla="*/ 1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9" h="39">
                    <a:moveTo>
                      <a:pt x="3" y="14"/>
                    </a:moveTo>
                    <a:cubicBezTo>
                      <a:pt x="10" y="7"/>
                      <a:pt x="20" y="0"/>
                      <a:pt x="31" y="0"/>
                    </a:cubicBezTo>
                    <a:cubicBezTo>
                      <a:pt x="36" y="7"/>
                      <a:pt x="25" y="9"/>
                      <a:pt x="23" y="14"/>
                    </a:cubicBezTo>
                    <a:cubicBezTo>
                      <a:pt x="28" y="17"/>
                      <a:pt x="35" y="14"/>
                      <a:pt x="38" y="13"/>
                    </a:cubicBezTo>
                    <a:cubicBezTo>
                      <a:pt x="46" y="22"/>
                      <a:pt x="48" y="9"/>
                      <a:pt x="58" y="13"/>
                    </a:cubicBezTo>
                    <a:cubicBezTo>
                      <a:pt x="59" y="17"/>
                      <a:pt x="58" y="17"/>
                      <a:pt x="54" y="19"/>
                    </a:cubicBezTo>
                    <a:cubicBezTo>
                      <a:pt x="41" y="15"/>
                      <a:pt x="51" y="30"/>
                      <a:pt x="38" y="29"/>
                    </a:cubicBezTo>
                    <a:cubicBezTo>
                      <a:pt x="26" y="21"/>
                      <a:pt x="25" y="39"/>
                      <a:pt x="11" y="35"/>
                    </a:cubicBezTo>
                    <a:cubicBezTo>
                      <a:pt x="8" y="35"/>
                      <a:pt x="3" y="30"/>
                      <a:pt x="3" y="27"/>
                    </a:cubicBezTo>
                    <a:cubicBezTo>
                      <a:pt x="8" y="23"/>
                      <a:pt x="0" y="18"/>
                      <a:pt x="3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0" name="Freeform 509"/>
              <p:cNvSpPr/>
              <p:nvPr/>
            </p:nvSpPr>
            <p:spPr bwMode="auto">
              <a:xfrm>
                <a:off x="3702" y="3482"/>
                <a:ext cx="16" cy="12"/>
              </a:xfrm>
              <a:custGeom>
                <a:avLst/>
                <a:gdLst>
                  <a:gd name="T0" fmla="*/ 15 w 18"/>
                  <a:gd name="T1" fmla="*/ 7 h 13"/>
                  <a:gd name="T2" fmla="*/ 15 w 18"/>
                  <a:gd name="T3" fmla="*/ 13 h 13"/>
                  <a:gd name="T4" fmla="*/ 0 w 18"/>
                  <a:gd name="T5" fmla="*/ 5 h 13"/>
                  <a:gd name="T6" fmla="*/ 15 w 18"/>
                  <a:gd name="T7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13">
                    <a:moveTo>
                      <a:pt x="15" y="7"/>
                    </a:moveTo>
                    <a:cubicBezTo>
                      <a:pt x="17" y="9"/>
                      <a:pt x="18" y="12"/>
                      <a:pt x="15" y="13"/>
                    </a:cubicBezTo>
                    <a:cubicBezTo>
                      <a:pt x="10" y="13"/>
                      <a:pt x="2" y="9"/>
                      <a:pt x="0" y="5"/>
                    </a:cubicBezTo>
                    <a:cubicBezTo>
                      <a:pt x="3" y="0"/>
                      <a:pt x="12" y="5"/>
                      <a:pt x="15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1" name="Freeform 510"/>
              <p:cNvSpPr/>
              <p:nvPr/>
            </p:nvSpPr>
            <p:spPr bwMode="auto">
              <a:xfrm>
                <a:off x="3863" y="3488"/>
                <a:ext cx="72" cy="19"/>
              </a:xfrm>
              <a:custGeom>
                <a:avLst/>
                <a:gdLst>
                  <a:gd name="T0" fmla="*/ 56 w 83"/>
                  <a:gd name="T1" fmla="*/ 4 h 22"/>
                  <a:gd name="T2" fmla="*/ 83 w 83"/>
                  <a:gd name="T3" fmla="*/ 8 h 22"/>
                  <a:gd name="T4" fmla="*/ 81 w 83"/>
                  <a:gd name="T5" fmla="*/ 13 h 22"/>
                  <a:gd name="T6" fmla="*/ 37 w 83"/>
                  <a:gd name="T7" fmla="*/ 12 h 22"/>
                  <a:gd name="T8" fmla="*/ 0 w 83"/>
                  <a:gd name="T9" fmla="*/ 2 h 22"/>
                  <a:gd name="T10" fmla="*/ 5 w 83"/>
                  <a:gd name="T11" fmla="*/ 1 h 22"/>
                  <a:gd name="T12" fmla="*/ 56 w 83"/>
                  <a:gd name="T13" fmla="*/ 4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3" h="22">
                    <a:moveTo>
                      <a:pt x="56" y="4"/>
                    </a:moveTo>
                    <a:cubicBezTo>
                      <a:pt x="63" y="4"/>
                      <a:pt x="76" y="1"/>
                      <a:pt x="83" y="8"/>
                    </a:cubicBezTo>
                    <a:cubicBezTo>
                      <a:pt x="81" y="9"/>
                      <a:pt x="83" y="12"/>
                      <a:pt x="81" y="13"/>
                    </a:cubicBezTo>
                    <a:cubicBezTo>
                      <a:pt x="68" y="22"/>
                      <a:pt x="50" y="13"/>
                      <a:pt x="37" y="12"/>
                    </a:cubicBezTo>
                    <a:cubicBezTo>
                      <a:pt x="25" y="8"/>
                      <a:pt x="7" y="13"/>
                      <a:pt x="0" y="2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22" y="0"/>
                      <a:pt x="38" y="4"/>
                      <a:pt x="5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2" name="Freeform 511"/>
              <p:cNvSpPr/>
              <p:nvPr/>
            </p:nvSpPr>
            <p:spPr bwMode="auto">
              <a:xfrm>
                <a:off x="3685" y="3488"/>
                <a:ext cx="11" cy="8"/>
              </a:xfrm>
              <a:custGeom>
                <a:avLst/>
                <a:gdLst>
                  <a:gd name="T0" fmla="*/ 12 w 13"/>
                  <a:gd name="T1" fmla="*/ 6 h 9"/>
                  <a:gd name="T2" fmla="*/ 7 w 13"/>
                  <a:gd name="T3" fmla="*/ 9 h 9"/>
                  <a:gd name="T4" fmla="*/ 0 w 13"/>
                  <a:gd name="T5" fmla="*/ 4 h 9"/>
                  <a:gd name="T6" fmla="*/ 12 w 13"/>
                  <a:gd name="T7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9">
                    <a:moveTo>
                      <a:pt x="12" y="6"/>
                    </a:moveTo>
                    <a:cubicBezTo>
                      <a:pt x="12" y="8"/>
                      <a:pt x="9" y="9"/>
                      <a:pt x="7" y="9"/>
                    </a:cubicBezTo>
                    <a:cubicBezTo>
                      <a:pt x="4" y="8"/>
                      <a:pt x="0" y="6"/>
                      <a:pt x="0" y="4"/>
                    </a:cubicBezTo>
                    <a:cubicBezTo>
                      <a:pt x="4" y="0"/>
                      <a:pt x="13" y="1"/>
                      <a:pt x="1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3" name="Freeform 512"/>
              <p:cNvSpPr/>
              <p:nvPr/>
            </p:nvSpPr>
            <p:spPr bwMode="auto">
              <a:xfrm>
                <a:off x="3197" y="3493"/>
                <a:ext cx="113" cy="58"/>
              </a:xfrm>
              <a:custGeom>
                <a:avLst/>
                <a:gdLst>
                  <a:gd name="T0" fmla="*/ 58 w 130"/>
                  <a:gd name="T1" fmla="*/ 8 h 67"/>
                  <a:gd name="T2" fmla="*/ 97 w 130"/>
                  <a:gd name="T3" fmla="*/ 7 h 67"/>
                  <a:gd name="T4" fmla="*/ 127 w 130"/>
                  <a:gd name="T5" fmla="*/ 12 h 67"/>
                  <a:gd name="T6" fmla="*/ 125 w 130"/>
                  <a:gd name="T7" fmla="*/ 20 h 67"/>
                  <a:gd name="T8" fmla="*/ 81 w 130"/>
                  <a:gd name="T9" fmla="*/ 15 h 67"/>
                  <a:gd name="T10" fmla="*/ 23 w 130"/>
                  <a:gd name="T11" fmla="*/ 51 h 67"/>
                  <a:gd name="T12" fmla="*/ 0 w 130"/>
                  <a:gd name="T13" fmla="*/ 63 h 67"/>
                  <a:gd name="T14" fmla="*/ 10 w 130"/>
                  <a:gd name="T15" fmla="*/ 49 h 67"/>
                  <a:gd name="T16" fmla="*/ 58 w 130"/>
                  <a:gd name="T17" fmla="*/ 8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0" h="67">
                    <a:moveTo>
                      <a:pt x="58" y="8"/>
                    </a:moveTo>
                    <a:cubicBezTo>
                      <a:pt x="67" y="0"/>
                      <a:pt x="86" y="4"/>
                      <a:pt x="97" y="7"/>
                    </a:cubicBezTo>
                    <a:cubicBezTo>
                      <a:pt x="107" y="11"/>
                      <a:pt x="117" y="8"/>
                      <a:pt x="127" y="12"/>
                    </a:cubicBezTo>
                    <a:cubicBezTo>
                      <a:pt x="130" y="15"/>
                      <a:pt x="128" y="19"/>
                      <a:pt x="125" y="20"/>
                    </a:cubicBezTo>
                    <a:cubicBezTo>
                      <a:pt x="110" y="21"/>
                      <a:pt x="95" y="15"/>
                      <a:pt x="81" y="15"/>
                    </a:cubicBezTo>
                    <a:cubicBezTo>
                      <a:pt x="59" y="24"/>
                      <a:pt x="41" y="37"/>
                      <a:pt x="23" y="51"/>
                    </a:cubicBezTo>
                    <a:cubicBezTo>
                      <a:pt x="13" y="53"/>
                      <a:pt x="10" y="67"/>
                      <a:pt x="0" y="63"/>
                    </a:cubicBezTo>
                    <a:cubicBezTo>
                      <a:pt x="0" y="57"/>
                      <a:pt x="6" y="53"/>
                      <a:pt x="10" y="49"/>
                    </a:cubicBezTo>
                    <a:cubicBezTo>
                      <a:pt x="25" y="33"/>
                      <a:pt x="48" y="27"/>
                      <a:pt x="58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4" name="Freeform 513"/>
              <p:cNvSpPr/>
              <p:nvPr/>
            </p:nvSpPr>
            <p:spPr bwMode="auto">
              <a:xfrm>
                <a:off x="3810" y="3502"/>
                <a:ext cx="90" cy="23"/>
              </a:xfrm>
              <a:custGeom>
                <a:avLst/>
                <a:gdLst>
                  <a:gd name="T0" fmla="*/ 99 w 104"/>
                  <a:gd name="T1" fmla="*/ 26 h 26"/>
                  <a:gd name="T2" fmla="*/ 31 w 104"/>
                  <a:gd name="T3" fmla="*/ 18 h 26"/>
                  <a:gd name="T4" fmla="*/ 0 w 104"/>
                  <a:gd name="T5" fmla="*/ 6 h 26"/>
                  <a:gd name="T6" fmla="*/ 16 w 104"/>
                  <a:gd name="T7" fmla="*/ 5 h 26"/>
                  <a:gd name="T8" fmla="*/ 102 w 104"/>
                  <a:gd name="T9" fmla="*/ 20 h 26"/>
                  <a:gd name="T10" fmla="*/ 99 w 104"/>
                  <a:gd name="T11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4" h="26">
                    <a:moveTo>
                      <a:pt x="99" y="26"/>
                    </a:moveTo>
                    <a:cubicBezTo>
                      <a:pt x="76" y="24"/>
                      <a:pt x="56" y="20"/>
                      <a:pt x="31" y="18"/>
                    </a:cubicBezTo>
                    <a:cubicBezTo>
                      <a:pt x="21" y="13"/>
                      <a:pt x="5" y="16"/>
                      <a:pt x="0" y="6"/>
                    </a:cubicBezTo>
                    <a:cubicBezTo>
                      <a:pt x="3" y="0"/>
                      <a:pt x="10" y="6"/>
                      <a:pt x="16" y="5"/>
                    </a:cubicBezTo>
                    <a:cubicBezTo>
                      <a:pt x="43" y="14"/>
                      <a:pt x="76" y="12"/>
                      <a:pt x="102" y="20"/>
                    </a:cubicBezTo>
                    <a:cubicBezTo>
                      <a:pt x="104" y="22"/>
                      <a:pt x="102" y="24"/>
                      <a:pt x="99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5" name="Freeform 514"/>
              <p:cNvSpPr>
                <a:spLocks noEditPoints="1"/>
              </p:cNvSpPr>
              <p:nvPr/>
            </p:nvSpPr>
            <p:spPr bwMode="auto">
              <a:xfrm>
                <a:off x="3009" y="3506"/>
                <a:ext cx="1066" cy="318"/>
              </a:xfrm>
              <a:custGeom>
                <a:avLst/>
                <a:gdLst>
                  <a:gd name="T0" fmla="*/ 140 w 1228"/>
                  <a:gd name="T1" fmla="*/ 170 h 366"/>
                  <a:gd name="T2" fmla="*/ 119 w 1228"/>
                  <a:gd name="T3" fmla="*/ 159 h 366"/>
                  <a:gd name="T4" fmla="*/ 148 w 1228"/>
                  <a:gd name="T5" fmla="*/ 168 h 366"/>
                  <a:gd name="T6" fmla="*/ 189 w 1228"/>
                  <a:gd name="T7" fmla="*/ 151 h 366"/>
                  <a:gd name="T8" fmla="*/ 201 w 1228"/>
                  <a:gd name="T9" fmla="*/ 158 h 366"/>
                  <a:gd name="T10" fmla="*/ 302 w 1228"/>
                  <a:gd name="T11" fmla="*/ 163 h 366"/>
                  <a:gd name="T12" fmla="*/ 189 w 1228"/>
                  <a:gd name="T13" fmla="*/ 200 h 366"/>
                  <a:gd name="T14" fmla="*/ 376 w 1228"/>
                  <a:gd name="T15" fmla="*/ 183 h 366"/>
                  <a:gd name="T16" fmla="*/ 323 w 1228"/>
                  <a:gd name="T17" fmla="*/ 176 h 366"/>
                  <a:gd name="T18" fmla="*/ 326 w 1228"/>
                  <a:gd name="T19" fmla="*/ 168 h 366"/>
                  <a:gd name="T20" fmla="*/ 201 w 1228"/>
                  <a:gd name="T21" fmla="*/ 109 h 366"/>
                  <a:gd name="T22" fmla="*/ 247 w 1228"/>
                  <a:gd name="T23" fmla="*/ 87 h 366"/>
                  <a:gd name="T24" fmla="*/ 227 w 1228"/>
                  <a:gd name="T25" fmla="*/ 111 h 366"/>
                  <a:gd name="T26" fmla="*/ 363 w 1228"/>
                  <a:gd name="T27" fmla="*/ 17 h 366"/>
                  <a:gd name="T28" fmla="*/ 353 w 1228"/>
                  <a:gd name="T29" fmla="*/ 29 h 366"/>
                  <a:gd name="T30" fmla="*/ 348 w 1228"/>
                  <a:gd name="T31" fmla="*/ 92 h 366"/>
                  <a:gd name="T32" fmla="*/ 348 w 1228"/>
                  <a:gd name="T33" fmla="*/ 112 h 366"/>
                  <a:gd name="T34" fmla="*/ 381 w 1228"/>
                  <a:gd name="T35" fmla="*/ 124 h 366"/>
                  <a:gd name="T36" fmla="*/ 348 w 1228"/>
                  <a:gd name="T37" fmla="*/ 164 h 366"/>
                  <a:gd name="T38" fmla="*/ 407 w 1228"/>
                  <a:gd name="T39" fmla="*/ 144 h 366"/>
                  <a:gd name="T40" fmla="*/ 481 w 1228"/>
                  <a:gd name="T41" fmla="*/ 73 h 366"/>
                  <a:gd name="T42" fmla="*/ 656 w 1228"/>
                  <a:gd name="T43" fmla="*/ 89 h 366"/>
                  <a:gd name="T44" fmla="*/ 600 w 1228"/>
                  <a:gd name="T45" fmla="*/ 87 h 366"/>
                  <a:gd name="T46" fmla="*/ 439 w 1228"/>
                  <a:gd name="T47" fmla="*/ 116 h 366"/>
                  <a:gd name="T48" fmla="*/ 648 w 1228"/>
                  <a:gd name="T49" fmla="*/ 172 h 366"/>
                  <a:gd name="T50" fmla="*/ 673 w 1228"/>
                  <a:gd name="T51" fmla="*/ 140 h 366"/>
                  <a:gd name="T52" fmla="*/ 806 w 1228"/>
                  <a:gd name="T53" fmla="*/ 180 h 366"/>
                  <a:gd name="T54" fmla="*/ 686 w 1228"/>
                  <a:gd name="T55" fmla="*/ 180 h 366"/>
                  <a:gd name="T56" fmla="*/ 763 w 1228"/>
                  <a:gd name="T57" fmla="*/ 218 h 366"/>
                  <a:gd name="T58" fmla="*/ 725 w 1228"/>
                  <a:gd name="T59" fmla="*/ 243 h 366"/>
                  <a:gd name="T60" fmla="*/ 1007 w 1228"/>
                  <a:gd name="T61" fmla="*/ 294 h 366"/>
                  <a:gd name="T62" fmla="*/ 1022 w 1228"/>
                  <a:gd name="T63" fmla="*/ 314 h 366"/>
                  <a:gd name="T64" fmla="*/ 1192 w 1228"/>
                  <a:gd name="T65" fmla="*/ 348 h 366"/>
                  <a:gd name="T66" fmla="*/ 1006 w 1228"/>
                  <a:gd name="T67" fmla="*/ 340 h 366"/>
                  <a:gd name="T68" fmla="*/ 991 w 1228"/>
                  <a:gd name="T69" fmla="*/ 303 h 366"/>
                  <a:gd name="T70" fmla="*/ 739 w 1228"/>
                  <a:gd name="T71" fmla="*/ 258 h 366"/>
                  <a:gd name="T72" fmla="*/ 923 w 1228"/>
                  <a:gd name="T73" fmla="*/ 316 h 366"/>
                  <a:gd name="T74" fmla="*/ 696 w 1228"/>
                  <a:gd name="T75" fmla="*/ 267 h 366"/>
                  <a:gd name="T76" fmla="*/ 734 w 1228"/>
                  <a:gd name="T77" fmla="*/ 309 h 366"/>
                  <a:gd name="T78" fmla="*/ 570 w 1228"/>
                  <a:gd name="T79" fmla="*/ 230 h 366"/>
                  <a:gd name="T80" fmla="*/ 486 w 1228"/>
                  <a:gd name="T81" fmla="*/ 154 h 366"/>
                  <a:gd name="T82" fmla="*/ 257 w 1228"/>
                  <a:gd name="T83" fmla="*/ 204 h 366"/>
                  <a:gd name="T84" fmla="*/ 79 w 1228"/>
                  <a:gd name="T85" fmla="*/ 290 h 366"/>
                  <a:gd name="T86" fmla="*/ 46 w 1228"/>
                  <a:gd name="T87" fmla="*/ 291 h 366"/>
                  <a:gd name="T88" fmla="*/ 176 w 1228"/>
                  <a:gd name="T89" fmla="*/ 192 h 366"/>
                  <a:gd name="T90" fmla="*/ 117 w 1228"/>
                  <a:gd name="T91" fmla="*/ 230 h 366"/>
                  <a:gd name="T92" fmla="*/ 112 w 1228"/>
                  <a:gd name="T93" fmla="*/ 196 h 366"/>
                  <a:gd name="T94" fmla="*/ 999 w 1228"/>
                  <a:gd name="T95" fmla="*/ 313 h 366"/>
                  <a:gd name="T96" fmla="*/ 612 w 1228"/>
                  <a:gd name="T97" fmla="*/ 212 h 366"/>
                  <a:gd name="T98" fmla="*/ 622 w 1228"/>
                  <a:gd name="T99" fmla="*/ 246 h 366"/>
                  <a:gd name="T100" fmla="*/ 622 w 1228"/>
                  <a:gd name="T101" fmla="*/ 237 h 366"/>
                  <a:gd name="T102" fmla="*/ 460 w 1228"/>
                  <a:gd name="T103" fmla="*/ 150 h 366"/>
                  <a:gd name="T104" fmla="*/ 460 w 1228"/>
                  <a:gd name="T105" fmla="*/ 150 h 366"/>
                  <a:gd name="T106" fmla="*/ 402 w 1228"/>
                  <a:gd name="T107" fmla="*/ 172 h 366"/>
                  <a:gd name="T108" fmla="*/ 241 w 1228"/>
                  <a:gd name="T109" fmla="*/ 200 h 366"/>
                  <a:gd name="T110" fmla="*/ 140 w 1228"/>
                  <a:gd name="T111" fmla="*/ 179 h 3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228" h="366">
                    <a:moveTo>
                      <a:pt x="82" y="195"/>
                    </a:moveTo>
                    <a:cubicBezTo>
                      <a:pt x="72" y="198"/>
                      <a:pt x="66" y="206"/>
                      <a:pt x="56" y="204"/>
                    </a:cubicBezTo>
                    <a:cubicBezTo>
                      <a:pt x="53" y="202"/>
                      <a:pt x="53" y="195"/>
                      <a:pt x="59" y="194"/>
                    </a:cubicBezTo>
                    <a:cubicBezTo>
                      <a:pt x="72" y="195"/>
                      <a:pt x="82" y="187"/>
                      <a:pt x="94" y="184"/>
                    </a:cubicBezTo>
                    <a:cubicBezTo>
                      <a:pt x="112" y="183"/>
                      <a:pt x="123" y="172"/>
                      <a:pt x="140" y="170"/>
                    </a:cubicBezTo>
                    <a:cubicBezTo>
                      <a:pt x="140" y="168"/>
                      <a:pt x="142" y="167"/>
                      <a:pt x="140" y="164"/>
                    </a:cubicBezTo>
                    <a:cubicBezTo>
                      <a:pt x="133" y="174"/>
                      <a:pt x="123" y="163"/>
                      <a:pt x="119" y="170"/>
                    </a:cubicBezTo>
                    <a:cubicBezTo>
                      <a:pt x="102" y="168"/>
                      <a:pt x="94" y="182"/>
                      <a:pt x="79" y="180"/>
                    </a:cubicBezTo>
                    <a:cubicBezTo>
                      <a:pt x="81" y="176"/>
                      <a:pt x="87" y="174"/>
                      <a:pt x="94" y="172"/>
                    </a:cubicBezTo>
                    <a:cubicBezTo>
                      <a:pt x="102" y="167"/>
                      <a:pt x="114" y="166"/>
                      <a:pt x="119" y="159"/>
                    </a:cubicBezTo>
                    <a:cubicBezTo>
                      <a:pt x="125" y="156"/>
                      <a:pt x="132" y="154"/>
                      <a:pt x="140" y="155"/>
                    </a:cubicBezTo>
                    <a:cubicBezTo>
                      <a:pt x="147" y="143"/>
                      <a:pt x="161" y="143"/>
                      <a:pt x="176" y="142"/>
                    </a:cubicBezTo>
                    <a:cubicBezTo>
                      <a:pt x="178" y="143"/>
                      <a:pt x="181" y="143"/>
                      <a:pt x="181" y="146"/>
                    </a:cubicBezTo>
                    <a:cubicBezTo>
                      <a:pt x="176" y="152"/>
                      <a:pt x="168" y="152"/>
                      <a:pt x="160" y="152"/>
                    </a:cubicBezTo>
                    <a:cubicBezTo>
                      <a:pt x="155" y="158"/>
                      <a:pt x="150" y="163"/>
                      <a:pt x="148" y="168"/>
                    </a:cubicBezTo>
                    <a:cubicBezTo>
                      <a:pt x="153" y="170"/>
                      <a:pt x="152" y="180"/>
                      <a:pt x="160" y="176"/>
                    </a:cubicBezTo>
                    <a:cubicBezTo>
                      <a:pt x="166" y="176"/>
                      <a:pt x="181" y="163"/>
                      <a:pt x="185" y="176"/>
                    </a:cubicBezTo>
                    <a:cubicBezTo>
                      <a:pt x="191" y="179"/>
                      <a:pt x="186" y="171"/>
                      <a:pt x="189" y="170"/>
                    </a:cubicBezTo>
                    <a:cubicBezTo>
                      <a:pt x="188" y="167"/>
                      <a:pt x="188" y="164"/>
                      <a:pt x="185" y="164"/>
                    </a:cubicBezTo>
                    <a:cubicBezTo>
                      <a:pt x="176" y="158"/>
                      <a:pt x="186" y="155"/>
                      <a:pt x="189" y="151"/>
                    </a:cubicBezTo>
                    <a:cubicBezTo>
                      <a:pt x="198" y="152"/>
                      <a:pt x="204" y="143"/>
                      <a:pt x="211" y="151"/>
                    </a:cubicBezTo>
                    <a:cubicBezTo>
                      <a:pt x="216" y="144"/>
                      <a:pt x="227" y="146"/>
                      <a:pt x="236" y="143"/>
                    </a:cubicBezTo>
                    <a:cubicBezTo>
                      <a:pt x="241" y="139"/>
                      <a:pt x="249" y="143"/>
                      <a:pt x="252" y="147"/>
                    </a:cubicBezTo>
                    <a:cubicBezTo>
                      <a:pt x="255" y="148"/>
                      <a:pt x="255" y="154"/>
                      <a:pt x="252" y="155"/>
                    </a:cubicBezTo>
                    <a:cubicBezTo>
                      <a:pt x="234" y="155"/>
                      <a:pt x="218" y="154"/>
                      <a:pt x="201" y="158"/>
                    </a:cubicBezTo>
                    <a:cubicBezTo>
                      <a:pt x="198" y="160"/>
                      <a:pt x="198" y="160"/>
                      <a:pt x="198" y="160"/>
                    </a:cubicBezTo>
                    <a:cubicBezTo>
                      <a:pt x="194" y="163"/>
                      <a:pt x="199" y="164"/>
                      <a:pt x="201" y="164"/>
                    </a:cubicBezTo>
                    <a:cubicBezTo>
                      <a:pt x="211" y="162"/>
                      <a:pt x="219" y="167"/>
                      <a:pt x="229" y="167"/>
                    </a:cubicBezTo>
                    <a:cubicBezTo>
                      <a:pt x="252" y="164"/>
                      <a:pt x="270" y="158"/>
                      <a:pt x="293" y="156"/>
                    </a:cubicBezTo>
                    <a:cubicBezTo>
                      <a:pt x="297" y="158"/>
                      <a:pt x="302" y="159"/>
                      <a:pt x="302" y="163"/>
                    </a:cubicBezTo>
                    <a:cubicBezTo>
                      <a:pt x="283" y="170"/>
                      <a:pt x="262" y="171"/>
                      <a:pt x="244" y="174"/>
                    </a:cubicBezTo>
                    <a:cubicBezTo>
                      <a:pt x="239" y="172"/>
                      <a:pt x="239" y="172"/>
                      <a:pt x="239" y="172"/>
                    </a:cubicBezTo>
                    <a:cubicBezTo>
                      <a:pt x="227" y="172"/>
                      <a:pt x="218" y="179"/>
                      <a:pt x="206" y="176"/>
                    </a:cubicBezTo>
                    <a:cubicBezTo>
                      <a:pt x="194" y="178"/>
                      <a:pt x="188" y="180"/>
                      <a:pt x="185" y="188"/>
                    </a:cubicBezTo>
                    <a:cubicBezTo>
                      <a:pt x="183" y="194"/>
                      <a:pt x="185" y="199"/>
                      <a:pt x="189" y="200"/>
                    </a:cubicBezTo>
                    <a:cubicBezTo>
                      <a:pt x="199" y="200"/>
                      <a:pt x="199" y="191"/>
                      <a:pt x="208" y="188"/>
                    </a:cubicBezTo>
                    <a:cubicBezTo>
                      <a:pt x="214" y="186"/>
                      <a:pt x="224" y="188"/>
                      <a:pt x="231" y="191"/>
                    </a:cubicBezTo>
                    <a:cubicBezTo>
                      <a:pt x="239" y="188"/>
                      <a:pt x="249" y="194"/>
                      <a:pt x="257" y="190"/>
                    </a:cubicBezTo>
                    <a:cubicBezTo>
                      <a:pt x="275" y="198"/>
                      <a:pt x="300" y="199"/>
                      <a:pt x="318" y="199"/>
                    </a:cubicBezTo>
                    <a:cubicBezTo>
                      <a:pt x="338" y="194"/>
                      <a:pt x="356" y="188"/>
                      <a:pt x="376" y="183"/>
                    </a:cubicBezTo>
                    <a:cubicBezTo>
                      <a:pt x="384" y="183"/>
                      <a:pt x="391" y="178"/>
                      <a:pt x="399" y="175"/>
                    </a:cubicBezTo>
                    <a:cubicBezTo>
                      <a:pt x="396" y="172"/>
                      <a:pt x="394" y="168"/>
                      <a:pt x="389" y="170"/>
                    </a:cubicBezTo>
                    <a:cubicBezTo>
                      <a:pt x="377" y="172"/>
                      <a:pt x="364" y="172"/>
                      <a:pt x="353" y="174"/>
                    </a:cubicBezTo>
                    <a:cubicBezTo>
                      <a:pt x="336" y="171"/>
                      <a:pt x="340" y="186"/>
                      <a:pt x="331" y="188"/>
                    </a:cubicBezTo>
                    <a:cubicBezTo>
                      <a:pt x="323" y="187"/>
                      <a:pt x="328" y="179"/>
                      <a:pt x="323" y="176"/>
                    </a:cubicBezTo>
                    <a:cubicBezTo>
                      <a:pt x="320" y="176"/>
                      <a:pt x="316" y="176"/>
                      <a:pt x="313" y="178"/>
                    </a:cubicBezTo>
                    <a:cubicBezTo>
                      <a:pt x="295" y="183"/>
                      <a:pt x="274" y="183"/>
                      <a:pt x="257" y="188"/>
                    </a:cubicBezTo>
                    <a:cubicBezTo>
                      <a:pt x="252" y="188"/>
                      <a:pt x="249" y="186"/>
                      <a:pt x="249" y="183"/>
                    </a:cubicBezTo>
                    <a:cubicBezTo>
                      <a:pt x="267" y="180"/>
                      <a:pt x="280" y="172"/>
                      <a:pt x="298" y="170"/>
                    </a:cubicBezTo>
                    <a:cubicBezTo>
                      <a:pt x="307" y="171"/>
                      <a:pt x="316" y="166"/>
                      <a:pt x="326" y="168"/>
                    </a:cubicBezTo>
                    <a:cubicBezTo>
                      <a:pt x="333" y="162"/>
                      <a:pt x="338" y="152"/>
                      <a:pt x="335" y="144"/>
                    </a:cubicBezTo>
                    <a:cubicBezTo>
                      <a:pt x="333" y="140"/>
                      <a:pt x="330" y="140"/>
                      <a:pt x="326" y="140"/>
                    </a:cubicBezTo>
                    <a:cubicBezTo>
                      <a:pt x="315" y="128"/>
                      <a:pt x="297" y="128"/>
                      <a:pt x="280" y="128"/>
                    </a:cubicBezTo>
                    <a:cubicBezTo>
                      <a:pt x="267" y="131"/>
                      <a:pt x="255" y="124"/>
                      <a:pt x="241" y="124"/>
                    </a:cubicBezTo>
                    <a:cubicBezTo>
                      <a:pt x="226" y="124"/>
                      <a:pt x="213" y="116"/>
                      <a:pt x="201" y="109"/>
                    </a:cubicBezTo>
                    <a:cubicBezTo>
                      <a:pt x="201" y="108"/>
                      <a:pt x="199" y="107"/>
                      <a:pt x="203" y="105"/>
                    </a:cubicBezTo>
                    <a:cubicBezTo>
                      <a:pt x="206" y="104"/>
                      <a:pt x="213" y="107"/>
                      <a:pt x="216" y="108"/>
                    </a:cubicBezTo>
                    <a:cubicBezTo>
                      <a:pt x="244" y="84"/>
                      <a:pt x="244" y="84"/>
                      <a:pt x="244" y="84"/>
                    </a:cubicBezTo>
                    <a:cubicBezTo>
                      <a:pt x="244" y="85"/>
                      <a:pt x="244" y="85"/>
                      <a:pt x="244" y="85"/>
                    </a:cubicBezTo>
                    <a:cubicBezTo>
                      <a:pt x="244" y="87"/>
                      <a:pt x="246" y="88"/>
                      <a:pt x="247" y="87"/>
                    </a:cubicBezTo>
                    <a:cubicBezTo>
                      <a:pt x="251" y="83"/>
                      <a:pt x="244" y="81"/>
                      <a:pt x="244" y="79"/>
                    </a:cubicBezTo>
                    <a:cubicBezTo>
                      <a:pt x="247" y="75"/>
                      <a:pt x="255" y="75"/>
                      <a:pt x="260" y="75"/>
                    </a:cubicBezTo>
                    <a:cubicBezTo>
                      <a:pt x="262" y="76"/>
                      <a:pt x="267" y="79"/>
                      <a:pt x="265" y="81"/>
                    </a:cubicBezTo>
                    <a:cubicBezTo>
                      <a:pt x="231" y="105"/>
                      <a:pt x="231" y="105"/>
                      <a:pt x="231" y="105"/>
                    </a:cubicBezTo>
                    <a:cubicBezTo>
                      <a:pt x="227" y="111"/>
                      <a:pt x="227" y="111"/>
                      <a:pt x="227" y="111"/>
                    </a:cubicBezTo>
                    <a:cubicBezTo>
                      <a:pt x="237" y="116"/>
                      <a:pt x="249" y="116"/>
                      <a:pt x="260" y="119"/>
                    </a:cubicBezTo>
                    <a:cubicBezTo>
                      <a:pt x="274" y="115"/>
                      <a:pt x="290" y="119"/>
                      <a:pt x="303" y="116"/>
                    </a:cubicBezTo>
                    <a:cubicBezTo>
                      <a:pt x="313" y="91"/>
                      <a:pt x="321" y="65"/>
                      <a:pt x="330" y="40"/>
                    </a:cubicBezTo>
                    <a:cubicBezTo>
                      <a:pt x="336" y="33"/>
                      <a:pt x="328" y="22"/>
                      <a:pt x="340" y="18"/>
                    </a:cubicBezTo>
                    <a:cubicBezTo>
                      <a:pt x="348" y="18"/>
                      <a:pt x="354" y="14"/>
                      <a:pt x="363" y="17"/>
                    </a:cubicBezTo>
                    <a:cubicBezTo>
                      <a:pt x="382" y="13"/>
                      <a:pt x="401" y="16"/>
                      <a:pt x="424" y="14"/>
                    </a:cubicBezTo>
                    <a:cubicBezTo>
                      <a:pt x="435" y="6"/>
                      <a:pt x="447" y="1"/>
                      <a:pt x="462" y="0"/>
                    </a:cubicBezTo>
                    <a:cubicBezTo>
                      <a:pt x="467" y="1"/>
                      <a:pt x="470" y="2"/>
                      <a:pt x="470" y="6"/>
                    </a:cubicBezTo>
                    <a:cubicBezTo>
                      <a:pt x="470" y="10"/>
                      <a:pt x="465" y="12"/>
                      <a:pt x="462" y="14"/>
                    </a:cubicBezTo>
                    <a:cubicBezTo>
                      <a:pt x="427" y="22"/>
                      <a:pt x="389" y="29"/>
                      <a:pt x="353" y="29"/>
                    </a:cubicBezTo>
                    <a:cubicBezTo>
                      <a:pt x="336" y="40"/>
                      <a:pt x="338" y="57"/>
                      <a:pt x="328" y="71"/>
                    </a:cubicBezTo>
                    <a:cubicBezTo>
                      <a:pt x="325" y="76"/>
                      <a:pt x="328" y="81"/>
                      <a:pt x="330" y="85"/>
                    </a:cubicBezTo>
                    <a:cubicBezTo>
                      <a:pt x="321" y="93"/>
                      <a:pt x="318" y="104"/>
                      <a:pt x="315" y="113"/>
                    </a:cubicBezTo>
                    <a:cubicBezTo>
                      <a:pt x="316" y="117"/>
                      <a:pt x="325" y="117"/>
                      <a:pt x="330" y="117"/>
                    </a:cubicBezTo>
                    <a:cubicBezTo>
                      <a:pt x="344" y="113"/>
                      <a:pt x="346" y="101"/>
                      <a:pt x="348" y="92"/>
                    </a:cubicBezTo>
                    <a:cubicBezTo>
                      <a:pt x="354" y="83"/>
                      <a:pt x="366" y="71"/>
                      <a:pt x="359" y="60"/>
                    </a:cubicBezTo>
                    <a:cubicBezTo>
                      <a:pt x="358" y="55"/>
                      <a:pt x="366" y="57"/>
                      <a:pt x="369" y="55"/>
                    </a:cubicBezTo>
                    <a:cubicBezTo>
                      <a:pt x="377" y="53"/>
                      <a:pt x="384" y="52"/>
                      <a:pt x="392" y="56"/>
                    </a:cubicBezTo>
                    <a:cubicBezTo>
                      <a:pt x="394" y="57"/>
                      <a:pt x="392" y="60"/>
                      <a:pt x="392" y="61"/>
                    </a:cubicBezTo>
                    <a:cubicBezTo>
                      <a:pt x="368" y="75"/>
                      <a:pt x="358" y="93"/>
                      <a:pt x="348" y="112"/>
                    </a:cubicBezTo>
                    <a:cubicBezTo>
                      <a:pt x="351" y="117"/>
                      <a:pt x="358" y="116"/>
                      <a:pt x="363" y="116"/>
                    </a:cubicBezTo>
                    <a:cubicBezTo>
                      <a:pt x="373" y="116"/>
                      <a:pt x="368" y="108"/>
                      <a:pt x="374" y="104"/>
                    </a:cubicBezTo>
                    <a:cubicBezTo>
                      <a:pt x="379" y="103"/>
                      <a:pt x="386" y="97"/>
                      <a:pt x="391" y="103"/>
                    </a:cubicBezTo>
                    <a:cubicBezTo>
                      <a:pt x="386" y="109"/>
                      <a:pt x="377" y="115"/>
                      <a:pt x="373" y="121"/>
                    </a:cubicBezTo>
                    <a:cubicBezTo>
                      <a:pt x="374" y="124"/>
                      <a:pt x="377" y="125"/>
                      <a:pt x="381" y="124"/>
                    </a:cubicBezTo>
                    <a:cubicBezTo>
                      <a:pt x="384" y="125"/>
                      <a:pt x="384" y="128"/>
                      <a:pt x="384" y="131"/>
                    </a:cubicBezTo>
                    <a:cubicBezTo>
                      <a:pt x="387" y="132"/>
                      <a:pt x="389" y="132"/>
                      <a:pt x="392" y="131"/>
                    </a:cubicBezTo>
                    <a:cubicBezTo>
                      <a:pt x="394" y="133"/>
                      <a:pt x="394" y="137"/>
                      <a:pt x="391" y="139"/>
                    </a:cubicBezTo>
                    <a:cubicBezTo>
                      <a:pt x="377" y="140"/>
                      <a:pt x="364" y="140"/>
                      <a:pt x="354" y="146"/>
                    </a:cubicBezTo>
                    <a:cubicBezTo>
                      <a:pt x="351" y="152"/>
                      <a:pt x="344" y="158"/>
                      <a:pt x="348" y="164"/>
                    </a:cubicBezTo>
                    <a:cubicBezTo>
                      <a:pt x="363" y="163"/>
                      <a:pt x="379" y="163"/>
                      <a:pt x="394" y="159"/>
                    </a:cubicBezTo>
                    <a:cubicBezTo>
                      <a:pt x="402" y="171"/>
                      <a:pt x="412" y="156"/>
                      <a:pt x="422" y="156"/>
                    </a:cubicBezTo>
                    <a:cubicBezTo>
                      <a:pt x="425" y="146"/>
                      <a:pt x="435" y="135"/>
                      <a:pt x="429" y="125"/>
                    </a:cubicBezTo>
                    <a:cubicBezTo>
                      <a:pt x="414" y="128"/>
                      <a:pt x="420" y="140"/>
                      <a:pt x="412" y="147"/>
                    </a:cubicBezTo>
                    <a:cubicBezTo>
                      <a:pt x="407" y="144"/>
                      <a:pt x="407" y="144"/>
                      <a:pt x="407" y="144"/>
                    </a:cubicBezTo>
                    <a:cubicBezTo>
                      <a:pt x="407" y="137"/>
                      <a:pt x="402" y="133"/>
                      <a:pt x="399" y="128"/>
                    </a:cubicBezTo>
                    <a:cubicBezTo>
                      <a:pt x="407" y="128"/>
                      <a:pt x="409" y="120"/>
                      <a:pt x="414" y="117"/>
                    </a:cubicBezTo>
                    <a:cubicBezTo>
                      <a:pt x="414" y="109"/>
                      <a:pt x="427" y="104"/>
                      <a:pt x="427" y="96"/>
                    </a:cubicBezTo>
                    <a:cubicBezTo>
                      <a:pt x="443" y="87"/>
                      <a:pt x="417" y="80"/>
                      <a:pt x="429" y="71"/>
                    </a:cubicBezTo>
                    <a:cubicBezTo>
                      <a:pt x="447" y="67"/>
                      <a:pt x="463" y="71"/>
                      <a:pt x="481" y="73"/>
                    </a:cubicBezTo>
                    <a:cubicBezTo>
                      <a:pt x="491" y="71"/>
                      <a:pt x="509" y="80"/>
                      <a:pt x="513" y="68"/>
                    </a:cubicBezTo>
                    <a:cubicBezTo>
                      <a:pt x="531" y="65"/>
                      <a:pt x="549" y="76"/>
                      <a:pt x="567" y="72"/>
                    </a:cubicBezTo>
                    <a:cubicBezTo>
                      <a:pt x="574" y="77"/>
                      <a:pt x="584" y="77"/>
                      <a:pt x="592" y="79"/>
                    </a:cubicBezTo>
                    <a:cubicBezTo>
                      <a:pt x="595" y="79"/>
                      <a:pt x="598" y="83"/>
                      <a:pt x="600" y="81"/>
                    </a:cubicBezTo>
                    <a:cubicBezTo>
                      <a:pt x="618" y="85"/>
                      <a:pt x="638" y="87"/>
                      <a:pt x="656" y="89"/>
                    </a:cubicBezTo>
                    <a:cubicBezTo>
                      <a:pt x="668" y="95"/>
                      <a:pt x="683" y="89"/>
                      <a:pt x="693" y="95"/>
                    </a:cubicBezTo>
                    <a:cubicBezTo>
                      <a:pt x="693" y="97"/>
                      <a:pt x="694" y="100"/>
                      <a:pt x="691" y="101"/>
                    </a:cubicBezTo>
                    <a:cubicBezTo>
                      <a:pt x="686" y="103"/>
                      <a:pt x="683" y="108"/>
                      <a:pt x="676" y="104"/>
                    </a:cubicBezTo>
                    <a:cubicBezTo>
                      <a:pt x="661" y="117"/>
                      <a:pt x="651" y="97"/>
                      <a:pt x="636" y="97"/>
                    </a:cubicBezTo>
                    <a:cubicBezTo>
                      <a:pt x="623" y="95"/>
                      <a:pt x="610" y="92"/>
                      <a:pt x="600" y="87"/>
                    </a:cubicBezTo>
                    <a:cubicBezTo>
                      <a:pt x="580" y="85"/>
                      <a:pt x="562" y="77"/>
                      <a:pt x="542" y="77"/>
                    </a:cubicBezTo>
                    <a:cubicBezTo>
                      <a:pt x="521" y="97"/>
                      <a:pt x="490" y="79"/>
                      <a:pt x="465" y="81"/>
                    </a:cubicBezTo>
                    <a:cubicBezTo>
                      <a:pt x="455" y="73"/>
                      <a:pt x="453" y="88"/>
                      <a:pt x="445" y="89"/>
                    </a:cubicBezTo>
                    <a:cubicBezTo>
                      <a:pt x="443" y="91"/>
                      <a:pt x="445" y="93"/>
                      <a:pt x="445" y="96"/>
                    </a:cubicBezTo>
                    <a:cubicBezTo>
                      <a:pt x="442" y="101"/>
                      <a:pt x="432" y="109"/>
                      <a:pt x="439" y="116"/>
                    </a:cubicBezTo>
                    <a:cubicBezTo>
                      <a:pt x="453" y="115"/>
                      <a:pt x="463" y="121"/>
                      <a:pt x="476" y="117"/>
                    </a:cubicBezTo>
                    <a:cubicBezTo>
                      <a:pt x="488" y="121"/>
                      <a:pt x="505" y="120"/>
                      <a:pt x="516" y="121"/>
                    </a:cubicBezTo>
                    <a:cubicBezTo>
                      <a:pt x="519" y="125"/>
                      <a:pt x="516" y="129"/>
                      <a:pt x="513" y="132"/>
                    </a:cubicBezTo>
                    <a:cubicBezTo>
                      <a:pt x="524" y="146"/>
                      <a:pt x="547" y="147"/>
                      <a:pt x="565" y="152"/>
                    </a:cubicBezTo>
                    <a:cubicBezTo>
                      <a:pt x="590" y="164"/>
                      <a:pt x="620" y="168"/>
                      <a:pt x="648" y="172"/>
                    </a:cubicBezTo>
                    <a:cubicBezTo>
                      <a:pt x="658" y="171"/>
                      <a:pt x="658" y="162"/>
                      <a:pt x="661" y="156"/>
                    </a:cubicBezTo>
                    <a:cubicBezTo>
                      <a:pt x="663" y="155"/>
                      <a:pt x="668" y="155"/>
                      <a:pt x="666" y="152"/>
                    </a:cubicBezTo>
                    <a:cubicBezTo>
                      <a:pt x="645" y="151"/>
                      <a:pt x="625" y="144"/>
                      <a:pt x="605" y="143"/>
                    </a:cubicBezTo>
                    <a:cubicBezTo>
                      <a:pt x="598" y="140"/>
                      <a:pt x="585" y="143"/>
                      <a:pt x="590" y="133"/>
                    </a:cubicBezTo>
                    <a:cubicBezTo>
                      <a:pt x="617" y="136"/>
                      <a:pt x="645" y="143"/>
                      <a:pt x="673" y="140"/>
                    </a:cubicBezTo>
                    <a:cubicBezTo>
                      <a:pt x="683" y="140"/>
                      <a:pt x="696" y="137"/>
                      <a:pt x="707" y="143"/>
                    </a:cubicBezTo>
                    <a:cubicBezTo>
                      <a:pt x="709" y="146"/>
                      <a:pt x="707" y="150"/>
                      <a:pt x="702" y="151"/>
                    </a:cubicBezTo>
                    <a:cubicBezTo>
                      <a:pt x="693" y="152"/>
                      <a:pt x="681" y="151"/>
                      <a:pt x="673" y="152"/>
                    </a:cubicBezTo>
                    <a:cubicBezTo>
                      <a:pt x="681" y="158"/>
                      <a:pt x="681" y="167"/>
                      <a:pt x="691" y="171"/>
                    </a:cubicBezTo>
                    <a:cubicBezTo>
                      <a:pt x="727" y="175"/>
                      <a:pt x="767" y="182"/>
                      <a:pt x="806" y="180"/>
                    </a:cubicBezTo>
                    <a:cubicBezTo>
                      <a:pt x="811" y="180"/>
                      <a:pt x="818" y="183"/>
                      <a:pt x="815" y="188"/>
                    </a:cubicBezTo>
                    <a:cubicBezTo>
                      <a:pt x="811" y="196"/>
                      <a:pt x="800" y="191"/>
                      <a:pt x="791" y="195"/>
                    </a:cubicBezTo>
                    <a:cubicBezTo>
                      <a:pt x="782" y="191"/>
                      <a:pt x="772" y="187"/>
                      <a:pt x="760" y="190"/>
                    </a:cubicBezTo>
                    <a:cubicBezTo>
                      <a:pt x="749" y="187"/>
                      <a:pt x="735" y="184"/>
                      <a:pt x="724" y="184"/>
                    </a:cubicBezTo>
                    <a:cubicBezTo>
                      <a:pt x="709" y="184"/>
                      <a:pt x="701" y="179"/>
                      <a:pt x="686" y="180"/>
                    </a:cubicBezTo>
                    <a:cubicBezTo>
                      <a:pt x="674" y="196"/>
                      <a:pt x="653" y="183"/>
                      <a:pt x="638" y="187"/>
                    </a:cubicBezTo>
                    <a:cubicBezTo>
                      <a:pt x="638" y="191"/>
                      <a:pt x="641" y="198"/>
                      <a:pt x="648" y="200"/>
                    </a:cubicBezTo>
                    <a:cubicBezTo>
                      <a:pt x="655" y="203"/>
                      <a:pt x="658" y="196"/>
                      <a:pt x="663" y="198"/>
                    </a:cubicBezTo>
                    <a:cubicBezTo>
                      <a:pt x="669" y="196"/>
                      <a:pt x="671" y="202"/>
                      <a:pt x="674" y="204"/>
                    </a:cubicBezTo>
                    <a:cubicBezTo>
                      <a:pt x="702" y="214"/>
                      <a:pt x="732" y="218"/>
                      <a:pt x="763" y="218"/>
                    </a:cubicBezTo>
                    <a:cubicBezTo>
                      <a:pt x="767" y="219"/>
                      <a:pt x="773" y="222"/>
                      <a:pt x="770" y="226"/>
                    </a:cubicBezTo>
                    <a:cubicBezTo>
                      <a:pt x="752" y="237"/>
                      <a:pt x="737" y="221"/>
                      <a:pt x="717" y="223"/>
                    </a:cubicBezTo>
                    <a:cubicBezTo>
                      <a:pt x="704" y="222"/>
                      <a:pt x="693" y="218"/>
                      <a:pt x="679" y="219"/>
                    </a:cubicBezTo>
                    <a:cubicBezTo>
                      <a:pt x="678" y="221"/>
                      <a:pt x="679" y="222"/>
                      <a:pt x="681" y="222"/>
                    </a:cubicBezTo>
                    <a:cubicBezTo>
                      <a:pt x="691" y="234"/>
                      <a:pt x="709" y="238"/>
                      <a:pt x="725" y="243"/>
                    </a:cubicBezTo>
                    <a:cubicBezTo>
                      <a:pt x="750" y="247"/>
                      <a:pt x="775" y="253"/>
                      <a:pt x="800" y="254"/>
                    </a:cubicBezTo>
                    <a:cubicBezTo>
                      <a:pt x="806" y="255"/>
                      <a:pt x="811" y="263"/>
                      <a:pt x="819" y="261"/>
                    </a:cubicBezTo>
                    <a:cubicBezTo>
                      <a:pt x="859" y="273"/>
                      <a:pt x="900" y="277"/>
                      <a:pt x="942" y="283"/>
                    </a:cubicBezTo>
                    <a:cubicBezTo>
                      <a:pt x="958" y="290"/>
                      <a:pt x="981" y="287"/>
                      <a:pt x="999" y="287"/>
                    </a:cubicBezTo>
                    <a:cubicBezTo>
                      <a:pt x="1003" y="290"/>
                      <a:pt x="1006" y="290"/>
                      <a:pt x="1007" y="294"/>
                    </a:cubicBezTo>
                    <a:cubicBezTo>
                      <a:pt x="1003" y="295"/>
                      <a:pt x="1003" y="299"/>
                      <a:pt x="998" y="301"/>
                    </a:cubicBezTo>
                    <a:cubicBezTo>
                      <a:pt x="1006" y="312"/>
                      <a:pt x="1024" y="303"/>
                      <a:pt x="1037" y="307"/>
                    </a:cubicBezTo>
                    <a:cubicBezTo>
                      <a:pt x="1042" y="307"/>
                      <a:pt x="1049" y="302"/>
                      <a:pt x="1055" y="307"/>
                    </a:cubicBezTo>
                    <a:cubicBezTo>
                      <a:pt x="1059" y="310"/>
                      <a:pt x="1054" y="313"/>
                      <a:pt x="1052" y="316"/>
                    </a:cubicBezTo>
                    <a:cubicBezTo>
                      <a:pt x="1040" y="318"/>
                      <a:pt x="1032" y="316"/>
                      <a:pt x="1022" y="314"/>
                    </a:cubicBezTo>
                    <a:cubicBezTo>
                      <a:pt x="1016" y="317"/>
                      <a:pt x="1009" y="310"/>
                      <a:pt x="1003" y="314"/>
                    </a:cubicBezTo>
                    <a:cubicBezTo>
                      <a:pt x="1011" y="318"/>
                      <a:pt x="1011" y="318"/>
                      <a:pt x="1011" y="318"/>
                    </a:cubicBezTo>
                    <a:cubicBezTo>
                      <a:pt x="1017" y="324"/>
                      <a:pt x="1029" y="318"/>
                      <a:pt x="1036" y="325"/>
                    </a:cubicBezTo>
                    <a:cubicBezTo>
                      <a:pt x="1054" y="328"/>
                      <a:pt x="1072" y="333"/>
                      <a:pt x="1090" y="333"/>
                    </a:cubicBezTo>
                    <a:cubicBezTo>
                      <a:pt x="1123" y="337"/>
                      <a:pt x="1156" y="348"/>
                      <a:pt x="1192" y="348"/>
                    </a:cubicBezTo>
                    <a:cubicBezTo>
                      <a:pt x="1204" y="354"/>
                      <a:pt x="1222" y="345"/>
                      <a:pt x="1228" y="357"/>
                    </a:cubicBezTo>
                    <a:cubicBezTo>
                      <a:pt x="1224" y="364"/>
                      <a:pt x="1212" y="365"/>
                      <a:pt x="1204" y="366"/>
                    </a:cubicBezTo>
                    <a:cubicBezTo>
                      <a:pt x="1171" y="349"/>
                      <a:pt x="1130" y="350"/>
                      <a:pt x="1092" y="342"/>
                    </a:cubicBezTo>
                    <a:cubicBezTo>
                      <a:pt x="1082" y="352"/>
                      <a:pt x="1067" y="346"/>
                      <a:pt x="1052" y="348"/>
                    </a:cubicBezTo>
                    <a:cubicBezTo>
                      <a:pt x="1037" y="346"/>
                      <a:pt x="1021" y="341"/>
                      <a:pt x="1006" y="340"/>
                    </a:cubicBezTo>
                    <a:cubicBezTo>
                      <a:pt x="991" y="334"/>
                      <a:pt x="966" y="338"/>
                      <a:pt x="961" y="321"/>
                    </a:cubicBezTo>
                    <a:cubicBezTo>
                      <a:pt x="963" y="318"/>
                      <a:pt x="966" y="320"/>
                      <a:pt x="968" y="318"/>
                    </a:cubicBezTo>
                    <a:cubicBezTo>
                      <a:pt x="983" y="328"/>
                      <a:pt x="1001" y="333"/>
                      <a:pt x="1021" y="330"/>
                    </a:cubicBezTo>
                    <a:cubicBezTo>
                      <a:pt x="1014" y="325"/>
                      <a:pt x="1003" y="325"/>
                      <a:pt x="993" y="320"/>
                    </a:cubicBezTo>
                    <a:cubicBezTo>
                      <a:pt x="983" y="314"/>
                      <a:pt x="999" y="310"/>
                      <a:pt x="991" y="303"/>
                    </a:cubicBezTo>
                    <a:cubicBezTo>
                      <a:pt x="976" y="307"/>
                      <a:pt x="968" y="289"/>
                      <a:pt x="953" y="295"/>
                    </a:cubicBezTo>
                    <a:cubicBezTo>
                      <a:pt x="912" y="279"/>
                      <a:pt x="861" y="283"/>
                      <a:pt x="819" y="270"/>
                    </a:cubicBezTo>
                    <a:cubicBezTo>
                      <a:pt x="811" y="261"/>
                      <a:pt x="793" y="266"/>
                      <a:pt x="783" y="266"/>
                    </a:cubicBezTo>
                    <a:cubicBezTo>
                      <a:pt x="773" y="262"/>
                      <a:pt x="767" y="261"/>
                      <a:pt x="757" y="261"/>
                    </a:cubicBezTo>
                    <a:cubicBezTo>
                      <a:pt x="752" y="258"/>
                      <a:pt x="744" y="255"/>
                      <a:pt x="739" y="258"/>
                    </a:cubicBezTo>
                    <a:cubicBezTo>
                      <a:pt x="737" y="262"/>
                      <a:pt x="747" y="263"/>
                      <a:pt x="750" y="266"/>
                    </a:cubicBezTo>
                    <a:cubicBezTo>
                      <a:pt x="763" y="277"/>
                      <a:pt x="777" y="286"/>
                      <a:pt x="796" y="285"/>
                    </a:cubicBezTo>
                    <a:cubicBezTo>
                      <a:pt x="808" y="287"/>
                      <a:pt x="818" y="285"/>
                      <a:pt x="828" y="289"/>
                    </a:cubicBezTo>
                    <a:cubicBezTo>
                      <a:pt x="861" y="295"/>
                      <a:pt x="894" y="301"/>
                      <a:pt x="925" y="310"/>
                    </a:cubicBezTo>
                    <a:cubicBezTo>
                      <a:pt x="928" y="312"/>
                      <a:pt x="925" y="314"/>
                      <a:pt x="923" y="316"/>
                    </a:cubicBezTo>
                    <a:cubicBezTo>
                      <a:pt x="920" y="317"/>
                      <a:pt x="915" y="316"/>
                      <a:pt x="912" y="314"/>
                    </a:cubicBezTo>
                    <a:cubicBezTo>
                      <a:pt x="907" y="318"/>
                      <a:pt x="900" y="314"/>
                      <a:pt x="897" y="310"/>
                    </a:cubicBezTo>
                    <a:cubicBezTo>
                      <a:pt x="857" y="302"/>
                      <a:pt x="818" y="295"/>
                      <a:pt x="777" y="291"/>
                    </a:cubicBezTo>
                    <a:cubicBezTo>
                      <a:pt x="762" y="294"/>
                      <a:pt x="762" y="281"/>
                      <a:pt x="750" y="277"/>
                    </a:cubicBezTo>
                    <a:cubicBezTo>
                      <a:pt x="735" y="265"/>
                      <a:pt x="712" y="271"/>
                      <a:pt x="696" y="267"/>
                    </a:cubicBezTo>
                    <a:cubicBezTo>
                      <a:pt x="693" y="265"/>
                      <a:pt x="686" y="265"/>
                      <a:pt x="684" y="265"/>
                    </a:cubicBezTo>
                    <a:cubicBezTo>
                      <a:pt x="689" y="275"/>
                      <a:pt x="702" y="282"/>
                      <a:pt x="711" y="291"/>
                    </a:cubicBezTo>
                    <a:cubicBezTo>
                      <a:pt x="730" y="295"/>
                      <a:pt x="745" y="305"/>
                      <a:pt x="762" y="312"/>
                    </a:cubicBezTo>
                    <a:cubicBezTo>
                      <a:pt x="763" y="312"/>
                      <a:pt x="768" y="316"/>
                      <a:pt x="765" y="317"/>
                    </a:cubicBezTo>
                    <a:cubicBezTo>
                      <a:pt x="754" y="321"/>
                      <a:pt x="742" y="316"/>
                      <a:pt x="734" y="309"/>
                    </a:cubicBezTo>
                    <a:cubicBezTo>
                      <a:pt x="704" y="306"/>
                      <a:pt x="684" y="282"/>
                      <a:pt x="664" y="266"/>
                    </a:cubicBezTo>
                    <a:cubicBezTo>
                      <a:pt x="648" y="258"/>
                      <a:pt x="627" y="259"/>
                      <a:pt x="608" y="254"/>
                    </a:cubicBezTo>
                    <a:cubicBezTo>
                      <a:pt x="592" y="258"/>
                      <a:pt x="580" y="246"/>
                      <a:pt x="564" y="253"/>
                    </a:cubicBezTo>
                    <a:cubicBezTo>
                      <a:pt x="549" y="243"/>
                      <a:pt x="575" y="242"/>
                      <a:pt x="577" y="234"/>
                    </a:cubicBezTo>
                    <a:cubicBezTo>
                      <a:pt x="574" y="234"/>
                      <a:pt x="569" y="234"/>
                      <a:pt x="570" y="230"/>
                    </a:cubicBezTo>
                    <a:cubicBezTo>
                      <a:pt x="575" y="218"/>
                      <a:pt x="597" y="215"/>
                      <a:pt x="600" y="200"/>
                    </a:cubicBezTo>
                    <a:cubicBezTo>
                      <a:pt x="610" y="200"/>
                      <a:pt x="622" y="207"/>
                      <a:pt x="628" y="202"/>
                    </a:cubicBezTo>
                    <a:cubicBezTo>
                      <a:pt x="622" y="195"/>
                      <a:pt x="608" y="188"/>
                      <a:pt x="608" y="179"/>
                    </a:cubicBezTo>
                    <a:cubicBezTo>
                      <a:pt x="590" y="166"/>
                      <a:pt x="564" y="172"/>
                      <a:pt x="546" y="159"/>
                    </a:cubicBezTo>
                    <a:cubicBezTo>
                      <a:pt x="526" y="158"/>
                      <a:pt x="506" y="143"/>
                      <a:pt x="486" y="154"/>
                    </a:cubicBezTo>
                    <a:cubicBezTo>
                      <a:pt x="475" y="162"/>
                      <a:pt x="460" y="162"/>
                      <a:pt x="452" y="170"/>
                    </a:cubicBezTo>
                    <a:cubicBezTo>
                      <a:pt x="435" y="175"/>
                      <a:pt x="422" y="184"/>
                      <a:pt x="407" y="186"/>
                    </a:cubicBezTo>
                    <a:cubicBezTo>
                      <a:pt x="401" y="192"/>
                      <a:pt x="392" y="190"/>
                      <a:pt x="386" y="195"/>
                    </a:cubicBezTo>
                    <a:cubicBezTo>
                      <a:pt x="358" y="199"/>
                      <a:pt x="331" y="207"/>
                      <a:pt x="303" y="210"/>
                    </a:cubicBezTo>
                    <a:cubicBezTo>
                      <a:pt x="288" y="208"/>
                      <a:pt x="274" y="203"/>
                      <a:pt x="257" y="204"/>
                    </a:cubicBezTo>
                    <a:cubicBezTo>
                      <a:pt x="247" y="207"/>
                      <a:pt x="237" y="204"/>
                      <a:pt x="229" y="207"/>
                    </a:cubicBezTo>
                    <a:cubicBezTo>
                      <a:pt x="221" y="200"/>
                      <a:pt x="219" y="214"/>
                      <a:pt x="211" y="210"/>
                    </a:cubicBezTo>
                    <a:cubicBezTo>
                      <a:pt x="191" y="225"/>
                      <a:pt x="163" y="237"/>
                      <a:pt x="148" y="255"/>
                    </a:cubicBezTo>
                    <a:cubicBezTo>
                      <a:pt x="127" y="265"/>
                      <a:pt x="112" y="279"/>
                      <a:pt x="91" y="291"/>
                    </a:cubicBezTo>
                    <a:cubicBezTo>
                      <a:pt x="87" y="293"/>
                      <a:pt x="81" y="294"/>
                      <a:pt x="79" y="290"/>
                    </a:cubicBezTo>
                    <a:cubicBezTo>
                      <a:pt x="72" y="289"/>
                      <a:pt x="81" y="286"/>
                      <a:pt x="77" y="285"/>
                    </a:cubicBezTo>
                    <a:cubicBezTo>
                      <a:pt x="62" y="291"/>
                      <a:pt x="49" y="298"/>
                      <a:pt x="36" y="306"/>
                    </a:cubicBezTo>
                    <a:cubicBezTo>
                      <a:pt x="23" y="309"/>
                      <a:pt x="16" y="318"/>
                      <a:pt x="3" y="317"/>
                    </a:cubicBezTo>
                    <a:cubicBezTo>
                      <a:pt x="0" y="316"/>
                      <a:pt x="1" y="313"/>
                      <a:pt x="5" y="312"/>
                    </a:cubicBezTo>
                    <a:cubicBezTo>
                      <a:pt x="21" y="310"/>
                      <a:pt x="31" y="297"/>
                      <a:pt x="46" y="291"/>
                    </a:cubicBezTo>
                    <a:cubicBezTo>
                      <a:pt x="56" y="285"/>
                      <a:pt x="66" y="267"/>
                      <a:pt x="81" y="274"/>
                    </a:cubicBezTo>
                    <a:cubicBezTo>
                      <a:pt x="87" y="279"/>
                      <a:pt x="74" y="279"/>
                      <a:pt x="79" y="285"/>
                    </a:cubicBezTo>
                    <a:cubicBezTo>
                      <a:pt x="86" y="283"/>
                      <a:pt x="86" y="283"/>
                      <a:pt x="86" y="283"/>
                    </a:cubicBezTo>
                    <a:cubicBezTo>
                      <a:pt x="114" y="259"/>
                      <a:pt x="147" y="242"/>
                      <a:pt x="171" y="218"/>
                    </a:cubicBezTo>
                    <a:cubicBezTo>
                      <a:pt x="168" y="208"/>
                      <a:pt x="175" y="200"/>
                      <a:pt x="176" y="192"/>
                    </a:cubicBezTo>
                    <a:cubicBezTo>
                      <a:pt x="181" y="191"/>
                      <a:pt x="181" y="191"/>
                      <a:pt x="181" y="191"/>
                    </a:cubicBezTo>
                    <a:cubicBezTo>
                      <a:pt x="186" y="187"/>
                      <a:pt x="175" y="188"/>
                      <a:pt x="175" y="183"/>
                    </a:cubicBezTo>
                    <a:cubicBezTo>
                      <a:pt x="168" y="186"/>
                      <a:pt x="155" y="186"/>
                      <a:pt x="150" y="188"/>
                    </a:cubicBezTo>
                    <a:cubicBezTo>
                      <a:pt x="148" y="196"/>
                      <a:pt x="137" y="207"/>
                      <a:pt x="152" y="212"/>
                    </a:cubicBezTo>
                    <a:cubicBezTo>
                      <a:pt x="153" y="229"/>
                      <a:pt x="127" y="223"/>
                      <a:pt x="117" y="230"/>
                    </a:cubicBezTo>
                    <a:cubicBezTo>
                      <a:pt x="97" y="243"/>
                      <a:pt x="77" y="250"/>
                      <a:pt x="57" y="261"/>
                    </a:cubicBezTo>
                    <a:cubicBezTo>
                      <a:pt x="54" y="261"/>
                      <a:pt x="46" y="262"/>
                      <a:pt x="49" y="257"/>
                    </a:cubicBezTo>
                    <a:cubicBezTo>
                      <a:pt x="61" y="249"/>
                      <a:pt x="71" y="239"/>
                      <a:pt x="86" y="235"/>
                    </a:cubicBezTo>
                    <a:cubicBezTo>
                      <a:pt x="91" y="227"/>
                      <a:pt x="102" y="226"/>
                      <a:pt x="105" y="215"/>
                    </a:cubicBezTo>
                    <a:cubicBezTo>
                      <a:pt x="104" y="207"/>
                      <a:pt x="110" y="203"/>
                      <a:pt x="112" y="196"/>
                    </a:cubicBezTo>
                    <a:cubicBezTo>
                      <a:pt x="128" y="191"/>
                      <a:pt x="114" y="208"/>
                      <a:pt x="122" y="212"/>
                    </a:cubicBezTo>
                    <a:cubicBezTo>
                      <a:pt x="125" y="211"/>
                      <a:pt x="128" y="214"/>
                      <a:pt x="132" y="211"/>
                    </a:cubicBezTo>
                    <a:cubicBezTo>
                      <a:pt x="128" y="202"/>
                      <a:pt x="140" y="194"/>
                      <a:pt x="133" y="187"/>
                    </a:cubicBezTo>
                    <a:cubicBezTo>
                      <a:pt x="114" y="182"/>
                      <a:pt x="100" y="194"/>
                      <a:pt x="82" y="195"/>
                    </a:cubicBezTo>
                    <a:close/>
                    <a:moveTo>
                      <a:pt x="999" y="313"/>
                    </a:moveTo>
                    <a:cubicBezTo>
                      <a:pt x="1001" y="313"/>
                      <a:pt x="1001" y="313"/>
                      <a:pt x="1001" y="313"/>
                    </a:cubicBezTo>
                    <a:cubicBezTo>
                      <a:pt x="1001" y="312"/>
                      <a:pt x="1001" y="312"/>
                      <a:pt x="1001" y="312"/>
                    </a:cubicBezTo>
                    <a:cubicBezTo>
                      <a:pt x="999" y="312"/>
                      <a:pt x="999" y="312"/>
                      <a:pt x="999" y="312"/>
                    </a:cubicBezTo>
                    <a:lnTo>
                      <a:pt x="999" y="313"/>
                    </a:lnTo>
                    <a:close/>
                    <a:moveTo>
                      <a:pt x="612" y="212"/>
                    </a:moveTo>
                    <a:cubicBezTo>
                      <a:pt x="594" y="223"/>
                      <a:pt x="594" y="223"/>
                      <a:pt x="594" y="223"/>
                    </a:cubicBezTo>
                    <a:cubicBezTo>
                      <a:pt x="589" y="223"/>
                      <a:pt x="582" y="230"/>
                      <a:pt x="579" y="233"/>
                    </a:cubicBezTo>
                    <a:cubicBezTo>
                      <a:pt x="590" y="233"/>
                      <a:pt x="605" y="215"/>
                      <a:pt x="613" y="229"/>
                    </a:cubicBezTo>
                    <a:cubicBezTo>
                      <a:pt x="607" y="233"/>
                      <a:pt x="602" y="237"/>
                      <a:pt x="595" y="239"/>
                    </a:cubicBezTo>
                    <a:cubicBezTo>
                      <a:pt x="602" y="245"/>
                      <a:pt x="612" y="246"/>
                      <a:pt x="622" y="246"/>
                    </a:cubicBezTo>
                    <a:cubicBezTo>
                      <a:pt x="655" y="247"/>
                      <a:pt x="681" y="258"/>
                      <a:pt x="712" y="259"/>
                    </a:cubicBezTo>
                    <a:cubicBezTo>
                      <a:pt x="714" y="261"/>
                      <a:pt x="714" y="261"/>
                      <a:pt x="714" y="261"/>
                    </a:cubicBezTo>
                    <a:cubicBezTo>
                      <a:pt x="717" y="257"/>
                      <a:pt x="717" y="257"/>
                      <a:pt x="717" y="257"/>
                    </a:cubicBezTo>
                    <a:cubicBezTo>
                      <a:pt x="701" y="250"/>
                      <a:pt x="688" y="233"/>
                      <a:pt x="666" y="237"/>
                    </a:cubicBezTo>
                    <a:cubicBezTo>
                      <a:pt x="653" y="241"/>
                      <a:pt x="636" y="241"/>
                      <a:pt x="622" y="237"/>
                    </a:cubicBezTo>
                    <a:cubicBezTo>
                      <a:pt x="628" y="227"/>
                      <a:pt x="646" y="230"/>
                      <a:pt x="656" y="225"/>
                    </a:cubicBezTo>
                    <a:cubicBezTo>
                      <a:pt x="659" y="221"/>
                      <a:pt x="653" y="219"/>
                      <a:pt x="651" y="215"/>
                    </a:cubicBezTo>
                    <a:cubicBezTo>
                      <a:pt x="646" y="211"/>
                      <a:pt x="640" y="212"/>
                      <a:pt x="635" y="212"/>
                    </a:cubicBezTo>
                    <a:lnTo>
                      <a:pt x="612" y="212"/>
                    </a:lnTo>
                    <a:close/>
                    <a:moveTo>
                      <a:pt x="460" y="150"/>
                    </a:moveTo>
                    <a:cubicBezTo>
                      <a:pt x="467" y="142"/>
                      <a:pt x="473" y="133"/>
                      <a:pt x="481" y="127"/>
                    </a:cubicBezTo>
                    <a:cubicBezTo>
                      <a:pt x="473" y="120"/>
                      <a:pt x="465" y="127"/>
                      <a:pt x="453" y="127"/>
                    </a:cubicBezTo>
                    <a:cubicBezTo>
                      <a:pt x="450" y="128"/>
                      <a:pt x="448" y="131"/>
                      <a:pt x="447" y="133"/>
                    </a:cubicBezTo>
                    <a:cubicBezTo>
                      <a:pt x="445" y="143"/>
                      <a:pt x="439" y="150"/>
                      <a:pt x="434" y="156"/>
                    </a:cubicBezTo>
                    <a:cubicBezTo>
                      <a:pt x="445" y="162"/>
                      <a:pt x="452" y="154"/>
                      <a:pt x="460" y="150"/>
                    </a:cubicBezTo>
                    <a:close/>
                    <a:moveTo>
                      <a:pt x="425" y="171"/>
                    </a:moveTo>
                    <a:cubicBezTo>
                      <a:pt x="427" y="170"/>
                      <a:pt x="427" y="170"/>
                      <a:pt x="427" y="170"/>
                    </a:cubicBezTo>
                    <a:cubicBezTo>
                      <a:pt x="424" y="170"/>
                      <a:pt x="422" y="167"/>
                      <a:pt x="420" y="170"/>
                    </a:cubicBezTo>
                    <a:cubicBezTo>
                      <a:pt x="420" y="172"/>
                      <a:pt x="424" y="171"/>
                      <a:pt x="425" y="171"/>
                    </a:cubicBezTo>
                    <a:close/>
                    <a:moveTo>
                      <a:pt x="402" y="172"/>
                    </a:moveTo>
                    <a:cubicBezTo>
                      <a:pt x="404" y="172"/>
                      <a:pt x="404" y="172"/>
                      <a:pt x="404" y="172"/>
                    </a:cubicBezTo>
                    <a:cubicBezTo>
                      <a:pt x="404" y="171"/>
                      <a:pt x="404" y="171"/>
                      <a:pt x="404" y="171"/>
                    </a:cubicBezTo>
                    <a:cubicBezTo>
                      <a:pt x="402" y="171"/>
                      <a:pt x="402" y="171"/>
                      <a:pt x="402" y="171"/>
                    </a:cubicBezTo>
                    <a:lnTo>
                      <a:pt x="402" y="172"/>
                    </a:lnTo>
                    <a:close/>
                    <a:moveTo>
                      <a:pt x="241" y="200"/>
                    </a:moveTo>
                    <a:cubicBezTo>
                      <a:pt x="242" y="199"/>
                      <a:pt x="242" y="199"/>
                      <a:pt x="242" y="199"/>
                    </a:cubicBezTo>
                    <a:cubicBezTo>
                      <a:pt x="239" y="198"/>
                      <a:pt x="236" y="195"/>
                      <a:pt x="234" y="199"/>
                    </a:cubicBezTo>
                    <a:cubicBezTo>
                      <a:pt x="234" y="200"/>
                      <a:pt x="237" y="202"/>
                      <a:pt x="241" y="200"/>
                    </a:cubicBezTo>
                    <a:close/>
                    <a:moveTo>
                      <a:pt x="137" y="182"/>
                    </a:moveTo>
                    <a:cubicBezTo>
                      <a:pt x="138" y="182"/>
                      <a:pt x="140" y="180"/>
                      <a:pt x="140" y="179"/>
                    </a:cubicBezTo>
                    <a:cubicBezTo>
                      <a:pt x="137" y="179"/>
                      <a:pt x="137" y="179"/>
                      <a:pt x="137" y="179"/>
                    </a:cubicBezTo>
                    <a:lnTo>
                      <a:pt x="137" y="1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6" name="Freeform 515"/>
              <p:cNvSpPr/>
              <p:nvPr/>
            </p:nvSpPr>
            <p:spPr bwMode="auto">
              <a:xfrm>
                <a:off x="2527" y="3516"/>
                <a:ext cx="96" cy="65"/>
              </a:xfrm>
              <a:custGeom>
                <a:avLst/>
                <a:gdLst>
                  <a:gd name="T0" fmla="*/ 10 w 111"/>
                  <a:gd name="T1" fmla="*/ 73 h 75"/>
                  <a:gd name="T2" fmla="*/ 0 w 111"/>
                  <a:gd name="T3" fmla="*/ 72 h 75"/>
                  <a:gd name="T4" fmla="*/ 12 w 111"/>
                  <a:gd name="T5" fmla="*/ 60 h 75"/>
                  <a:gd name="T6" fmla="*/ 50 w 111"/>
                  <a:gd name="T7" fmla="*/ 30 h 75"/>
                  <a:gd name="T8" fmla="*/ 101 w 111"/>
                  <a:gd name="T9" fmla="*/ 0 h 75"/>
                  <a:gd name="T10" fmla="*/ 109 w 111"/>
                  <a:gd name="T11" fmla="*/ 5 h 75"/>
                  <a:gd name="T12" fmla="*/ 43 w 111"/>
                  <a:gd name="T13" fmla="*/ 48 h 75"/>
                  <a:gd name="T14" fmla="*/ 10 w 111"/>
                  <a:gd name="T15" fmla="*/ 73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1" h="75">
                    <a:moveTo>
                      <a:pt x="10" y="73"/>
                    </a:moveTo>
                    <a:cubicBezTo>
                      <a:pt x="7" y="75"/>
                      <a:pt x="2" y="73"/>
                      <a:pt x="0" y="72"/>
                    </a:cubicBezTo>
                    <a:cubicBezTo>
                      <a:pt x="0" y="65"/>
                      <a:pt x="8" y="65"/>
                      <a:pt x="12" y="60"/>
                    </a:cubicBezTo>
                    <a:cubicBezTo>
                      <a:pt x="20" y="47"/>
                      <a:pt x="36" y="40"/>
                      <a:pt x="50" y="30"/>
                    </a:cubicBezTo>
                    <a:cubicBezTo>
                      <a:pt x="73" y="26"/>
                      <a:pt x="78" y="1"/>
                      <a:pt x="101" y="0"/>
                    </a:cubicBezTo>
                    <a:cubicBezTo>
                      <a:pt x="104" y="1"/>
                      <a:pt x="111" y="1"/>
                      <a:pt x="109" y="5"/>
                    </a:cubicBezTo>
                    <a:cubicBezTo>
                      <a:pt x="87" y="20"/>
                      <a:pt x="68" y="34"/>
                      <a:pt x="43" y="48"/>
                    </a:cubicBezTo>
                    <a:cubicBezTo>
                      <a:pt x="43" y="64"/>
                      <a:pt x="17" y="57"/>
                      <a:pt x="10" y="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7" name="Freeform 516"/>
              <p:cNvSpPr/>
              <p:nvPr/>
            </p:nvSpPr>
            <p:spPr bwMode="auto">
              <a:xfrm>
                <a:off x="3704" y="3513"/>
                <a:ext cx="91" cy="24"/>
              </a:xfrm>
              <a:custGeom>
                <a:avLst/>
                <a:gdLst>
                  <a:gd name="T0" fmla="*/ 74 w 105"/>
                  <a:gd name="T1" fmla="*/ 12 h 28"/>
                  <a:gd name="T2" fmla="*/ 100 w 105"/>
                  <a:gd name="T3" fmla="*/ 12 h 28"/>
                  <a:gd name="T4" fmla="*/ 87 w 105"/>
                  <a:gd name="T5" fmla="*/ 28 h 28"/>
                  <a:gd name="T6" fmla="*/ 6 w 105"/>
                  <a:gd name="T7" fmla="*/ 25 h 28"/>
                  <a:gd name="T8" fmla="*/ 0 w 105"/>
                  <a:gd name="T9" fmla="*/ 21 h 28"/>
                  <a:gd name="T10" fmla="*/ 8 w 105"/>
                  <a:gd name="T11" fmla="*/ 12 h 28"/>
                  <a:gd name="T12" fmla="*/ 74 w 105"/>
                  <a:gd name="T13" fmla="*/ 1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5" h="28">
                    <a:moveTo>
                      <a:pt x="74" y="12"/>
                    </a:moveTo>
                    <a:cubicBezTo>
                      <a:pt x="80" y="9"/>
                      <a:pt x="94" y="0"/>
                      <a:pt x="100" y="12"/>
                    </a:cubicBezTo>
                    <a:cubicBezTo>
                      <a:pt x="105" y="20"/>
                      <a:pt x="92" y="22"/>
                      <a:pt x="87" y="28"/>
                    </a:cubicBezTo>
                    <a:cubicBezTo>
                      <a:pt x="61" y="22"/>
                      <a:pt x="33" y="26"/>
                      <a:pt x="6" y="25"/>
                    </a:cubicBezTo>
                    <a:cubicBezTo>
                      <a:pt x="5" y="24"/>
                      <a:pt x="0" y="24"/>
                      <a:pt x="0" y="21"/>
                    </a:cubicBezTo>
                    <a:cubicBezTo>
                      <a:pt x="1" y="17"/>
                      <a:pt x="5" y="14"/>
                      <a:pt x="8" y="12"/>
                    </a:cubicBezTo>
                    <a:cubicBezTo>
                      <a:pt x="31" y="14"/>
                      <a:pt x="51" y="16"/>
                      <a:pt x="74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8" name="Freeform 517"/>
              <p:cNvSpPr/>
              <p:nvPr/>
            </p:nvSpPr>
            <p:spPr bwMode="auto">
              <a:xfrm>
                <a:off x="2900" y="3517"/>
                <a:ext cx="28" cy="35"/>
              </a:xfrm>
              <a:custGeom>
                <a:avLst/>
                <a:gdLst>
                  <a:gd name="T0" fmla="*/ 7 w 32"/>
                  <a:gd name="T1" fmla="*/ 40 h 40"/>
                  <a:gd name="T2" fmla="*/ 5 w 32"/>
                  <a:gd name="T3" fmla="*/ 38 h 40"/>
                  <a:gd name="T4" fmla="*/ 12 w 32"/>
                  <a:gd name="T5" fmla="*/ 13 h 40"/>
                  <a:gd name="T6" fmla="*/ 32 w 32"/>
                  <a:gd name="T7" fmla="*/ 5 h 40"/>
                  <a:gd name="T8" fmla="*/ 30 w 32"/>
                  <a:gd name="T9" fmla="*/ 9 h 40"/>
                  <a:gd name="T10" fmla="*/ 7 w 32"/>
                  <a:gd name="T11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40">
                    <a:moveTo>
                      <a:pt x="7" y="40"/>
                    </a:moveTo>
                    <a:cubicBezTo>
                      <a:pt x="5" y="38"/>
                      <a:pt x="5" y="38"/>
                      <a:pt x="5" y="38"/>
                    </a:cubicBezTo>
                    <a:cubicBezTo>
                      <a:pt x="0" y="28"/>
                      <a:pt x="19" y="25"/>
                      <a:pt x="12" y="13"/>
                    </a:cubicBezTo>
                    <a:cubicBezTo>
                      <a:pt x="15" y="8"/>
                      <a:pt x="24" y="0"/>
                      <a:pt x="32" y="5"/>
                    </a:cubicBezTo>
                    <a:cubicBezTo>
                      <a:pt x="32" y="7"/>
                      <a:pt x="32" y="8"/>
                      <a:pt x="30" y="9"/>
                    </a:cubicBezTo>
                    <a:cubicBezTo>
                      <a:pt x="12" y="15"/>
                      <a:pt x="24" y="33"/>
                      <a:pt x="7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9" name="Freeform 518"/>
              <p:cNvSpPr/>
              <p:nvPr/>
            </p:nvSpPr>
            <p:spPr bwMode="auto">
              <a:xfrm>
                <a:off x="4249" y="3527"/>
                <a:ext cx="7" cy="6"/>
              </a:xfrm>
              <a:custGeom>
                <a:avLst/>
                <a:gdLst>
                  <a:gd name="T0" fmla="*/ 3 w 8"/>
                  <a:gd name="T1" fmla="*/ 1 h 7"/>
                  <a:gd name="T2" fmla="*/ 5 w 8"/>
                  <a:gd name="T3" fmla="*/ 7 h 7"/>
                  <a:gd name="T4" fmla="*/ 3 w 8"/>
                  <a:gd name="T5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7">
                    <a:moveTo>
                      <a:pt x="3" y="1"/>
                    </a:moveTo>
                    <a:cubicBezTo>
                      <a:pt x="7" y="0"/>
                      <a:pt x="8" y="5"/>
                      <a:pt x="5" y="7"/>
                    </a:cubicBezTo>
                    <a:cubicBezTo>
                      <a:pt x="5" y="4"/>
                      <a:pt x="0" y="4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0" name="Freeform 519"/>
              <p:cNvSpPr/>
              <p:nvPr/>
            </p:nvSpPr>
            <p:spPr bwMode="auto">
              <a:xfrm>
                <a:off x="2823" y="3527"/>
                <a:ext cx="41" cy="49"/>
              </a:xfrm>
              <a:custGeom>
                <a:avLst/>
                <a:gdLst>
                  <a:gd name="T0" fmla="*/ 25 w 48"/>
                  <a:gd name="T1" fmla="*/ 20 h 57"/>
                  <a:gd name="T2" fmla="*/ 47 w 48"/>
                  <a:gd name="T3" fmla="*/ 4 h 57"/>
                  <a:gd name="T4" fmla="*/ 43 w 48"/>
                  <a:gd name="T5" fmla="*/ 10 h 57"/>
                  <a:gd name="T6" fmla="*/ 27 w 48"/>
                  <a:gd name="T7" fmla="*/ 36 h 57"/>
                  <a:gd name="T8" fmla="*/ 5 w 48"/>
                  <a:gd name="T9" fmla="*/ 57 h 57"/>
                  <a:gd name="T10" fmla="*/ 0 w 48"/>
                  <a:gd name="T11" fmla="*/ 51 h 57"/>
                  <a:gd name="T12" fmla="*/ 20 w 48"/>
                  <a:gd name="T13" fmla="*/ 24 h 57"/>
                  <a:gd name="T14" fmla="*/ 25 w 48"/>
                  <a:gd name="T15" fmla="*/ 2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8" h="57">
                    <a:moveTo>
                      <a:pt x="25" y="20"/>
                    </a:moveTo>
                    <a:cubicBezTo>
                      <a:pt x="33" y="14"/>
                      <a:pt x="33" y="0"/>
                      <a:pt x="47" y="4"/>
                    </a:cubicBezTo>
                    <a:cubicBezTo>
                      <a:pt x="48" y="8"/>
                      <a:pt x="43" y="8"/>
                      <a:pt x="43" y="10"/>
                    </a:cubicBezTo>
                    <a:cubicBezTo>
                      <a:pt x="33" y="17"/>
                      <a:pt x="38" y="31"/>
                      <a:pt x="27" y="36"/>
                    </a:cubicBezTo>
                    <a:cubicBezTo>
                      <a:pt x="19" y="43"/>
                      <a:pt x="20" y="57"/>
                      <a:pt x="5" y="57"/>
                    </a:cubicBezTo>
                    <a:cubicBezTo>
                      <a:pt x="4" y="56"/>
                      <a:pt x="0" y="55"/>
                      <a:pt x="0" y="51"/>
                    </a:cubicBezTo>
                    <a:cubicBezTo>
                      <a:pt x="9" y="43"/>
                      <a:pt x="14" y="33"/>
                      <a:pt x="20" y="24"/>
                    </a:cubicBezTo>
                    <a:lnTo>
                      <a:pt x="25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1" name="Freeform 520"/>
              <p:cNvSpPr/>
              <p:nvPr/>
            </p:nvSpPr>
            <p:spPr bwMode="auto">
              <a:xfrm>
                <a:off x="3191" y="3530"/>
                <a:ext cx="56" cy="45"/>
              </a:xfrm>
              <a:custGeom>
                <a:avLst/>
                <a:gdLst>
                  <a:gd name="T0" fmla="*/ 65 w 65"/>
                  <a:gd name="T1" fmla="*/ 5 h 52"/>
                  <a:gd name="T2" fmla="*/ 42 w 65"/>
                  <a:gd name="T3" fmla="*/ 33 h 52"/>
                  <a:gd name="T4" fmla="*/ 0 w 65"/>
                  <a:gd name="T5" fmla="*/ 52 h 52"/>
                  <a:gd name="T6" fmla="*/ 27 w 65"/>
                  <a:gd name="T7" fmla="*/ 32 h 52"/>
                  <a:gd name="T8" fmla="*/ 37 w 65"/>
                  <a:gd name="T9" fmla="*/ 14 h 52"/>
                  <a:gd name="T10" fmla="*/ 65 w 65"/>
                  <a:gd name="T11" fmla="*/ 5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" h="52">
                    <a:moveTo>
                      <a:pt x="65" y="5"/>
                    </a:moveTo>
                    <a:cubicBezTo>
                      <a:pt x="65" y="17"/>
                      <a:pt x="45" y="21"/>
                      <a:pt x="42" y="33"/>
                    </a:cubicBezTo>
                    <a:cubicBezTo>
                      <a:pt x="30" y="41"/>
                      <a:pt x="15" y="52"/>
                      <a:pt x="0" y="52"/>
                    </a:cubicBezTo>
                    <a:cubicBezTo>
                      <a:pt x="4" y="41"/>
                      <a:pt x="17" y="39"/>
                      <a:pt x="27" y="32"/>
                    </a:cubicBezTo>
                    <a:cubicBezTo>
                      <a:pt x="32" y="27"/>
                      <a:pt x="42" y="21"/>
                      <a:pt x="37" y="14"/>
                    </a:cubicBezTo>
                    <a:cubicBezTo>
                      <a:pt x="42" y="8"/>
                      <a:pt x="53" y="0"/>
                      <a:pt x="6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2" name="Freeform 521"/>
              <p:cNvSpPr/>
              <p:nvPr/>
            </p:nvSpPr>
            <p:spPr bwMode="auto">
              <a:xfrm>
                <a:off x="3442" y="3531"/>
                <a:ext cx="46" cy="20"/>
              </a:xfrm>
              <a:custGeom>
                <a:avLst/>
                <a:gdLst>
                  <a:gd name="T0" fmla="*/ 18 w 54"/>
                  <a:gd name="T1" fmla="*/ 17 h 23"/>
                  <a:gd name="T2" fmla="*/ 0 w 54"/>
                  <a:gd name="T3" fmla="*/ 13 h 23"/>
                  <a:gd name="T4" fmla="*/ 3 w 54"/>
                  <a:gd name="T5" fmla="*/ 9 h 23"/>
                  <a:gd name="T6" fmla="*/ 54 w 54"/>
                  <a:gd name="T7" fmla="*/ 8 h 23"/>
                  <a:gd name="T8" fmla="*/ 18 w 54"/>
                  <a:gd name="T9" fmla="*/ 1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23">
                    <a:moveTo>
                      <a:pt x="18" y="17"/>
                    </a:moveTo>
                    <a:cubicBezTo>
                      <a:pt x="13" y="16"/>
                      <a:pt x="3" y="19"/>
                      <a:pt x="0" y="13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20" y="11"/>
                      <a:pt x="38" y="0"/>
                      <a:pt x="54" y="8"/>
                    </a:cubicBezTo>
                    <a:cubicBezTo>
                      <a:pt x="53" y="23"/>
                      <a:pt x="30" y="15"/>
                      <a:pt x="18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3" name="Freeform 522"/>
              <p:cNvSpPr/>
              <p:nvPr/>
            </p:nvSpPr>
            <p:spPr bwMode="auto">
              <a:xfrm>
                <a:off x="2699" y="3535"/>
                <a:ext cx="51" cy="61"/>
              </a:xfrm>
              <a:custGeom>
                <a:avLst/>
                <a:gdLst>
                  <a:gd name="T0" fmla="*/ 54 w 59"/>
                  <a:gd name="T1" fmla="*/ 0 h 70"/>
                  <a:gd name="T2" fmla="*/ 59 w 59"/>
                  <a:gd name="T3" fmla="*/ 6 h 70"/>
                  <a:gd name="T4" fmla="*/ 36 w 59"/>
                  <a:gd name="T5" fmla="*/ 34 h 70"/>
                  <a:gd name="T6" fmla="*/ 5 w 59"/>
                  <a:gd name="T7" fmla="*/ 69 h 70"/>
                  <a:gd name="T8" fmla="*/ 0 w 59"/>
                  <a:gd name="T9" fmla="*/ 69 h 70"/>
                  <a:gd name="T10" fmla="*/ 7 w 59"/>
                  <a:gd name="T11" fmla="*/ 57 h 70"/>
                  <a:gd name="T12" fmla="*/ 13 w 59"/>
                  <a:gd name="T13" fmla="*/ 47 h 70"/>
                  <a:gd name="T14" fmla="*/ 54 w 59"/>
                  <a:gd name="T15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9" h="70">
                    <a:moveTo>
                      <a:pt x="54" y="0"/>
                    </a:moveTo>
                    <a:cubicBezTo>
                      <a:pt x="58" y="3"/>
                      <a:pt x="59" y="3"/>
                      <a:pt x="59" y="6"/>
                    </a:cubicBezTo>
                    <a:cubicBezTo>
                      <a:pt x="46" y="14"/>
                      <a:pt x="46" y="26"/>
                      <a:pt x="36" y="34"/>
                    </a:cubicBezTo>
                    <a:cubicBezTo>
                      <a:pt x="33" y="50"/>
                      <a:pt x="16" y="58"/>
                      <a:pt x="5" y="69"/>
                    </a:cubicBezTo>
                    <a:cubicBezTo>
                      <a:pt x="3" y="69"/>
                      <a:pt x="2" y="70"/>
                      <a:pt x="0" y="69"/>
                    </a:cubicBezTo>
                    <a:cubicBezTo>
                      <a:pt x="7" y="57"/>
                      <a:pt x="7" y="57"/>
                      <a:pt x="7" y="57"/>
                    </a:cubicBezTo>
                    <a:cubicBezTo>
                      <a:pt x="13" y="57"/>
                      <a:pt x="15" y="51"/>
                      <a:pt x="13" y="47"/>
                    </a:cubicBezTo>
                    <a:cubicBezTo>
                      <a:pt x="30" y="33"/>
                      <a:pt x="30" y="7"/>
                      <a:pt x="5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4" name="Freeform 523"/>
              <p:cNvSpPr/>
              <p:nvPr/>
            </p:nvSpPr>
            <p:spPr bwMode="auto">
              <a:xfrm>
                <a:off x="3371" y="3532"/>
                <a:ext cx="23" cy="15"/>
              </a:xfrm>
              <a:custGeom>
                <a:avLst/>
                <a:gdLst>
                  <a:gd name="T0" fmla="*/ 0 w 26"/>
                  <a:gd name="T1" fmla="*/ 15 h 18"/>
                  <a:gd name="T2" fmla="*/ 2 w 26"/>
                  <a:gd name="T3" fmla="*/ 11 h 18"/>
                  <a:gd name="T4" fmla="*/ 26 w 26"/>
                  <a:gd name="T5" fmla="*/ 12 h 18"/>
                  <a:gd name="T6" fmla="*/ 0 w 26"/>
                  <a:gd name="T7" fmla="*/ 1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" h="18">
                    <a:moveTo>
                      <a:pt x="0" y="15"/>
                    </a:moveTo>
                    <a:cubicBezTo>
                      <a:pt x="0" y="14"/>
                      <a:pt x="0" y="12"/>
                      <a:pt x="2" y="11"/>
                    </a:cubicBezTo>
                    <a:cubicBezTo>
                      <a:pt x="12" y="12"/>
                      <a:pt x="23" y="0"/>
                      <a:pt x="26" y="12"/>
                    </a:cubicBezTo>
                    <a:cubicBezTo>
                      <a:pt x="22" y="18"/>
                      <a:pt x="8" y="18"/>
                      <a:pt x="0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5" name="Freeform 524"/>
              <p:cNvSpPr/>
              <p:nvPr/>
            </p:nvSpPr>
            <p:spPr bwMode="auto">
              <a:xfrm>
                <a:off x="3808" y="3540"/>
                <a:ext cx="86" cy="17"/>
              </a:xfrm>
              <a:custGeom>
                <a:avLst/>
                <a:gdLst>
                  <a:gd name="T0" fmla="*/ 0 w 99"/>
                  <a:gd name="T1" fmla="*/ 2 h 19"/>
                  <a:gd name="T2" fmla="*/ 2 w 99"/>
                  <a:gd name="T3" fmla="*/ 0 h 19"/>
                  <a:gd name="T4" fmla="*/ 91 w 99"/>
                  <a:gd name="T5" fmla="*/ 6 h 19"/>
                  <a:gd name="T6" fmla="*/ 99 w 99"/>
                  <a:gd name="T7" fmla="*/ 12 h 19"/>
                  <a:gd name="T8" fmla="*/ 76 w 99"/>
                  <a:gd name="T9" fmla="*/ 17 h 19"/>
                  <a:gd name="T10" fmla="*/ 13 w 99"/>
                  <a:gd name="T11" fmla="*/ 8 h 19"/>
                  <a:gd name="T12" fmla="*/ 0 w 99"/>
                  <a:gd name="T13" fmla="*/ 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9" h="19">
                    <a:moveTo>
                      <a:pt x="0" y="2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31" y="0"/>
                      <a:pt x="59" y="6"/>
                      <a:pt x="91" y="6"/>
                    </a:cubicBezTo>
                    <a:cubicBezTo>
                      <a:pt x="94" y="8"/>
                      <a:pt x="99" y="8"/>
                      <a:pt x="99" y="12"/>
                    </a:cubicBezTo>
                    <a:cubicBezTo>
                      <a:pt x="94" y="17"/>
                      <a:pt x="84" y="19"/>
                      <a:pt x="76" y="17"/>
                    </a:cubicBezTo>
                    <a:cubicBezTo>
                      <a:pt x="58" y="13"/>
                      <a:pt x="35" y="12"/>
                      <a:pt x="13" y="8"/>
                    </a:cubicBezTo>
                    <a:cubicBezTo>
                      <a:pt x="8" y="8"/>
                      <a:pt x="0" y="8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6" name="Freeform 525"/>
              <p:cNvSpPr/>
              <p:nvPr/>
            </p:nvSpPr>
            <p:spPr bwMode="auto">
              <a:xfrm>
                <a:off x="3254" y="3541"/>
                <a:ext cx="20" cy="16"/>
              </a:xfrm>
              <a:custGeom>
                <a:avLst/>
                <a:gdLst>
                  <a:gd name="T0" fmla="*/ 0 w 23"/>
                  <a:gd name="T1" fmla="*/ 14 h 18"/>
                  <a:gd name="T2" fmla="*/ 20 w 23"/>
                  <a:gd name="T3" fmla="*/ 7 h 18"/>
                  <a:gd name="T4" fmla="*/ 3 w 23"/>
                  <a:gd name="T5" fmla="*/ 18 h 18"/>
                  <a:gd name="T6" fmla="*/ 0 w 23"/>
                  <a:gd name="T7" fmla="*/ 14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18">
                    <a:moveTo>
                      <a:pt x="0" y="14"/>
                    </a:moveTo>
                    <a:cubicBezTo>
                      <a:pt x="1" y="5"/>
                      <a:pt x="13" y="0"/>
                      <a:pt x="20" y="7"/>
                    </a:cubicBezTo>
                    <a:cubicBezTo>
                      <a:pt x="23" y="16"/>
                      <a:pt x="10" y="14"/>
                      <a:pt x="3" y="18"/>
                    </a:cubicBezTo>
                    <a:cubicBezTo>
                      <a:pt x="1" y="18"/>
                      <a:pt x="0" y="16"/>
                      <a:pt x="0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7" name="Freeform 526"/>
              <p:cNvSpPr/>
              <p:nvPr/>
            </p:nvSpPr>
            <p:spPr bwMode="auto">
              <a:xfrm>
                <a:off x="3092" y="3540"/>
                <a:ext cx="48" cy="41"/>
              </a:xfrm>
              <a:custGeom>
                <a:avLst/>
                <a:gdLst>
                  <a:gd name="T0" fmla="*/ 5 w 55"/>
                  <a:gd name="T1" fmla="*/ 47 h 47"/>
                  <a:gd name="T2" fmla="*/ 0 w 55"/>
                  <a:gd name="T3" fmla="*/ 43 h 47"/>
                  <a:gd name="T4" fmla="*/ 33 w 55"/>
                  <a:gd name="T5" fmla="*/ 19 h 47"/>
                  <a:gd name="T6" fmla="*/ 55 w 55"/>
                  <a:gd name="T7" fmla="*/ 13 h 47"/>
                  <a:gd name="T8" fmla="*/ 5 w 55"/>
                  <a:gd name="T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47">
                    <a:moveTo>
                      <a:pt x="5" y="47"/>
                    </a:moveTo>
                    <a:cubicBezTo>
                      <a:pt x="2" y="47"/>
                      <a:pt x="0" y="45"/>
                      <a:pt x="0" y="43"/>
                    </a:cubicBezTo>
                    <a:cubicBezTo>
                      <a:pt x="10" y="36"/>
                      <a:pt x="24" y="27"/>
                      <a:pt x="33" y="19"/>
                    </a:cubicBezTo>
                    <a:cubicBezTo>
                      <a:pt x="35" y="13"/>
                      <a:pt x="52" y="0"/>
                      <a:pt x="55" y="13"/>
                    </a:cubicBezTo>
                    <a:cubicBezTo>
                      <a:pt x="42" y="28"/>
                      <a:pt x="19" y="31"/>
                      <a:pt x="5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8" name="Freeform 527"/>
              <p:cNvSpPr/>
              <p:nvPr/>
            </p:nvSpPr>
            <p:spPr bwMode="auto">
              <a:xfrm>
                <a:off x="2981" y="3548"/>
                <a:ext cx="110" cy="73"/>
              </a:xfrm>
              <a:custGeom>
                <a:avLst/>
                <a:gdLst>
                  <a:gd name="T0" fmla="*/ 18 w 127"/>
                  <a:gd name="T1" fmla="*/ 35 h 84"/>
                  <a:gd name="T2" fmla="*/ 44 w 127"/>
                  <a:gd name="T3" fmla="*/ 26 h 84"/>
                  <a:gd name="T4" fmla="*/ 120 w 127"/>
                  <a:gd name="T5" fmla="*/ 0 h 84"/>
                  <a:gd name="T6" fmla="*/ 114 w 127"/>
                  <a:gd name="T7" fmla="*/ 14 h 84"/>
                  <a:gd name="T8" fmla="*/ 31 w 127"/>
                  <a:gd name="T9" fmla="*/ 40 h 84"/>
                  <a:gd name="T10" fmla="*/ 15 w 127"/>
                  <a:gd name="T11" fmla="*/ 70 h 84"/>
                  <a:gd name="T12" fmla="*/ 0 w 127"/>
                  <a:gd name="T13" fmla="*/ 83 h 84"/>
                  <a:gd name="T14" fmla="*/ 20 w 127"/>
                  <a:gd name="T15" fmla="*/ 52 h 84"/>
                  <a:gd name="T16" fmla="*/ 18 w 127"/>
                  <a:gd name="T17" fmla="*/ 35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7" h="84">
                    <a:moveTo>
                      <a:pt x="18" y="35"/>
                    </a:moveTo>
                    <a:cubicBezTo>
                      <a:pt x="44" y="26"/>
                      <a:pt x="44" y="26"/>
                      <a:pt x="44" y="26"/>
                    </a:cubicBezTo>
                    <a:cubicBezTo>
                      <a:pt x="69" y="18"/>
                      <a:pt x="94" y="6"/>
                      <a:pt x="120" y="0"/>
                    </a:cubicBezTo>
                    <a:cubicBezTo>
                      <a:pt x="127" y="6"/>
                      <a:pt x="119" y="11"/>
                      <a:pt x="114" y="14"/>
                    </a:cubicBezTo>
                    <a:cubicBezTo>
                      <a:pt x="84" y="19"/>
                      <a:pt x="59" y="30"/>
                      <a:pt x="31" y="40"/>
                    </a:cubicBezTo>
                    <a:cubicBezTo>
                      <a:pt x="28" y="51"/>
                      <a:pt x="28" y="64"/>
                      <a:pt x="15" y="70"/>
                    </a:cubicBezTo>
                    <a:cubicBezTo>
                      <a:pt x="10" y="74"/>
                      <a:pt x="10" y="84"/>
                      <a:pt x="0" y="83"/>
                    </a:cubicBezTo>
                    <a:cubicBezTo>
                      <a:pt x="5" y="72"/>
                      <a:pt x="13" y="62"/>
                      <a:pt x="20" y="52"/>
                    </a:cubicBezTo>
                    <a:cubicBezTo>
                      <a:pt x="23" y="44"/>
                      <a:pt x="3" y="42"/>
                      <a:pt x="18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9" name="Freeform 528"/>
              <p:cNvSpPr/>
              <p:nvPr/>
            </p:nvSpPr>
            <p:spPr bwMode="auto">
              <a:xfrm>
                <a:off x="2798" y="3548"/>
                <a:ext cx="5" cy="4"/>
              </a:xfrm>
              <a:custGeom>
                <a:avLst/>
                <a:gdLst>
                  <a:gd name="T0" fmla="*/ 0 w 5"/>
                  <a:gd name="T1" fmla="*/ 3 h 4"/>
                  <a:gd name="T2" fmla="*/ 2 w 5"/>
                  <a:gd name="T3" fmla="*/ 0 h 4"/>
                  <a:gd name="T4" fmla="*/ 4 w 5"/>
                  <a:gd name="T5" fmla="*/ 4 h 4"/>
                  <a:gd name="T6" fmla="*/ 0 w 5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">
                    <a:moveTo>
                      <a:pt x="0" y="3"/>
                    </a:moveTo>
                    <a:cubicBezTo>
                      <a:pt x="0" y="2"/>
                      <a:pt x="0" y="0"/>
                      <a:pt x="2" y="0"/>
                    </a:cubicBezTo>
                    <a:cubicBezTo>
                      <a:pt x="5" y="0"/>
                      <a:pt x="4" y="3"/>
                      <a:pt x="4" y="4"/>
                    </a:cubicBezTo>
                    <a:cubicBezTo>
                      <a:pt x="2" y="4"/>
                      <a:pt x="0" y="4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0" name="Freeform 529"/>
              <p:cNvSpPr/>
              <p:nvPr/>
            </p:nvSpPr>
            <p:spPr bwMode="auto">
              <a:xfrm>
                <a:off x="2803" y="3551"/>
                <a:ext cx="23" cy="27"/>
              </a:xfrm>
              <a:custGeom>
                <a:avLst/>
                <a:gdLst>
                  <a:gd name="T0" fmla="*/ 9 w 27"/>
                  <a:gd name="T1" fmla="*/ 31 h 31"/>
                  <a:gd name="T2" fmla="*/ 0 w 27"/>
                  <a:gd name="T3" fmla="*/ 27 h 31"/>
                  <a:gd name="T4" fmla="*/ 22 w 27"/>
                  <a:gd name="T5" fmla="*/ 0 h 31"/>
                  <a:gd name="T6" fmla="*/ 25 w 27"/>
                  <a:gd name="T7" fmla="*/ 5 h 31"/>
                  <a:gd name="T8" fmla="*/ 9 w 27"/>
                  <a:gd name="T9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31">
                    <a:moveTo>
                      <a:pt x="9" y="31"/>
                    </a:moveTo>
                    <a:cubicBezTo>
                      <a:pt x="5" y="31"/>
                      <a:pt x="0" y="29"/>
                      <a:pt x="0" y="27"/>
                    </a:cubicBezTo>
                    <a:cubicBezTo>
                      <a:pt x="7" y="17"/>
                      <a:pt x="5" y="3"/>
                      <a:pt x="22" y="0"/>
                    </a:cubicBezTo>
                    <a:cubicBezTo>
                      <a:pt x="25" y="1"/>
                      <a:pt x="27" y="3"/>
                      <a:pt x="25" y="5"/>
                    </a:cubicBezTo>
                    <a:cubicBezTo>
                      <a:pt x="17" y="13"/>
                      <a:pt x="20" y="27"/>
                      <a:pt x="9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1" name="Freeform 530"/>
              <p:cNvSpPr/>
              <p:nvPr/>
            </p:nvSpPr>
            <p:spPr bwMode="auto">
              <a:xfrm>
                <a:off x="2916" y="3552"/>
                <a:ext cx="5" cy="3"/>
              </a:xfrm>
              <a:custGeom>
                <a:avLst/>
                <a:gdLst>
                  <a:gd name="T0" fmla="*/ 3 w 5"/>
                  <a:gd name="T1" fmla="*/ 3 h 4"/>
                  <a:gd name="T2" fmla="*/ 0 w 5"/>
                  <a:gd name="T3" fmla="*/ 2 h 4"/>
                  <a:gd name="T4" fmla="*/ 3 w 5"/>
                  <a:gd name="T5" fmla="*/ 0 h 4"/>
                  <a:gd name="T6" fmla="*/ 3 w 5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">
                    <a:moveTo>
                      <a:pt x="3" y="3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2"/>
                      <a:pt x="5" y="4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2" name="Freeform 531"/>
              <p:cNvSpPr/>
              <p:nvPr/>
            </p:nvSpPr>
            <p:spPr bwMode="auto">
              <a:xfrm>
                <a:off x="2655" y="3552"/>
                <a:ext cx="42" cy="44"/>
              </a:xfrm>
              <a:custGeom>
                <a:avLst/>
                <a:gdLst>
                  <a:gd name="T0" fmla="*/ 0 w 48"/>
                  <a:gd name="T1" fmla="*/ 51 h 51"/>
                  <a:gd name="T2" fmla="*/ 10 w 48"/>
                  <a:gd name="T3" fmla="*/ 39 h 51"/>
                  <a:gd name="T4" fmla="*/ 28 w 48"/>
                  <a:gd name="T5" fmla="*/ 14 h 51"/>
                  <a:gd name="T6" fmla="*/ 48 w 48"/>
                  <a:gd name="T7" fmla="*/ 8 h 51"/>
                  <a:gd name="T8" fmla="*/ 37 w 48"/>
                  <a:gd name="T9" fmla="*/ 22 h 51"/>
                  <a:gd name="T10" fmla="*/ 0 w 48"/>
                  <a:gd name="T11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" h="51">
                    <a:moveTo>
                      <a:pt x="0" y="51"/>
                    </a:moveTo>
                    <a:cubicBezTo>
                      <a:pt x="2" y="46"/>
                      <a:pt x="4" y="42"/>
                      <a:pt x="10" y="39"/>
                    </a:cubicBezTo>
                    <a:cubicBezTo>
                      <a:pt x="17" y="30"/>
                      <a:pt x="24" y="23"/>
                      <a:pt x="28" y="14"/>
                    </a:cubicBezTo>
                    <a:cubicBezTo>
                      <a:pt x="30" y="7"/>
                      <a:pt x="43" y="0"/>
                      <a:pt x="48" y="8"/>
                    </a:cubicBezTo>
                    <a:cubicBezTo>
                      <a:pt x="43" y="12"/>
                      <a:pt x="42" y="19"/>
                      <a:pt x="37" y="22"/>
                    </a:cubicBezTo>
                    <a:cubicBezTo>
                      <a:pt x="24" y="31"/>
                      <a:pt x="20" y="51"/>
                      <a:pt x="0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3" name="Freeform 532"/>
              <p:cNvSpPr/>
              <p:nvPr/>
            </p:nvSpPr>
            <p:spPr bwMode="auto">
              <a:xfrm>
                <a:off x="3954" y="3558"/>
                <a:ext cx="113" cy="24"/>
              </a:xfrm>
              <a:custGeom>
                <a:avLst/>
                <a:gdLst>
                  <a:gd name="T0" fmla="*/ 0 w 131"/>
                  <a:gd name="T1" fmla="*/ 4 h 28"/>
                  <a:gd name="T2" fmla="*/ 10 w 131"/>
                  <a:gd name="T3" fmla="*/ 1 h 28"/>
                  <a:gd name="T4" fmla="*/ 98 w 131"/>
                  <a:gd name="T5" fmla="*/ 12 h 28"/>
                  <a:gd name="T6" fmla="*/ 129 w 131"/>
                  <a:gd name="T7" fmla="*/ 20 h 28"/>
                  <a:gd name="T8" fmla="*/ 126 w 131"/>
                  <a:gd name="T9" fmla="*/ 28 h 28"/>
                  <a:gd name="T10" fmla="*/ 5 w 131"/>
                  <a:gd name="T11" fmla="*/ 9 h 28"/>
                  <a:gd name="T12" fmla="*/ 0 w 131"/>
                  <a:gd name="T13" fmla="*/ 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1" h="28">
                    <a:moveTo>
                      <a:pt x="0" y="4"/>
                    </a:moveTo>
                    <a:cubicBezTo>
                      <a:pt x="4" y="3"/>
                      <a:pt x="7" y="0"/>
                      <a:pt x="10" y="1"/>
                    </a:cubicBezTo>
                    <a:cubicBezTo>
                      <a:pt x="38" y="8"/>
                      <a:pt x="70" y="7"/>
                      <a:pt x="98" y="12"/>
                    </a:cubicBezTo>
                    <a:cubicBezTo>
                      <a:pt x="107" y="17"/>
                      <a:pt x="121" y="13"/>
                      <a:pt x="129" y="20"/>
                    </a:cubicBezTo>
                    <a:cubicBezTo>
                      <a:pt x="131" y="24"/>
                      <a:pt x="127" y="25"/>
                      <a:pt x="126" y="28"/>
                    </a:cubicBezTo>
                    <a:cubicBezTo>
                      <a:pt x="91" y="12"/>
                      <a:pt x="43" y="20"/>
                      <a:pt x="5" y="9"/>
                    </a:cubicBezTo>
                    <a:cubicBezTo>
                      <a:pt x="4" y="8"/>
                      <a:pt x="0" y="7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4" name="Freeform 533"/>
              <p:cNvSpPr/>
              <p:nvPr/>
            </p:nvSpPr>
            <p:spPr bwMode="auto">
              <a:xfrm>
                <a:off x="3089" y="3564"/>
                <a:ext cx="86" cy="42"/>
              </a:xfrm>
              <a:custGeom>
                <a:avLst/>
                <a:gdLst>
                  <a:gd name="T0" fmla="*/ 91 w 99"/>
                  <a:gd name="T1" fmla="*/ 0 h 48"/>
                  <a:gd name="T2" fmla="*/ 99 w 99"/>
                  <a:gd name="T3" fmla="*/ 6 h 48"/>
                  <a:gd name="T4" fmla="*/ 61 w 99"/>
                  <a:gd name="T5" fmla="*/ 25 h 48"/>
                  <a:gd name="T6" fmla="*/ 0 w 99"/>
                  <a:gd name="T7" fmla="*/ 45 h 48"/>
                  <a:gd name="T8" fmla="*/ 2 w 99"/>
                  <a:gd name="T9" fmla="*/ 41 h 48"/>
                  <a:gd name="T10" fmla="*/ 60 w 99"/>
                  <a:gd name="T11" fmla="*/ 14 h 48"/>
                  <a:gd name="T12" fmla="*/ 91 w 99"/>
                  <a:gd name="T13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9" h="48">
                    <a:moveTo>
                      <a:pt x="91" y="0"/>
                    </a:moveTo>
                    <a:cubicBezTo>
                      <a:pt x="96" y="0"/>
                      <a:pt x="99" y="2"/>
                      <a:pt x="99" y="6"/>
                    </a:cubicBezTo>
                    <a:cubicBezTo>
                      <a:pt x="89" y="17"/>
                      <a:pt x="74" y="18"/>
                      <a:pt x="61" y="25"/>
                    </a:cubicBezTo>
                    <a:cubicBezTo>
                      <a:pt x="41" y="32"/>
                      <a:pt x="23" y="48"/>
                      <a:pt x="0" y="45"/>
                    </a:cubicBezTo>
                    <a:cubicBezTo>
                      <a:pt x="0" y="44"/>
                      <a:pt x="0" y="42"/>
                      <a:pt x="2" y="41"/>
                    </a:cubicBezTo>
                    <a:cubicBezTo>
                      <a:pt x="22" y="33"/>
                      <a:pt x="38" y="18"/>
                      <a:pt x="60" y="14"/>
                    </a:cubicBezTo>
                    <a:cubicBezTo>
                      <a:pt x="71" y="13"/>
                      <a:pt x="79" y="4"/>
                      <a:pt x="9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5" name="Freeform 534"/>
              <p:cNvSpPr/>
              <p:nvPr/>
            </p:nvSpPr>
            <p:spPr bwMode="auto">
              <a:xfrm>
                <a:off x="3843" y="3568"/>
                <a:ext cx="77" cy="18"/>
              </a:xfrm>
              <a:custGeom>
                <a:avLst/>
                <a:gdLst>
                  <a:gd name="T0" fmla="*/ 79 w 89"/>
                  <a:gd name="T1" fmla="*/ 17 h 20"/>
                  <a:gd name="T2" fmla="*/ 6 w 89"/>
                  <a:gd name="T3" fmla="*/ 8 h 20"/>
                  <a:gd name="T4" fmla="*/ 1 w 89"/>
                  <a:gd name="T5" fmla="*/ 3 h 20"/>
                  <a:gd name="T6" fmla="*/ 1 w 89"/>
                  <a:gd name="T7" fmla="*/ 0 h 20"/>
                  <a:gd name="T8" fmla="*/ 52 w 89"/>
                  <a:gd name="T9" fmla="*/ 5 h 20"/>
                  <a:gd name="T10" fmla="*/ 62 w 89"/>
                  <a:gd name="T11" fmla="*/ 7 h 20"/>
                  <a:gd name="T12" fmla="*/ 87 w 89"/>
                  <a:gd name="T13" fmla="*/ 13 h 20"/>
                  <a:gd name="T14" fmla="*/ 79 w 89"/>
                  <a:gd name="T15" fmla="*/ 1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9" h="20">
                    <a:moveTo>
                      <a:pt x="79" y="17"/>
                    </a:moveTo>
                    <a:cubicBezTo>
                      <a:pt x="56" y="5"/>
                      <a:pt x="29" y="20"/>
                      <a:pt x="6" y="8"/>
                    </a:cubicBezTo>
                    <a:cubicBezTo>
                      <a:pt x="5" y="7"/>
                      <a:pt x="0" y="5"/>
                      <a:pt x="1" y="3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8" y="7"/>
                      <a:pt x="34" y="3"/>
                      <a:pt x="52" y="5"/>
                    </a:cubicBezTo>
                    <a:cubicBezTo>
                      <a:pt x="56" y="7"/>
                      <a:pt x="59" y="9"/>
                      <a:pt x="62" y="7"/>
                    </a:cubicBezTo>
                    <a:cubicBezTo>
                      <a:pt x="71" y="8"/>
                      <a:pt x="85" y="5"/>
                      <a:pt x="87" y="13"/>
                    </a:cubicBezTo>
                    <a:cubicBezTo>
                      <a:pt x="89" y="17"/>
                      <a:pt x="82" y="19"/>
                      <a:pt x="79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6" name="Freeform 535"/>
              <p:cNvSpPr/>
              <p:nvPr/>
            </p:nvSpPr>
            <p:spPr bwMode="auto">
              <a:xfrm>
                <a:off x="3243" y="3568"/>
                <a:ext cx="22" cy="28"/>
              </a:xfrm>
              <a:custGeom>
                <a:avLst/>
                <a:gdLst>
                  <a:gd name="T0" fmla="*/ 6 w 26"/>
                  <a:gd name="T1" fmla="*/ 8 h 32"/>
                  <a:gd name="T2" fmla="*/ 23 w 26"/>
                  <a:gd name="T3" fmla="*/ 1 h 32"/>
                  <a:gd name="T4" fmla="*/ 26 w 26"/>
                  <a:gd name="T5" fmla="*/ 8 h 32"/>
                  <a:gd name="T6" fmla="*/ 6 w 26"/>
                  <a:gd name="T7" fmla="*/ 32 h 32"/>
                  <a:gd name="T8" fmla="*/ 6 w 26"/>
                  <a:gd name="T9" fmla="*/ 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32">
                    <a:moveTo>
                      <a:pt x="6" y="8"/>
                    </a:moveTo>
                    <a:cubicBezTo>
                      <a:pt x="11" y="5"/>
                      <a:pt x="14" y="0"/>
                      <a:pt x="23" y="1"/>
                    </a:cubicBezTo>
                    <a:cubicBezTo>
                      <a:pt x="26" y="3"/>
                      <a:pt x="26" y="5"/>
                      <a:pt x="26" y="8"/>
                    </a:cubicBezTo>
                    <a:cubicBezTo>
                      <a:pt x="18" y="15"/>
                      <a:pt x="16" y="27"/>
                      <a:pt x="6" y="32"/>
                    </a:cubicBezTo>
                    <a:cubicBezTo>
                      <a:pt x="0" y="24"/>
                      <a:pt x="14" y="16"/>
                      <a:pt x="6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7" name="Freeform 536"/>
              <p:cNvSpPr/>
              <p:nvPr/>
            </p:nvSpPr>
            <p:spPr bwMode="auto">
              <a:xfrm>
                <a:off x="2568" y="3573"/>
                <a:ext cx="45" cy="40"/>
              </a:xfrm>
              <a:custGeom>
                <a:avLst/>
                <a:gdLst>
                  <a:gd name="T0" fmla="*/ 3 w 51"/>
                  <a:gd name="T1" fmla="*/ 46 h 46"/>
                  <a:gd name="T2" fmla="*/ 0 w 51"/>
                  <a:gd name="T3" fmla="*/ 40 h 46"/>
                  <a:gd name="T4" fmla="*/ 43 w 51"/>
                  <a:gd name="T5" fmla="*/ 0 h 46"/>
                  <a:gd name="T6" fmla="*/ 28 w 51"/>
                  <a:gd name="T7" fmla="*/ 26 h 46"/>
                  <a:gd name="T8" fmla="*/ 3 w 51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46">
                    <a:moveTo>
                      <a:pt x="3" y="46"/>
                    </a:moveTo>
                    <a:cubicBezTo>
                      <a:pt x="2" y="44"/>
                      <a:pt x="0" y="43"/>
                      <a:pt x="0" y="40"/>
                    </a:cubicBezTo>
                    <a:cubicBezTo>
                      <a:pt x="13" y="30"/>
                      <a:pt x="20" y="6"/>
                      <a:pt x="43" y="0"/>
                    </a:cubicBezTo>
                    <a:cubicBezTo>
                      <a:pt x="51" y="10"/>
                      <a:pt x="31" y="16"/>
                      <a:pt x="28" y="26"/>
                    </a:cubicBezTo>
                    <a:cubicBezTo>
                      <a:pt x="18" y="31"/>
                      <a:pt x="13" y="42"/>
                      <a:pt x="3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8" name="Freeform 537"/>
              <p:cNvSpPr/>
              <p:nvPr/>
            </p:nvSpPr>
            <p:spPr bwMode="auto">
              <a:xfrm>
                <a:off x="3015" y="3585"/>
                <a:ext cx="65" cy="38"/>
              </a:xfrm>
              <a:custGeom>
                <a:avLst/>
                <a:gdLst>
                  <a:gd name="T0" fmla="*/ 38 w 75"/>
                  <a:gd name="T1" fmla="*/ 4 h 44"/>
                  <a:gd name="T2" fmla="*/ 61 w 75"/>
                  <a:gd name="T3" fmla="*/ 0 h 44"/>
                  <a:gd name="T4" fmla="*/ 73 w 75"/>
                  <a:gd name="T5" fmla="*/ 6 h 44"/>
                  <a:gd name="T6" fmla="*/ 55 w 75"/>
                  <a:gd name="T7" fmla="*/ 12 h 44"/>
                  <a:gd name="T8" fmla="*/ 4 w 75"/>
                  <a:gd name="T9" fmla="*/ 44 h 44"/>
                  <a:gd name="T10" fmla="*/ 0 w 75"/>
                  <a:gd name="T11" fmla="*/ 41 h 44"/>
                  <a:gd name="T12" fmla="*/ 10 w 75"/>
                  <a:gd name="T13" fmla="*/ 33 h 44"/>
                  <a:gd name="T14" fmla="*/ 38 w 75"/>
                  <a:gd name="T15" fmla="*/ 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5" h="44">
                    <a:moveTo>
                      <a:pt x="38" y="4"/>
                    </a:moveTo>
                    <a:cubicBezTo>
                      <a:pt x="45" y="2"/>
                      <a:pt x="53" y="0"/>
                      <a:pt x="61" y="0"/>
                    </a:cubicBezTo>
                    <a:cubicBezTo>
                      <a:pt x="66" y="0"/>
                      <a:pt x="75" y="0"/>
                      <a:pt x="73" y="6"/>
                    </a:cubicBezTo>
                    <a:cubicBezTo>
                      <a:pt x="68" y="10"/>
                      <a:pt x="63" y="12"/>
                      <a:pt x="55" y="12"/>
                    </a:cubicBezTo>
                    <a:cubicBezTo>
                      <a:pt x="42" y="25"/>
                      <a:pt x="22" y="34"/>
                      <a:pt x="4" y="44"/>
                    </a:cubicBezTo>
                    <a:cubicBezTo>
                      <a:pt x="0" y="44"/>
                      <a:pt x="2" y="42"/>
                      <a:pt x="0" y="41"/>
                    </a:cubicBezTo>
                    <a:cubicBezTo>
                      <a:pt x="2" y="37"/>
                      <a:pt x="7" y="36"/>
                      <a:pt x="10" y="33"/>
                    </a:cubicBezTo>
                    <a:cubicBezTo>
                      <a:pt x="17" y="24"/>
                      <a:pt x="33" y="16"/>
                      <a:pt x="3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9" name="Freeform 538"/>
              <p:cNvSpPr/>
              <p:nvPr/>
            </p:nvSpPr>
            <p:spPr bwMode="auto">
              <a:xfrm>
                <a:off x="4521" y="3586"/>
                <a:ext cx="8" cy="4"/>
              </a:xfrm>
              <a:custGeom>
                <a:avLst/>
                <a:gdLst>
                  <a:gd name="T0" fmla="*/ 0 w 10"/>
                  <a:gd name="T1" fmla="*/ 3 h 5"/>
                  <a:gd name="T2" fmla="*/ 10 w 10"/>
                  <a:gd name="T3" fmla="*/ 0 h 5"/>
                  <a:gd name="T4" fmla="*/ 10 w 10"/>
                  <a:gd name="T5" fmla="*/ 3 h 5"/>
                  <a:gd name="T6" fmla="*/ 0 w 10"/>
                  <a:gd name="T7" fmla="*/ 4 h 5"/>
                  <a:gd name="T8" fmla="*/ 0 w 10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5">
                    <a:moveTo>
                      <a:pt x="0" y="3"/>
                    </a:moveTo>
                    <a:cubicBezTo>
                      <a:pt x="4" y="1"/>
                      <a:pt x="7" y="0"/>
                      <a:pt x="10" y="0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9" y="4"/>
                      <a:pt x="4" y="5"/>
                      <a:pt x="0" y="4"/>
                    </a:cubicBez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0" name="Freeform 539"/>
              <p:cNvSpPr/>
              <p:nvPr/>
            </p:nvSpPr>
            <p:spPr bwMode="auto">
              <a:xfrm>
                <a:off x="4505" y="3588"/>
                <a:ext cx="77" cy="18"/>
              </a:xfrm>
              <a:custGeom>
                <a:avLst/>
                <a:gdLst>
                  <a:gd name="T0" fmla="*/ 86 w 89"/>
                  <a:gd name="T1" fmla="*/ 14 h 21"/>
                  <a:gd name="T2" fmla="*/ 23 w 89"/>
                  <a:gd name="T3" fmla="*/ 16 h 21"/>
                  <a:gd name="T4" fmla="*/ 0 w 89"/>
                  <a:gd name="T5" fmla="*/ 9 h 21"/>
                  <a:gd name="T6" fmla="*/ 7 w 89"/>
                  <a:gd name="T7" fmla="*/ 5 h 21"/>
                  <a:gd name="T8" fmla="*/ 37 w 89"/>
                  <a:gd name="T9" fmla="*/ 6 h 21"/>
                  <a:gd name="T10" fmla="*/ 48 w 89"/>
                  <a:gd name="T11" fmla="*/ 1 h 21"/>
                  <a:gd name="T12" fmla="*/ 78 w 89"/>
                  <a:gd name="T13" fmla="*/ 0 h 21"/>
                  <a:gd name="T14" fmla="*/ 89 w 89"/>
                  <a:gd name="T15" fmla="*/ 6 h 21"/>
                  <a:gd name="T16" fmla="*/ 86 w 89"/>
                  <a:gd name="T17" fmla="*/ 14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9" h="21">
                    <a:moveTo>
                      <a:pt x="86" y="14"/>
                    </a:moveTo>
                    <a:cubicBezTo>
                      <a:pt x="66" y="21"/>
                      <a:pt x="43" y="17"/>
                      <a:pt x="23" y="16"/>
                    </a:cubicBezTo>
                    <a:cubicBezTo>
                      <a:pt x="17" y="12"/>
                      <a:pt x="4" y="18"/>
                      <a:pt x="0" y="9"/>
                    </a:cubicBezTo>
                    <a:cubicBezTo>
                      <a:pt x="0" y="6"/>
                      <a:pt x="4" y="5"/>
                      <a:pt x="7" y="5"/>
                    </a:cubicBezTo>
                    <a:cubicBezTo>
                      <a:pt x="15" y="9"/>
                      <a:pt x="27" y="4"/>
                      <a:pt x="37" y="6"/>
                    </a:cubicBezTo>
                    <a:cubicBezTo>
                      <a:pt x="41" y="6"/>
                      <a:pt x="43" y="0"/>
                      <a:pt x="48" y="1"/>
                    </a:cubicBezTo>
                    <a:cubicBezTo>
                      <a:pt x="58" y="9"/>
                      <a:pt x="68" y="2"/>
                      <a:pt x="78" y="0"/>
                    </a:cubicBezTo>
                    <a:cubicBezTo>
                      <a:pt x="83" y="2"/>
                      <a:pt x="86" y="4"/>
                      <a:pt x="89" y="6"/>
                    </a:cubicBezTo>
                    <a:cubicBezTo>
                      <a:pt x="89" y="10"/>
                      <a:pt x="89" y="13"/>
                      <a:pt x="86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1" name="Freeform 540"/>
              <p:cNvSpPr/>
              <p:nvPr/>
            </p:nvSpPr>
            <p:spPr bwMode="auto">
              <a:xfrm>
                <a:off x="2489" y="3611"/>
                <a:ext cx="37" cy="35"/>
              </a:xfrm>
              <a:custGeom>
                <a:avLst/>
                <a:gdLst>
                  <a:gd name="T0" fmla="*/ 13 w 43"/>
                  <a:gd name="T1" fmla="*/ 15 h 40"/>
                  <a:gd name="T2" fmla="*/ 43 w 43"/>
                  <a:gd name="T3" fmla="*/ 8 h 40"/>
                  <a:gd name="T4" fmla="*/ 23 w 43"/>
                  <a:gd name="T5" fmla="*/ 23 h 40"/>
                  <a:gd name="T6" fmla="*/ 0 w 43"/>
                  <a:gd name="T7" fmla="*/ 30 h 40"/>
                  <a:gd name="T8" fmla="*/ 13 w 43"/>
                  <a:gd name="T9" fmla="*/ 1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40">
                    <a:moveTo>
                      <a:pt x="13" y="15"/>
                    </a:moveTo>
                    <a:cubicBezTo>
                      <a:pt x="23" y="12"/>
                      <a:pt x="31" y="0"/>
                      <a:pt x="43" y="8"/>
                    </a:cubicBezTo>
                    <a:cubicBezTo>
                      <a:pt x="41" y="16"/>
                      <a:pt x="30" y="19"/>
                      <a:pt x="23" y="23"/>
                    </a:cubicBezTo>
                    <a:cubicBezTo>
                      <a:pt x="15" y="26"/>
                      <a:pt x="8" y="40"/>
                      <a:pt x="0" y="30"/>
                    </a:cubicBezTo>
                    <a:cubicBezTo>
                      <a:pt x="0" y="23"/>
                      <a:pt x="8" y="20"/>
                      <a:pt x="13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2" name="Freeform 541"/>
              <p:cNvSpPr/>
              <p:nvPr/>
            </p:nvSpPr>
            <p:spPr bwMode="auto">
              <a:xfrm>
                <a:off x="3108" y="3593"/>
                <a:ext cx="65" cy="34"/>
              </a:xfrm>
              <a:custGeom>
                <a:avLst/>
                <a:gdLst>
                  <a:gd name="T0" fmla="*/ 62 w 75"/>
                  <a:gd name="T1" fmla="*/ 1 h 40"/>
                  <a:gd name="T2" fmla="*/ 71 w 75"/>
                  <a:gd name="T3" fmla="*/ 1 h 40"/>
                  <a:gd name="T4" fmla="*/ 74 w 75"/>
                  <a:gd name="T5" fmla="*/ 4 h 40"/>
                  <a:gd name="T6" fmla="*/ 59 w 75"/>
                  <a:gd name="T7" fmla="*/ 9 h 40"/>
                  <a:gd name="T8" fmla="*/ 3 w 75"/>
                  <a:gd name="T9" fmla="*/ 40 h 40"/>
                  <a:gd name="T10" fmla="*/ 0 w 75"/>
                  <a:gd name="T11" fmla="*/ 36 h 40"/>
                  <a:gd name="T12" fmla="*/ 49 w 75"/>
                  <a:gd name="T13" fmla="*/ 5 h 40"/>
                  <a:gd name="T14" fmla="*/ 62 w 75"/>
                  <a:gd name="T15" fmla="*/ 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5" h="40">
                    <a:moveTo>
                      <a:pt x="62" y="1"/>
                    </a:moveTo>
                    <a:cubicBezTo>
                      <a:pt x="66" y="1"/>
                      <a:pt x="67" y="5"/>
                      <a:pt x="71" y="1"/>
                    </a:cubicBezTo>
                    <a:cubicBezTo>
                      <a:pt x="72" y="0"/>
                      <a:pt x="75" y="1"/>
                      <a:pt x="74" y="4"/>
                    </a:cubicBezTo>
                    <a:cubicBezTo>
                      <a:pt x="71" y="7"/>
                      <a:pt x="66" y="8"/>
                      <a:pt x="59" y="9"/>
                    </a:cubicBezTo>
                    <a:cubicBezTo>
                      <a:pt x="39" y="17"/>
                      <a:pt x="24" y="33"/>
                      <a:pt x="3" y="40"/>
                    </a:cubicBezTo>
                    <a:cubicBezTo>
                      <a:pt x="0" y="40"/>
                      <a:pt x="1" y="37"/>
                      <a:pt x="0" y="36"/>
                    </a:cubicBezTo>
                    <a:cubicBezTo>
                      <a:pt x="14" y="24"/>
                      <a:pt x="33" y="16"/>
                      <a:pt x="49" y="5"/>
                    </a:cubicBezTo>
                    <a:lnTo>
                      <a:pt x="6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3" name="Freeform 542"/>
              <p:cNvSpPr/>
              <p:nvPr/>
            </p:nvSpPr>
            <p:spPr bwMode="auto">
              <a:xfrm>
                <a:off x="2672" y="3593"/>
                <a:ext cx="132" cy="37"/>
              </a:xfrm>
              <a:custGeom>
                <a:avLst/>
                <a:gdLst>
                  <a:gd name="T0" fmla="*/ 0 w 153"/>
                  <a:gd name="T1" fmla="*/ 38 h 42"/>
                  <a:gd name="T2" fmla="*/ 24 w 153"/>
                  <a:gd name="T3" fmla="*/ 28 h 42"/>
                  <a:gd name="T4" fmla="*/ 59 w 153"/>
                  <a:gd name="T5" fmla="*/ 20 h 42"/>
                  <a:gd name="T6" fmla="*/ 100 w 153"/>
                  <a:gd name="T7" fmla="*/ 8 h 42"/>
                  <a:gd name="T8" fmla="*/ 151 w 153"/>
                  <a:gd name="T9" fmla="*/ 3 h 42"/>
                  <a:gd name="T10" fmla="*/ 150 w 153"/>
                  <a:gd name="T11" fmla="*/ 8 h 42"/>
                  <a:gd name="T12" fmla="*/ 39 w 153"/>
                  <a:gd name="T13" fmla="*/ 31 h 42"/>
                  <a:gd name="T14" fmla="*/ 0 w 153"/>
                  <a:gd name="T15" fmla="*/ 38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3" h="42">
                    <a:moveTo>
                      <a:pt x="0" y="38"/>
                    </a:moveTo>
                    <a:cubicBezTo>
                      <a:pt x="3" y="30"/>
                      <a:pt x="16" y="31"/>
                      <a:pt x="24" y="28"/>
                    </a:cubicBezTo>
                    <a:cubicBezTo>
                      <a:pt x="36" y="30"/>
                      <a:pt x="46" y="20"/>
                      <a:pt x="59" y="20"/>
                    </a:cubicBezTo>
                    <a:cubicBezTo>
                      <a:pt x="71" y="14"/>
                      <a:pt x="85" y="11"/>
                      <a:pt x="100" y="8"/>
                    </a:cubicBezTo>
                    <a:cubicBezTo>
                      <a:pt x="117" y="7"/>
                      <a:pt x="135" y="0"/>
                      <a:pt x="151" y="3"/>
                    </a:cubicBezTo>
                    <a:cubicBezTo>
                      <a:pt x="151" y="6"/>
                      <a:pt x="153" y="8"/>
                      <a:pt x="150" y="8"/>
                    </a:cubicBezTo>
                    <a:cubicBezTo>
                      <a:pt x="113" y="15"/>
                      <a:pt x="77" y="24"/>
                      <a:pt x="39" y="31"/>
                    </a:cubicBezTo>
                    <a:cubicBezTo>
                      <a:pt x="24" y="30"/>
                      <a:pt x="14" y="42"/>
                      <a:pt x="0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4" name="Freeform 543"/>
              <p:cNvSpPr/>
              <p:nvPr/>
            </p:nvSpPr>
            <p:spPr bwMode="auto">
              <a:xfrm>
                <a:off x="3981" y="3596"/>
                <a:ext cx="45" cy="15"/>
              </a:xfrm>
              <a:custGeom>
                <a:avLst/>
                <a:gdLst>
                  <a:gd name="T0" fmla="*/ 51 w 51"/>
                  <a:gd name="T1" fmla="*/ 11 h 17"/>
                  <a:gd name="T2" fmla="*/ 23 w 51"/>
                  <a:gd name="T3" fmla="*/ 11 h 17"/>
                  <a:gd name="T4" fmla="*/ 0 w 51"/>
                  <a:gd name="T5" fmla="*/ 4 h 17"/>
                  <a:gd name="T6" fmla="*/ 10 w 51"/>
                  <a:gd name="T7" fmla="*/ 0 h 17"/>
                  <a:gd name="T8" fmla="*/ 51 w 51"/>
                  <a:gd name="T9" fmla="*/ 1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17">
                    <a:moveTo>
                      <a:pt x="51" y="11"/>
                    </a:moveTo>
                    <a:cubicBezTo>
                      <a:pt x="43" y="17"/>
                      <a:pt x="31" y="9"/>
                      <a:pt x="23" y="11"/>
                    </a:cubicBezTo>
                    <a:cubicBezTo>
                      <a:pt x="16" y="7"/>
                      <a:pt x="5" y="11"/>
                      <a:pt x="0" y="4"/>
                    </a:cubicBezTo>
                    <a:cubicBezTo>
                      <a:pt x="1" y="0"/>
                      <a:pt x="6" y="0"/>
                      <a:pt x="10" y="0"/>
                    </a:cubicBezTo>
                    <a:cubicBezTo>
                      <a:pt x="21" y="7"/>
                      <a:pt x="39" y="1"/>
                      <a:pt x="5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5" name="Freeform 544"/>
              <p:cNvSpPr/>
              <p:nvPr/>
            </p:nvSpPr>
            <p:spPr bwMode="auto">
              <a:xfrm>
                <a:off x="3488" y="3596"/>
                <a:ext cx="58" cy="14"/>
              </a:xfrm>
              <a:custGeom>
                <a:avLst/>
                <a:gdLst>
                  <a:gd name="T0" fmla="*/ 24 w 67"/>
                  <a:gd name="T1" fmla="*/ 7 h 16"/>
                  <a:gd name="T2" fmla="*/ 23 w 67"/>
                  <a:gd name="T3" fmla="*/ 8 h 16"/>
                  <a:gd name="T4" fmla="*/ 0 w 67"/>
                  <a:gd name="T5" fmla="*/ 1 h 16"/>
                  <a:gd name="T6" fmla="*/ 39 w 67"/>
                  <a:gd name="T7" fmla="*/ 4 h 16"/>
                  <a:gd name="T8" fmla="*/ 62 w 67"/>
                  <a:gd name="T9" fmla="*/ 15 h 16"/>
                  <a:gd name="T10" fmla="*/ 24 w 67"/>
                  <a:gd name="T11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7" h="16">
                    <a:moveTo>
                      <a:pt x="24" y="7"/>
                    </a:moveTo>
                    <a:cubicBezTo>
                      <a:pt x="23" y="8"/>
                      <a:pt x="23" y="8"/>
                      <a:pt x="23" y="8"/>
                    </a:cubicBezTo>
                    <a:cubicBezTo>
                      <a:pt x="16" y="5"/>
                      <a:pt x="3" y="8"/>
                      <a:pt x="0" y="1"/>
                    </a:cubicBezTo>
                    <a:cubicBezTo>
                      <a:pt x="11" y="0"/>
                      <a:pt x="28" y="1"/>
                      <a:pt x="39" y="4"/>
                    </a:cubicBezTo>
                    <a:cubicBezTo>
                      <a:pt x="46" y="8"/>
                      <a:pt x="67" y="3"/>
                      <a:pt x="62" y="15"/>
                    </a:cubicBezTo>
                    <a:cubicBezTo>
                      <a:pt x="51" y="16"/>
                      <a:pt x="34" y="15"/>
                      <a:pt x="24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6" name="Freeform 545"/>
              <p:cNvSpPr/>
              <p:nvPr/>
            </p:nvSpPr>
            <p:spPr bwMode="auto">
              <a:xfrm>
                <a:off x="2551" y="3593"/>
                <a:ext cx="405" cy="185"/>
              </a:xfrm>
              <a:custGeom>
                <a:avLst/>
                <a:gdLst>
                  <a:gd name="T0" fmla="*/ 36 w 467"/>
                  <a:gd name="T1" fmla="*/ 202 h 214"/>
                  <a:gd name="T2" fmla="*/ 112 w 467"/>
                  <a:gd name="T3" fmla="*/ 183 h 214"/>
                  <a:gd name="T4" fmla="*/ 115 w 467"/>
                  <a:gd name="T5" fmla="*/ 185 h 214"/>
                  <a:gd name="T6" fmla="*/ 181 w 467"/>
                  <a:gd name="T7" fmla="*/ 162 h 214"/>
                  <a:gd name="T8" fmla="*/ 224 w 467"/>
                  <a:gd name="T9" fmla="*/ 143 h 214"/>
                  <a:gd name="T10" fmla="*/ 234 w 467"/>
                  <a:gd name="T11" fmla="*/ 139 h 214"/>
                  <a:gd name="T12" fmla="*/ 252 w 467"/>
                  <a:gd name="T13" fmla="*/ 130 h 214"/>
                  <a:gd name="T14" fmla="*/ 211 w 467"/>
                  <a:gd name="T15" fmla="*/ 125 h 214"/>
                  <a:gd name="T16" fmla="*/ 201 w 467"/>
                  <a:gd name="T17" fmla="*/ 125 h 214"/>
                  <a:gd name="T18" fmla="*/ 188 w 467"/>
                  <a:gd name="T19" fmla="*/ 129 h 214"/>
                  <a:gd name="T20" fmla="*/ 191 w 467"/>
                  <a:gd name="T21" fmla="*/ 138 h 214"/>
                  <a:gd name="T22" fmla="*/ 180 w 467"/>
                  <a:gd name="T23" fmla="*/ 142 h 214"/>
                  <a:gd name="T24" fmla="*/ 122 w 467"/>
                  <a:gd name="T25" fmla="*/ 153 h 214"/>
                  <a:gd name="T26" fmla="*/ 74 w 467"/>
                  <a:gd name="T27" fmla="*/ 157 h 214"/>
                  <a:gd name="T28" fmla="*/ 86 w 467"/>
                  <a:gd name="T29" fmla="*/ 154 h 214"/>
                  <a:gd name="T30" fmla="*/ 115 w 467"/>
                  <a:gd name="T31" fmla="*/ 145 h 214"/>
                  <a:gd name="T32" fmla="*/ 170 w 467"/>
                  <a:gd name="T33" fmla="*/ 133 h 214"/>
                  <a:gd name="T34" fmla="*/ 162 w 467"/>
                  <a:gd name="T35" fmla="*/ 122 h 214"/>
                  <a:gd name="T36" fmla="*/ 137 w 467"/>
                  <a:gd name="T37" fmla="*/ 118 h 214"/>
                  <a:gd name="T38" fmla="*/ 106 w 467"/>
                  <a:gd name="T39" fmla="*/ 115 h 214"/>
                  <a:gd name="T40" fmla="*/ 104 w 467"/>
                  <a:gd name="T41" fmla="*/ 117 h 214"/>
                  <a:gd name="T42" fmla="*/ 66 w 467"/>
                  <a:gd name="T43" fmla="*/ 121 h 214"/>
                  <a:gd name="T44" fmla="*/ 20 w 467"/>
                  <a:gd name="T45" fmla="*/ 131 h 214"/>
                  <a:gd name="T46" fmla="*/ 5 w 467"/>
                  <a:gd name="T47" fmla="*/ 138 h 214"/>
                  <a:gd name="T48" fmla="*/ 0 w 467"/>
                  <a:gd name="T49" fmla="*/ 133 h 214"/>
                  <a:gd name="T50" fmla="*/ 15 w 467"/>
                  <a:gd name="T51" fmla="*/ 129 h 214"/>
                  <a:gd name="T52" fmla="*/ 43 w 467"/>
                  <a:gd name="T53" fmla="*/ 118 h 214"/>
                  <a:gd name="T54" fmla="*/ 63 w 467"/>
                  <a:gd name="T55" fmla="*/ 114 h 214"/>
                  <a:gd name="T56" fmla="*/ 102 w 467"/>
                  <a:gd name="T57" fmla="*/ 106 h 214"/>
                  <a:gd name="T58" fmla="*/ 198 w 467"/>
                  <a:gd name="T59" fmla="*/ 112 h 214"/>
                  <a:gd name="T60" fmla="*/ 241 w 467"/>
                  <a:gd name="T61" fmla="*/ 88 h 214"/>
                  <a:gd name="T62" fmla="*/ 318 w 467"/>
                  <a:gd name="T63" fmla="*/ 83 h 214"/>
                  <a:gd name="T64" fmla="*/ 381 w 467"/>
                  <a:gd name="T65" fmla="*/ 54 h 214"/>
                  <a:gd name="T66" fmla="*/ 467 w 467"/>
                  <a:gd name="T67" fmla="*/ 7 h 214"/>
                  <a:gd name="T68" fmla="*/ 467 w 467"/>
                  <a:gd name="T69" fmla="*/ 12 h 214"/>
                  <a:gd name="T70" fmla="*/ 427 w 467"/>
                  <a:gd name="T71" fmla="*/ 28 h 214"/>
                  <a:gd name="T72" fmla="*/ 398 w 467"/>
                  <a:gd name="T73" fmla="*/ 58 h 214"/>
                  <a:gd name="T74" fmla="*/ 378 w 467"/>
                  <a:gd name="T75" fmla="*/ 70 h 214"/>
                  <a:gd name="T76" fmla="*/ 294 w 467"/>
                  <a:gd name="T77" fmla="*/ 96 h 214"/>
                  <a:gd name="T78" fmla="*/ 261 w 467"/>
                  <a:gd name="T79" fmla="*/ 95 h 214"/>
                  <a:gd name="T80" fmla="*/ 218 w 467"/>
                  <a:gd name="T81" fmla="*/ 114 h 214"/>
                  <a:gd name="T82" fmla="*/ 219 w 467"/>
                  <a:gd name="T83" fmla="*/ 119 h 214"/>
                  <a:gd name="T84" fmla="*/ 256 w 467"/>
                  <a:gd name="T85" fmla="*/ 119 h 214"/>
                  <a:gd name="T86" fmla="*/ 282 w 467"/>
                  <a:gd name="T87" fmla="*/ 123 h 214"/>
                  <a:gd name="T88" fmla="*/ 269 w 467"/>
                  <a:gd name="T89" fmla="*/ 135 h 214"/>
                  <a:gd name="T90" fmla="*/ 247 w 467"/>
                  <a:gd name="T91" fmla="*/ 150 h 214"/>
                  <a:gd name="T92" fmla="*/ 229 w 467"/>
                  <a:gd name="T93" fmla="*/ 158 h 214"/>
                  <a:gd name="T94" fmla="*/ 162 w 467"/>
                  <a:gd name="T95" fmla="*/ 178 h 214"/>
                  <a:gd name="T96" fmla="*/ 122 w 467"/>
                  <a:gd name="T97" fmla="*/ 187 h 214"/>
                  <a:gd name="T98" fmla="*/ 110 w 467"/>
                  <a:gd name="T99" fmla="*/ 190 h 214"/>
                  <a:gd name="T100" fmla="*/ 69 w 467"/>
                  <a:gd name="T101" fmla="*/ 198 h 214"/>
                  <a:gd name="T102" fmla="*/ 36 w 467"/>
                  <a:gd name="T103" fmla="*/ 202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67" h="214">
                    <a:moveTo>
                      <a:pt x="36" y="202"/>
                    </a:moveTo>
                    <a:cubicBezTo>
                      <a:pt x="59" y="191"/>
                      <a:pt x="88" y="191"/>
                      <a:pt x="112" y="183"/>
                    </a:cubicBezTo>
                    <a:cubicBezTo>
                      <a:pt x="115" y="185"/>
                      <a:pt x="115" y="185"/>
                      <a:pt x="115" y="185"/>
                    </a:cubicBezTo>
                    <a:cubicBezTo>
                      <a:pt x="137" y="178"/>
                      <a:pt x="160" y="170"/>
                      <a:pt x="181" y="162"/>
                    </a:cubicBezTo>
                    <a:cubicBezTo>
                      <a:pt x="193" y="153"/>
                      <a:pt x="210" y="149"/>
                      <a:pt x="224" y="143"/>
                    </a:cubicBezTo>
                    <a:cubicBezTo>
                      <a:pt x="228" y="141"/>
                      <a:pt x="233" y="145"/>
                      <a:pt x="234" y="139"/>
                    </a:cubicBezTo>
                    <a:cubicBezTo>
                      <a:pt x="243" y="142"/>
                      <a:pt x="246" y="133"/>
                      <a:pt x="252" y="130"/>
                    </a:cubicBezTo>
                    <a:cubicBezTo>
                      <a:pt x="241" y="121"/>
                      <a:pt x="226" y="130"/>
                      <a:pt x="211" y="125"/>
                    </a:cubicBezTo>
                    <a:cubicBezTo>
                      <a:pt x="208" y="127"/>
                      <a:pt x="205" y="125"/>
                      <a:pt x="201" y="125"/>
                    </a:cubicBezTo>
                    <a:cubicBezTo>
                      <a:pt x="196" y="126"/>
                      <a:pt x="190" y="123"/>
                      <a:pt x="188" y="129"/>
                    </a:cubicBezTo>
                    <a:cubicBezTo>
                      <a:pt x="190" y="131"/>
                      <a:pt x="191" y="134"/>
                      <a:pt x="191" y="138"/>
                    </a:cubicBezTo>
                    <a:cubicBezTo>
                      <a:pt x="191" y="142"/>
                      <a:pt x="183" y="143"/>
                      <a:pt x="180" y="142"/>
                    </a:cubicBezTo>
                    <a:cubicBezTo>
                      <a:pt x="158" y="139"/>
                      <a:pt x="140" y="150"/>
                      <a:pt x="122" y="153"/>
                    </a:cubicBezTo>
                    <a:cubicBezTo>
                      <a:pt x="104" y="153"/>
                      <a:pt x="89" y="167"/>
                      <a:pt x="74" y="157"/>
                    </a:cubicBezTo>
                    <a:cubicBezTo>
                      <a:pt x="78" y="154"/>
                      <a:pt x="81" y="154"/>
                      <a:pt x="86" y="154"/>
                    </a:cubicBezTo>
                    <a:cubicBezTo>
                      <a:pt x="94" y="150"/>
                      <a:pt x="107" y="150"/>
                      <a:pt x="115" y="145"/>
                    </a:cubicBezTo>
                    <a:cubicBezTo>
                      <a:pt x="135" y="143"/>
                      <a:pt x="153" y="138"/>
                      <a:pt x="170" y="133"/>
                    </a:cubicBezTo>
                    <a:cubicBezTo>
                      <a:pt x="162" y="122"/>
                      <a:pt x="162" y="122"/>
                      <a:pt x="162" y="122"/>
                    </a:cubicBezTo>
                    <a:cubicBezTo>
                      <a:pt x="152" y="122"/>
                      <a:pt x="144" y="119"/>
                      <a:pt x="137" y="118"/>
                    </a:cubicBezTo>
                    <a:cubicBezTo>
                      <a:pt x="127" y="118"/>
                      <a:pt x="117" y="112"/>
                      <a:pt x="106" y="115"/>
                    </a:cubicBezTo>
                    <a:cubicBezTo>
                      <a:pt x="104" y="117"/>
                      <a:pt x="104" y="117"/>
                      <a:pt x="104" y="117"/>
                    </a:cubicBezTo>
                    <a:cubicBezTo>
                      <a:pt x="89" y="115"/>
                      <a:pt x="81" y="122"/>
                      <a:pt x="66" y="121"/>
                    </a:cubicBezTo>
                    <a:cubicBezTo>
                      <a:pt x="53" y="127"/>
                      <a:pt x="35" y="129"/>
                      <a:pt x="20" y="131"/>
                    </a:cubicBezTo>
                    <a:cubicBezTo>
                      <a:pt x="15" y="134"/>
                      <a:pt x="10" y="138"/>
                      <a:pt x="5" y="138"/>
                    </a:cubicBezTo>
                    <a:cubicBezTo>
                      <a:pt x="2" y="138"/>
                      <a:pt x="0" y="135"/>
                      <a:pt x="0" y="133"/>
                    </a:cubicBezTo>
                    <a:cubicBezTo>
                      <a:pt x="3" y="129"/>
                      <a:pt x="10" y="129"/>
                      <a:pt x="15" y="129"/>
                    </a:cubicBezTo>
                    <a:cubicBezTo>
                      <a:pt x="22" y="119"/>
                      <a:pt x="35" y="123"/>
                      <a:pt x="43" y="118"/>
                    </a:cubicBezTo>
                    <a:cubicBezTo>
                      <a:pt x="50" y="115"/>
                      <a:pt x="58" y="117"/>
                      <a:pt x="63" y="114"/>
                    </a:cubicBezTo>
                    <a:cubicBezTo>
                      <a:pt x="74" y="110"/>
                      <a:pt x="89" y="108"/>
                      <a:pt x="102" y="106"/>
                    </a:cubicBezTo>
                    <a:cubicBezTo>
                      <a:pt x="135" y="100"/>
                      <a:pt x="163" y="123"/>
                      <a:pt x="198" y="112"/>
                    </a:cubicBezTo>
                    <a:cubicBezTo>
                      <a:pt x="211" y="103"/>
                      <a:pt x="234" y="104"/>
                      <a:pt x="241" y="88"/>
                    </a:cubicBezTo>
                    <a:cubicBezTo>
                      <a:pt x="267" y="88"/>
                      <a:pt x="294" y="87"/>
                      <a:pt x="318" y="83"/>
                    </a:cubicBezTo>
                    <a:cubicBezTo>
                      <a:pt x="341" y="76"/>
                      <a:pt x="366" y="71"/>
                      <a:pt x="381" y="54"/>
                    </a:cubicBezTo>
                    <a:cubicBezTo>
                      <a:pt x="416" y="42"/>
                      <a:pt x="424" y="0"/>
                      <a:pt x="467" y="7"/>
                    </a:cubicBezTo>
                    <a:cubicBezTo>
                      <a:pt x="467" y="9"/>
                      <a:pt x="467" y="11"/>
                      <a:pt x="467" y="12"/>
                    </a:cubicBezTo>
                    <a:cubicBezTo>
                      <a:pt x="452" y="19"/>
                      <a:pt x="437" y="15"/>
                      <a:pt x="427" y="28"/>
                    </a:cubicBezTo>
                    <a:cubicBezTo>
                      <a:pt x="424" y="42"/>
                      <a:pt x="407" y="50"/>
                      <a:pt x="398" y="58"/>
                    </a:cubicBezTo>
                    <a:cubicBezTo>
                      <a:pt x="391" y="63"/>
                      <a:pt x="378" y="62"/>
                      <a:pt x="378" y="70"/>
                    </a:cubicBezTo>
                    <a:cubicBezTo>
                      <a:pt x="353" y="88"/>
                      <a:pt x="323" y="91"/>
                      <a:pt x="294" y="96"/>
                    </a:cubicBezTo>
                    <a:cubicBezTo>
                      <a:pt x="285" y="98"/>
                      <a:pt x="271" y="98"/>
                      <a:pt x="261" y="95"/>
                    </a:cubicBezTo>
                    <a:cubicBezTo>
                      <a:pt x="247" y="103"/>
                      <a:pt x="233" y="107"/>
                      <a:pt x="218" y="114"/>
                    </a:cubicBezTo>
                    <a:cubicBezTo>
                      <a:pt x="218" y="115"/>
                      <a:pt x="214" y="119"/>
                      <a:pt x="219" y="119"/>
                    </a:cubicBezTo>
                    <a:cubicBezTo>
                      <a:pt x="228" y="112"/>
                      <a:pt x="244" y="119"/>
                      <a:pt x="256" y="119"/>
                    </a:cubicBezTo>
                    <a:cubicBezTo>
                      <a:pt x="264" y="122"/>
                      <a:pt x="275" y="117"/>
                      <a:pt x="282" y="123"/>
                    </a:cubicBezTo>
                    <a:cubicBezTo>
                      <a:pt x="282" y="130"/>
                      <a:pt x="267" y="130"/>
                      <a:pt x="269" y="135"/>
                    </a:cubicBezTo>
                    <a:cubicBezTo>
                      <a:pt x="269" y="146"/>
                      <a:pt x="254" y="146"/>
                      <a:pt x="247" y="150"/>
                    </a:cubicBezTo>
                    <a:cubicBezTo>
                      <a:pt x="239" y="150"/>
                      <a:pt x="233" y="153"/>
                      <a:pt x="229" y="158"/>
                    </a:cubicBezTo>
                    <a:cubicBezTo>
                      <a:pt x="206" y="165"/>
                      <a:pt x="181" y="170"/>
                      <a:pt x="162" y="178"/>
                    </a:cubicBezTo>
                    <a:cubicBezTo>
                      <a:pt x="145" y="175"/>
                      <a:pt x="137" y="189"/>
                      <a:pt x="122" y="187"/>
                    </a:cubicBezTo>
                    <a:cubicBezTo>
                      <a:pt x="119" y="190"/>
                      <a:pt x="114" y="187"/>
                      <a:pt x="110" y="190"/>
                    </a:cubicBezTo>
                    <a:cubicBezTo>
                      <a:pt x="96" y="193"/>
                      <a:pt x="84" y="197"/>
                      <a:pt x="69" y="198"/>
                    </a:cubicBezTo>
                    <a:cubicBezTo>
                      <a:pt x="58" y="198"/>
                      <a:pt x="45" y="214"/>
                      <a:pt x="36" y="20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7" name="Freeform 546"/>
              <p:cNvSpPr>
                <a:spLocks noEditPoints="1"/>
              </p:cNvSpPr>
              <p:nvPr/>
            </p:nvSpPr>
            <p:spPr bwMode="auto">
              <a:xfrm>
                <a:off x="2619" y="3602"/>
                <a:ext cx="463" cy="208"/>
              </a:xfrm>
              <a:custGeom>
                <a:avLst/>
                <a:gdLst>
                  <a:gd name="T0" fmla="*/ 150 w 534"/>
                  <a:gd name="T1" fmla="*/ 205 h 239"/>
                  <a:gd name="T2" fmla="*/ 136 w 534"/>
                  <a:gd name="T3" fmla="*/ 186 h 239"/>
                  <a:gd name="T4" fmla="*/ 87 w 534"/>
                  <a:gd name="T5" fmla="*/ 195 h 239"/>
                  <a:gd name="T6" fmla="*/ 34 w 534"/>
                  <a:gd name="T7" fmla="*/ 207 h 239"/>
                  <a:gd name="T8" fmla="*/ 1 w 534"/>
                  <a:gd name="T9" fmla="*/ 215 h 239"/>
                  <a:gd name="T10" fmla="*/ 75 w 534"/>
                  <a:gd name="T11" fmla="*/ 191 h 239"/>
                  <a:gd name="T12" fmla="*/ 125 w 534"/>
                  <a:gd name="T13" fmla="*/ 183 h 239"/>
                  <a:gd name="T14" fmla="*/ 240 w 534"/>
                  <a:gd name="T15" fmla="*/ 138 h 239"/>
                  <a:gd name="T16" fmla="*/ 296 w 534"/>
                  <a:gd name="T17" fmla="*/ 101 h 239"/>
                  <a:gd name="T18" fmla="*/ 257 w 534"/>
                  <a:gd name="T19" fmla="*/ 111 h 239"/>
                  <a:gd name="T20" fmla="*/ 226 w 534"/>
                  <a:gd name="T21" fmla="*/ 114 h 239"/>
                  <a:gd name="T22" fmla="*/ 349 w 534"/>
                  <a:gd name="T23" fmla="*/ 92 h 239"/>
                  <a:gd name="T24" fmla="*/ 432 w 534"/>
                  <a:gd name="T25" fmla="*/ 33 h 239"/>
                  <a:gd name="T26" fmla="*/ 483 w 534"/>
                  <a:gd name="T27" fmla="*/ 31 h 239"/>
                  <a:gd name="T28" fmla="*/ 514 w 534"/>
                  <a:gd name="T29" fmla="*/ 5 h 239"/>
                  <a:gd name="T30" fmla="*/ 521 w 534"/>
                  <a:gd name="T31" fmla="*/ 17 h 239"/>
                  <a:gd name="T32" fmla="*/ 514 w 534"/>
                  <a:gd name="T33" fmla="*/ 32 h 239"/>
                  <a:gd name="T34" fmla="*/ 504 w 534"/>
                  <a:gd name="T35" fmla="*/ 47 h 239"/>
                  <a:gd name="T36" fmla="*/ 447 w 534"/>
                  <a:gd name="T37" fmla="*/ 41 h 239"/>
                  <a:gd name="T38" fmla="*/ 339 w 534"/>
                  <a:gd name="T39" fmla="*/ 101 h 239"/>
                  <a:gd name="T40" fmla="*/ 308 w 534"/>
                  <a:gd name="T41" fmla="*/ 119 h 239"/>
                  <a:gd name="T42" fmla="*/ 333 w 534"/>
                  <a:gd name="T43" fmla="*/ 131 h 239"/>
                  <a:gd name="T44" fmla="*/ 372 w 534"/>
                  <a:gd name="T45" fmla="*/ 122 h 239"/>
                  <a:gd name="T46" fmla="*/ 257 w 534"/>
                  <a:gd name="T47" fmla="*/ 186 h 239"/>
                  <a:gd name="T48" fmla="*/ 178 w 534"/>
                  <a:gd name="T49" fmla="*/ 215 h 239"/>
                  <a:gd name="T50" fmla="*/ 110 w 534"/>
                  <a:gd name="T51" fmla="*/ 239 h 239"/>
                  <a:gd name="T52" fmla="*/ 186 w 534"/>
                  <a:gd name="T53" fmla="*/ 205 h 239"/>
                  <a:gd name="T54" fmla="*/ 265 w 534"/>
                  <a:gd name="T55" fmla="*/ 152 h 239"/>
                  <a:gd name="T56" fmla="*/ 283 w 534"/>
                  <a:gd name="T57" fmla="*/ 134 h 239"/>
                  <a:gd name="T58" fmla="*/ 221 w 534"/>
                  <a:gd name="T59" fmla="*/ 155 h 239"/>
                  <a:gd name="T60" fmla="*/ 169 w 534"/>
                  <a:gd name="T61" fmla="*/ 194 h 239"/>
                  <a:gd name="T62" fmla="*/ 186 w 534"/>
                  <a:gd name="T63" fmla="*/ 205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34" h="239">
                    <a:moveTo>
                      <a:pt x="115" y="233"/>
                    </a:moveTo>
                    <a:cubicBezTo>
                      <a:pt x="117" y="217"/>
                      <a:pt x="140" y="215"/>
                      <a:pt x="150" y="205"/>
                    </a:cubicBezTo>
                    <a:cubicBezTo>
                      <a:pt x="155" y="199"/>
                      <a:pt x="163" y="191"/>
                      <a:pt x="156" y="184"/>
                    </a:cubicBezTo>
                    <a:cubicBezTo>
                      <a:pt x="136" y="186"/>
                      <a:pt x="136" y="186"/>
                      <a:pt x="136" y="186"/>
                    </a:cubicBezTo>
                    <a:cubicBezTo>
                      <a:pt x="123" y="183"/>
                      <a:pt x="115" y="194"/>
                      <a:pt x="100" y="192"/>
                    </a:cubicBezTo>
                    <a:cubicBezTo>
                      <a:pt x="95" y="194"/>
                      <a:pt x="92" y="191"/>
                      <a:pt x="87" y="195"/>
                    </a:cubicBezTo>
                    <a:cubicBezTo>
                      <a:pt x="74" y="192"/>
                      <a:pt x="66" y="201"/>
                      <a:pt x="52" y="201"/>
                    </a:cubicBezTo>
                    <a:cubicBezTo>
                      <a:pt x="47" y="203"/>
                      <a:pt x="41" y="203"/>
                      <a:pt x="34" y="207"/>
                    </a:cubicBezTo>
                    <a:cubicBezTo>
                      <a:pt x="21" y="207"/>
                      <a:pt x="13" y="222"/>
                      <a:pt x="0" y="218"/>
                    </a:cubicBezTo>
                    <a:cubicBezTo>
                      <a:pt x="0" y="217"/>
                      <a:pt x="0" y="215"/>
                      <a:pt x="1" y="215"/>
                    </a:cubicBezTo>
                    <a:cubicBezTo>
                      <a:pt x="18" y="207"/>
                      <a:pt x="36" y="198"/>
                      <a:pt x="54" y="195"/>
                    </a:cubicBezTo>
                    <a:cubicBezTo>
                      <a:pt x="62" y="194"/>
                      <a:pt x="67" y="188"/>
                      <a:pt x="75" y="191"/>
                    </a:cubicBezTo>
                    <a:cubicBezTo>
                      <a:pt x="80" y="184"/>
                      <a:pt x="89" y="192"/>
                      <a:pt x="94" y="186"/>
                    </a:cubicBezTo>
                    <a:cubicBezTo>
                      <a:pt x="105" y="187"/>
                      <a:pt x="115" y="183"/>
                      <a:pt x="125" y="183"/>
                    </a:cubicBezTo>
                    <a:cubicBezTo>
                      <a:pt x="138" y="174"/>
                      <a:pt x="169" y="180"/>
                      <a:pt x="166" y="162"/>
                    </a:cubicBezTo>
                    <a:cubicBezTo>
                      <a:pt x="186" y="146"/>
                      <a:pt x="216" y="144"/>
                      <a:pt x="240" y="138"/>
                    </a:cubicBezTo>
                    <a:cubicBezTo>
                      <a:pt x="258" y="131"/>
                      <a:pt x="278" y="132"/>
                      <a:pt x="293" y="122"/>
                    </a:cubicBezTo>
                    <a:cubicBezTo>
                      <a:pt x="298" y="116"/>
                      <a:pt x="298" y="108"/>
                      <a:pt x="296" y="101"/>
                    </a:cubicBezTo>
                    <a:cubicBezTo>
                      <a:pt x="291" y="99"/>
                      <a:pt x="288" y="104"/>
                      <a:pt x="283" y="103"/>
                    </a:cubicBezTo>
                    <a:cubicBezTo>
                      <a:pt x="275" y="107"/>
                      <a:pt x="267" y="110"/>
                      <a:pt x="257" y="111"/>
                    </a:cubicBezTo>
                    <a:cubicBezTo>
                      <a:pt x="244" y="111"/>
                      <a:pt x="235" y="120"/>
                      <a:pt x="224" y="118"/>
                    </a:cubicBezTo>
                    <a:cubicBezTo>
                      <a:pt x="224" y="116"/>
                      <a:pt x="222" y="115"/>
                      <a:pt x="226" y="114"/>
                    </a:cubicBezTo>
                    <a:cubicBezTo>
                      <a:pt x="257" y="108"/>
                      <a:pt x="285" y="77"/>
                      <a:pt x="320" y="91"/>
                    </a:cubicBezTo>
                    <a:cubicBezTo>
                      <a:pt x="329" y="87"/>
                      <a:pt x="338" y="93"/>
                      <a:pt x="349" y="92"/>
                    </a:cubicBezTo>
                    <a:cubicBezTo>
                      <a:pt x="364" y="79"/>
                      <a:pt x="384" y="72"/>
                      <a:pt x="402" y="60"/>
                    </a:cubicBezTo>
                    <a:cubicBezTo>
                      <a:pt x="409" y="49"/>
                      <a:pt x="422" y="44"/>
                      <a:pt x="432" y="33"/>
                    </a:cubicBezTo>
                    <a:cubicBezTo>
                      <a:pt x="440" y="31"/>
                      <a:pt x="450" y="32"/>
                      <a:pt x="458" y="28"/>
                    </a:cubicBezTo>
                    <a:cubicBezTo>
                      <a:pt x="466" y="33"/>
                      <a:pt x="475" y="22"/>
                      <a:pt x="483" y="31"/>
                    </a:cubicBezTo>
                    <a:cubicBezTo>
                      <a:pt x="489" y="26"/>
                      <a:pt x="498" y="21"/>
                      <a:pt x="499" y="14"/>
                    </a:cubicBezTo>
                    <a:cubicBezTo>
                      <a:pt x="503" y="9"/>
                      <a:pt x="507" y="8"/>
                      <a:pt x="514" y="5"/>
                    </a:cubicBezTo>
                    <a:cubicBezTo>
                      <a:pt x="521" y="9"/>
                      <a:pt x="531" y="0"/>
                      <a:pt x="534" y="9"/>
                    </a:cubicBezTo>
                    <a:cubicBezTo>
                      <a:pt x="531" y="14"/>
                      <a:pt x="526" y="17"/>
                      <a:pt x="521" y="17"/>
                    </a:cubicBezTo>
                    <a:cubicBezTo>
                      <a:pt x="514" y="20"/>
                      <a:pt x="507" y="24"/>
                      <a:pt x="503" y="29"/>
                    </a:cubicBezTo>
                    <a:cubicBezTo>
                      <a:pt x="504" y="33"/>
                      <a:pt x="511" y="31"/>
                      <a:pt x="514" y="32"/>
                    </a:cubicBezTo>
                    <a:cubicBezTo>
                      <a:pt x="516" y="33"/>
                      <a:pt x="522" y="33"/>
                      <a:pt x="519" y="37"/>
                    </a:cubicBezTo>
                    <a:cubicBezTo>
                      <a:pt x="512" y="40"/>
                      <a:pt x="511" y="45"/>
                      <a:pt x="504" y="47"/>
                    </a:cubicBezTo>
                    <a:cubicBezTo>
                      <a:pt x="496" y="51"/>
                      <a:pt x="486" y="47"/>
                      <a:pt x="483" y="40"/>
                    </a:cubicBezTo>
                    <a:cubicBezTo>
                      <a:pt x="473" y="39"/>
                      <a:pt x="458" y="37"/>
                      <a:pt x="447" y="41"/>
                    </a:cubicBezTo>
                    <a:cubicBezTo>
                      <a:pt x="435" y="51"/>
                      <a:pt x="420" y="57"/>
                      <a:pt x="410" y="68"/>
                    </a:cubicBezTo>
                    <a:cubicBezTo>
                      <a:pt x="389" y="84"/>
                      <a:pt x="362" y="89"/>
                      <a:pt x="339" y="101"/>
                    </a:cubicBezTo>
                    <a:cubicBezTo>
                      <a:pt x="334" y="104"/>
                      <a:pt x="324" y="104"/>
                      <a:pt x="321" y="101"/>
                    </a:cubicBezTo>
                    <a:cubicBezTo>
                      <a:pt x="308" y="103"/>
                      <a:pt x="316" y="115"/>
                      <a:pt x="308" y="119"/>
                    </a:cubicBezTo>
                    <a:cubicBezTo>
                      <a:pt x="311" y="127"/>
                      <a:pt x="298" y="131"/>
                      <a:pt x="303" y="138"/>
                    </a:cubicBezTo>
                    <a:cubicBezTo>
                      <a:pt x="315" y="139"/>
                      <a:pt x="324" y="136"/>
                      <a:pt x="333" y="131"/>
                    </a:cubicBezTo>
                    <a:cubicBezTo>
                      <a:pt x="346" y="128"/>
                      <a:pt x="356" y="118"/>
                      <a:pt x="371" y="118"/>
                    </a:cubicBezTo>
                    <a:cubicBezTo>
                      <a:pt x="372" y="118"/>
                      <a:pt x="374" y="120"/>
                      <a:pt x="372" y="122"/>
                    </a:cubicBezTo>
                    <a:cubicBezTo>
                      <a:pt x="353" y="135"/>
                      <a:pt x="329" y="143"/>
                      <a:pt x="305" y="146"/>
                    </a:cubicBezTo>
                    <a:cubicBezTo>
                      <a:pt x="282" y="151"/>
                      <a:pt x="278" y="176"/>
                      <a:pt x="257" y="186"/>
                    </a:cubicBezTo>
                    <a:cubicBezTo>
                      <a:pt x="252" y="198"/>
                      <a:pt x="235" y="206"/>
                      <a:pt x="222" y="211"/>
                    </a:cubicBezTo>
                    <a:cubicBezTo>
                      <a:pt x="207" y="205"/>
                      <a:pt x="193" y="215"/>
                      <a:pt x="178" y="215"/>
                    </a:cubicBezTo>
                    <a:cubicBezTo>
                      <a:pt x="168" y="218"/>
                      <a:pt x="158" y="217"/>
                      <a:pt x="148" y="222"/>
                    </a:cubicBezTo>
                    <a:cubicBezTo>
                      <a:pt x="136" y="227"/>
                      <a:pt x="125" y="238"/>
                      <a:pt x="110" y="239"/>
                    </a:cubicBezTo>
                    <a:cubicBezTo>
                      <a:pt x="108" y="237"/>
                      <a:pt x="113" y="234"/>
                      <a:pt x="115" y="233"/>
                    </a:cubicBezTo>
                    <a:close/>
                    <a:moveTo>
                      <a:pt x="186" y="205"/>
                    </a:moveTo>
                    <a:cubicBezTo>
                      <a:pt x="204" y="199"/>
                      <a:pt x="221" y="201"/>
                      <a:pt x="237" y="192"/>
                    </a:cubicBezTo>
                    <a:cubicBezTo>
                      <a:pt x="247" y="179"/>
                      <a:pt x="265" y="170"/>
                      <a:pt x="265" y="152"/>
                    </a:cubicBezTo>
                    <a:cubicBezTo>
                      <a:pt x="268" y="150"/>
                      <a:pt x="272" y="144"/>
                      <a:pt x="278" y="147"/>
                    </a:cubicBezTo>
                    <a:cubicBezTo>
                      <a:pt x="280" y="143"/>
                      <a:pt x="285" y="139"/>
                      <a:pt x="283" y="134"/>
                    </a:cubicBezTo>
                    <a:cubicBezTo>
                      <a:pt x="277" y="136"/>
                      <a:pt x="270" y="138"/>
                      <a:pt x="263" y="139"/>
                    </a:cubicBezTo>
                    <a:cubicBezTo>
                      <a:pt x="249" y="144"/>
                      <a:pt x="237" y="152"/>
                      <a:pt x="221" y="155"/>
                    </a:cubicBezTo>
                    <a:cubicBezTo>
                      <a:pt x="214" y="156"/>
                      <a:pt x="219" y="162"/>
                      <a:pt x="216" y="164"/>
                    </a:cubicBezTo>
                    <a:cubicBezTo>
                      <a:pt x="202" y="179"/>
                      <a:pt x="176" y="175"/>
                      <a:pt x="169" y="194"/>
                    </a:cubicBezTo>
                    <a:cubicBezTo>
                      <a:pt x="160" y="206"/>
                      <a:pt x="160" y="206"/>
                      <a:pt x="160" y="206"/>
                    </a:cubicBezTo>
                    <a:cubicBezTo>
                      <a:pt x="168" y="211"/>
                      <a:pt x="178" y="203"/>
                      <a:pt x="186" y="2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8" name="Freeform 547"/>
              <p:cNvSpPr/>
              <p:nvPr/>
            </p:nvSpPr>
            <p:spPr bwMode="auto">
              <a:xfrm>
                <a:off x="3076" y="3616"/>
                <a:ext cx="19" cy="17"/>
              </a:xfrm>
              <a:custGeom>
                <a:avLst/>
                <a:gdLst>
                  <a:gd name="T0" fmla="*/ 18 w 22"/>
                  <a:gd name="T1" fmla="*/ 0 h 19"/>
                  <a:gd name="T2" fmla="*/ 22 w 22"/>
                  <a:gd name="T3" fmla="*/ 2 h 19"/>
                  <a:gd name="T4" fmla="*/ 17 w 22"/>
                  <a:gd name="T5" fmla="*/ 12 h 19"/>
                  <a:gd name="T6" fmla="*/ 2 w 22"/>
                  <a:gd name="T7" fmla="*/ 13 h 19"/>
                  <a:gd name="T8" fmla="*/ 4 w 22"/>
                  <a:gd name="T9" fmla="*/ 8 h 19"/>
                  <a:gd name="T10" fmla="*/ 18 w 22"/>
                  <a:gd name="T11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19">
                    <a:moveTo>
                      <a:pt x="18" y="0"/>
                    </a:moveTo>
                    <a:cubicBezTo>
                      <a:pt x="22" y="2"/>
                      <a:pt x="22" y="2"/>
                      <a:pt x="22" y="2"/>
                    </a:cubicBezTo>
                    <a:cubicBezTo>
                      <a:pt x="22" y="6"/>
                      <a:pt x="18" y="9"/>
                      <a:pt x="17" y="12"/>
                    </a:cubicBezTo>
                    <a:cubicBezTo>
                      <a:pt x="10" y="12"/>
                      <a:pt x="7" y="19"/>
                      <a:pt x="2" y="13"/>
                    </a:cubicBezTo>
                    <a:cubicBezTo>
                      <a:pt x="0" y="12"/>
                      <a:pt x="0" y="9"/>
                      <a:pt x="4" y="8"/>
                    </a:cubicBezTo>
                    <a:cubicBezTo>
                      <a:pt x="12" y="9"/>
                      <a:pt x="12" y="1"/>
                      <a:pt x="1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9" name="Freeform 548"/>
              <p:cNvSpPr/>
              <p:nvPr/>
            </p:nvSpPr>
            <p:spPr bwMode="auto">
              <a:xfrm>
                <a:off x="4084" y="3616"/>
                <a:ext cx="119" cy="31"/>
              </a:xfrm>
              <a:custGeom>
                <a:avLst/>
                <a:gdLst>
                  <a:gd name="T0" fmla="*/ 0 w 137"/>
                  <a:gd name="T1" fmla="*/ 6 h 36"/>
                  <a:gd name="T2" fmla="*/ 25 w 137"/>
                  <a:gd name="T3" fmla="*/ 9 h 36"/>
                  <a:gd name="T4" fmla="*/ 103 w 137"/>
                  <a:gd name="T5" fmla="*/ 19 h 36"/>
                  <a:gd name="T6" fmla="*/ 129 w 137"/>
                  <a:gd name="T7" fmla="*/ 17 h 36"/>
                  <a:gd name="T8" fmla="*/ 137 w 137"/>
                  <a:gd name="T9" fmla="*/ 27 h 36"/>
                  <a:gd name="T10" fmla="*/ 127 w 137"/>
                  <a:gd name="T11" fmla="*/ 33 h 36"/>
                  <a:gd name="T12" fmla="*/ 109 w 137"/>
                  <a:gd name="T13" fmla="*/ 31 h 36"/>
                  <a:gd name="T14" fmla="*/ 42 w 137"/>
                  <a:gd name="T15" fmla="*/ 20 h 36"/>
                  <a:gd name="T16" fmla="*/ 0 w 137"/>
                  <a:gd name="T17" fmla="*/ 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7" h="36">
                    <a:moveTo>
                      <a:pt x="0" y="6"/>
                    </a:moveTo>
                    <a:cubicBezTo>
                      <a:pt x="7" y="0"/>
                      <a:pt x="19" y="6"/>
                      <a:pt x="25" y="9"/>
                    </a:cubicBezTo>
                    <a:cubicBezTo>
                      <a:pt x="50" y="13"/>
                      <a:pt x="78" y="16"/>
                      <a:pt x="103" y="19"/>
                    </a:cubicBezTo>
                    <a:cubicBezTo>
                      <a:pt x="113" y="19"/>
                      <a:pt x="121" y="15"/>
                      <a:pt x="129" y="17"/>
                    </a:cubicBezTo>
                    <a:cubicBezTo>
                      <a:pt x="134" y="19"/>
                      <a:pt x="136" y="24"/>
                      <a:pt x="137" y="27"/>
                    </a:cubicBezTo>
                    <a:cubicBezTo>
                      <a:pt x="136" y="31"/>
                      <a:pt x="131" y="32"/>
                      <a:pt x="127" y="33"/>
                    </a:cubicBezTo>
                    <a:cubicBezTo>
                      <a:pt x="122" y="32"/>
                      <a:pt x="113" y="36"/>
                      <a:pt x="109" y="31"/>
                    </a:cubicBezTo>
                    <a:cubicBezTo>
                      <a:pt x="86" y="28"/>
                      <a:pt x="65" y="24"/>
                      <a:pt x="42" y="20"/>
                    </a:cubicBezTo>
                    <a:cubicBezTo>
                      <a:pt x="32" y="10"/>
                      <a:pt x="7" y="20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0" name="Freeform 549"/>
              <p:cNvSpPr/>
              <p:nvPr/>
            </p:nvSpPr>
            <p:spPr bwMode="auto">
              <a:xfrm>
                <a:off x="2479" y="3620"/>
                <a:ext cx="129" cy="81"/>
              </a:xfrm>
              <a:custGeom>
                <a:avLst/>
                <a:gdLst>
                  <a:gd name="T0" fmla="*/ 111 w 149"/>
                  <a:gd name="T1" fmla="*/ 22 h 93"/>
                  <a:gd name="T2" fmla="*/ 149 w 149"/>
                  <a:gd name="T3" fmla="*/ 4 h 93"/>
                  <a:gd name="T4" fmla="*/ 147 w 149"/>
                  <a:gd name="T5" fmla="*/ 8 h 93"/>
                  <a:gd name="T6" fmla="*/ 9 w 149"/>
                  <a:gd name="T7" fmla="*/ 93 h 93"/>
                  <a:gd name="T8" fmla="*/ 0 w 149"/>
                  <a:gd name="T9" fmla="*/ 89 h 93"/>
                  <a:gd name="T10" fmla="*/ 88 w 149"/>
                  <a:gd name="T11" fmla="*/ 40 h 93"/>
                  <a:gd name="T12" fmla="*/ 111 w 149"/>
                  <a:gd name="T13" fmla="*/ 22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9" h="93">
                    <a:moveTo>
                      <a:pt x="111" y="22"/>
                    </a:moveTo>
                    <a:cubicBezTo>
                      <a:pt x="119" y="14"/>
                      <a:pt x="134" y="0"/>
                      <a:pt x="149" y="4"/>
                    </a:cubicBezTo>
                    <a:cubicBezTo>
                      <a:pt x="147" y="5"/>
                      <a:pt x="149" y="8"/>
                      <a:pt x="147" y="8"/>
                    </a:cubicBezTo>
                    <a:cubicBezTo>
                      <a:pt x="119" y="27"/>
                      <a:pt x="41" y="81"/>
                      <a:pt x="9" y="93"/>
                    </a:cubicBezTo>
                    <a:cubicBezTo>
                      <a:pt x="6" y="92"/>
                      <a:pt x="1" y="93"/>
                      <a:pt x="0" y="89"/>
                    </a:cubicBezTo>
                    <a:cubicBezTo>
                      <a:pt x="9" y="81"/>
                      <a:pt x="76" y="50"/>
                      <a:pt x="88" y="40"/>
                    </a:cubicBezTo>
                    <a:cubicBezTo>
                      <a:pt x="95" y="34"/>
                      <a:pt x="106" y="30"/>
                      <a:pt x="111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1" name="Freeform 550"/>
              <p:cNvSpPr/>
              <p:nvPr/>
            </p:nvSpPr>
            <p:spPr bwMode="auto">
              <a:xfrm>
                <a:off x="2913" y="3626"/>
                <a:ext cx="48" cy="31"/>
              </a:xfrm>
              <a:custGeom>
                <a:avLst/>
                <a:gdLst>
                  <a:gd name="T0" fmla="*/ 4 w 55"/>
                  <a:gd name="T1" fmla="*/ 35 h 35"/>
                  <a:gd name="T2" fmla="*/ 0 w 55"/>
                  <a:gd name="T3" fmla="*/ 32 h 35"/>
                  <a:gd name="T4" fmla="*/ 23 w 55"/>
                  <a:gd name="T5" fmla="*/ 5 h 35"/>
                  <a:gd name="T6" fmla="*/ 50 w 55"/>
                  <a:gd name="T7" fmla="*/ 0 h 35"/>
                  <a:gd name="T8" fmla="*/ 42 w 55"/>
                  <a:gd name="T9" fmla="*/ 11 h 35"/>
                  <a:gd name="T10" fmla="*/ 4 w 55"/>
                  <a:gd name="T11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5" h="35">
                    <a:moveTo>
                      <a:pt x="4" y="35"/>
                    </a:moveTo>
                    <a:cubicBezTo>
                      <a:pt x="0" y="32"/>
                      <a:pt x="0" y="32"/>
                      <a:pt x="0" y="32"/>
                    </a:cubicBezTo>
                    <a:cubicBezTo>
                      <a:pt x="9" y="23"/>
                      <a:pt x="20" y="17"/>
                      <a:pt x="23" y="5"/>
                    </a:cubicBezTo>
                    <a:cubicBezTo>
                      <a:pt x="30" y="0"/>
                      <a:pt x="40" y="0"/>
                      <a:pt x="50" y="0"/>
                    </a:cubicBezTo>
                    <a:cubicBezTo>
                      <a:pt x="55" y="5"/>
                      <a:pt x="45" y="8"/>
                      <a:pt x="42" y="11"/>
                    </a:cubicBezTo>
                    <a:cubicBezTo>
                      <a:pt x="23" y="13"/>
                      <a:pt x="18" y="28"/>
                      <a:pt x="4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2" name="Freeform 551"/>
              <p:cNvSpPr/>
              <p:nvPr/>
            </p:nvSpPr>
            <p:spPr bwMode="auto">
              <a:xfrm>
                <a:off x="2490" y="3647"/>
                <a:ext cx="33" cy="22"/>
              </a:xfrm>
              <a:custGeom>
                <a:avLst/>
                <a:gdLst>
                  <a:gd name="T0" fmla="*/ 0 w 38"/>
                  <a:gd name="T1" fmla="*/ 21 h 25"/>
                  <a:gd name="T2" fmla="*/ 34 w 38"/>
                  <a:gd name="T3" fmla="*/ 4 h 25"/>
                  <a:gd name="T4" fmla="*/ 34 w 38"/>
                  <a:gd name="T5" fmla="*/ 9 h 25"/>
                  <a:gd name="T6" fmla="*/ 0 w 38"/>
                  <a:gd name="T7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25">
                    <a:moveTo>
                      <a:pt x="0" y="21"/>
                    </a:moveTo>
                    <a:cubicBezTo>
                      <a:pt x="8" y="14"/>
                      <a:pt x="19" y="0"/>
                      <a:pt x="34" y="4"/>
                    </a:cubicBezTo>
                    <a:cubicBezTo>
                      <a:pt x="38" y="6"/>
                      <a:pt x="38" y="8"/>
                      <a:pt x="34" y="9"/>
                    </a:cubicBezTo>
                    <a:cubicBezTo>
                      <a:pt x="23" y="14"/>
                      <a:pt x="13" y="25"/>
                      <a:pt x="0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3" name="Freeform 552"/>
              <p:cNvSpPr/>
              <p:nvPr/>
            </p:nvSpPr>
            <p:spPr bwMode="auto">
              <a:xfrm>
                <a:off x="2681" y="3643"/>
                <a:ext cx="33" cy="12"/>
              </a:xfrm>
              <a:custGeom>
                <a:avLst/>
                <a:gdLst>
                  <a:gd name="T0" fmla="*/ 38 w 38"/>
                  <a:gd name="T1" fmla="*/ 6 h 14"/>
                  <a:gd name="T2" fmla="*/ 0 w 38"/>
                  <a:gd name="T3" fmla="*/ 13 h 14"/>
                  <a:gd name="T4" fmla="*/ 25 w 38"/>
                  <a:gd name="T5" fmla="*/ 0 h 14"/>
                  <a:gd name="T6" fmla="*/ 38 w 38"/>
                  <a:gd name="T7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14">
                    <a:moveTo>
                      <a:pt x="38" y="6"/>
                    </a:moveTo>
                    <a:cubicBezTo>
                      <a:pt x="28" y="12"/>
                      <a:pt x="13" y="14"/>
                      <a:pt x="0" y="13"/>
                    </a:cubicBezTo>
                    <a:cubicBezTo>
                      <a:pt x="3" y="5"/>
                      <a:pt x="17" y="5"/>
                      <a:pt x="25" y="0"/>
                    </a:cubicBezTo>
                    <a:cubicBezTo>
                      <a:pt x="30" y="2"/>
                      <a:pt x="36" y="1"/>
                      <a:pt x="38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4" name="Freeform 553"/>
              <p:cNvSpPr/>
              <p:nvPr/>
            </p:nvSpPr>
            <p:spPr bwMode="auto">
              <a:xfrm>
                <a:off x="2747" y="3647"/>
                <a:ext cx="51" cy="17"/>
              </a:xfrm>
              <a:custGeom>
                <a:avLst/>
                <a:gdLst>
                  <a:gd name="T0" fmla="*/ 56 w 58"/>
                  <a:gd name="T1" fmla="*/ 4 h 19"/>
                  <a:gd name="T2" fmla="*/ 25 w 58"/>
                  <a:gd name="T3" fmla="*/ 12 h 19"/>
                  <a:gd name="T4" fmla="*/ 0 w 58"/>
                  <a:gd name="T5" fmla="*/ 12 h 19"/>
                  <a:gd name="T6" fmla="*/ 51 w 58"/>
                  <a:gd name="T7" fmla="*/ 0 h 19"/>
                  <a:gd name="T8" fmla="*/ 56 w 58"/>
                  <a:gd name="T9" fmla="*/ 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19">
                    <a:moveTo>
                      <a:pt x="56" y="4"/>
                    </a:moveTo>
                    <a:cubicBezTo>
                      <a:pt x="48" y="9"/>
                      <a:pt x="36" y="13"/>
                      <a:pt x="25" y="12"/>
                    </a:cubicBezTo>
                    <a:cubicBezTo>
                      <a:pt x="15" y="13"/>
                      <a:pt x="5" y="19"/>
                      <a:pt x="0" y="12"/>
                    </a:cubicBezTo>
                    <a:cubicBezTo>
                      <a:pt x="17" y="7"/>
                      <a:pt x="35" y="1"/>
                      <a:pt x="51" y="0"/>
                    </a:cubicBezTo>
                    <a:cubicBezTo>
                      <a:pt x="53" y="1"/>
                      <a:pt x="58" y="1"/>
                      <a:pt x="5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5" name="Freeform 554"/>
              <p:cNvSpPr/>
              <p:nvPr/>
            </p:nvSpPr>
            <p:spPr bwMode="auto">
              <a:xfrm>
                <a:off x="4869" y="3647"/>
                <a:ext cx="48" cy="17"/>
              </a:xfrm>
              <a:custGeom>
                <a:avLst/>
                <a:gdLst>
                  <a:gd name="T0" fmla="*/ 30 w 56"/>
                  <a:gd name="T1" fmla="*/ 13 h 19"/>
                  <a:gd name="T2" fmla="*/ 0 w 56"/>
                  <a:gd name="T3" fmla="*/ 15 h 19"/>
                  <a:gd name="T4" fmla="*/ 0 w 56"/>
                  <a:gd name="T5" fmla="*/ 9 h 19"/>
                  <a:gd name="T6" fmla="*/ 50 w 56"/>
                  <a:gd name="T7" fmla="*/ 0 h 19"/>
                  <a:gd name="T8" fmla="*/ 55 w 56"/>
                  <a:gd name="T9" fmla="*/ 8 h 19"/>
                  <a:gd name="T10" fmla="*/ 30 w 56"/>
                  <a:gd name="T11" fmla="*/ 1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6" h="19">
                    <a:moveTo>
                      <a:pt x="30" y="13"/>
                    </a:moveTo>
                    <a:cubicBezTo>
                      <a:pt x="20" y="16"/>
                      <a:pt x="12" y="16"/>
                      <a:pt x="0" y="15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7" y="5"/>
                      <a:pt x="33" y="5"/>
                      <a:pt x="50" y="0"/>
                    </a:cubicBezTo>
                    <a:cubicBezTo>
                      <a:pt x="53" y="1"/>
                      <a:pt x="56" y="4"/>
                      <a:pt x="55" y="8"/>
                    </a:cubicBezTo>
                    <a:cubicBezTo>
                      <a:pt x="48" y="11"/>
                      <a:pt x="40" y="19"/>
                      <a:pt x="30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6" name="Freeform 555"/>
              <p:cNvSpPr/>
              <p:nvPr/>
            </p:nvSpPr>
            <p:spPr bwMode="auto">
              <a:xfrm>
                <a:off x="5444" y="3657"/>
                <a:ext cx="88" cy="33"/>
              </a:xfrm>
              <a:custGeom>
                <a:avLst/>
                <a:gdLst>
                  <a:gd name="T0" fmla="*/ 101 w 101"/>
                  <a:gd name="T1" fmla="*/ 16 h 38"/>
                  <a:gd name="T2" fmla="*/ 48 w 101"/>
                  <a:gd name="T3" fmla="*/ 32 h 38"/>
                  <a:gd name="T4" fmla="*/ 2 w 101"/>
                  <a:gd name="T5" fmla="*/ 28 h 38"/>
                  <a:gd name="T6" fmla="*/ 3 w 101"/>
                  <a:gd name="T7" fmla="*/ 22 h 38"/>
                  <a:gd name="T8" fmla="*/ 27 w 101"/>
                  <a:gd name="T9" fmla="*/ 13 h 38"/>
                  <a:gd name="T10" fmla="*/ 65 w 101"/>
                  <a:gd name="T11" fmla="*/ 8 h 38"/>
                  <a:gd name="T12" fmla="*/ 89 w 101"/>
                  <a:gd name="T13" fmla="*/ 6 h 38"/>
                  <a:gd name="T14" fmla="*/ 101 w 101"/>
                  <a:gd name="T15" fmla="*/ 1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1" h="38">
                    <a:moveTo>
                      <a:pt x="101" y="16"/>
                    </a:moveTo>
                    <a:cubicBezTo>
                      <a:pt x="96" y="38"/>
                      <a:pt x="65" y="24"/>
                      <a:pt x="48" y="32"/>
                    </a:cubicBezTo>
                    <a:cubicBezTo>
                      <a:pt x="35" y="26"/>
                      <a:pt x="17" y="34"/>
                      <a:pt x="2" y="28"/>
                    </a:cubicBezTo>
                    <a:cubicBezTo>
                      <a:pt x="2" y="26"/>
                      <a:pt x="0" y="24"/>
                      <a:pt x="3" y="22"/>
                    </a:cubicBezTo>
                    <a:cubicBezTo>
                      <a:pt x="15" y="26"/>
                      <a:pt x="17" y="16"/>
                      <a:pt x="27" y="13"/>
                    </a:cubicBezTo>
                    <a:cubicBezTo>
                      <a:pt x="40" y="12"/>
                      <a:pt x="53" y="9"/>
                      <a:pt x="65" y="8"/>
                    </a:cubicBezTo>
                    <a:cubicBezTo>
                      <a:pt x="71" y="2"/>
                      <a:pt x="84" y="0"/>
                      <a:pt x="89" y="6"/>
                    </a:cubicBezTo>
                    <a:cubicBezTo>
                      <a:pt x="81" y="18"/>
                      <a:pt x="98" y="9"/>
                      <a:pt x="101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7" name="Freeform 556"/>
              <p:cNvSpPr/>
              <p:nvPr/>
            </p:nvSpPr>
            <p:spPr bwMode="auto">
              <a:xfrm>
                <a:off x="2959" y="3660"/>
                <a:ext cx="116" cy="48"/>
              </a:xfrm>
              <a:custGeom>
                <a:avLst/>
                <a:gdLst>
                  <a:gd name="T0" fmla="*/ 0 w 134"/>
                  <a:gd name="T1" fmla="*/ 51 h 55"/>
                  <a:gd name="T2" fmla="*/ 41 w 134"/>
                  <a:gd name="T3" fmla="*/ 22 h 55"/>
                  <a:gd name="T4" fmla="*/ 99 w 134"/>
                  <a:gd name="T5" fmla="*/ 4 h 55"/>
                  <a:gd name="T6" fmla="*/ 107 w 134"/>
                  <a:gd name="T7" fmla="*/ 6 h 55"/>
                  <a:gd name="T8" fmla="*/ 134 w 134"/>
                  <a:gd name="T9" fmla="*/ 2 h 55"/>
                  <a:gd name="T10" fmla="*/ 132 w 134"/>
                  <a:gd name="T11" fmla="*/ 5 h 55"/>
                  <a:gd name="T12" fmla="*/ 86 w 134"/>
                  <a:gd name="T13" fmla="*/ 17 h 55"/>
                  <a:gd name="T14" fmla="*/ 3 w 134"/>
                  <a:gd name="T15" fmla="*/ 55 h 55"/>
                  <a:gd name="T16" fmla="*/ 0 w 134"/>
                  <a:gd name="T17" fmla="*/ 51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4" h="55">
                    <a:moveTo>
                      <a:pt x="0" y="51"/>
                    </a:moveTo>
                    <a:cubicBezTo>
                      <a:pt x="10" y="37"/>
                      <a:pt x="26" y="33"/>
                      <a:pt x="41" y="22"/>
                    </a:cubicBezTo>
                    <a:cubicBezTo>
                      <a:pt x="63" y="21"/>
                      <a:pt x="74" y="0"/>
                      <a:pt x="99" y="4"/>
                    </a:cubicBezTo>
                    <a:cubicBezTo>
                      <a:pt x="107" y="6"/>
                      <a:pt x="107" y="6"/>
                      <a:pt x="107" y="6"/>
                    </a:cubicBezTo>
                    <a:cubicBezTo>
                      <a:pt x="115" y="5"/>
                      <a:pt x="125" y="2"/>
                      <a:pt x="134" y="2"/>
                    </a:cubicBezTo>
                    <a:cubicBezTo>
                      <a:pt x="132" y="5"/>
                      <a:pt x="132" y="5"/>
                      <a:pt x="132" y="5"/>
                    </a:cubicBezTo>
                    <a:cubicBezTo>
                      <a:pt x="117" y="9"/>
                      <a:pt x="102" y="17"/>
                      <a:pt x="86" y="17"/>
                    </a:cubicBezTo>
                    <a:cubicBezTo>
                      <a:pt x="58" y="28"/>
                      <a:pt x="28" y="41"/>
                      <a:pt x="3" y="55"/>
                    </a:cubicBezTo>
                    <a:cubicBezTo>
                      <a:pt x="0" y="55"/>
                      <a:pt x="0" y="52"/>
                      <a:pt x="0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8" name="Freeform 557"/>
              <p:cNvSpPr/>
              <p:nvPr/>
            </p:nvSpPr>
            <p:spPr bwMode="auto">
              <a:xfrm>
                <a:off x="4835" y="3664"/>
                <a:ext cx="86" cy="21"/>
              </a:xfrm>
              <a:custGeom>
                <a:avLst/>
                <a:gdLst>
                  <a:gd name="T0" fmla="*/ 77 w 99"/>
                  <a:gd name="T1" fmla="*/ 20 h 24"/>
                  <a:gd name="T2" fmla="*/ 54 w 99"/>
                  <a:gd name="T3" fmla="*/ 20 h 24"/>
                  <a:gd name="T4" fmla="*/ 8 w 99"/>
                  <a:gd name="T5" fmla="*/ 24 h 24"/>
                  <a:gd name="T6" fmla="*/ 0 w 99"/>
                  <a:gd name="T7" fmla="*/ 18 h 24"/>
                  <a:gd name="T8" fmla="*/ 47 w 99"/>
                  <a:gd name="T9" fmla="*/ 12 h 24"/>
                  <a:gd name="T10" fmla="*/ 90 w 99"/>
                  <a:gd name="T11" fmla="*/ 2 h 24"/>
                  <a:gd name="T12" fmla="*/ 77 w 99"/>
                  <a:gd name="T13" fmla="*/ 2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9" h="24">
                    <a:moveTo>
                      <a:pt x="77" y="20"/>
                    </a:moveTo>
                    <a:cubicBezTo>
                      <a:pt x="69" y="24"/>
                      <a:pt x="62" y="16"/>
                      <a:pt x="54" y="20"/>
                    </a:cubicBezTo>
                    <a:cubicBezTo>
                      <a:pt x="39" y="22"/>
                      <a:pt x="21" y="18"/>
                      <a:pt x="8" y="24"/>
                    </a:cubicBezTo>
                    <a:cubicBezTo>
                      <a:pt x="5" y="24"/>
                      <a:pt x="0" y="22"/>
                      <a:pt x="0" y="18"/>
                    </a:cubicBezTo>
                    <a:cubicBezTo>
                      <a:pt x="13" y="10"/>
                      <a:pt x="33" y="17"/>
                      <a:pt x="47" y="12"/>
                    </a:cubicBezTo>
                    <a:cubicBezTo>
                      <a:pt x="64" y="12"/>
                      <a:pt x="74" y="0"/>
                      <a:pt x="90" y="2"/>
                    </a:cubicBezTo>
                    <a:cubicBezTo>
                      <a:pt x="99" y="13"/>
                      <a:pt x="79" y="12"/>
                      <a:pt x="77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9" name="Freeform 558"/>
              <p:cNvSpPr/>
              <p:nvPr/>
            </p:nvSpPr>
            <p:spPr bwMode="auto">
              <a:xfrm>
                <a:off x="4101" y="3666"/>
                <a:ext cx="261" cy="58"/>
              </a:xfrm>
              <a:custGeom>
                <a:avLst/>
                <a:gdLst>
                  <a:gd name="T0" fmla="*/ 0 w 300"/>
                  <a:gd name="T1" fmla="*/ 8 h 67"/>
                  <a:gd name="T2" fmla="*/ 48 w 300"/>
                  <a:gd name="T3" fmla="*/ 12 h 67"/>
                  <a:gd name="T4" fmla="*/ 106 w 300"/>
                  <a:gd name="T5" fmla="*/ 26 h 67"/>
                  <a:gd name="T6" fmla="*/ 142 w 300"/>
                  <a:gd name="T7" fmla="*/ 35 h 67"/>
                  <a:gd name="T8" fmla="*/ 241 w 300"/>
                  <a:gd name="T9" fmla="*/ 49 h 67"/>
                  <a:gd name="T10" fmla="*/ 300 w 300"/>
                  <a:gd name="T11" fmla="*/ 61 h 67"/>
                  <a:gd name="T12" fmla="*/ 294 w 300"/>
                  <a:gd name="T13" fmla="*/ 67 h 67"/>
                  <a:gd name="T14" fmla="*/ 157 w 300"/>
                  <a:gd name="T15" fmla="*/ 46 h 67"/>
                  <a:gd name="T16" fmla="*/ 20 w 300"/>
                  <a:gd name="T17" fmla="*/ 16 h 67"/>
                  <a:gd name="T18" fmla="*/ 0 w 300"/>
                  <a:gd name="T19" fmla="*/ 8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0" h="67">
                    <a:moveTo>
                      <a:pt x="0" y="8"/>
                    </a:moveTo>
                    <a:cubicBezTo>
                      <a:pt x="17" y="0"/>
                      <a:pt x="31" y="14"/>
                      <a:pt x="48" y="12"/>
                    </a:cubicBezTo>
                    <a:cubicBezTo>
                      <a:pt x="64" y="22"/>
                      <a:pt x="88" y="19"/>
                      <a:pt x="106" y="26"/>
                    </a:cubicBezTo>
                    <a:cubicBezTo>
                      <a:pt x="117" y="34"/>
                      <a:pt x="132" y="28"/>
                      <a:pt x="142" y="35"/>
                    </a:cubicBezTo>
                    <a:cubicBezTo>
                      <a:pt x="173" y="43"/>
                      <a:pt x="210" y="42"/>
                      <a:pt x="241" y="49"/>
                    </a:cubicBezTo>
                    <a:cubicBezTo>
                      <a:pt x="261" y="55"/>
                      <a:pt x="284" y="50"/>
                      <a:pt x="300" y="61"/>
                    </a:cubicBezTo>
                    <a:cubicBezTo>
                      <a:pt x="299" y="63"/>
                      <a:pt x="297" y="67"/>
                      <a:pt x="294" y="67"/>
                    </a:cubicBezTo>
                    <a:cubicBezTo>
                      <a:pt x="248" y="61"/>
                      <a:pt x="205" y="50"/>
                      <a:pt x="157" y="46"/>
                    </a:cubicBezTo>
                    <a:cubicBezTo>
                      <a:pt x="107" y="42"/>
                      <a:pt x="66" y="23"/>
                      <a:pt x="20" y="16"/>
                    </a:cubicBezTo>
                    <a:cubicBezTo>
                      <a:pt x="12" y="14"/>
                      <a:pt x="7" y="11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0" name="Freeform 559"/>
              <p:cNvSpPr/>
              <p:nvPr/>
            </p:nvSpPr>
            <p:spPr bwMode="auto">
              <a:xfrm>
                <a:off x="4372" y="3669"/>
                <a:ext cx="20" cy="25"/>
              </a:xfrm>
              <a:custGeom>
                <a:avLst/>
                <a:gdLst>
                  <a:gd name="T0" fmla="*/ 2 w 23"/>
                  <a:gd name="T1" fmla="*/ 8 h 29"/>
                  <a:gd name="T2" fmla="*/ 18 w 23"/>
                  <a:gd name="T3" fmla="*/ 6 h 29"/>
                  <a:gd name="T4" fmla="*/ 15 w 23"/>
                  <a:gd name="T5" fmla="*/ 26 h 29"/>
                  <a:gd name="T6" fmla="*/ 2 w 23"/>
                  <a:gd name="T7" fmla="*/ 8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29">
                    <a:moveTo>
                      <a:pt x="2" y="8"/>
                    </a:moveTo>
                    <a:cubicBezTo>
                      <a:pt x="5" y="3"/>
                      <a:pt x="13" y="0"/>
                      <a:pt x="18" y="6"/>
                    </a:cubicBezTo>
                    <a:cubicBezTo>
                      <a:pt x="23" y="11"/>
                      <a:pt x="20" y="20"/>
                      <a:pt x="15" y="26"/>
                    </a:cubicBezTo>
                    <a:cubicBezTo>
                      <a:pt x="0" y="29"/>
                      <a:pt x="6" y="14"/>
                      <a:pt x="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1" name="Freeform 560"/>
              <p:cNvSpPr/>
              <p:nvPr/>
            </p:nvSpPr>
            <p:spPr bwMode="auto">
              <a:xfrm>
                <a:off x="4448" y="3671"/>
                <a:ext cx="89" cy="28"/>
              </a:xfrm>
              <a:custGeom>
                <a:avLst/>
                <a:gdLst>
                  <a:gd name="T0" fmla="*/ 0 w 103"/>
                  <a:gd name="T1" fmla="*/ 12 h 32"/>
                  <a:gd name="T2" fmla="*/ 35 w 103"/>
                  <a:gd name="T3" fmla="*/ 14 h 32"/>
                  <a:gd name="T4" fmla="*/ 58 w 103"/>
                  <a:gd name="T5" fmla="*/ 17 h 32"/>
                  <a:gd name="T6" fmla="*/ 101 w 103"/>
                  <a:gd name="T7" fmla="*/ 25 h 32"/>
                  <a:gd name="T8" fmla="*/ 98 w 103"/>
                  <a:gd name="T9" fmla="*/ 32 h 32"/>
                  <a:gd name="T10" fmla="*/ 43 w 103"/>
                  <a:gd name="T11" fmla="*/ 22 h 32"/>
                  <a:gd name="T12" fmla="*/ 0 w 103"/>
                  <a:gd name="T13" fmla="*/ 1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3" h="32">
                    <a:moveTo>
                      <a:pt x="0" y="12"/>
                    </a:moveTo>
                    <a:cubicBezTo>
                      <a:pt x="10" y="0"/>
                      <a:pt x="23" y="13"/>
                      <a:pt x="35" y="14"/>
                    </a:cubicBezTo>
                    <a:cubicBezTo>
                      <a:pt x="42" y="17"/>
                      <a:pt x="51" y="13"/>
                      <a:pt x="58" y="17"/>
                    </a:cubicBezTo>
                    <a:cubicBezTo>
                      <a:pt x="73" y="18"/>
                      <a:pt x="89" y="18"/>
                      <a:pt x="101" y="25"/>
                    </a:cubicBezTo>
                    <a:cubicBezTo>
                      <a:pt x="103" y="28"/>
                      <a:pt x="98" y="29"/>
                      <a:pt x="98" y="32"/>
                    </a:cubicBezTo>
                    <a:cubicBezTo>
                      <a:pt x="78" y="31"/>
                      <a:pt x="61" y="25"/>
                      <a:pt x="43" y="22"/>
                    </a:cubicBezTo>
                    <a:cubicBezTo>
                      <a:pt x="30" y="17"/>
                      <a:pt x="7" y="24"/>
                      <a:pt x="0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2" name="Freeform 561"/>
              <p:cNvSpPr>
                <a:spLocks noEditPoints="1"/>
              </p:cNvSpPr>
              <p:nvPr/>
            </p:nvSpPr>
            <p:spPr bwMode="auto">
              <a:xfrm>
                <a:off x="2475" y="3686"/>
                <a:ext cx="596" cy="238"/>
              </a:xfrm>
              <a:custGeom>
                <a:avLst/>
                <a:gdLst>
                  <a:gd name="T0" fmla="*/ 1 w 687"/>
                  <a:gd name="T1" fmla="*/ 271 h 274"/>
                  <a:gd name="T2" fmla="*/ 0 w 687"/>
                  <a:gd name="T3" fmla="*/ 267 h 274"/>
                  <a:gd name="T4" fmla="*/ 124 w 687"/>
                  <a:gd name="T5" fmla="*/ 237 h 274"/>
                  <a:gd name="T6" fmla="*/ 203 w 687"/>
                  <a:gd name="T7" fmla="*/ 203 h 274"/>
                  <a:gd name="T8" fmla="*/ 227 w 687"/>
                  <a:gd name="T9" fmla="*/ 191 h 274"/>
                  <a:gd name="T10" fmla="*/ 248 w 687"/>
                  <a:gd name="T11" fmla="*/ 181 h 274"/>
                  <a:gd name="T12" fmla="*/ 258 w 687"/>
                  <a:gd name="T13" fmla="*/ 176 h 274"/>
                  <a:gd name="T14" fmla="*/ 311 w 687"/>
                  <a:gd name="T15" fmla="*/ 173 h 274"/>
                  <a:gd name="T16" fmla="*/ 350 w 687"/>
                  <a:gd name="T17" fmla="*/ 166 h 274"/>
                  <a:gd name="T18" fmla="*/ 395 w 687"/>
                  <a:gd name="T19" fmla="*/ 148 h 274"/>
                  <a:gd name="T20" fmla="*/ 393 w 687"/>
                  <a:gd name="T21" fmla="*/ 142 h 274"/>
                  <a:gd name="T22" fmla="*/ 406 w 687"/>
                  <a:gd name="T23" fmla="*/ 133 h 274"/>
                  <a:gd name="T24" fmla="*/ 406 w 687"/>
                  <a:gd name="T25" fmla="*/ 128 h 274"/>
                  <a:gd name="T26" fmla="*/ 474 w 687"/>
                  <a:gd name="T27" fmla="*/ 104 h 274"/>
                  <a:gd name="T28" fmla="*/ 484 w 687"/>
                  <a:gd name="T29" fmla="*/ 113 h 274"/>
                  <a:gd name="T30" fmla="*/ 444 w 687"/>
                  <a:gd name="T31" fmla="*/ 126 h 274"/>
                  <a:gd name="T32" fmla="*/ 424 w 687"/>
                  <a:gd name="T33" fmla="*/ 133 h 274"/>
                  <a:gd name="T34" fmla="*/ 446 w 687"/>
                  <a:gd name="T35" fmla="*/ 137 h 274"/>
                  <a:gd name="T36" fmla="*/ 500 w 687"/>
                  <a:gd name="T37" fmla="*/ 130 h 274"/>
                  <a:gd name="T38" fmla="*/ 537 w 687"/>
                  <a:gd name="T39" fmla="*/ 112 h 274"/>
                  <a:gd name="T40" fmla="*/ 553 w 687"/>
                  <a:gd name="T41" fmla="*/ 81 h 274"/>
                  <a:gd name="T42" fmla="*/ 537 w 687"/>
                  <a:gd name="T43" fmla="*/ 83 h 274"/>
                  <a:gd name="T44" fmla="*/ 510 w 687"/>
                  <a:gd name="T45" fmla="*/ 90 h 274"/>
                  <a:gd name="T46" fmla="*/ 509 w 687"/>
                  <a:gd name="T47" fmla="*/ 85 h 274"/>
                  <a:gd name="T48" fmla="*/ 543 w 687"/>
                  <a:gd name="T49" fmla="*/ 71 h 274"/>
                  <a:gd name="T50" fmla="*/ 617 w 687"/>
                  <a:gd name="T51" fmla="*/ 49 h 274"/>
                  <a:gd name="T52" fmla="*/ 614 w 687"/>
                  <a:gd name="T53" fmla="*/ 49 h 274"/>
                  <a:gd name="T54" fmla="*/ 611 w 687"/>
                  <a:gd name="T55" fmla="*/ 45 h 274"/>
                  <a:gd name="T56" fmla="*/ 637 w 687"/>
                  <a:gd name="T57" fmla="*/ 29 h 274"/>
                  <a:gd name="T58" fmla="*/ 675 w 687"/>
                  <a:gd name="T59" fmla="*/ 3 h 274"/>
                  <a:gd name="T60" fmla="*/ 687 w 687"/>
                  <a:gd name="T61" fmla="*/ 6 h 274"/>
                  <a:gd name="T62" fmla="*/ 682 w 687"/>
                  <a:gd name="T63" fmla="*/ 15 h 274"/>
                  <a:gd name="T64" fmla="*/ 644 w 687"/>
                  <a:gd name="T65" fmla="*/ 35 h 274"/>
                  <a:gd name="T66" fmla="*/ 622 w 687"/>
                  <a:gd name="T67" fmla="*/ 47 h 274"/>
                  <a:gd name="T68" fmla="*/ 646 w 687"/>
                  <a:gd name="T69" fmla="*/ 41 h 274"/>
                  <a:gd name="T70" fmla="*/ 650 w 687"/>
                  <a:gd name="T71" fmla="*/ 57 h 274"/>
                  <a:gd name="T72" fmla="*/ 614 w 687"/>
                  <a:gd name="T73" fmla="*/ 74 h 274"/>
                  <a:gd name="T74" fmla="*/ 575 w 687"/>
                  <a:gd name="T75" fmla="*/ 93 h 274"/>
                  <a:gd name="T76" fmla="*/ 548 w 687"/>
                  <a:gd name="T77" fmla="*/ 114 h 274"/>
                  <a:gd name="T78" fmla="*/ 550 w 687"/>
                  <a:gd name="T79" fmla="*/ 116 h 274"/>
                  <a:gd name="T80" fmla="*/ 558 w 687"/>
                  <a:gd name="T81" fmla="*/ 114 h 274"/>
                  <a:gd name="T82" fmla="*/ 573 w 687"/>
                  <a:gd name="T83" fmla="*/ 112 h 274"/>
                  <a:gd name="T84" fmla="*/ 589 w 687"/>
                  <a:gd name="T85" fmla="*/ 117 h 274"/>
                  <a:gd name="T86" fmla="*/ 584 w 687"/>
                  <a:gd name="T87" fmla="*/ 121 h 274"/>
                  <a:gd name="T88" fmla="*/ 533 w 687"/>
                  <a:gd name="T89" fmla="*/ 137 h 274"/>
                  <a:gd name="T90" fmla="*/ 499 w 687"/>
                  <a:gd name="T91" fmla="*/ 148 h 274"/>
                  <a:gd name="T92" fmla="*/ 499 w 687"/>
                  <a:gd name="T93" fmla="*/ 141 h 274"/>
                  <a:gd name="T94" fmla="*/ 434 w 687"/>
                  <a:gd name="T95" fmla="*/ 145 h 274"/>
                  <a:gd name="T96" fmla="*/ 393 w 687"/>
                  <a:gd name="T97" fmla="*/ 162 h 274"/>
                  <a:gd name="T98" fmla="*/ 324 w 687"/>
                  <a:gd name="T99" fmla="*/ 182 h 274"/>
                  <a:gd name="T100" fmla="*/ 296 w 687"/>
                  <a:gd name="T101" fmla="*/ 180 h 274"/>
                  <a:gd name="T102" fmla="*/ 281 w 687"/>
                  <a:gd name="T103" fmla="*/ 180 h 274"/>
                  <a:gd name="T104" fmla="*/ 217 w 687"/>
                  <a:gd name="T105" fmla="*/ 207 h 274"/>
                  <a:gd name="T106" fmla="*/ 162 w 687"/>
                  <a:gd name="T107" fmla="*/ 231 h 274"/>
                  <a:gd name="T108" fmla="*/ 114 w 687"/>
                  <a:gd name="T109" fmla="*/ 256 h 274"/>
                  <a:gd name="T110" fmla="*/ 110 w 687"/>
                  <a:gd name="T111" fmla="*/ 253 h 274"/>
                  <a:gd name="T112" fmla="*/ 21 w 687"/>
                  <a:gd name="T113" fmla="*/ 263 h 274"/>
                  <a:gd name="T114" fmla="*/ 1 w 687"/>
                  <a:gd name="T115" fmla="*/ 271 h 274"/>
                  <a:gd name="T116" fmla="*/ 596 w 687"/>
                  <a:gd name="T117" fmla="*/ 75 h 274"/>
                  <a:gd name="T118" fmla="*/ 603 w 687"/>
                  <a:gd name="T119" fmla="*/ 70 h 274"/>
                  <a:gd name="T120" fmla="*/ 578 w 687"/>
                  <a:gd name="T121" fmla="*/ 73 h 274"/>
                  <a:gd name="T122" fmla="*/ 571 w 687"/>
                  <a:gd name="T123" fmla="*/ 83 h 274"/>
                  <a:gd name="T124" fmla="*/ 596 w 687"/>
                  <a:gd name="T125" fmla="*/ 75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687" h="274">
                    <a:moveTo>
                      <a:pt x="1" y="271"/>
                    </a:moveTo>
                    <a:cubicBezTo>
                      <a:pt x="0" y="270"/>
                      <a:pt x="1" y="268"/>
                      <a:pt x="0" y="267"/>
                    </a:cubicBezTo>
                    <a:cubicBezTo>
                      <a:pt x="18" y="250"/>
                      <a:pt x="101" y="248"/>
                      <a:pt x="124" y="237"/>
                    </a:cubicBezTo>
                    <a:cubicBezTo>
                      <a:pt x="149" y="224"/>
                      <a:pt x="177" y="213"/>
                      <a:pt x="203" y="203"/>
                    </a:cubicBezTo>
                    <a:cubicBezTo>
                      <a:pt x="210" y="199"/>
                      <a:pt x="218" y="193"/>
                      <a:pt x="227" y="191"/>
                    </a:cubicBezTo>
                    <a:cubicBezTo>
                      <a:pt x="232" y="185"/>
                      <a:pt x="240" y="184"/>
                      <a:pt x="248" y="181"/>
                    </a:cubicBezTo>
                    <a:cubicBezTo>
                      <a:pt x="253" y="181"/>
                      <a:pt x="253" y="174"/>
                      <a:pt x="258" y="176"/>
                    </a:cubicBezTo>
                    <a:cubicBezTo>
                      <a:pt x="273" y="166"/>
                      <a:pt x="294" y="172"/>
                      <a:pt x="311" y="173"/>
                    </a:cubicBezTo>
                    <a:cubicBezTo>
                      <a:pt x="350" y="166"/>
                      <a:pt x="350" y="166"/>
                      <a:pt x="350" y="166"/>
                    </a:cubicBezTo>
                    <a:cubicBezTo>
                      <a:pt x="367" y="164"/>
                      <a:pt x="378" y="152"/>
                      <a:pt x="395" y="148"/>
                    </a:cubicBezTo>
                    <a:cubicBezTo>
                      <a:pt x="393" y="146"/>
                      <a:pt x="395" y="145"/>
                      <a:pt x="393" y="142"/>
                    </a:cubicBezTo>
                    <a:cubicBezTo>
                      <a:pt x="395" y="137"/>
                      <a:pt x="401" y="136"/>
                      <a:pt x="406" y="133"/>
                    </a:cubicBezTo>
                    <a:cubicBezTo>
                      <a:pt x="405" y="132"/>
                      <a:pt x="405" y="129"/>
                      <a:pt x="406" y="128"/>
                    </a:cubicBezTo>
                    <a:cubicBezTo>
                      <a:pt x="431" y="125"/>
                      <a:pt x="451" y="108"/>
                      <a:pt x="474" y="104"/>
                    </a:cubicBezTo>
                    <a:cubicBezTo>
                      <a:pt x="477" y="104"/>
                      <a:pt x="487" y="106"/>
                      <a:pt x="484" y="113"/>
                    </a:cubicBezTo>
                    <a:cubicBezTo>
                      <a:pt x="471" y="118"/>
                      <a:pt x="456" y="120"/>
                      <a:pt x="444" y="126"/>
                    </a:cubicBezTo>
                    <a:cubicBezTo>
                      <a:pt x="438" y="130"/>
                      <a:pt x="429" y="128"/>
                      <a:pt x="424" y="133"/>
                    </a:cubicBezTo>
                    <a:cubicBezTo>
                      <a:pt x="429" y="136"/>
                      <a:pt x="439" y="137"/>
                      <a:pt x="446" y="137"/>
                    </a:cubicBezTo>
                    <a:cubicBezTo>
                      <a:pt x="464" y="134"/>
                      <a:pt x="484" y="134"/>
                      <a:pt x="500" y="130"/>
                    </a:cubicBezTo>
                    <a:cubicBezTo>
                      <a:pt x="515" y="130"/>
                      <a:pt x="530" y="122"/>
                      <a:pt x="537" y="112"/>
                    </a:cubicBezTo>
                    <a:cubicBezTo>
                      <a:pt x="543" y="102"/>
                      <a:pt x="556" y="93"/>
                      <a:pt x="553" y="81"/>
                    </a:cubicBezTo>
                    <a:cubicBezTo>
                      <a:pt x="548" y="81"/>
                      <a:pt x="540" y="79"/>
                      <a:pt x="537" y="83"/>
                    </a:cubicBezTo>
                    <a:cubicBezTo>
                      <a:pt x="527" y="85"/>
                      <a:pt x="522" y="94"/>
                      <a:pt x="510" y="90"/>
                    </a:cubicBezTo>
                    <a:cubicBezTo>
                      <a:pt x="509" y="89"/>
                      <a:pt x="507" y="86"/>
                      <a:pt x="509" y="85"/>
                    </a:cubicBezTo>
                    <a:cubicBezTo>
                      <a:pt x="522" y="83"/>
                      <a:pt x="533" y="78"/>
                      <a:pt x="543" y="71"/>
                    </a:cubicBezTo>
                    <a:cubicBezTo>
                      <a:pt x="568" y="65"/>
                      <a:pt x="591" y="51"/>
                      <a:pt x="617" y="49"/>
                    </a:cubicBezTo>
                    <a:cubicBezTo>
                      <a:pt x="617" y="47"/>
                      <a:pt x="616" y="49"/>
                      <a:pt x="614" y="49"/>
                    </a:cubicBezTo>
                    <a:cubicBezTo>
                      <a:pt x="613" y="49"/>
                      <a:pt x="611" y="46"/>
                      <a:pt x="611" y="45"/>
                    </a:cubicBezTo>
                    <a:cubicBezTo>
                      <a:pt x="621" y="41"/>
                      <a:pt x="626" y="29"/>
                      <a:pt x="637" y="29"/>
                    </a:cubicBezTo>
                    <a:cubicBezTo>
                      <a:pt x="675" y="3"/>
                      <a:pt x="675" y="3"/>
                      <a:pt x="675" y="3"/>
                    </a:cubicBezTo>
                    <a:cubicBezTo>
                      <a:pt x="680" y="0"/>
                      <a:pt x="685" y="3"/>
                      <a:pt x="687" y="6"/>
                    </a:cubicBezTo>
                    <a:cubicBezTo>
                      <a:pt x="687" y="10"/>
                      <a:pt x="685" y="13"/>
                      <a:pt x="682" y="15"/>
                    </a:cubicBezTo>
                    <a:cubicBezTo>
                      <a:pt x="672" y="25"/>
                      <a:pt x="655" y="27"/>
                      <a:pt x="644" y="35"/>
                    </a:cubicBezTo>
                    <a:cubicBezTo>
                      <a:pt x="634" y="34"/>
                      <a:pt x="626" y="42"/>
                      <a:pt x="622" y="47"/>
                    </a:cubicBezTo>
                    <a:cubicBezTo>
                      <a:pt x="631" y="50"/>
                      <a:pt x="639" y="45"/>
                      <a:pt x="646" y="41"/>
                    </a:cubicBezTo>
                    <a:cubicBezTo>
                      <a:pt x="659" y="42"/>
                      <a:pt x="646" y="50"/>
                      <a:pt x="650" y="57"/>
                    </a:cubicBezTo>
                    <a:cubicBezTo>
                      <a:pt x="646" y="70"/>
                      <a:pt x="626" y="67"/>
                      <a:pt x="614" y="74"/>
                    </a:cubicBezTo>
                    <a:cubicBezTo>
                      <a:pt x="601" y="81"/>
                      <a:pt x="589" y="87"/>
                      <a:pt x="575" y="93"/>
                    </a:cubicBezTo>
                    <a:cubicBezTo>
                      <a:pt x="556" y="89"/>
                      <a:pt x="556" y="106"/>
                      <a:pt x="548" y="114"/>
                    </a:cubicBezTo>
                    <a:cubicBezTo>
                      <a:pt x="550" y="116"/>
                      <a:pt x="550" y="116"/>
                      <a:pt x="550" y="116"/>
                    </a:cubicBezTo>
                    <a:cubicBezTo>
                      <a:pt x="553" y="116"/>
                      <a:pt x="555" y="116"/>
                      <a:pt x="558" y="114"/>
                    </a:cubicBezTo>
                    <a:cubicBezTo>
                      <a:pt x="560" y="110"/>
                      <a:pt x="568" y="113"/>
                      <a:pt x="573" y="112"/>
                    </a:cubicBezTo>
                    <a:cubicBezTo>
                      <a:pt x="578" y="116"/>
                      <a:pt x="591" y="109"/>
                      <a:pt x="589" y="117"/>
                    </a:cubicBezTo>
                    <a:cubicBezTo>
                      <a:pt x="588" y="118"/>
                      <a:pt x="584" y="120"/>
                      <a:pt x="584" y="121"/>
                    </a:cubicBezTo>
                    <a:cubicBezTo>
                      <a:pt x="566" y="128"/>
                      <a:pt x="548" y="129"/>
                      <a:pt x="533" y="137"/>
                    </a:cubicBezTo>
                    <a:cubicBezTo>
                      <a:pt x="515" y="132"/>
                      <a:pt x="514" y="152"/>
                      <a:pt x="499" y="148"/>
                    </a:cubicBezTo>
                    <a:cubicBezTo>
                      <a:pt x="495" y="146"/>
                      <a:pt x="499" y="142"/>
                      <a:pt x="499" y="141"/>
                    </a:cubicBezTo>
                    <a:cubicBezTo>
                      <a:pt x="477" y="140"/>
                      <a:pt x="456" y="146"/>
                      <a:pt x="434" y="145"/>
                    </a:cubicBezTo>
                    <a:cubicBezTo>
                      <a:pt x="415" y="140"/>
                      <a:pt x="406" y="156"/>
                      <a:pt x="393" y="162"/>
                    </a:cubicBezTo>
                    <a:cubicBezTo>
                      <a:pt x="372" y="173"/>
                      <a:pt x="349" y="178"/>
                      <a:pt x="324" y="182"/>
                    </a:cubicBezTo>
                    <a:cubicBezTo>
                      <a:pt x="314" y="178"/>
                      <a:pt x="306" y="181"/>
                      <a:pt x="296" y="180"/>
                    </a:cubicBezTo>
                    <a:cubicBezTo>
                      <a:pt x="289" y="180"/>
                      <a:pt x="286" y="184"/>
                      <a:pt x="281" y="180"/>
                    </a:cubicBezTo>
                    <a:cubicBezTo>
                      <a:pt x="258" y="185"/>
                      <a:pt x="236" y="195"/>
                      <a:pt x="217" y="207"/>
                    </a:cubicBezTo>
                    <a:cubicBezTo>
                      <a:pt x="200" y="219"/>
                      <a:pt x="177" y="217"/>
                      <a:pt x="162" y="231"/>
                    </a:cubicBezTo>
                    <a:cubicBezTo>
                      <a:pt x="147" y="241"/>
                      <a:pt x="124" y="241"/>
                      <a:pt x="114" y="256"/>
                    </a:cubicBezTo>
                    <a:cubicBezTo>
                      <a:pt x="110" y="253"/>
                      <a:pt x="110" y="253"/>
                      <a:pt x="110" y="253"/>
                    </a:cubicBezTo>
                    <a:cubicBezTo>
                      <a:pt x="101" y="263"/>
                      <a:pt x="31" y="255"/>
                      <a:pt x="21" y="263"/>
                    </a:cubicBezTo>
                    <a:cubicBezTo>
                      <a:pt x="15" y="264"/>
                      <a:pt x="10" y="274"/>
                      <a:pt x="1" y="271"/>
                    </a:cubicBezTo>
                    <a:close/>
                    <a:moveTo>
                      <a:pt x="596" y="75"/>
                    </a:moveTo>
                    <a:cubicBezTo>
                      <a:pt x="603" y="70"/>
                      <a:pt x="603" y="70"/>
                      <a:pt x="603" y="70"/>
                    </a:cubicBezTo>
                    <a:cubicBezTo>
                      <a:pt x="594" y="69"/>
                      <a:pt x="588" y="77"/>
                      <a:pt x="578" y="73"/>
                    </a:cubicBezTo>
                    <a:cubicBezTo>
                      <a:pt x="571" y="73"/>
                      <a:pt x="575" y="81"/>
                      <a:pt x="571" y="83"/>
                    </a:cubicBezTo>
                    <a:cubicBezTo>
                      <a:pt x="578" y="81"/>
                      <a:pt x="588" y="79"/>
                      <a:pt x="596" y="7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3" name="Freeform 562"/>
              <p:cNvSpPr/>
              <p:nvPr/>
            </p:nvSpPr>
            <p:spPr bwMode="auto">
              <a:xfrm>
                <a:off x="3369" y="3688"/>
                <a:ext cx="124" cy="66"/>
              </a:xfrm>
              <a:custGeom>
                <a:avLst/>
                <a:gdLst>
                  <a:gd name="T0" fmla="*/ 10 w 143"/>
                  <a:gd name="T1" fmla="*/ 64 h 76"/>
                  <a:gd name="T2" fmla="*/ 87 w 143"/>
                  <a:gd name="T3" fmla="*/ 20 h 76"/>
                  <a:gd name="T4" fmla="*/ 125 w 143"/>
                  <a:gd name="T5" fmla="*/ 2 h 76"/>
                  <a:gd name="T6" fmla="*/ 143 w 143"/>
                  <a:gd name="T7" fmla="*/ 7 h 76"/>
                  <a:gd name="T8" fmla="*/ 112 w 143"/>
                  <a:gd name="T9" fmla="*/ 21 h 76"/>
                  <a:gd name="T10" fmla="*/ 8 w 143"/>
                  <a:gd name="T11" fmla="*/ 76 h 76"/>
                  <a:gd name="T12" fmla="*/ 0 w 143"/>
                  <a:gd name="T13" fmla="*/ 73 h 76"/>
                  <a:gd name="T14" fmla="*/ 10 w 143"/>
                  <a:gd name="T15" fmla="*/ 64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3" h="76">
                    <a:moveTo>
                      <a:pt x="10" y="64"/>
                    </a:moveTo>
                    <a:cubicBezTo>
                      <a:pt x="36" y="51"/>
                      <a:pt x="59" y="32"/>
                      <a:pt x="87" y="20"/>
                    </a:cubicBezTo>
                    <a:cubicBezTo>
                      <a:pt x="100" y="13"/>
                      <a:pt x="115" y="12"/>
                      <a:pt x="125" y="2"/>
                    </a:cubicBezTo>
                    <a:cubicBezTo>
                      <a:pt x="132" y="1"/>
                      <a:pt x="142" y="0"/>
                      <a:pt x="143" y="7"/>
                    </a:cubicBezTo>
                    <a:cubicBezTo>
                      <a:pt x="135" y="13"/>
                      <a:pt x="122" y="16"/>
                      <a:pt x="112" y="21"/>
                    </a:cubicBezTo>
                    <a:cubicBezTo>
                      <a:pt x="72" y="31"/>
                      <a:pt x="46" y="64"/>
                      <a:pt x="8" y="76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68"/>
                      <a:pt x="8" y="68"/>
                      <a:pt x="10" y="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4" name="Freeform 563"/>
              <p:cNvSpPr/>
              <p:nvPr/>
            </p:nvSpPr>
            <p:spPr bwMode="auto">
              <a:xfrm>
                <a:off x="4837" y="3689"/>
                <a:ext cx="78" cy="23"/>
              </a:xfrm>
              <a:custGeom>
                <a:avLst/>
                <a:gdLst>
                  <a:gd name="T0" fmla="*/ 0 w 89"/>
                  <a:gd name="T1" fmla="*/ 16 h 27"/>
                  <a:gd name="T2" fmla="*/ 3 w 89"/>
                  <a:gd name="T3" fmla="*/ 14 h 27"/>
                  <a:gd name="T4" fmla="*/ 66 w 89"/>
                  <a:gd name="T5" fmla="*/ 6 h 27"/>
                  <a:gd name="T6" fmla="*/ 89 w 89"/>
                  <a:gd name="T7" fmla="*/ 3 h 27"/>
                  <a:gd name="T8" fmla="*/ 87 w 89"/>
                  <a:gd name="T9" fmla="*/ 8 h 27"/>
                  <a:gd name="T10" fmla="*/ 58 w 89"/>
                  <a:gd name="T11" fmla="*/ 16 h 27"/>
                  <a:gd name="T12" fmla="*/ 33 w 89"/>
                  <a:gd name="T13" fmla="*/ 19 h 27"/>
                  <a:gd name="T14" fmla="*/ 0 w 89"/>
                  <a:gd name="T15" fmla="*/ 1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9" h="27">
                    <a:moveTo>
                      <a:pt x="0" y="16"/>
                    </a:moveTo>
                    <a:cubicBezTo>
                      <a:pt x="3" y="14"/>
                      <a:pt x="3" y="14"/>
                      <a:pt x="3" y="14"/>
                    </a:cubicBezTo>
                    <a:cubicBezTo>
                      <a:pt x="25" y="12"/>
                      <a:pt x="44" y="10"/>
                      <a:pt x="66" y="6"/>
                    </a:cubicBezTo>
                    <a:cubicBezTo>
                      <a:pt x="72" y="6"/>
                      <a:pt x="81" y="0"/>
                      <a:pt x="89" y="3"/>
                    </a:cubicBezTo>
                    <a:cubicBezTo>
                      <a:pt x="87" y="6"/>
                      <a:pt x="89" y="7"/>
                      <a:pt x="87" y="8"/>
                    </a:cubicBezTo>
                    <a:cubicBezTo>
                      <a:pt x="79" y="14"/>
                      <a:pt x="67" y="19"/>
                      <a:pt x="58" y="16"/>
                    </a:cubicBezTo>
                    <a:cubicBezTo>
                      <a:pt x="51" y="19"/>
                      <a:pt x="39" y="19"/>
                      <a:pt x="33" y="19"/>
                    </a:cubicBezTo>
                    <a:cubicBezTo>
                      <a:pt x="21" y="15"/>
                      <a:pt x="8" y="27"/>
                      <a:pt x="0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5" name="Freeform 564"/>
              <p:cNvSpPr/>
              <p:nvPr/>
            </p:nvSpPr>
            <p:spPr bwMode="auto">
              <a:xfrm>
                <a:off x="2976" y="3695"/>
                <a:ext cx="52" cy="20"/>
              </a:xfrm>
              <a:custGeom>
                <a:avLst/>
                <a:gdLst>
                  <a:gd name="T0" fmla="*/ 39 w 59"/>
                  <a:gd name="T1" fmla="*/ 1 h 23"/>
                  <a:gd name="T2" fmla="*/ 59 w 59"/>
                  <a:gd name="T3" fmla="*/ 3 h 23"/>
                  <a:gd name="T4" fmla="*/ 30 w 59"/>
                  <a:gd name="T5" fmla="*/ 13 h 23"/>
                  <a:gd name="T6" fmla="*/ 2 w 59"/>
                  <a:gd name="T7" fmla="*/ 21 h 23"/>
                  <a:gd name="T8" fmla="*/ 8 w 59"/>
                  <a:gd name="T9" fmla="*/ 15 h 23"/>
                  <a:gd name="T10" fmla="*/ 39 w 59"/>
                  <a:gd name="T11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" h="23">
                    <a:moveTo>
                      <a:pt x="39" y="1"/>
                    </a:moveTo>
                    <a:cubicBezTo>
                      <a:pt x="46" y="0"/>
                      <a:pt x="54" y="0"/>
                      <a:pt x="59" y="3"/>
                    </a:cubicBezTo>
                    <a:cubicBezTo>
                      <a:pt x="58" y="19"/>
                      <a:pt x="39" y="8"/>
                      <a:pt x="30" y="13"/>
                    </a:cubicBezTo>
                    <a:cubicBezTo>
                      <a:pt x="21" y="19"/>
                      <a:pt x="10" y="23"/>
                      <a:pt x="2" y="21"/>
                    </a:cubicBezTo>
                    <a:cubicBezTo>
                      <a:pt x="0" y="19"/>
                      <a:pt x="5" y="16"/>
                      <a:pt x="8" y="15"/>
                    </a:cubicBezTo>
                    <a:cubicBezTo>
                      <a:pt x="20" y="12"/>
                      <a:pt x="31" y="8"/>
                      <a:pt x="3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6" name="Freeform 565"/>
              <p:cNvSpPr/>
              <p:nvPr/>
            </p:nvSpPr>
            <p:spPr bwMode="auto">
              <a:xfrm>
                <a:off x="5324" y="3692"/>
                <a:ext cx="51" cy="25"/>
              </a:xfrm>
              <a:custGeom>
                <a:avLst/>
                <a:gdLst>
                  <a:gd name="T0" fmla="*/ 26 w 59"/>
                  <a:gd name="T1" fmla="*/ 22 h 28"/>
                  <a:gd name="T2" fmla="*/ 0 w 59"/>
                  <a:gd name="T3" fmla="*/ 20 h 28"/>
                  <a:gd name="T4" fmla="*/ 13 w 59"/>
                  <a:gd name="T5" fmla="*/ 14 h 28"/>
                  <a:gd name="T6" fmla="*/ 33 w 59"/>
                  <a:gd name="T7" fmla="*/ 8 h 28"/>
                  <a:gd name="T8" fmla="*/ 59 w 59"/>
                  <a:gd name="T9" fmla="*/ 12 h 28"/>
                  <a:gd name="T10" fmla="*/ 34 w 59"/>
                  <a:gd name="T11" fmla="*/ 22 h 28"/>
                  <a:gd name="T12" fmla="*/ 26 w 59"/>
                  <a:gd name="T13" fmla="*/ 2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28">
                    <a:moveTo>
                      <a:pt x="26" y="22"/>
                    </a:moveTo>
                    <a:cubicBezTo>
                      <a:pt x="16" y="19"/>
                      <a:pt x="6" y="28"/>
                      <a:pt x="0" y="20"/>
                    </a:cubicBezTo>
                    <a:cubicBezTo>
                      <a:pt x="0" y="15"/>
                      <a:pt x="8" y="15"/>
                      <a:pt x="13" y="14"/>
                    </a:cubicBezTo>
                    <a:cubicBezTo>
                      <a:pt x="19" y="12"/>
                      <a:pt x="28" y="12"/>
                      <a:pt x="33" y="8"/>
                    </a:cubicBezTo>
                    <a:cubicBezTo>
                      <a:pt x="43" y="7"/>
                      <a:pt x="56" y="0"/>
                      <a:pt x="59" y="12"/>
                    </a:cubicBezTo>
                    <a:cubicBezTo>
                      <a:pt x="56" y="20"/>
                      <a:pt x="43" y="18"/>
                      <a:pt x="34" y="22"/>
                    </a:cubicBezTo>
                    <a:cubicBezTo>
                      <a:pt x="33" y="20"/>
                      <a:pt x="28" y="18"/>
                      <a:pt x="26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7" name="Freeform 566"/>
              <p:cNvSpPr/>
              <p:nvPr/>
            </p:nvSpPr>
            <p:spPr bwMode="auto">
              <a:xfrm>
                <a:off x="4145" y="3701"/>
                <a:ext cx="82" cy="21"/>
              </a:xfrm>
              <a:custGeom>
                <a:avLst/>
                <a:gdLst>
                  <a:gd name="T0" fmla="*/ 61 w 95"/>
                  <a:gd name="T1" fmla="*/ 9 h 24"/>
                  <a:gd name="T2" fmla="*/ 94 w 95"/>
                  <a:gd name="T3" fmla="*/ 17 h 24"/>
                  <a:gd name="T4" fmla="*/ 94 w 95"/>
                  <a:gd name="T5" fmla="*/ 24 h 24"/>
                  <a:gd name="T6" fmla="*/ 14 w 95"/>
                  <a:gd name="T7" fmla="*/ 12 h 24"/>
                  <a:gd name="T8" fmla="*/ 0 w 95"/>
                  <a:gd name="T9" fmla="*/ 4 h 24"/>
                  <a:gd name="T10" fmla="*/ 3 w 95"/>
                  <a:gd name="T11" fmla="*/ 0 h 24"/>
                  <a:gd name="T12" fmla="*/ 61 w 95"/>
                  <a:gd name="T13" fmla="*/ 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5" h="24">
                    <a:moveTo>
                      <a:pt x="61" y="9"/>
                    </a:moveTo>
                    <a:cubicBezTo>
                      <a:pt x="71" y="14"/>
                      <a:pt x="82" y="12"/>
                      <a:pt x="94" y="17"/>
                    </a:cubicBezTo>
                    <a:cubicBezTo>
                      <a:pt x="95" y="18"/>
                      <a:pt x="95" y="21"/>
                      <a:pt x="94" y="24"/>
                    </a:cubicBezTo>
                    <a:cubicBezTo>
                      <a:pt x="67" y="24"/>
                      <a:pt x="41" y="16"/>
                      <a:pt x="14" y="12"/>
                    </a:cubicBezTo>
                    <a:cubicBezTo>
                      <a:pt x="10" y="10"/>
                      <a:pt x="5" y="6"/>
                      <a:pt x="0" y="4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3" y="2"/>
                      <a:pt x="39" y="12"/>
                      <a:pt x="6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8" name="Freeform 567"/>
              <p:cNvSpPr/>
              <p:nvPr/>
            </p:nvSpPr>
            <p:spPr bwMode="auto">
              <a:xfrm>
                <a:off x="3699" y="3706"/>
                <a:ext cx="92" cy="20"/>
              </a:xfrm>
              <a:custGeom>
                <a:avLst/>
                <a:gdLst>
                  <a:gd name="T0" fmla="*/ 72 w 105"/>
                  <a:gd name="T1" fmla="*/ 22 h 23"/>
                  <a:gd name="T2" fmla="*/ 10 w 105"/>
                  <a:gd name="T3" fmla="*/ 12 h 23"/>
                  <a:gd name="T4" fmla="*/ 3 w 105"/>
                  <a:gd name="T5" fmla="*/ 6 h 23"/>
                  <a:gd name="T6" fmla="*/ 18 w 105"/>
                  <a:gd name="T7" fmla="*/ 7 h 23"/>
                  <a:gd name="T8" fmla="*/ 100 w 105"/>
                  <a:gd name="T9" fmla="*/ 11 h 23"/>
                  <a:gd name="T10" fmla="*/ 105 w 105"/>
                  <a:gd name="T11" fmla="*/ 14 h 23"/>
                  <a:gd name="T12" fmla="*/ 104 w 105"/>
                  <a:gd name="T13" fmla="*/ 19 h 23"/>
                  <a:gd name="T14" fmla="*/ 72 w 105"/>
                  <a:gd name="T15" fmla="*/ 2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5" h="23">
                    <a:moveTo>
                      <a:pt x="72" y="22"/>
                    </a:moveTo>
                    <a:cubicBezTo>
                      <a:pt x="51" y="22"/>
                      <a:pt x="31" y="14"/>
                      <a:pt x="10" y="12"/>
                    </a:cubicBezTo>
                    <a:cubicBezTo>
                      <a:pt x="6" y="10"/>
                      <a:pt x="0" y="11"/>
                      <a:pt x="3" y="6"/>
                    </a:cubicBezTo>
                    <a:cubicBezTo>
                      <a:pt x="8" y="0"/>
                      <a:pt x="13" y="7"/>
                      <a:pt x="18" y="7"/>
                    </a:cubicBezTo>
                    <a:cubicBezTo>
                      <a:pt x="46" y="8"/>
                      <a:pt x="72" y="12"/>
                      <a:pt x="100" y="11"/>
                    </a:cubicBezTo>
                    <a:cubicBezTo>
                      <a:pt x="105" y="14"/>
                      <a:pt x="105" y="14"/>
                      <a:pt x="105" y="14"/>
                    </a:cubicBezTo>
                    <a:cubicBezTo>
                      <a:pt x="105" y="16"/>
                      <a:pt x="105" y="18"/>
                      <a:pt x="104" y="19"/>
                    </a:cubicBezTo>
                    <a:cubicBezTo>
                      <a:pt x="94" y="20"/>
                      <a:pt x="84" y="23"/>
                      <a:pt x="72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9" name="Freeform 568"/>
              <p:cNvSpPr/>
              <p:nvPr/>
            </p:nvSpPr>
            <p:spPr bwMode="auto">
              <a:xfrm>
                <a:off x="4474" y="3705"/>
                <a:ext cx="26" cy="21"/>
              </a:xfrm>
              <a:custGeom>
                <a:avLst/>
                <a:gdLst>
                  <a:gd name="T0" fmla="*/ 20 w 30"/>
                  <a:gd name="T1" fmla="*/ 12 h 24"/>
                  <a:gd name="T2" fmla="*/ 28 w 30"/>
                  <a:gd name="T3" fmla="*/ 19 h 24"/>
                  <a:gd name="T4" fmla="*/ 13 w 30"/>
                  <a:gd name="T5" fmla="*/ 21 h 24"/>
                  <a:gd name="T6" fmla="*/ 0 w 30"/>
                  <a:gd name="T7" fmla="*/ 12 h 24"/>
                  <a:gd name="T8" fmla="*/ 20 w 30"/>
                  <a:gd name="T9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4">
                    <a:moveTo>
                      <a:pt x="20" y="12"/>
                    </a:moveTo>
                    <a:cubicBezTo>
                      <a:pt x="23" y="12"/>
                      <a:pt x="30" y="15"/>
                      <a:pt x="28" y="19"/>
                    </a:cubicBezTo>
                    <a:cubicBezTo>
                      <a:pt x="26" y="24"/>
                      <a:pt x="18" y="20"/>
                      <a:pt x="13" y="21"/>
                    </a:cubicBezTo>
                    <a:cubicBezTo>
                      <a:pt x="8" y="19"/>
                      <a:pt x="3" y="16"/>
                      <a:pt x="0" y="12"/>
                    </a:cubicBezTo>
                    <a:cubicBezTo>
                      <a:pt x="2" y="0"/>
                      <a:pt x="15" y="12"/>
                      <a:pt x="20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0" name="Freeform 569"/>
              <p:cNvSpPr/>
              <p:nvPr/>
            </p:nvSpPr>
            <p:spPr bwMode="auto">
              <a:xfrm>
                <a:off x="4886" y="3713"/>
                <a:ext cx="24" cy="12"/>
              </a:xfrm>
              <a:custGeom>
                <a:avLst/>
                <a:gdLst>
                  <a:gd name="T0" fmla="*/ 23 w 28"/>
                  <a:gd name="T1" fmla="*/ 0 h 14"/>
                  <a:gd name="T2" fmla="*/ 25 w 28"/>
                  <a:gd name="T3" fmla="*/ 8 h 14"/>
                  <a:gd name="T4" fmla="*/ 7 w 28"/>
                  <a:gd name="T5" fmla="*/ 12 h 14"/>
                  <a:gd name="T6" fmla="*/ 0 w 28"/>
                  <a:gd name="T7" fmla="*/ 8 h 14"/>
                  <a:gd name="T8" fmla="*/ 23 w 28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14">
                    <a:moveTo>
                      <a:pt x="23" y="0"/>
                    </a:moveTo>
                    <a:cubicBezTo>
                      <a:pt x="28" y="2"/>
                      <a:pt x="26" y="6"/>
                      <a:pt x="25" y="8"/>
                    </a:cubicBezTo>
                    <a:cubicBezTo>
                      <a:pt x="18" y="10"/>
                      <a:pt x="13" y="14"/>
                      <a:pt x="7" y="12"/>
                    </a:cubicBezTo>
                    <a:cubicBezTo>
                      <a:pt x="3" y="12"/>
                      <a:pt x="0" y="11"/>
                      <a:pt x="0" y="8"/>
                    </a:cubicBezTo>
                    <a:cubicBezTo>
                      <a:pt x="3" y="0"/>
                      <a:pt x="15" y="0"/>
                      <a:pt x="2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1" name="Freeform 570"/>
              <p:cNvSpPr/>
              <p:nvPr/>
            </p:nvSpPr>
            <p:spPr bwMode="auto">
              <a:xfrm>
                <a:off x="5292" y="3713"/>
                <a:ext cx="88" cy="21"/>
              </a:xfrm>
              <a:custGeom>
                <a:avLst/>
                <a:gdLst>
                  <a:gd name="T0" fmla="*/ 99 w 101"/>
                  <a:gd name="T1" fmla="*/ 7 h 24"/>
                  <a:gd name="T2" fmla="*/ 40 w 101"/>
                  <a:gd name="T3" fmla="*/ 20 h 24"/>
                  <a:gd name="T4" fmla="*/ 2 w 101"/>
                  <a:gd name="T5" fmla="*/ 18 h 24"/>
                  <a:gd name="T6" fmla="*/ 2 w 101"/>
                  <a:gd name="T7" fmla="*/ 12 h 24"/>
                  <a:gd name="T8" fmla="*/ 13 w 101"/>
                  <a:gd name="T9" fmla="*/ 11 h 24"/>
                  <a:gd name="T10" fmla="*/ 96 w 101"/>
                  <a:gd name="T11" fmla="*/ 0 h 24"/>
                  <a:gd name="T12" fmla="*/ 99 w 101"/>
                  <a:gd name="T13" fmla="*/ 7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1" h="24">
                    <a:moveTo>
                      <a:pt x="99" y="7"/>
                    </a:moveTo>
                    <a:cubicBezTo>
                      <a:pt x="89" y="24"/>
                      <a:pt x="60" y="14"/>
                      <a:pt x="40" y="20"/>
                    </a:cubicBezTo>
                    <a:cubicBezTo>
                      <a:pt x="28" y="14"/>
                      <a:pt x="13" y="24"/>
                      <a:pt x="2" y="18"/>
                    </a:cubicBezTo>
                    <a:cubicBezTo>
                      <a:pt x="0" y="16"/>
                      <a:pt x="0" y="14"/>
                      <a:pt x="2" y="12"/>
                    </a:cubicBezTo>
                    <a:cubicBezTo>
                      <a:pt x="5" y="11"/>
                      <a:pt x="10" y="10"/>
                      <a:pt x="13" y="11"/>
                    </a:cubicBezTo>
                    <a:cubicBezTo>
                      <a:pt x="42" y="10"/>
                      <a:pt x="71" y="10"/>
                      <a:pt x="96" y="0"/>
                    </a:cubicBezTo>
                    <a:cubicBezTo>
                      <a:pt x="99" y="0"/>
                      <a:pt x="101" y="4"/>
                      <a:pt x="9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2" name="Freeform 571"/>
              <p:cNvSpPr/>
              <p:nvPr/>
            </p:nvSpPr>
            <p:spPr bwMode="auto">
              <a:xfrm>
                <a:off x="4826" y="3717"/>
                <a:ext cx="58" cy="8"/>
              </a:xfrm>
              <a:custGeom>
                <a:avLst/>
                <a:gdLst>
                  <a:gd name="T0" fmla="*/ 5 w 67"/>
                  <a:gd name="T1" fmla="*/ 10 h 10"/>
                  <a:gd name="T2" fmla="*/ 3 w 67"/>
                  <a:gd name="T3" fmla="*/ 6 h 10"/>
                  <a:gd name="T4" fmla="*/ 62 w 67"/>
                  <a:gd name="T5" fmla="*/ 0 h 10"/>
                  <a:gd name="T6" fmla="*/ 66 w 67"/>
                  <a:gd name="T7" fmla="*/ 8 h 10"/>
                  <a:gd name="T8" fmla="*/ 5 w 67"/>
                  <a:gd name="T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10">
                    <a:moveTo>
                      <a:pt x="5" y="10"/>
                    </a:moveTo>
                    <a:cubicBezTo>
                      <a:pt x="3" y="8"/>
                      <a:pt x="0" y="7"/>
                      <a:pt x="3" y="6"/>
                    </a:cubicBezTo>
                    <a:cubicBezTo>
                      <a:pt x="23" y="6"/>
                      <a:pt x="43" y="0"/>
                      <a:pt x="62" y="0"/>
                    </a:cubicBezTo>
                    <a:cubicBezTo>
                      <a:pt x="67" y="0"/>
                      <a:pt x="67" y="6"/>
                      <a:pt x="66" y="8"/>
                    </a:cubicBezTo>
                    <a:cubicBezTo>
                      <a:pt x="46" y="8"/>
                      <a:pt x="24" y="10"/>
                      <a:pt x="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3" name="Freeform 572"/>
              <p:cNvSpPr/>
              <p:nvPr/>
            </p:nvSpPr>
            <p:spPr bwMode="auto">
              <a:xfrm>
                <a:off x="5023" y="3717"/>
                <a:ext cx="46" cy="15"/>
              </a:xfrm>
              <a:custGeom>
                <a:avLst/>
                <a:gdLst>
                  <a:gd name="T0" fmla="*/ 53 w 53"/>
                  <a:gd name="T1" fmla="*/ 7 h 18"/>
                  <a:gd name="T2" fmla="*/ 23 w 53"/>
                  <a:gd name="T3" fmla="*/ 11 h 18"/>
                  <a:gd name="T4" fmla="*/ 0 w 53"/>
                  <a:gd name="T5" fmla="*/ 7 h 18"/>
                  <a:gd name="T6" fmla="*/ 50 w 53"/>
                  <a:gd name="T7" fmla="*/ 0 h 18"/>
                  <a:gd name="T8" fmla="*/ 53 w 53"/>
                  <a:gd name="T9" fmla="*/ 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18">
                    <a:moveTo>
                      <a:pt x="53" y="7"/>
                    </a:moveTo>
                    <a:cubicBezTo>
                      <a:pt x="46" y="18"/>
                      <a:pt x="33" y="7"/>
                      <a:pt x="23" y="11"/>
                    </a:cubicBezTo>
                    <a:cubicBezTo>
                      <a:pt x="15" y="7"/>
                      <a:pt x="4" y="15"/>
                      <a:pt x="0" y="7"/>
                    </a:cubicBezTo>
                    <a:cubicBezTo>
                      <a:pt x="13" y="0"/>
                      <a:pt x="33" y="4"/>
                      <a:pt x="50" y="0"/>
                    </a:cubicBezTo>
                    <a:cubicBezTo>
                      <a:pt x="51" y="3"/>
                      <a:pt x="53" y="4"/>
                      <a:pt x="5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4" name="Freeform 573"/>
              <p:cNvSpPr/>
              <p:nvPr/>
            </p:nvSpPr>
            <p:spPr bwMode="auto">
              <a:xfrm>
                <a:off x="3839" y="3720"/>
                <a:ext cx="50" cy="16"/>
              </a:xfrm>
              <a:custGeom>
                <a:avLst/>
                <a:gdLst>
                  <a:gd name="T0" fmla="*/ 43 w 58"/>
                  <a:gd name="T1" fmla="*/ 11 h 18"/>
                  <a:gd name="T2" fmla="*/ 5 w 58"/>
                  <a:gd name="T3" fmla="*/ 7 h 18"/>
                  <a:gd name="T4" fmla="*/ 0 w 58"/>
                  <a:gd name="T5" fmla="*/ 2 h 18"/>
                  <a:gd name="T6" fmla="*/ 2 w 58"/>
                  <a:gd name="T7" fmla="*/ 0 h 18"/>
                  <a:gd name="T8" fmla="*/ 32 w 58"/>
                  <a:gd name="T9" fmla="*/ 2 h 18"/>
                  <a:gd name="T10" fmla="*/ 40 w 58"/>
                  <a:gd name="T11" fmla="*/ 2 h 18"/>
                  <a:gd name="T12" fmla="*/ 56 w 58"/>
                  <a:gd name="T13" fmla="*/ 6 h 18"/>
                  <a:gd name="T14" fmla="*/ 55 w 58"/>
                  <a:gd name="T15" fmla="*/ 10 h 18"/>
                  <a:gd name="T16" fmla="*/ 43 w 58"/>
                  <a:gd name="T17" fmla="*/ 1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8" h="18">
                    <a:moveTo>
                      <a:pt x="43" y="11"/>
                    </a:moveTo>
                    <a:cubicBezTo>
                      <a:pt x="30" y="18"/>
                      <a:pt x="19" y="7"/>
                      <a:pt x="5" y="7"/>
                    </a:cubicBezTo>
                    <a:cubicBezTo>
                      <a:pt x="4" y="6"/>
                      <a:pt x="0" y="4"/>
                      <a:pt x="0" y="2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4" y="2"/>
                      <a:pt x="20" y="2"/>
                      <a:pt x="32" y="2"/>
                    </a:cubicBezTo>
                    <a:cubicBezTo>
                      <a:pt x="35" y="2"/>
                      <a:pt x="38" y="6"/>
                      <a:pt x="40" y="2"/>
                    </a:cubicBezTo>
                    <a:cubicBezTo>
                      <a:pt x="45" y="0"/>
                      <a:pt x="51" y="3"/>
                      <a:pt x="56" y="6"/>
                    </a:cubicBezTo>
                    <a:cubicBezTo>
                      <a:pt x="58" y="7"/>
                      <a:pt x="56" y="10"/>
                      <a:pt x="55" y="10"/>
                    </a:cubicBezTo>
                    <a:cubicBezTo>
                      <a:pt x="51" y="12"/>
                      <a:pt x="47" y="14"/>
                      <a:pt x="43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5" name="Freeform 574"/>
              <p:cNvSpPr/>
              <p:nvPr/>
            </p:nvSpPr>
            <p:spPr bwMode="auto">
              <a:xfrm>
                <a:off x="4544" y="3720"/>
                <a:ext cx="75" cy="18"/>
              </a:xfrm>
              <a:custGeom>
                <a:avLst/>
                <a:gdLst>
                  <a:gd name="T0" fmla="*/ 61 w 87"/>
                  <a:gd name="T1" fmla="*/ 16 h 20"/>
                  <a:gd name="T2" fmla="*/ 31 w 87"/>
                  <a:gd name="T3" fmla="*/ 14 h 20"/>
                  <a:gd name="T4" fmla="*/ 16 w 87"/>
                  <a:gd name="T5" fmla="*/ 12 h 20"/>
                  <a:gd name="T6" fmla="*/ 0 w 87"/>
                  <a:gd name="T7" fmla="*/ 3 h 20"/>
                  <a:gd name="T8" fmla="*/ 3 w 87"/>
                  <a:gd name="T9" fmla="*/ 0 h 20"/>
                  <a:gd name="T10" fmla="*/ 51 w 87"/>
                  <a:gd name="T11" fmla="*/ 6 h 20"/>
                  <a:gd name="T12" fmla="*/ 86 w 87"/>
                  <a:gd name="T13" fmla="*/ 10 h 20"/>
                  <a:gd name="T14" fmla="*/ 81 w 87"/>
                  <a:gd name="T15" fmla="*/ 18 h 20"/>
                  <a:gd name="T16" fmla="*/ 61 w 87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7" h="20">
                    <a:moveTo>
                      <a:pt x="61" y="16"/>
                    </a:moveTo>
                    <a:cubicBezTo>
                      <a:pt x="53" y="11"/>
                      <a:pt x="41" y="14"/>
                      <a:pt x="31" y="14"/>
                    </a:cubicBezTo>
                    <a:cubicBezTo>
                      <a:pt x="26" y="11"/>
                      <a:pt x="21" y="12"/>
                      <a:pt x="16" y="12"/>
                    </a:cubicBezTo>
                    <a:cubicBezTo>
                      <a:pt x="10" y="10"/>
                      <a:pt x="0" y="11"/>
                      <a:pt x="0" y="3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0" y="3"/>
                      <a:pt x="34" y="3"/>
                      <a:pt x="51" y="6"/>
                    </a:cubicBezTo>
                    <a:cubicBezTo>
                      <a:pt x="62" y="4"/>
                      <a:pt x="76" y="6"/>
                      <a:pt x="86" y="10"/>
                    </a:cubicBezTo>
                    <a:cubicBezTo>
                      <a:pt x="87" y="12"/>
                      <a:pt x="84" y="16"/>
                      <a:pt x="81" y="18"/>
                    </a:cubicBezTo>
                    <a:cubicBezTo>
                      <a:pt x="72" y="20"/>
                      <a:pt x="67" y="14"/>
                      <a:pt x="61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6" name="Freeform 575"/>
              <p:cNvSpPr/>
              <p:nvPr/>
            </p:nvSpPr>
            <p:spPr bwMode="auto">
              <a:xfrm>
                <a:off x="5185" y="3717"/>
                <a:ext cx="38" cy="15"/>
              </a:xfrm>
              <a:custGeom>
                <a:avLst/>
                <a:gdLst>
                  <a:gd name="T0" fmla="*/ 24 w 43"/>
                  <a:gd name="T1" fmla="*/ 18 h 18"/>
                  <a:gd name="T2" fmla="*/ 0 w 43"/>
                  <a:gd name="T3" fmla="*/ 14 h 18"/>
                  <a:gd name="T4" fmla="*/ 36 w 43"/>
                  <a:gd name="T5" fmla="*/ 6 h 18"/>
                  <a:gd name="T6" fmla="*/ 41 w 43"/>
                  <a:gd name="T7" fmla="*/ 11 h 18"/>
                  <a:gd name="T8" fmla="*/ 24 w 43"/>
                  <a:gd name="T9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18">
                    <a:moveTo>
                      <a:pt x="24" y="18"/>
                    </a:moveTo>
                    <a:cubicBezTo>
                      <a:pt x="18" y="14"/>
                      <a:pt x="8" y="15"/>
                      <a:pt x="0" y="14"/>
                    </a:cubicBezTo>
                    <a:cubicBezTo>
                      <a:pt x="3" y="0"/>
                      <a:pt x="23" y="11"/>
                      <a:pt x="36" y="6"/>
                    </a:cubicBezTo>
                    <a:cubicBezTo>
                      <a:pt x="38" y="6"/>
                      <a:pt x="43" y="8"/>
                      <a:pt x="41" y="11"/>
                    </a:cubicBezTo>
                    <a:cubicBezTo>
                      <a:pt x="38" y="18"/>
                      <a:pt x="29" y="16"/>
                      <a:pt x="24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7" name="Freeform 576"/>
              <p:cNvSpPr/>
              <p:nvPr/>
            </p:nvSpPr>
            <p:spPr bwMode="auto">
              <a:xfrm>
                <a:off x="2864" y="3723"/>
                <a:ext cx="78" cy="44"/>
              </a:xfrm>
              <a:custGeom>
                <a:avLst/>
                <a:gdLst>
                  <a:gd name="T0" fmla="*/ 90 w 90"/>
                  <a:gd name="T1" fmla="*/ 16 h 51"/>
                  <a:gd name="T2" fmla="*/ 79 w 90"/>
                  <a:gd name="T3" fmla="*/ 24 h 51"/>
                  <a:gd name="T4" fmla="*/ 52 w 90"/>
                  <a:gd name="T5" fmla="*/ 40 h 51"/>
                  <a:gd name="T6" fmla="*/ 19 w 90"/>
                  <a:gd name="T7" fmla="*/ 44 h 51"/>
                  <a:gd name="T8" fmla="*/ 1 w 90"/>
                  <a:gd name="T9" fmla="*/ 45 h 51"/>
                  <a:gd name="T10" fmla="*/ 5 w 90"/>
                  <a:gd name="T11" fmla="*/ 40 h 51"/>
                  <a:gd name="T12" fmla="*/ 46 w 90"/>
                  <a:gd name="T13" fmla="*/ 28 h 51"/>
                  <a:gd name="T14" fmla="*/ 72 w 90"/>
                  <a:gd name="T15" fmla="*/ 0 h 51"/>
                  <a:gd name="T16" fmla="*/ 77 w 90"/>
                  <a:gd name="T17" fmla="*/ 15 h 51"/>
                  <a:gd name="T18" fmla="*/ 90 w 90"/>
                  <a:gd name="T19" fmla="*/ 16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0" h="51">
                    <a:moveTo>
                      <a:pt x="90" y="16"/>
                    </a:moveTo>
                    <a:cubicBezTo>
                      <a:pt x="89" y="21"/>
                      <a:pt x="82" y="21"/>
                      <a:pt x="79" y="24"/>
                    </a:cubicBezTo>
                    <a:cubicBezTo>
                      <a:pt x="66" y="23"/>
                      <a:pt x="57" y="32"/>
                      <a:pt x="52" y="40"/>
                    </a:cubicBezTo>
                    <a:cubicBezTo>
                      <a:pt x="41" y="35"/>
                      <a:pt x="31" y="43"/>
                      <a:pt x="19" y="44"/>
                    </a:cubicBezTo>
                    <a:cubicBezTo>
                      <a:pt x="13" y="41"/>
                      <a:pt x="8" y="51"/>
                      <a:pt x="1" y="45"/>
                    </a:cubicBezTo>
                    <a:cubicBezTo>
                      <a:pt x="0" y="43"/>
                      <a:pt x="3" y="41"/>
                      <a:pt x="5" y="40"/>
                    </a:cubicBezTo>
                    <a:cubicBezTo>
                      <a:pt x="19" y="37"/>
                      <a:pt x="33" y="32"/>
                      <a:pt x="46" y="28"/>
                    </a:cubicBezTo>
                    <a:cubicBezTo>
                      <a:pt x="71" y="28"/>
                      <a:pt x="52" y="4"/>
                      <a:pt x="72" y="0"/>
                    </a:cubicBezTo>
                    <a:cubicBezTo>
                      <a:pt x="85" y="0"/>
                      <a:pt x="75" y="11"/>
                      <a:pt x="77" y="15"/>
                    </a:cubicBezTo>
                    <a:cubicBezTo>
                      <a:pt x="82" y="17"/>
                      <a:pt x="87" y="12"/>
                      <a:pt x="90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8" name="Freeform 577"/>
              <p:cNvSpPr/>
              <p:nvPr/>
            </p:nvSpPr>
            <p:spPr bwMode="auto">
              <a:xfrm>
                <a:off x="2428" y="3761"/>
                <a:ext cx="67" cy="18"/>
              </a:xfrm>
              <a:custGeom>
                <a:avLst/>
                <a:gdLst>
                  <a:gd name="T0" fmla="*/ 2 w 78"/>
                  <a:gd name="T1" fmla="*/ 17 h 21"/>
                  <a:gd name="T2" fmla="*/ 73 w 78"/>
                  <a:gd name="T3" fmla="*/ 0 h 21"/>
                  <a:gd name="T4" fmla="*/ 78 w 78"/>
                  <a:gd name="T5" fmla="*/ 5 h 21"/>
                  <a:gd name="T6" fmla="*/ 35 w 78"/>
                  <a:gd name="T7" fmla="*/ 13 h 21"/>
                  <a:gd name="T8" fmla="*/ 10 w 78"/>
                  <a:gd name="T9" fmla="*/ 20 h 21"/>
                  <a:gd name="T10" fmla="*/ 2 w 78"/>
                  <a:gd name="T11" fmla="*/ 17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" h="21">
                    <a:moveTo>
                      <a:pt x="2" y="17"/>
                    </a:moveTo>
                    <a:cubicBezTo>
                      <a:pt x="23" y="8"/>
                      <a:pt x="49" y="6"/>
                      <a:pt x="73" y="0"/>
                    </a:cubicBezTo>
                    <a:cubicBezTo>
                      <a:pt x="76" y="1"/>
                      <a:pt x="78" y="2"/>
                      <a:pt x="78" y="5"/>
                    </a:cubicBezTo>
                    <a:cubicBezTo>
                      <a:pt x="66" y="13"/>
                      <a:pt x="48" y="16"/>
                      <a:pt x="35" y="13"/>
                    </a:cubicBezTo>
                    <a:cubicBezTo>
                      <a:pt x="30" y="21"/>
                      <a:pt x="18" y="16"/>
                      <a:pt x="10" y="20"/>
                    </a:cubicBezTo>
                    <a:cubicBezTo>
                      <a:pt x="7" y="21"/>
                      <a:pt x="0" y="21"/>
                      <a:pt x="2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9" name="Freeform 578"/>
              <p:cNvSpPr/>
              <p:nvPr/>
            </p:nvSpPr>
            <p:spPr bwMode="auto">
              <a:xfrm>
                <a:off x="5291" y="3730"/>
                <a:ext cx="96" cy="20"/>
              </a:xfrm>
              <a:custGeom>
                <a:avLst/>
                <a:gdLst>
                  <a:gd name="T0" fmla="*/ 102 w 110"/>
                  <a:gd name="T1" fmla="*/ 11 h 23"/>
                  <a:gd name="T2" fmla="*/ 16 w 110"/>
                  <a:gd name="T3" fmla="*/ 21 h 23"/>
                  <a:gd name="T4" fmla="*/ 0 w 110"/>
                  <a:gd name="T5" fmla="*/ 17 h 23"/>
                  <a:gd name="T6" fmla="*/ 43 w 110"/>
                  <a:gd name="T7" fmla="*/ 11 h 23"/>
                  <a:gd name="T8" fmla="*/ 102 w 110"/>
                  <a:gd name="T9" fmla="*/ 0 h 23"/>
                  <a:gd name="T10" fmla="*/ 102 w 110"/>
                  <a:gd name="T11" fmla="*/ 1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0" h="23">
                    <a:moveTo>
                      <a:pt x="102" y="11"/>
                    </a:moveTo>
                    <a:cubicBezTo>
                      <a:pt x="76" y="23"/>
                      <a:pt x="46" y="16"/>
                      <a:pt x="16" y="21"/>
                    </a:cubicBezTo>
                    <a:cubicBezTo>
                      <a:pt x="10" y="21"/>
                      <a:pt x="1" y="23"/>
                      <a:pt x="0" y="17"/>
                    </a:cubicBezTo>
                    <a:cubicBezTo>
                      <a:pt x="8" y="9"/>
                      <a:pt x="28" y="13"/>
                      <a:pt x="43" y="11"/>
                    </a:cubicBezTo>
                    <a:cubicBezTo>
                      <a:pt x="61" y="4"/>
                      <a:pt x="82" y="4"/>
                      <a:pt x="102" y="0"/>
                    </a:cubicBezTo>
                    <a:cubicBezTo>
                      <a:pt x="110" y="3"/>
                      <a:pt x="107" y="8"/>
                      <a:pt x="10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0" name="Freeform 579"/>
              <p:cNvSpPr/>
              <p:nvPr/>
            </p:nvSpPr>
            <p:spPr bwMode="auto">
              <a:xfrm>
                <a:off x="3277" y="3734"/>
                <a:ext cx="85" cy="26"/>
              </a:xfrm>
              <a:custGeom>
                <a:avLst/>
                <a:gdLst>
                  <a:gd name="T0" fmla="*/ 0 w 98"/>
                  <a:gd name="T1" fmla="*/ 30 h 30"/>
                  <a:gd name="T2" fmla="*/ 22 w 98"/>
                  <a:gd name="T3" fmla="*/ 18 h 30"/>
                  <a:gd name="T4" fmla="*/ 83 w 98"/>
                  <a:gd name="T5" fmla="*/ 2 h 30"/>
                  <a:gd name="T6" fmla="*/ 98 w 98"/>
                  <a:gd name="T7" fmla="*/ 6 h 30"/>
                  <a:gd name="T8" fmla="*/ 84 w 98"/>
                  <a:gd name="T9" fmla="*/ 12 h 30"/>
                  <a:gd name="T10" fmla="*/ 0 w 98"/>
                  <a:gd name="T11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8" h="30">
                    <a:moveTo>
                      <a:pt x="0" y="30"/>
                    </a:moveTo>
                    <a:cubicBezTo>
                      <a:pt x="0" y="22"/>
                      <a:pt x="13" y="20"/>
                      <a:pt x="22" y="18"/>
                    </a:cubicBezTo>
                    <a:cubicBezTo>
                      <a:pt x="45" y="19"/>
                      <a:pt x="63" y="7"/>
                      <a:pt x="83" y="2"/>
                    </a:cubicBezTo>
                    <a:cubicBezTo>
                      <a:pt x="88" y="0"/>
                      <a:pt x="98" y="0"/>
                      <a:pt x="98" y="6"/>
                    </a:cubicBezTo>
                    <a:cubicBezTo>
                      <a:pt x="94" y="11"/>
                      <a:pt x="88" y="10"/>
                      <a:pt x="84" y="12"/>
                    </a:cubicBezTo>
                    <a:cubicBezTo>
                      <a:pt x="55" y="16"/>
                      <a:pt x="28" y="30"/>
                      <a:pt x="0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1" name="Freeform 580"/>
              <p:cNvSpPr/>
              <p:nvPr/>
            </p:nvSpPr>
            <p:spPr bwMode="auto">
              <a:xfrm>
                <a:off x="5158" y="3737"/>
                <a:ext cx="68" cy="17"/>
              </a:xfrm>
              <a:custGeom>
                <a:avLst/>
                <a:gdLst>
                  <a:gd name="T0" fmla="*/ 78 w 79"/>
                  <a:gd name="T1" fmla="*/ 4 h 20"/>
                  <a:gd name="T2" fmla="*/ 66 w 79"/>
                  <a:gd name="T3" fmla="*/ 12 h 20"/>
                  <a:gd name="T4" fmla="*/ 50 w 79"/>
                  <a:gd name="T5" fmla="*/ 16 h 20"/>
                  <a:gd name="T6" fmla="*/ 18 w 79"/>
                  <a:gd name="T7" fmla="*/ 15 h 20"/>
                  <a:gd name="T8" fmla="*/ 2 w 79"/>
                  <a:gd name="T9" fmla="*/ 16 h 20"/>
                  <a:gd name="T10" fmla="*/ 4 w 79"/>
                  <a:gd name="T11" fmla="*/ 9 h 20"/>
                  <a:gd name="T12" fmla="*/ 75 w 79"/>
                  <a:gd name="T13" fmla="*/ 0 h 20"/>
                  <a:gd name="T14" fmla="*/ 78 w 79"/>
                  <a:gd name="T15" fmla="*/ 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9" h="20">
                    <a:moveTo>
                      <a:pt x="78" y="4"/>
                    </a:moveTo>
                    <a:cubicBezTo>
                      <a:pt x="76" y="9"/>
                      <a:pt x="70" y="12"/>
                      <a:pt x="66" y="12"/>
                    </a:cubicBezTo>
                    <a:cubicBezTo>
                      <a:pt x="60" y="1"/>
                      <a:pt x="61" y="20"/>
                      <a:pt x="50" y="16"/>
                    </a:cubicBezTo>
                    <a:cubicBezTo>
                      <a:pt x="42" y="13"/>
                      <a:pt x="30" y="17"/>
                      <a:pt x="18" y="15"/>
                    </a:cubicBezTo>
                    <a:cubicBezTo>
                      <a:pt x="15" y="15"/>
                      <a:pt x="7" y="20"/>
                      <a:pt x="2" y="16"/>
                    </a:cubicBezTo>
                    <a:cubicBezTo>
                      <a:pt x="0" y="13"/>
                      <a:pt x="2" y="11"/>
                      <a:pt x="4" y="9"/>
                    </a:cubicBezTo>
                    <a:cubicBezTo>
                      <a:pt x="30" y="8"/>
                      <a:pt x="51" y="8"/>
                      <a:pt x="75" y="0"/>
                    </a:cubicBezTo>
                    <a:cubicBezTo>
                      <a:pt x="76" y="3"/>
                      <a:pt x="79" y="1"/>
                      <a:pt x="7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2" name="Freeform 581"/>
              <p:cNvSpPr/>
              <p:nvPr/>
            </p:nvSpPr>
            <p:spPr bwMode="auto">
              <a:xfrm>
                <a:off x="3360" y="3738"/>
                <a:ext cx="104" cy="33"/>
              </a:xfrm>
              <a:custGeom>
                <a:avLst/>
                <a:gdLst>
                  <a:gd name="T0" fmla="*/ 63 w 120"/>
                  <a:gd name="T1" fmla="*/ 20 h 38"/>
                  <a:gd name="T2" fmla="*/ 117 w 120"/>
                  <a:gd name="T3" fmla="*/ 10 h 38"/>
                  <a:gd name="T4" fmla="*/ 117 w 120"/>
                  <a:gd name="T5" fmla="*/ 15 h 38"/>
                  <a:gd name="T6" fmla="*/ 5 w 120"/>
                  <a:gd name="T7" fmla="*/ 38 h 38"/>
                  <a:gd name="T8" fmla="*/ 3 w 120"/>
                  <a:gd name="T9" fmla="*/ 32 h 38"/>
                  <a:gd name="T10" fmla="*/ 53 w 120"/>
                  <a:gd name="T11" fmla="*/ 23 h 38"/>
                  <a:gd name="T12" fmla="*/ 63 w 120"/>
                  <a:gd name="T13" fmla="*/ 2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0" h="38">
                    <a:moveTo>
                      <a:pt x="63" y="20"/>
                    </a:moveTo>
                    <a:cubicBezTo>
                      <a:pt x="82" y="19"/>
                      <a:pt x="97" y="0"/>
                      <a:pt x="117" y="10"/>
                    </a:cubicBezTo>
                    <a:cubicBezTo>
                      <a:pt x="120" y="11"/>
                      <a:pt x="119" y="14"/>
                      <a:pt x="117" y="15"/>
                    </a:cubicBezTo>
                    <a:cubicBezTo>
                      <a:pt x="81" y="24"/>
                      <a:pt x="44" y="36"/>
                      <a:pt x="5" y="38"/>
                    </a:cubicBezTo>
                    <a:cubicBezTo>
                      <a:pt x="5" y="36"/>
                      <a:pt x="0" y="34"/>
                      <a:pt x="3" y="32"/>
                    </a:cubicBezTo>
                    <a:cubicBezTo>
                      <a:pt x="20" y="30"/>
                      <a:pt x="38" y="30"/>
                      <a:pt x="53" y="23"/>
                    </a:cubicBezTo>
                    <a:lnTo>
                      <a:pt x="63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3" name="Freeform 582"/>
              <p:cNvSpPr/>
              <p:nvPr/>
            </p:nvSpPr>
            <p:spPr bwMode="auto">
              <a:xfrm>
                <a:off x="5287" y="3748"/>
                <a:ext cx="97" cy="17"/>
              </a:xfrm>
              <a:custGeom>
                <a:avLst/>
                <a:gdLst>
                  <a:gd name="T0" fmla="*/ 100 w 112"/>
                  <a:gd name="T1" fmla="*/ 15 h 19"/>
                  <a:gd name="T2" fmla="*/ 6 w 112"/>
                  <a:gd name="T3" fmla="*/ 18 h 19"/>
                  <a:gd name="T4" fmla="*/ 1 w 112"/>
                  <a:gd name="T5" fmla="*/ 12 h 19"/>
                  <a:gd name="T6" fmla="*/ 31 w 112"/>
                  <a:gd name="T7" fmla="*/ 11 h 19"/>
                  <a:gd name="T8" fmla="*/ 107 w 112"/>
                  <a:gd name="T9" fmla="*/ 0 h 19"/>
                  <a:gd name="T10" fmla="*/ 112 w 112"/>
                  <a:gd name="T11" fmla="*/ 6 h 19"/>
                  <a:gd name="T12" fmla="*/ 100 w 112"/>
                  <a:gd name="T13" fmla="*/ 15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2" h="19">
                    <a:moveTo>
                      <a:pt x="100" y="15"/>
                    </a:moveTo>
                    <a:cubicBezTo>
                      <a:pt x="69" y="19"/>
                      <a:pt x="38" y="16"/>
                      <a:pt x="6" y="18"/>
                    </a:cubicBezTo>
                    <a:cubicBezTo>
                      <a:pt x="5" y="15"/>
                      <a:pt x="0" y="15"/>
                      <a:pt x="1" y="12"/>
                    </a:cubicBezTo>
                    <a:cubicBezTo>
                      <a:pt x="8" y="6"/>
                      <a:pt x="23" y="11"/>
                      <a:pt x="31" y="11"/>
                    </a:cubicBezTo>
                    <a:cubicBezTo>
                      <a:pt x="54" y="3"/>
                      <a:pt x="84" y="7"/>
                      <a:pt x="107" y="0"/>
                    </a:cubicBezTo>
                    <a:cubicBezTo>
                      <a:pt x="110" y="0"/>
                      <a:pt x="112" y="3"/>
                      <a:pt x="112" y="6"/>
                    </a:cubicBezTo>
                    <a:cubicBezTo>
                      <a:pt x="110" y="10"/>
                      <a:pt x="105" y="12"/>
                      <a:pt x="100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4" name="Freeform 583"/>
              <p:cNvSpPr/>
              <p:nvPr/>
            </p:nvSpPr>
            <p:spPr bwMode="auto">
              <a:xfrm>
                <a:off x="2524" y="3751"/>
                <a:ext cx="77" cy="24"/>
              </a:xfrm>
              <a:custGeom>
                <a:avLst/>
                <a:gdLst>
                  <a:gd name="T0" fmla="*/ 31 w 89"/>
                  <a:gd name="T1" fmla="*/ 20 h 28"/>
                  <a:gd name="T2" fmla="*/ 0 w 89"/>
                  <a:gd name="T3" fmla="*/ 27 h 28"/>
                  <a:gd name="T4" fmla="*/ 0 w 89"/>
                  <a:gd name="T5" fmla="*/ 23 h 28"/>
                  <a:gd name="T6" fmla="*/ 64 w 89"/>
                  <a:gd name="T7" fmla="*/ 4 h 28"/>
                  <a:gd name="T8" fmla="*/ 76 w 89"/>
                  <a:gd name="T9" fmla="*/ 1 h 28"/>
                  <a:gd name="T10" fmla="*/ 89 w 89"/>
                  <a:gd name="T11" fmla="*/ 4 h 28"/>
                  <a:gd name="T12" fmla="*/ 46 w 89"/>
                  <a:gd name="T13" fmla="*/ 17 h 28"/>
                  <a:gd name="T14" fmla="*/ 31 w 89"/>
                  <a:gd name="T15" fmla="*/ 2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9" h="28">
                    <a:moveTo>
                      <a:pt x="31" y="20"/>
                    </a:moveTo>
                    <a:cubicBezTo>
                      <a:pt x="23" y="19"/>
                      <a:pt x="13" y="28"/>
                      <a:pt x="0" y="27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5" y="8"/>
                      <a:pt x="44" y="13"/>
                      <a:pt x="64" y="4"/>
                    </a:cubicBezTo>
                    <a:cubicBezTo>
                      <a:pt x="67" y="1"/>
                      <a:pt x="74" y="5"/>
                      <a:pt x="76" y="1"/>
                    </a:cubicBezTo>
                    <a:cubicBezTo>
                      <a:pt x="81" y="0"/>
                      <a:pt x="86" y="0"/>
                      <a:pt x="89" y="4"/>
                    </a:cubicBezTo>
                    <a:cubicBezTo>
                      <a:pt x="81" y="16"/>
                      <a:pt x="59" y="12"/>
                      <a:pt x="46" y="17"/>
                    </a:cubicBezTo>
                    <a:cubicBezTo>
                      <a:pt x="41" y="20"/>
                      <a:pt x="36" y="15"/>
                      <a:pt x="31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5" name="Freeform 584"/>
              <p:cNvSpPr/>
              <p:nvPr/>
            </p:nvSpPr>
            <p:spPr bwMode="auto">
              <a:xfrm>
                <a:off x="4650" y="3751"/>
                <a:ext cx="31" cy="13"/>
              </a:xfrm>
              <a:custGeom>
                <a:avLst/>
                <a:gdLst>
                  <a:gd name="T0" fmla="*/ 0 w 36"/>
                  <a:gd name="T1" fmla="*/ 4 h 15"/>
                  <a:gd name="T2" fmla="*/ 13 w 36"/>
                  <a:gd name="T3" fmla="*/ 1 h 15"/>
                  <a:gd name="T4" fmla="*/ 36 w 36"/>
                  <a:gd name="T5" fmla="*/ 11 h 15"/>
                  <a:gd name="T6" fmla="*/ 30 w 36"/>
                  <a:gd name="T7" fmla="*/ 15 h 15"/>
                  <a:gd name="T8" fmla="*/ 0 w 36"/>
                  <a:gd name="T9" fmla="*/ 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5">
                    <a:moveTo>
                      <a:pt x="0" y="4"/>
                    </a:moveTo>
                    <a:cubicBezTo>
                      <a:pt x="1" y="0"/>
                      <a:pt x="8" y="1"/>
                      <a:pt x="13" y="1"/>
                    </a:cubicBezTo>
                    <a:cubicBezTo>
                      <a:pt x="18" y="8"/>
                      <a:pt x="33" y="1"/>
                      <a:pt x="36" y="11"/>
                    </a:cubicBezTo>
                    <a:cubicBezTo>
                      <a:pt x="34" y="13"/>
                      <a:pt x="31" y="15"/>
                      <a:pt x="30" y="15"/>
                    </a:cubicBezTo>
                    <a:cubicBezTo>
                      <a:pt x="20" y="11"/>
                      <a:pt x="5" y="15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6" name="Freeform 585"/>
              <p:cNvSpPr/>
              <p:nvPr/>
            </p:nvSpPr>
            <p:spPr bwMode="auto">
              <a:xfrm>
                <a:off x="3924" y="3753"/>
                <a:ext cx="66" cy="22"/>
              </a:xfrm>
              <a:custGeom>
                <a:avLst/>
                <a:gdLst>
                  <a:gd name="T0" fmla="*/ 39 w 76"/>
                  <a:gd name="T1" fmla="*/ 18 h 25"/>
                  <a:gd name="T2" fmla="*/ 6 w 76"/>
                  <a:gd name="T3" fmla="*/ 12 h 25"/>
                  <a:gd name="T4" fmla="*/ 0 w 76"/>
                  <a:gd name="T5" fmla="*/ 4 h 25"/>
                  <a:gd name="T6" fmla="*/ 6 w 76"/>
                  <a:gd name="T7" fmla="*/ 0 h 25"/>
                  <a:gd name="T8" fmla="*/ 29 w 76"/>
                  <a:gd name="T9" fmla="*/ 6 h 25"/>
                  <a:gd name="T10" fmla="*/ 76 w 76"/>
                  <a:gd name="T11" fmla="*/ 13 h 25"/>
                  <a:gd name="T12" fmla="*/ 39 w 76"/>
                  <a:gd name="T13" fmla="*/ 18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25">
                    <a:moveTo>
                      <a:pt x="39" y="18"/>
                    </a:moveTo>
                    <a:cubicBezTo>
                      <a:pt x="28" y="18"/>
                      <a:pt x="19" y="12"/>
                      <a:pt x="6" y="12"/>
                    </a:cubicBezTo>
                    <a:cubicBezTo>
                      <a:pt x="3" y="9"/>
                      <a:pt x="0" y="8"/>
                      <a:pt x="0" y="4"/>
                    </a:cubicBezTo>
                    <a:cubicBezTo>
                      <a:pt x="1" y="2"/>
                      <a:pt x="3" y="1"/>
                      <a:pt x="6" y="0"/>
                    </a:cubicBezTo>
                    <a:cubicBezTo>
                      <a:pt x="13" y="6"/>
                      <a:pt x="23" y="4"/>
                      <a:pt x="29" y="6"/>
                    </a:cubicBezTo>
                    <a:cubicBezTo>
                      <a:pt x="44" y="13"/>
                      <a:pt x="66" y="1"/>
                      <a:pt x="76" y="13"/>
                    </a:cubicBezTo>
                    <a:cubicBezTo>
                      <a:pt x="67" y="25"/>
                      <a:pt x="51" y="17"/>
                      <a:pt x="39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7" name="Freeform 586"/>
              <p:cNvSpPr/>
              <p:nvPr/>
            </p:nvSpPr>
            <p:spPr bwMode="auto">
              <a:xfrm>
                <a:off x="4300" y="3755"/>
                <a:ext cx="264" cy="47"/>
              </a:xfrm>
              <a:custGeom>
                <a:avLst/>
                <a:gdLst>
                  <a:gd name="T0" fmla="*/ 101 w 304"/>
                  <a:gd name="T1" fmla="*/ 23 h 54"/>
                  <a:gd name="T2" fmla="*/ 24 w 304"/>
                  <a:gd name="T3" fmla="*/ 12 h 54"/>
                  <a:gd name="T4" fmla="*/ 0 w 304"/>
                  <a:gd name="T5" fmla="*/ 4 h 54"/>
                  <a:gd name="T6" fmla="*/ 17 w 304"/>
                  <a:gd name="T7" fmla="*/ 3 h 54"/>
                  <a:gd name="T8" fmla="*/ 76 w 304"/>
                  <a:gd name="T9" fmla="*/ 10 h 54"/>
                  <a:gd name="T10" fmla="*/ 116 w 304"/>
                  <a:gd name="T11" fmla="*/ 14 h 54"/>
                  <a:gd name="T12" fmla="*/ 146 w 304"/>
                  <a:gd name="T13" fmla="*/ 20 h 54"/>
                  <a:gd name="T14" fmla="*/ 221 w 304"/>
                  <a:gd name="T15" fmla="*/ 35 h 54"/>
                  <a:gd name="T16" fmla="*/ 281 w 304"/>
                  <a:gd name="T17" fmla="*/ 41 h 54"/>
                  <a:gd name="T18" fmla="*/ 304 w 304"/>
                  <a:gd name="T19" fmla="*/ 47 h 54"/>
                  <a:gd name="T20" fmla="*/ 292 w 304"/>
                  <a:gd name="T21" fmla="*/ 53 h 54"/>
                  <a:gd name="T22" fmla="*/ 254 w 304"/>
                  <a:gd name="T23" fmla="*/ 46 h 54"/>
                  <a:gd name="T24" fmla="*/ 246 w 304"/>
                  <a:gd name="T25" fmla="*/ 46 h 54"/>
                  <a:gd name="T26" fmla="*/ 167 w 304"/>
                  <a:gd name="T27" fmla="*/ 33 h 54"/>
                  <a:gd name="T28" fmla="*/ 101 w 304"/>
                  <a:gd name="T29" fmla="*/ 23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04" h="54">
                    <a:moveTo>
                      <a:pt x="101" y="23"/>
                    </a:moveTo>
                    <a:cubicBezTo>
                      <a:pt x="76" y="16"/>
                      <a:pt x="50" y="12"/>
                      <a:pt x="24" y="12"/>
                    </a:cubicBezTo>
                    <a:cubicBezTo>
                      <a:pt x="17" y="6"/>
                      <a:pt x="2" y="15"/>
                      <a:pt x="0" y="4"/>
                    </a:cubicBezTo>
                    <a:cubicBezTo>
                      <a:pt x="4" y="0"/>
                      <a:pt x="12" y="4"/>
                      <a:pt x="17" y="3"/>
                    </a:cubicBezTo>
                    <a:cubicBezTo>
                      <a:pt x="33" y="8"/>
                      <a:pt x="56" y="6"/>
                      <a:pt x="76" y="10"/>
                    </a:cubicBezTo>
                    <a:cubicBezTo>
                      <a:pt x="91" y="4"/>
                      <a:pt x="101" y="16"/>
                      <a:pt x="116" y="14"/>
                    </a:cubicBezTo>
                    <a:cubicBezTo>
                      <a:pt x="124" y="19"/>
                      <a:pt x="137" y="15"/>
                      <a:pt x="146" y="20"/>
                    </a:cubicBezTo>
                    <a:cubicBezTo>
                      <a:pt x="172" y="23"/>
                      <a:pt x="197" y="30"/>
                      <a:pt x="221" y="35"/>
                    </a:cubicBezTo>
                    <a:cubicBezTo>
                      <a:pt x="241" y="34"/>
                      <a:pt x="261" y="43"/>
                      <a:pt x="281" y="41"/>
                    </a:cubicBezTo>
                    <a:cubicBezTo>
                      <a:pt x="289" y="43"/>
                      <a:pt x="302" y="38"/>
                      <a:pt x="304" y="47"/>
                    </a:cubicBezTo>
                    <a:cubicBezTo>
                      <a:pt x="302" y="51"/>
                      <a:pt x="299" y="54"/>
                      <a:pt x="292" y="53"/>
                    </a:cubicBezTo>
                    <a:cubicBezTo>
                      <a:pt x="282" y="46"/>
                      <a:pt x="266" y="50"/>
                      <a:pt x="254" y="46"/>
                    </a:cubicBezTo>
                    <a:cubicBezTo>
                      <a:pt x="251" y="47"/>
                      <a:pt x="249" y="41"/>
                      <a:pt x="246" y="46"/>
                    </a:cubicBezTo>
                    <a:cubicBezTo>
                      <a:pt x="218" y="43"/>
                      <a:pt x="193" y="37"/>
                      <a:pt x="167" y="33"/>
                    </a:cubicBezTo>
                    <a:cubicBezTo>
                      <a:pt x="146" y="30"/>
                      <a:pt x="124" y="22"/>
                      <a:pt x="101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8" name="Freeform 587"/>
              <p:cNvSpPr/>
              <p:nvPr/>
            </p:nvSpPr>
            <p:spPr bwMode="auto">
              <a:xfrm>
                <a:off x="3688" y="3765"/>
                <a:ext cx="34" cy="23"/>
              </a:xfrm>
              <a:custGeom>
                <a:avLst/>
                <a:gdLst>
                  <a:gd name="T0" fmla="*/ 19 w 39"/>
                  <a:gd name="T1" fmla="*/ 19 h 27"/>
                  <a:gd name="T2" fmla="*/ 0 w 39"/>
                  <a:gd name="T3" fmla="*/ 4 h 27"/>
                  <a:gd name="T4" fmla="*/ 8 w 39"/>
                  <a:gd name="T5" fmla="*/ 3 h 27"/>
                  <a:gd name="T6" fmla="*/ 39 w 39"/>
                  <a:gd name="T7" fmla="*/ 19 h 27"/>
                  <a:gd name="T8" fmla="*/ 19 w 39"/>
                  <a:gd name="T9" fmla="*/ 19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27">
                    <a:moveTo>
                      <a:pt x="19" y="19"/>
                    </a:moveTo>
                    <a:cubicBezTo>
                      <a:pt x="13" y="15"/>
                      <a:pt x="3" y="11"/>
                      <a:pt x="0" y="4"/>
                    </a:cubicBezTo>
                    <a:cubicBezTo>
                      <a:pt x="0" y="1"/>
                      <a:pt x="6" y="0"/>
                      <a:pt x="8" y="3"/>
                    </a:cubicBezTo>
                    <a:cubicBezTo>
                      <a:pt x="19" y="4"/>
                      <a:pt x="34" y="9"/>
                      <a:pt x="39" y="19"/>
                    </a:cubicBezTo>
                    <a:cubicBezTo>
                      <a:pt x="33" y="27"/>
                      <a:pt x="26" y="19"/>
                      <a:pt x="19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9" name="Freeform 588"/>
              <p:cNvSpPr/>
              <p:nvPr/>
            </p:nvSpPr>
            <p:spPr bwMode="auto">
              <a:xfrm>
                <a:off x="4630" y="3769"/>
                <a:ext cx="11" cy="12"/>
              </a:xfrm>
              <a:custGeom>
                <a:avLst/>
                <a:gdLst>
                  <a:gd name="T0" fmla="*/ 6 w 13"/>
                  <a:gd name="T1" fmla="*/ 13 h 14"/>
                  <a:gd name="T2" fmla="*/ 0 w 13"/>
                  <a:gd name="T3" fmla="*/ 7 h 14"/>
                  <a:gd name="T4" fmla="*/ 8 w 13"/>
                  <a:gd name="T5" fmla="*/ 2 h 14"/>
                  <a:gd name="T6" fmla="*/ 13 w 13"/>
                  <a:gd name="T7" fmla="*/ 10 h 14"/>
                  <a:gd name="T8" fmla="*/ 6 w 13"/>
                  <a:gd name="T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4">
                    <a:moveTo>
                      <a:pt x="6" y="13"/>
                    </a:moveTo>
                    <a:cubicBezTo>
                      <a:pt x="3" y="11"/>
                      <a:pt x="1" y="10"/>
                      <a:pt x="0" y="7"/>
                    </a:cubicBezTo>
                    <a:cubicBezTo>
                      <a:pt x="1" y="4"/>
                      <a:pt x="3" y="0"/>
                      <a:pt x="8" y="2"/>
                    </a:cubicBezTo>
                    <a:cubicBezTo>
                      <a:pt x="11" y="3"/>
                      <a:pt x="13" y="6"/>
                      <a:pt x="13" y="10"/>
                    </a:cubicBezTo>
                    <a:cubicBezTo>
                      <a:pt x="10" y="11"/>
                      <a:pt x="10" y="14"/>
                      <a:pt x="6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0" name="Freeform 589"/>
              <p:cNvSpPr/>
              <p:nvPr/>
            </p:nvSpPr>
            <p:spPr bwMode="auto">
              <a:xfrm>
                <a:off x="4691" y="3768"/>
                <a:ext cx="73" cy="20"/>
              </a:xfrm>
              <a:custGeom>
                <a:avLst/>
                <a:gdLst>
                  <a:gd name="T0" fmla="*/ 0 w 84"/>
                  <a:gd name="T1" fmla="*/ 5 h 23"/>
                  <a:gd name="T2" fmla="*/ 57 w 84"/>
                  <a:gd name="T3" fmla="*/ 11 h 23"/>
                  <a:gd name="T4" fmla="*/ 82 w 84"/>
                  <a:gd name="T5" fmla="*/ 14 h 23"/>
                  <a:gd name="T6" fmla="*/ 81 w 84"/>
                  <a:gd name="T7" fmla="*/ 20 h 23"/>
                  <a:gd name="T8" fmla="*/ 13 w 84"/>
                  <a:gd name="T9" fmla="*/ 14 h 23"/>
                  <a:gd name="T10" fmla="*/ 0 w 84"/>
                  <a:gd name="T11" fmla="*/ 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4" h="23">
                    <a:moveTo>
                      <a:pt x="0" y="5"/>
                    </a:moveTo>
                    <a:cubicBezTo>
                      <a:pt x="19" y="0"/>
                      <a:pt x="38" y="12"/>
                      <a:pt x="57" y="11"/>
                    </a:cubicBezTo>
                    <a:cubicBezTo>
                      <a:pt x="66" y="10"/>
                      <a:pt x="77" y="10"/>
                      <a:pt x="82" y="14"/>
                    </a:cubicBezTo>
                    <a:cubicBezTo>
                      <a:pt x="84" y="16"/>
                      <a:pt x="84" y="19"/>
                      <a:pt x="81" y="20"/>
                    </a:cubicBezTo>
                    <a:cubicBezTo>
                      <a:pt x="57" y="23"/>
                      <a:pt x="38" y="11"/>
                      <a:pt x="13" y="14"/>
                    </a:cubicBezTo>
                    <a:cubicBezTo>
                      <a:pt x="8" y="12"/>
                      <a:pt x="0" y="12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1" name="Freeform 590"/>
              <p:cNvSpPr/>
              <p:nvPr/>
            </p:nvSpPr>
            <p:spPr bwMode="auto">
              <a:xfrm>
                <a:off x="4866" y="3777"/>
                <a:ext cx="10" cy="5"/>
              </a:xfrm>
              <a:custGeom>
                <a:avLst/>
                <a:gdLst>
                  <a:gd name="T0" fmla="*/ 6 w 11"/>
                  <a:gd name="T1" fmla="*/ 2 h 6"/>
                  <a:gd name="T2" fmla="*/ 10 w 11"/>
                  <a:gd name="T3" fmla="*/ 6 h 6"/>
                  <a:gd name="T4" fmla="*/ 0 w 11"/>
                  <a:gd name="T5" fmla="*/ 6 h 6"/>
                  <a:gd name="T6" fmla="*/ 0 w 11"/>
                  <a:gd name="T7" fmla="*/ 4 h 6"/>
                  <a:gd name="T8" fmla="*/ 6 w 11"/>
                  <a:gd name="T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6">
                    <a:moveTo>
                      <a:pt x="6" y="2"/>
                    </a:moveTo>
                    <a:cubicBezTo>
                      <a:pt x="10" y="2"/>
                      <a:pt x="11" y="4"/>
                      <a:pt x="10" y="6"/>
                    </a:cubicBezTo>
                    <a:cubicBezTo>
                      <a:pt x="6" y="6"/>
                      <a:pt x="3" y="6"/>
                      <a:pt x="0" y="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0"/>
                      <a:pt x="5" y="2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2" name="Freeform 591"/>
              <p:cNvSpPr/>
              <p:nvPr/>
            </p:nvSpPr>
            <p:spPr bwMode="auto">
              <a:xfrm>
                <a:off x="2453" y="3775"/>
                <a:ext cx="263" cy="71"/>
              </a:xfrm>
              <a:custGeom>
                <a:avLst/>
                <a:gdLst>
                  <a:gd name="T0" fmla="*/ 135 w 303"/>
                  <a:gd name="T1" fmla="*/ 48 h 82"/>
                  <a:gd name="T2" fmla="*/ 156 w 303"/>
                  <a:gd name="T3" fmla="*/ 40 h 82"/>
                  <a:gd name="T4" fmla="*/ 192 w 303"/>
                  <a:gd name="T5" fmla="*/ 35 h 82"/>
                  <a:gd name="T6" fmla="*/ 238 w 303"/>
                  <a:gd name="T7" fmla="*/ 22 h 82"/>
                  <a:gd name="T8" fmla="*/ 283 w 303"/>
                  <a:gd name="T9" fmla="*/ 10 h 82"/>
                  <a:gd name="T10" fmla="*/ 303 w 303"/>
                  <a:gd name="T11" fmla="*/ 8 h 82"/>
                  <a:gd name="T12" fmla="*/ 294 w 303"/>
                  <a:gd name="T13" fmla="*/ 22 h 82"/>
                  <a:gd name="T14" fmla="*/ 281 w 303"/>
                  <a:gd name="T15" fmla="*/ 23 h 82"/>
                  <a:gd name="T16" fmla="*/ 228 w 303"/>
                  <a:gd name="T17" fmla="*/ 36 h 82"/>
                  <a:gd name="T18" fmla="*/ 169 w 303"/>
                  <a:gd name="T19" fmla="*/ 47 h 82"/>
                  <a:gd name="T20" fmla="*/ 126 w 303"/>
                  <a:gd name="T21" fmla="*/ 60 h 82"/>
                  <a:gd name="T22" fmla="*/ 9 w 303"/>
                  <a:gd name="T23" fmla="*/ 82 h 82"/>
                  <a:gd name="T24" fmla="*/ 2 w 303"/>
                  <a:gd name="T25" fmla="*/ 76 h 82"/>
                  <a:gd name="T26" fmla="*/ 113 w 303"/>
                  <a:gd name="T27" fmla="*/ 52 h 82"/>
                  <a:gd name="T28" fmla="*/ 135 w 303"/>
                  <a:gd name="T29" fmla="*/ 48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03" h="82">
                    <a:moveTo>
                      <a:pt x="135" y="48"/>
                    </a:moveTo>
                    <a:cubicBezTo>
                      <a:pt x="141" y="44"/>
                      <a:pt x="149" y="44"/>
                      <a:pt x="156" y="40"/>
                    </a:cubicBezTo>
                    <a:cubicBezTo>
                      <a:pt x="171" y="44"/>
                      <a:pt x="177" y="31"/>
                      <a:pt x="192" y="35"/>
                    </a:cubicBezTo>
                    <a:cubicBezTo>
                      <a:pt x="207" y="28"/>
                      <a:pt x="225" y="31"/>
                      <a:pt x="238" y="22"/>
                    </a:cubicBezTo>
                    <a:cubicBezTo>
                      <a:pt x="255" y="20"/>
                      <a:pt x="271" y="18"/>
                      <a:pt x="283" y="10"/>
                    </a:cubicBezTo>
                    <a:cubicBezTo>
                      <a:pt x="291" y="10"/>
                      <a:pt x="299" y="0"/>
                      <a:pt x="303" y="8"/>
                    </a:cubicBezTo>
                    <a:cubicBezTo>
                      <a:pt x="303" y="14"/>
                      <a:pt x="298" y="18"/>
                      <a:pt x="294" y="22"/>
                    </a:cubicBezTo>
                    <a:cubicBezTo>
                      <a:pt x="290" y="22"/>
                      <a:pt x="286" y="27"/>
                      <a:pt x="281" y="23"/>
                    </a:cubicBezTo>
                    <a:cubicBezTo>
                      <a:pt x="265" y="31"/>
                      <a:pt x="247" y="35"/>
                      <a:pt x="228" y="36"/>
                    </a:cubicBezTo>
                    <a:cubicBezTo>
                      <a:pt x="209" y="40"/>
                      <a:pt x="191" y="46"/>
                      <a:pt x="169" y="47"/>
                    </a:cubicBezTo>
                    <a:cubicBezTo>
                      <a:pt x="154" y="52"/>
                      <a:pt x="138" y="52"/>
                      <a:pt x="126" y="60"/>
                    </a:cubicBezTo>
                    <a:cubicBezTo>
                      <a:pt x="113" y="62"/>
                      <a:pt x="22" y="82"/>
                      <a:pt x="9" y="82"/>
                    </a:cubicBezTo>
                    <a:cubicBezTo>
                      <a:pt x="7" y="80"/>
                      <a:pt x="0" y="82"/>
                      <a:pt x="2" y="76"/>
                    </a:cubicBezTo>
                    <a:cubicBezTo>
                      <a:pt x="12" y="72"/>
                      <a:pt x="102" y="54"/>
                      <a:pt x="113" y="52"/>
                    </a:cubicBezTo>
                    <a:cubicBezTo>
                      <a:pt x="120" y="48"/>
                      <a:pt x="128" y="48"/>
                      <a:pt x="135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3" name="Freeform 592"/>
              <p:cNvSpPr/>
              <p:nvPr/>
            </p:nvSpPr>
            <p:spPr bwMode="auto">
              <a:xfrm>
                <a:off x="2917" y="3778"/>
                <a:ext cx="560" cy="131"/>
              </a:xfrm>
              <a:custGeom>
                <a:avLst/>
                <a:gdLst>
                  <a:gd name="T0" fmla="*/ 98 w 645"/>
                  <a:gd name="T1" fmla="*/ 111 h 151"/>
                  <a:gd name="T2" fmla="*/ 159 w 645"/>
                  <a:gd name="T3" fmla="*/ 95 h 151"/>
                  <a:gd name="T4" fmla="*/ 197 w 645"/>
                  <a:gd name="T5" fmla="*/ 88 h 151"/>
                  <a:gd name="T6" fmla="*/ 228 w 645"/>
                  <a:gd name="T7" fmla="*/ 96 h 151"/>
                  <a:gd name="T8" fmla="*/ 251 w 645"/>
                  <a:gd name="T9" fmla="*/ 84 h 151"/>
                  <a:gd name="T10" fmla="*/ 258 w 645"/>
                  <a:gd name="T11" fmla="*/ 73 h 151"/>
                  <a:gd name="T12" fmla="*/ 312 w 645"/>
                  <a:gd name="T13" fmla="*/ 79 h 151"/>
                  <a:gd name="T14" fmla="*/ 332 w 645"/>
                  <a:gd name="T15" fmla="*/ 79 h 151"/>
                  <a:gd name="T16" fmla="*/ 393 w 645"/>
                  <a:gd name="T17" fmla="*/ 68 h 151"/>
                  <a:gd name="T18" fmla="*/ 429 w 645"/>
                  <a:gd name="T19" fmla="*/ 57 h 151"/>
                  <a:gd name="T20" fmla="*/ 436 w 645"/>
                  <a:gd name="T21" fmla="*/ 48 h 151"/>
                  <a:gd name="T22" fmla="*/ 474 w 645"/>
                  <a:gd name="T23" fmla="*/ 20 h 151"/>
                  <a:gd name="T24" fmla="*/ 498 w 645"/>
                  <a:gd name="T25" fmla="*/ 13 h 151"/>
                  <a:gd name="T26" fmla="*/ 558 w 645"/>
                  <a:gd name="T27" fmla="*/ 17 h 151"/>
                  <a:gd name="T28" fmla="*/ 602 w 645"/>
                  <a:gd name="T29" fmla="*/ 9 h 151"/>
                  <a:gd name="T30" fmla="*/ 642 w 645"/>
                  <a:gd name="T31" fmla="*/ 8 h 151"/>
                  <a:gd name="T32" fmla="*/ 640 w 645"/>
                  <a:gd name="T33" fmla="*/ 16 h 151"/>
                  <a:gd name="T34" fmla="*/ 589 w 645"/>
                  <a:gd name="T35" fmla="*/ 21 h 151"/>
                  <a:gd name="T36" fmla="*/ 503 w 645"/>
                  <a:gd name="T37" fmla="*/ 24 h 151"/>
                  <a:gd name="T38" fmla="*/ 421 w 645"/>
                  <a:gd name="T39" fmla="*/ 68 h 151"/>
                  <a:gd name="T40" fmla="*/ 394 w 645"/>
                  <a:gd name="T41" fmla="*/ 80 h 151"/>
                  <a:gd name="T42" fmla="*/ 388 w 645"/>
                  <a:gd name="T43" fmla="*/ 75 h 151"/>
                  <a:gd name="T44" fmla="*/ 365 w 645"/>
                  <a:gd name="T45" fmla="*/ 81 h 151"/>
                  <a:gd name="T46" fmla="*/ 272 w 645"/>
                  <a:gd name="T47" fmla="*/ 87 h 151"/>
                  <a:gd name="T48" fmla="*/ 254 w 645"/>
                  <a:gd name="T49" fmla="*/ 99 h 151"/>
                  <a:gd name="T50" fmla="*/ 286 w 645"/>
                  <a:gd name="T51" fmla="*/ 106 h 151"/>
                  <a:gd name="T52" fmla="*/ 335 w 645"/>
                  <a:gd name="T53" fmla="*/ 104 h 151"/>
                  <a:gd name="T54" fmla="*/ 371 w 645"/>
                  <a:gd name="T55" fmla="*/ 110 h 151"/>
                  <a:gd name="T56" fmla="*/ 327 w 645"/>
                  <a:gd name="T57" fmla="*/ 116 h 151"/>
                  <a:gd name="T58" fmla="*/ 292 w 645"/>
                  <a:gd name="T59" fmla="*/ 115 h 151"/>
                  <a:gd name="T60" fmla="*/ 267 w 645"/>
                  <a:gd name="T61" fmla="*/ 116 h 151"/>
                  <a:gd name="T62" fmla="*/ 256 w 645"/>
                  <a:gd name="T63" fmla="*/ 115 h 151"/>
                  <a:gd name="T64" fmla="*/ 223 w 645"/>
                  <a:gd name="T65" fmla="*/ 112 h 151"/>
                  <a:gd name="T66" fmla="*/ 173 w 645"/>
                  <a:gd name="T67" fmla="*/ 136 h 151"/>
                  <a:gd name="T68" fmla="*/ 147 w 645"/>
                  <a:gd name="T69" fmla="*/ 142 h 151"/>
                  <a:gd name="T70" fmla="*/ 185 w 645"/>
                  <a:gd name="T71" fmla="*/ 122 h 151"/>
                  <a:gd name="T72" fmla="*/ 210 w 645"/>
                  <a:gd name="T73" fmla="*/ 112 h 151"/>
                  <a:gd name="T74" fmla="*/ 195 w 645"/>
                  <a:gd name="T75" fmla="*/ 102 h 151"/>
                  <a:gd name="T76" fmla="*/ 127 w 645"/>
                  <a:gd name="T77" fmla="*/ 120 h 151"/>
                  <a:gd name="T78" fmla="*/ 79 w 645"/>
                  <a:gd name="T79" fmla="*/ 135 h 151"/>
                  <a:gd name="T80" fmla="*/ 43 w 645"/>
                  <a:gd name="T81" fmla="*/ 147 h 151"/>
                  <a:gd name="T82" fmla="*/ 38 w 645"/>
                  <a:gd name="T83" fmla="*/ 140 h 151"/>
                  <a:gd name="T84" fmla="*/ 35 w 645"/>
                  <a:gd name="T85" fmla="*/ 142 h 151"/>
                  <a:gd name="T86" fmla="*/ 0 w 645"/>
                  <a:gd name="T87" fmla="*/ 146 h 151"/>
                  <a:gd name="T88" fmla="*/ 40 w 645"/>
                  <a:gd name="T89" fmla="*/ 131 h 151"/>
                  <a:gd name="T90" fmla="*/ 98 w 645"/>
                  <a:gd name="T91" fmla="*/ 111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645" h="151">
                    <a:moveTo>
                      <a:pt x="98" y="111"/>
                    </a:moveTo>
                    <a:cubicBezTo>
                      <a:pt x="119" y="114"/>
                      <a:pt x="139" y="103"/>
                      <a:pt x="159" y="95"/>
                    </a:cubicBezTo>
                    <a:cubicBezTo>
                      <a:pt x="167" y="84"/>
                      <a:pt x="182" y="90"/>
                      <a:pt x="197" y="88"/>
                    </a:cubicBezTo>
                    <a:cubicBezTo>
                      <a:pt x="206" y="91"/>
                      <a:pt x="216" y="95"/>
                      <a:pt x="228" y="96"/>
                    </a:cubicBezTo>
                    <a:cubicBezTo>
                      <a:pt x="238" y="95"/>
                      <a:pt x="244" y="90"/>
                      <a:pt x="251" y="84"/>
                    </a:cubicBezTo>
                    <a:cubicBezTo>
                      <a:pt x="249" y="80"/>
                      <a:pt x="253" y="76"/>
                      <a:pt x="258" y="73"/>
                    </a:cubicBezTo>
                    <a:cubicBezTo>
                      <a:pt x="276" y="73"/>
                      <a:pt x="292" y="81"/>
                      <a:pt x="312" y="79"/>
                    </a:cubicBezTo>
                    <a:cubicBezTo>
                      <a:pt x="320" y="79"/>
                      <a:pt x="325" y="73"/>
                      <a:pt x="332" y="79"/>
                    </a:cubicBezTo>
                    <a:cubicBezTo>
                      <a:pt x="348" y="69"/>
                      <a:pt x="371" y="65"/>
                      <a:pt x="393" y="68"/>
                    </a:cubicBezTo>
                    <a:cubicBezTo>
                      <a:pt x="404" y="64"/>
                      <a:pt x="414" y="51"/>
                      <a:pt x="429" y="57"/>
                    </a:cubicBezTo>
                    <a:cubicBezTo>
                      <a:pt x="436" y="57"/>
                      <a:pt x="432" y="51"/>
                      <a:pt x="436" y="48"/>
                    </a:cubicBezTo>
                    <a:cubicBezTo>
                      <a:pt x="450" y="40"/>
                      <a:pt x="464" y="31"/>
                      <a:pt x="474" y="20"/>
                    </a:cubicBezTo>
                    <a:cubicBezTo>
                      <a:pt x="480" y="13"/>
                      <a:pt x="490" y="13"/>
                      <a:pt x="498" y="13"/>
                    </a:cubicBezTo>
                    <a:cubicBezTo>
                      <a:pt x="518" y="15"/>
                      <a:pt x="538" y="16"/>
                      <a:pt x="558" y="17"/>
                    </a:cubicBezTo>
                    <a:cubicBezTo>
                      <a:pt x="574" y="20"/>
                      <a:pt x="587" y="12"/>
                      <a:pt x="602" y="9"/>
                    </a:cubicBezTo>
                    <a:cubicBezTo>
                      <a:pt x="615" y="8"/>
                      <a:pt x="630" y="0"/>
                      <a:pt x="642" y="8"/>
                    </a:cubicBezTo>
                    <a:cubicBezTo>
                      <a:pt x="645" y="11"/>
                      <a:pt x="642" y="13"/>
                      <a:pt x="640" y="16"/>
                    </a:cubicBezTo>
                    <a:cubicBezTo>
                      <a:pt x="624" y="21"/>
                      <a:pt x="607" y="25"/>
                      <a:pt x="589" y="21"/>
                    </a:cubicBezTo>
                    <a:cubicBezTo>
                      <a:pt x="563" y="33"/>
                      <a:pt x="531" y="20"/>
                      <a:pt x="503" y="24"/>
                    </a:cubicBezTo>
                    <a:cubicBezTo>
                      <a:pt x="472" y="31"/>
                      <a:pt x="454" y="60"/>
                      <a:pt x="421" y="68"/>
                    </a:cubicBezTo>
                    <a:cubicBezTo>
                      <a:pt x="409" y="65"/>
                      <a:pt x="404" y="76"/>
                      <a:pt x="394" y="80"/>
                    </a:cubicBezTo>
                    <a:cubicBezTo>
                      <a:pt x="388" y="75"/>
                      <a:pt x="388" y="75"/>
                      <a:pt x="388" y="75"/>
                    </a:cubicBezTo>
                    <a:cubicBezTo>
                      <a:pt x="380" y="76"/>
                      <a:pt x="371" y="79"/>
                      <a:pt x="365" y="81"/>
                    </a:cubicBezTo>
                    <a:cubicBezTo>
                      <a:pt x="332" y="79"/>
                      <a:pt x="304" y="90"/>
                      <a:pt x="272" y="87"/>
                    </a:cubicBezTo>
                    <a:cubicBezTo>
                      <a:pt x="267" y="91"/>
                      <a:pt x="258" y="94"/>
                      <a:pt x="254" y="99"/>
                    </a:cubicBezTo>
                    <a:cubicBezTo>
                      <a:pt x="262" y="104"/>
                      <a:pt x="274" y="107"/>
                      <a:pt x="286" y="106"/>
                    </a:cubicBezTo>
                    <a:cubicBezTo>
                      <a:pt x="302" y="104"/>
                      <a:pt x="319" y="106"/>
                      <a:pt x="335" y="104"/>
                    </a:cubicBezTo>
                    <a:cubicBezTo>
                      <a:pt x="347" y="110"/>
                      <a:pt x="366" y="96"/>
                      <a:pt x="371" y="110"/>
                    </a:cubicBezTo>
                    <a:cubicBezTo>
                      <a:pt x="360" y="116"/>
                      <a:pt x="342" y="122"/>
                      <a:pt x="327" y="116"/>
                    </a:cubicBezTo>
                    <a:cubicBezTo>
                      <a:pt x="315" y="115"/>
                      <a:pt x="302" y="122"/>
                      <a:pt x="292" y="115"/>
                    </a:cubicBezTo>
                    <a:cubicBezTo>
                      <a:pt x="286" y="122"/>
                      <a:pt x="276" y="116"/>
                      <a:pt x="267" y="116"/>
                    </a:cubicBezTo>
                    <a:cubicBezTo>
                      <a:pt x="264" y="114"/>
                      <a:pt x="261" y="115"/>
                      <a:pt x="256" y="115"/>
                    </a:cubicBezTo>
                    <a:cubicBezTo>
                      <a:pt x="246" y="111"/>
                      <a:pt x="234" y="108"/>
                      <a:pt x="223" y="112"/>
                    </a:cubicBezTo>
                    <a:cubicBezTo>
                      <a:pt x="210" y="123"/>
                      <a:pt x="192" y="131"/>
                      <a:pt x="173" y="136"/>
                    </a:cubicBezTo>
                    <a:cubicBezTo>
                      <a:pt x="163" y="136"/>
                      <a:pt x="157" y="146"/>
                      <a:pt x="147" y="142"/>
                    </a:cubicBezTo>
                    <a:cubicBezTo>
                      <a:pt x="155" y="131"/>
                      <a:pt x="173" y="131"/>
                      <a:pt x="185" y="122"/>
                    </a:cubicBezTo>
                    <a:cubicBezTo>
                      <a:pt x="195" y="120"/>
                      <a:pt x="201" y="112"/>
                      <a:pt x="210" y="112"/>
                    </a:cubicBezTo>
                    <a:cubicBezTo>
                      <a:pt x="220" y="103"/>
                      <a:pt x="198" y="107"/>
                      <a:pt x="195" y="102"/>
                    </a:cubicBezTo>
                    <a:cubicBezTo>
                      <a:pt x="170" y="103"/>
                      <a:pt x="149" y="115"/>
                      <a:pt x="127" y="120"/>
                    </a:cubicBezTo>
                    <a:cubicBezTo>
                      <a:pt x="111" y="126"/>
                      <a:pt x="96" y="132"/>
                      <a:pt x="79" y="135"/>
                    </a:cubicBezTo>
                    <a:cubicBezTo>
                      <a:pt x="68" y="142"/>
                      <a:pt x="56" y="147"/>
                      <a:pt x="43" y="147"/>
                    </a:cubicBezTo>
                    <a:cubicBezTo>
                      <a:pt x="40" y="146"/>
                      <a:pt x="40" y="142"/>
                      <a:pt x="38" y="140"/>
                    </a:cubicBezTo>
                    <a:cubicBezTo>
                      <a:pt x="37" y="139"/>
                      <a:pt x="35" y="140"/>
                      <a:pt x="35" y="142"/>
                    </a:cubicBezTo>
                    <a:cubicBezTo>
                      <a:pt x="22" y="140"/>
                      <a:pt x="12" y="151"/>
                      <a:pt x="0" y="146"/>
                    </a:cubicBezTo>
                    <a:cubicBezTo>
                      <a:pt x="10" y="138"/>
                      <a:pt x="27" y="138"/>
                      <a:pt x="40" y="131"/>
                    </a:cubicBezTo>
                    <a:cubicBezTo>
                      <a:pt x="61" y="130"/>
                      <a:pt x="78" y="118"/>
                      <a:pt x="98" y="1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4" name="Freeform 593"/>
              <p:cNvSpPr/>
              <p:nvPr/>
            </p:nvSpPr>
            <p:spPr bwMode="auto">
              <a:xfrm>
                <a:off x="3503" y="3782"/>
                <a:ext cx="51" cy="16"/>
              </a:xfrm>
              <a:custGeom>
                <a:avLst/>
                <a:gdLst>
                  <a:gd name="T0" fmla="*/ 20 w 59"/>
                  <a:gd name="T1" fmla="*/ 10 h 19"/>
                  <a:gd name="T2" fmla="*/ 0 w 59"/>
                  <a:gd name="T3" fmla="*/ 8 h 19"/>
                  <a:gd name="T4" fmla="*/ 54 w 59"/>
                  <a:gd name="T5" fmla="*/ 0 h 19"/>
                  <a:gd name="T6" fmla="*/ 59 w 59"/>
                  <a:gd name="T7" fmla="*/ 6 h 19"/>
                  <a:gd name="T8" fmla="*/ 20 w 59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19">
                    <a:moveTo>
                      <a:pt x="20" y="10"/>
                    </a:moveTo>
                    <a:cubicBezTo>
                      <a:pt x="11" y="7"/>
                      <a:pt x="3" y="19"/>
                      <a:pt x="0" y="8"/>
                    </a:cubicBezTo>
                    <a:cubicBezTo>
                      <a:pt x="15" y="0"/>
                      <a:pt x="36" y="4"/>
                      <a:pt x="54" y="0"/>
                    </a:cubicBezTo>
                    <a:cubicBezTo>
                      <a:pt x="58" y="2"/>
                      <a:pt x="58" y="3"/>
                      <a:pt x="59" y="6"/>
                    </a:cubicBezTo>
                    <a:cubicBezTo>
                      <a:pt x="51" y="15"/>
                      <a:pt x="31" y="8"/>
                      <a:pt x="20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5" name="Freeform 594"/>
              <p:cNvSpPr/>
              <p:nvPr/>
            </p:nvSpPr>
            <p:spPr bwMode="auto">
              <a:xfrm>
                <a:off x="3746" y="3782"/>
                <a:ext cx="424" cy="150"/>
              </a:xfrm>
              <a:custGeom>
                <a:avLst/>
                <a:gdLst>
                  <a:gd name="T0" fmla="*/ 233 w 488"/>
                  <a:gd name="T1" fmla="*/ 113 h 173"/>
                  <a:gd name="T2" fmla="*/ 289 w 488"/>
                  <a:gd name="T3" fmla="*/ 118 h 173"/>
                  <a:gd name="T4" fmla="*/ 371 w 488"/>
                  <a:gd name="T5" fmla="*/ 129 h 173"/>
                  <a:gd name="T6" fmla="*/ 401 w 488"/>
                  <a:gd name="T7" fmla="*/ 133 h 173"/>
                  <a:gd name="T8" fmla="*/ 440 w 488"/>
                  <a:gd name="T9" fmla="*/ 135 h 173"/>
                  <a:gd name="T10" fmla="*/ 483 w 488"/>
                  <a:gd name="T11" fmla="*/ 138 h 173"/>
                  <a:gd name="T12" fmla="*/ 487 w 488"/>
                  <a:gd name="T13" fmla="*/ 146 h 173"/>
                  <a:gd name="T14" fmla="*/ 464 w 488"/>
                  <a:gd name="T15" fmla="*/ 153 h 173"/>
                  <a:gd name="T16" fmla="*/ 408 w 488"/>
                  <a:gd name="T17" fmla="*/ 143 h 173"/>
                  <a:gd name="T18" fmla="*/ 383 w 488"/>
                  <a:gd name="T19" fmla="*/ 138 h 173"/>
                  <a:gd name="T20" fmla="*/ 292 w 488"/>
                  <a:gd name="T21" fmla="*/ 127 h 173"/>
                  <a:gd name="T22" fmla="*/ 267 w 488"/>
                  <a:gd name="T23" fmla="*/ 121 h 173"/>
                  <a:gd name="T24" fmla="*/ 262 w 488"/>
                  <a:gd name="T25" fmla="*/ 125 h 173"/>
                  <a:gd name="T26" fmla="*/ 302 w 488"/>
                  <a:gd name="T27" fmla="*/ 142 h 173"/>
                  <a:gd name="T28" fmla="*/ 342 w 488"/>
                  <a:gd name="T29" fmla="*/ 153 h 173"/>
                  <a:gd name="T30" fmla="*/ 333 w 488"/>
                  <a:gd name="T31" fmla="*/ 161 h 173"/>
                  <a:gd name="T32" fmla="*/ 309 w 488"/>
                  <a:gd name="T33" fmla="*/ 168 h 173"/>
                  <a:gd name="T34" fmla="*/ 284 w 488"/>
                  <a:gd name="T35" fmla="*/ 149 h 173"/>
                  <a:gd name="T36" fmla="*/ 234 w 488"/>
                  <a:gd name="T37" fmla="*/ 135 h 173"/>
                  <a:gd name="T38" fmla="*/ 210 w 488"/>
                  <a:gd name="T39" fmla="*/ 129 h 173"/>
                  <a:gd name="T40" fmla="*/ 160 w 488"/>
                  <a:gd name="T41" fmla="*/ 118 h 173"/>
                  <a:gd name="T42" fmla="*/ 157 w 488"/>
                  <a:gd name="T43" fmla="*/ 114 h 173"/>
                  <a:gd name="T44" fmla="*/ 135 w 488"/>
                  <a:gd name="T45" fmla="*/ 87 h 173"/>
                  <a:gd name="T46" fmla="*/ 116 w 488"/>
                  <a:gd name="T47" fmla="*/ 75 h 173"/>
                  <a:gd name="T48" fmla="*/ 124 w 488"/>
                  <a:gd name="T49" fmla="*/ 64 h 173"/>
                  <a:gd name="T50" fmla="*/ 170 w 488"/>
                  <a:gd name="T51" fmla="*/ 90 h 173"/>
                  <a:gd name="T52" fmla="*/ 167 w 488"/>
                  <a:gd name="T53" fmla="*/ 98 h 173"/>
                  <a:gd name="T54" fmla="*/ 208 w 488"/>
                  <a:gd name="T55" fmla="*/ 115 h 173"/>
                  <a:gd name="T56" fmla="*/ 206 w 488"/>
                  <a:gd name="T57" fmla="*/ 97 h 173"/>
                  <a:gd name="T58" fmla="*/ 191 w 488"/>
                  <a:gd name="T59" fmla="*/ 89 h 173"/>
                  <a:gd name="T60" fmla="*/ 182 w 488"/>
                  <a:gd name="T61" fmla="*/ 78 h 173"/>
                  <a:gd name="T62" fmla="*/ 149 w 488"/>
                  <a:gd name="T63" fmla="*/ 59 h 173"/>
                  <a:gd name="T64" fmla="*/ 104 w 488"/>
                  <a:gd name="T65" fmla="*/ 35 h 173"/>
                  <a:gd name="T66" fmla="*/ 83 w 488"/>
                  <a:gd name="T67" fmla="*/ 27 h 173"/>
                  <a:gd name="T68" fmla="*/ 81 w 488"/>
                  <a:gd name="T69" fmla="*/ 30 h 173"/>
                  <a:gd name="T70" fmla="*/ 25 w 488"/>
                  <a:gd name="T71" fmla="*/ 18 h 173"/>
                  <a:gd name="T72" fmla="*/ 0 w 488"/>
                  <a:gd name="T73" fmla="*/ 4 h 173"/>
                  <a:gd name="T74" fmla="*/ 10 w 488"/>
                  <a:gd name="T75" fmla="*/ 4 h 173"/>
                  <a:gd name="T76" fmla="*/ 74 w 488"/>
                  <a:gd name="T77" fmla="*/ 18 h 173"/>
                  <a:gd name="T78" fmla="*/ 130 w 488"/>
                  <a:gd name="T79" fmla="*/ 31 h 173"/>
                  <a:gd name="T80" fmla="*/ 168 w 488"/>
                  <a:gd name="T81" fmla="*/ 59 h 173"/>
                  <a:gd name="T82" fmla="*/ 187 w 488"/>
                  <a:gd name="T83" fmla="*/ 66 h 173"/>
                  <a:gd name="T84" fmla="*/ 206 w 488"/>
                  <a:gd name="T85" fmla="*/ 71 h 173"/>
                  <a:gd name="T86" fmla="*/ 302 w 488"/>
                  <a:gd name="T87" fmla="*/ 93 h 173"/>
                  <a:gd name="T88" fmla="*/ 381 w 488"/>
                  <a:gd name="T89" fmla="*/ 97 h 173"/>
                  <a:gd name="T90" fmla="*/ 389 w 488"/>
                  <a:gd name="T91" fmla="*/ 102 h 173"/>
                  <a:gd name="T92" fmla="*/ 373 w 488"/>
                  <a:gd name="T93" fmla="*/ 109 h 173"/>
                  <a:gd name="T94" fmla="*/ 307 w 488"/>
                  <a:gd name="T95" fmla="*/ 105 h 173"/>
                  <a:gd name="T96" fmla="*/ 277 w 488"/>
                  <a:gd name="T97" fmla="*/ 99 h 173"/>
                  <a:gd name="T98" fmla="*/ 267 w 488"/>
                  <a:gd name="T99" fmla="*/ 109 h 173"/>
                  <a:gd name="T100" fmla="*/ 218 w 488"/>
                  <a:gd name="T101" fmla="*/ 93 h 173"/>
                  <a:gd name="T102" fmla="*/ 233 w 488"/>
                  <a:gd name="T103" fmla="*/ 113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88" h="173">
                    <a:moveTo>
                      <a:pt x="233" y="113"/>
                    </a:moveTo>
                    <a:cubicBezTo>
                      <a:pt x="251" y="111"/>
                      <a:pt x="269" y="118"/>
                      <a:pt x="289" y="118"/>
                    </a:cubicBezTo>
                    <a:cubicBezTo>
                      <a:pt x="314" y="125"/>
                      <a:pt x="343" y="123"/>
                      <a:pt x="371" y="129"/>
                    </a:cubicBezTo>
                    <a:cubicBezTo>
                      <a:pt x="381" y="133"/>
                      <a:pt x="393" y="126"/>
                      <a:pt x="401" y="133"/>
                    </a:cubicBezTo>
                    <a:cubicBezTo>
                      <a:pt x="414" y="130"/>
                      <a:pt x="426" y="141"/>
                      <a:pt x="440" y="135"/>
                    </a:cubicBezTo>
                    <a:cubicBezTo>
                      <a:pt x="454" y="141"/>
                      <a:pt x="469" y="137"/>
                      <a:pt x="483" y="138"/>
                    </a:cubicBezTo>
                    <a:cubicBezTo>
                      <a:pt x="488" y="139"/>
                      <a:pt x="488" y="143"/>
                      <a:pt x="487" y="146"/>
                    </a:cubicBezTo>
                    <a:cubicBezTo>
                      <a:pt x="482" y="152"/>
                      <a:pt x="473" y="152"/>
                      <a:pt x="464" y="153"/>
                    </a:cubicBezTo>
                    <a:cubicBezTo>
                      <a:pt x="447" y="149"/>
                      <a:pt x="424" y="150"/>
                      <a:pt x="408" y="143"/>
                    </a:cubicBezTo>
                    <a:cubicBezTo>
                      <a:pt x="399" y="139"/>
                      <a:pt x="388" y="145"/>
                      <a:pt x="383" y="138"/>
                    </a:cubicBezTo>
                    <a:cubicBezTo>
                      <a:pt x="351" y="135"/>
                      <a:pt x="322" y="133"/>
                      <a:pt x="292" y="127"/>
                    </a:cubicBezTo>
                    <a:cubicBezTo>
                      <a:pt x="282" y="123"/>
                      <a:pt x="272" y="129"/>
                      <a:pt x="267" y="121"/>
                    </a:cubicBezTo>
                    <a:cubicBezTo>
                      <a:pt x="266" y="122"/>
                      <a:pt x="264" y="123"/>
                      <a:pt x="262" y="125"/>
                    </a:cubicBezTo>
                    <a:cubicBezTo>
                      <a:pt x="271" y="138"/>
                      <a:pt x="290" y="135"/>
                      <a:pt x="302" y="142"/>
                    </a:cubicBezTo>
                    <a:cubicBezTo>
                      <a:pt x="315" y="146"/>
                      <a:pt x="332" y="145"/>
                      <a:pt x="342" y="153"/>
                    </a:cubicBezTo>
                    <a:cubicBezTo>
                      <a:pt x="345" y="158"/>
                      <a:pt x="338" y="161"/>
                      <a:pt x="333" y="161"/>
                    </a:cubicBezTo>
                    <a:cubicBezTo>
                      <a:pt x="323" y="157"/>
                      <a:pt x="317" y="165"/>
                      <a:pt x="309" y="168"/>
                    </a:cubicBezTo>
                    <a:cubicBezTo>
                      <a:pt x="290" y="173"/>
                      <a:pt x="299" y="152"/>
                      <a:pt x="284" y="149"/>
                    </a:cubicBezTo>
                    <a:cubicBezTo>
                      <a:pt x="266" y="145"/>
                      <a:pt x="254" y="134"/>
                      <a:pt x="234" y="135"/>
                    </a:cubicBezTo>
                    <a:cubicBezTo>
                      <a:pt x="224" y="142"/>
                      <a:pt x="218" y="131"/>
                      <a:pt x="210" y="129"/>
                    </a:cubicBezTo>
                    <a:cubicBezTo>
                      <a:pt x="191" y="133"/>
                      <a:pt x="178" y="119"/>
                      <a:pt x="160" y="118"/>
                    </a:cubicBezTo>
                    <a:cubicBezTo>
                      <a:pt x="157" y="114"/>
                      <a:pt x="157" y="114"/>
                      <a:pt x="157" y="114"/>
                    </a:cubicBezTo>
                    <a:cubicBezTo>
                      <a:pt x="158" y="102"/>
                      <a:pt x="140" y="97"/>
                      <a:pt x="135" y="87"/>
                    </a:cubicBezTo>
                    <a:cubicBezTo>
                      <a:pt x="129" y="85"/>
                      <a:pt x="119" y="82"/>
                      <a:pt x="116" y="75"/>
                    </a:cubicBezTo>
                    <a:cubicBezTo>
                      <a:pt x="111" y="70"/>
                      <a:pt x="121" y="67"/>
                      <a:pt x="124" y="64"/>
                    </a:cubicBezTo>
                    <a:cubicBezTo>
                      <a:pt x="142" y="68"/>
                      <a:pt x="152" y="82"/>
                      <a:pt x="170" y="90"/>
                    </a:cubicBezTo>
                    <a:cubicBezTo>
                      <a:pt x="173" y="93"/>
                      <a:pt x="165" y="95"/>
                      <a:pt x="167" y="98"/>
                    </a:cubicBezTo>
                    <a:cubicBezTo>
                      <a:pt x="177" y="110"/>
                      <a:pt x="191" y="114"/>
                      <a:pt x="208" y="115"/>
                    </a:cubicBezTo>
                    <a:cubicBezTo>
                      <a:pt x="218" y="111"/>
                      <a:pt x="201" y="105"/>
                      <a:pt x="206" y="97"/>
                    </a:cubicBezTo>
                    <a:cubicBezTo>
                      <a:pt x="208" y="90"/>
                      <a:pt x="198" y="89"/>
                      <a:pt x="191" y="89"/>
                    </a:cubicBezTo>
                    <a:cubicBezTo>
                      <a:pt x="188" y="85"/>
                      <a:pt x="187" y="81"/>
                      <a:pt x="182" y="78"/>
                    </a:cubicBezTo>
                    <a:cubicBezTo>
                      <a:pt x="167" y="78"/>
                      <a:pt x="155" y="67"/>
                      <a:pt x="149" y="59"/>
                    </a:cubicBezTo>
                    <a:cubicBezTo>
                      <a:pt x="127" y="56"/>
                      <a:pt x="126" y="35"/>
                      <a:pt x="104" y="35"/>
                    </a:cubicBezTo>
                    <a:cubicBezTo>
                      <a:pt x="97" y="32"/>
                      <a:pt x="83" y="35"/>
                      <a:pt x="83" y="27"/>
                    </a:cubicBezTo>
                    <a:cubicBezTo>
                      <a:pt x="81" y="27"/>
                      <a:pt x="81" y="28"/>
                      <a:pt x="81" y="30"/>
                    </a:cubicBezTo>
                    <a:cubicBezTo>
                      <a:pt x="61" y="30"/>
                      <a:pt x="43" y="22"/>
                      <a:pt x="25" y="18"/>
                    </a:cubicBezTo>
                    <a:cubicBezTo>
                      <a:pt x="18" y="11"/>
                      <a:pt x="2" y="14"/>
                      <a:pt x="0" y="4"/>
                    </a:cubicBezTo>
                    <a:cubicBezTo>
                      <a:pt x="3" y="4"/>
                      <a:pt x="8" y="0"/>
                      <a:pt x="10" y="4"/>
                    </a:cubicBezTo>
                    <a:cubicBezTo>
                      <a:pt x="31" y="11"/>
                      <a:pt x="53" y="15"/>
                      <a:pt x="74" y="18"/>
                    </a:cubicBezTo>
                    <a:cubicBezTo>
                      <a:pt x="91" y="26"/>
                      <a:pt x="117" y="16"/>
                      <a:pt x="130" y="31"/>
                    </a:cubicBezTo>
                    <a:cubicBezTo>
                      <a:pt x="135" y="46"/>
                      <a:pt x="158" y="47"/>
                      <a:pt x="168" y="59"/>
                    </a:cubicBezTo>
                    <a:cubicBezTo>
                      <a:pt x="173" y="62"/>
                      <a:pt x="182" y="62"/>
                      <a:pt x="187" y="66"/>
                    </a:cubicBezTo>
                    <a:cubicBezTo>
                      <a:pt x="195" y="64"/>
                      <a:pt x="196" y="78"/>
                      <a:pt x="206" y="71"/>
                    </a:cubicBezTo>
                    <a:cubicBezTo>
                      <a:pt x="234" y="86"/>
                      <a:pt x="271" y="86"/>
                      <a:pt x="302" y="93"/>
                    </a:cubicBezTo>
                    <a:cubicBezTo>
                      <a:pt x="328" y="101"/>
                      <a:pt x="353" y="95"/>
                      <a:pt x="381" y="97"/>
                    </a:cubicBezTo>
                    <a:cubicBezTo>
                      <a:pt x="384" y="97"/>
                      <a:pt x="393" y="97"/>
                      <a:pt x="389" y="102"/>
                    </a:cubicBezTo>
                    <a:cubicBezTo>
                      <a:pt x="388" y="109"/>
                      <a:pt x="379" y="106"/>
                      <a:pt x="373" y="109"/>
                    </a:cubicBezTo>
                    <a:cubicBezTo>
                      <a:pt x="351" y="99"/>
                      <a:pt x="328" y="110"/>
                      <a:pt x="307" y="105"/>
                    </a:cubicBezTo>
                    <a:cubicBezTo>
                      <a:pt x="297" y="101"/>
                      <a:pt x="289" y="98"/>
                      <a:pt x="277" y="99"/>
                    </a:cubicBezTo>
                    <a:cubicBezTo>
                      <a:pt x="279" y="105"/>
                      <a:pt x="272" y="107"/>
                      <a:pt x="267" y="109"/>
                    </a:cubicBezTo>
                    <a:cubicBezTo>
                      <a:pt x="251" y="102"/>
                      <a:pt x="233" y="101"/>
                      <a:pt x="218" y="93"/>
                    </a:cubicBezTo>
                    <a:cubicBezTo>
                      <a:pt x="218" y="102"/>
                      <a:pt x="226" y="109"/>
                      <a:pt x="233" y="1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6" name="Freeform 595"/>
              <p:cNvSpPr/>
              <p:nvPr/>
            </p:nvSpPr>
            <p:spPr bwMode="auto">
              <a:xfrm>
                <a:off x="2994" y="3785"/>
                <a:ext cx="179" cy="52"/>
              </a:xfrm>
              <a:custGeom>
                <a:avLst/>
                <a:gdLst>
                  <a:gd name="T0" fmla="*/ 77 w 207"/>
                  <a:gd name="T1" fmla="*/ 29 h 60"/>
                  <a:gd name="T2" fmla="*/ 128 w 207"/>
                  <a:gd name="T3" fmla="*/ 16 h 60"/>
                  <a:gd name="T4" fmla="*/ 203 w 207"/>
                  <a:gd name="T5" fmla="*/ 0 h 60"/>
                  <a:gd name="T6" fmla="*/ 206 w 207"/>
                  <a:gd name="T7" fmla="*/ 7 h 60"/>
                  <a:gd name="T8" fmla="*/ 155 w 207"/>
                  <a:gd name="T9" fmla="*/ 17 h 60"/>
                  <a:gd name="T10" fmla="*/ 99 w 207"/>
                  <a:gd name="T11" fmla="*/ 31 h 60"/>
                  <a:gd name="T12" fmla="*/ 74 w 207"/>
                  <a:gd name="T13" fmla="*/ 40 h 60"/>
                  <a:gd name="T14" fmla="*/ 6 w 207"/>
                  <a:gd name="T15" fmla="*/ 60 h 60"/>
                  <a:gd name="T16" fmla="*/ 1 w 207"/>
                  <a:gd name="T17" fmla="*/ 56 h 60"/>
                  <a:gd name="T18" fmla="*/ 6 w 207"/>
                  <a:gd name="T19" fmla="*/ 47 h 60"/>
                  <a:gd name="T20" fmla="*/ 77 w 207"/>
                  <a:gd name="T21" fmla="*/ 29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7" h="60">
                    <a:moveTo>
                      <a:pt x="77" y="29"/>
                    </a:moveTo>
                    <a:cubicBezTo>
                      <a:pt x="92" y="21"/>
                      <a:pt x="113" y="25"/>
                      <a:pt x="128" y="16"/>
                    </a:cubicBezTo>
                    <a:cubicBezTo>
                      <a:pt x="153" y="12"/>
                      <a:pt x="174" y="0"/>
                      <a:pt x="203" y="0"/>
                    </a:cubicBezTo>
                    <a:cubicBezTo>
                      <a:pt x="207" y="0"/>
                      <a:pt x="206" y="4"/>
                      <a:pt x="206" y="7"/>
                    </a:cubicBezTo>
                    <a:cubicBezTo>
                      <a:pt x="189" y="11"/>
                      <a:pt x="171" y="15"/>
                      <a:pt x="155" y="17"/>
                    </a:cubicBezTo>
                    <a:cubicBezTo>
                      <a:pt x="137" y="20"/>
                      <a:pt x="118" y="29"/>
                      <a:pt x="99" y="31"/>
                    </a:cubicBezTo>
                    <a:cubicBezTo>
                      <a:pt x="94" y="40"/>
                      <a:pt x="79" y="31"/>
                      <a:pt x="74" y="40"/>
                    </a:cubicBezTo>
                    <a:cubicBezTo>
                      <a:pt x="49" y="44"/>
                      <a:pt x="28" y="53"/>
                      <a:pt x="6" y="60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52"/>
                      <a:pt x="3" y="49"/>
                      <a:pt x="6" y="47"/>
                    </a:cubicBezTo>
                    <a:cubicBezTo>
                      <a:pt x="33" y="47"/>
                      <a:pt x="54" y="37"/>
                      <a:pt x="77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7" name="Freeform 596"/>
              <p:cNvSpPr/>
              <p:nvPr/>
            </p:nvSpPr>
            <p:spPr bwMode="auto">
              <a:xfrm>
                <a:off x="2520" y="3782"/>
                <a:ext cx="94" cy="29"/>
              </a:xfrm>
              <a:custGeom>
                <a:avLst/>
                <a:gdLst>
                  <a:gd name="T0" fmla="*/ 1 w 109"/>
                  <a:gd name="T1" fmla="*/ 30 h 34"/>
                  <a:gd name="T2" fmla="*/ 21 w 109"/>
                  <a:gd name="T3" fmla="*/ 24 h 34"/>
                  <a:gd name="T4" fmla="*/ 71 w 109"/>
                  <a:gd name="T5" fmla="*/ 12 h 34"/>
                  <a:gd name="T6" fmla="*/ 107 w 109"/>
                  <a:gd name="T7" fmla="*/ 6 h 34"/>
                  <a:gd name="T8" fmla="*/ 107 w 109"/>
                  <a:gd name="T9" fmla="*/ 11 h 34"/>
                  <a:gd name="T10" fmla="*/ 67 w 109"/>
                  <a:gd name="T11" fmla="*/ 22 h 34"/>
                  <a:gd name="T12" fmla="*/ 48 w 109"/>
                  <a:gd name="T13" fmla="*/ 27 h 34"/>
                  <a:gd name="T14" fmla="*/ 8 w 109"/>
                  <a:gd name="T15" fmla="*/ 34 h 34"/>
                  <a:gd name="T16" fmla="*/ 1 w 109"/>
                  <a:gd name="T17" fmla="*/ 3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9" h="34">
                    <a:moveTo>
                      <a:pt x="1" y="30"/>
                    </a:moveTo>
                    <a:cubicBezTo>
                      <a:pt x="3" y="23"/>
                      <a:pt x="13" y="27"/>
                      <a:pt x="21" y="24"/>
                    </a:cubicBezTo>
                    <a:cubicBezTo>
                      <a:pt x="36" y="19"/>
                      <a:pt x="53" y="15"/>
                      <a:pt x="71" y="12"/>
                    </a:cubicBezTo>
                    <a:cubicBezTo>
                      <a:pt x="79" y="4"/>
                      <a:pt x="95" y="0"/>
                      <a:pt x="107" y="6"/>
                    </a:cubicBezTo>
                    <a:cubicBezTo>
                      <a:pt x="107" y="7"/>
                      <a:pt x="109" y="10"/>
                      <a:pt x="107" y="11"/>
                    </a:cubicBezTo>
                    <a:cubicBezTo>
                      <a:pt x="94" y="14"/>
                      <a:pt x="82" y="20"/>
                      <a:pt x="67" y="22"/>
                    </a:cubicBezTo>
                    <a:cubicBezTo>
                      <a:pt x="59" y="20"/>
                      <a:pt x="56" y="26"/>
                      <a:pt x="48" y="27"/>
                    </a:cubicBezTo>
                    <a:cubicBezTo>
                      <a:pt x="34" y="27"/>
                      <a:pt x="21" y="31"/>
                      <a:pt x="8" y="34"/>
                    </a:cubicBezTo>
                    <a:cubicBezTo>
                      <a:pt x="5" y="34"/>
                      <a:pt x="0" y="34"/>
                      <a:pt x="1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8" name="Freeform 597"/>
              <p:cNvSpPr/>
              <p:nvPr/>
            </p:nvSpPr>
            <p:spPr bwMode="auto">
              <a:xfrm>
                <a:off x="3238" y="3788"/>
                <a:ext cx="9" cy="7"/>
              </a:xfrm>
              <a:custGeom>
                <a:avLst/>
                <a:gdLst>
                  <a:gd name="T0" fmla="*/ 0 w 10"/>
                  <a:gd name="T1" fmla="*/ 8 h 8"/>
                  <a:gd name="T2" fmla="*/ 0 w 10"/>
                  <a:gd name="T3" fmla="*/ 1 h 8"/>
                  <a:gd name="T4" fmla="*/ 10 w 10"/>
                  <a:gd name="T5" fmla="*/ 5 h 8"/>
                  <a:gd name="T6" fmla="*/ 0 w 10"/>
                  <a:gd name="T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8">
                    <a:moveTo>
                      <a:pt x="0" y="8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3" y="0"/>
                      <a:pt x="10" y="0"/>
                      <a:pt x="10" y="5"/>
                    </a:cubicBezTo>
                    <a:cubicBezTo>
                      <a:pt x="8" y="8"/>
                      <a:pt x="3" y="8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9" name="Freeform 598"/>
              <p:cNvSpPr/>
              <p:nvPr/>
            </p:nvSpPr>
            <p:spPr bwMode="auto">
              <a:xfrm>
                <a:off x="3214" y="3789"/>
                <a:ext cx="13" cy="9"/>
              </a:xfrm>
              <a:custGeom>
                <a:avLst/>
                <a:gdLst>
                  <a:gd name="T0" fmla="*/ 0 w 15"/>
                  <a:gd name="T1" fmla="*/ 6 h 11"/>
                  <a:gd name="T2" fmla="*/ 15 w 15"/>
                  <a:gd name="T3" fmla="*/ 7 h 11"/>
                  <a:gd name="T4" fmla="*/ 6 w 15"/>
                  <a:gd name="T5" fmla="*/ 11 h 11"/>
                  <a:gd name="T6" fmla="*/ 0 w 15"/>
                  <a:gd name="T7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11">
                    <a:moveTo>
                      <a:pt x="0" y="6"/>
                    </a:moveTo>
                    <a:cubicBezTo>
                      <a:pt x="1" y="0"/>
                      <a:pt x="15" y="2"/>
                      <a:pt x="15" y="7"/>
                    </a:cubicBezTo>
                    <a:cubicBezTo>
                      <a:pt x="13" y="10"/>
                      <a:pt x="10" y="10"/>
                      <a:pt x="6" y="11"/>
                    </a:cubicBezTo>
                    <a:cubicBezTo>
                      <a:pt x="3" y="10"/>
                      <a:pt x="0" y="8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0" name="Freeform 599"/>
              <p:cNvSpPr/>
              <p:nvPr/>
            </p:nvSpPr>
            <p:spPr bwMode="auto">
              <a:xfrm>
                <a:off x="2733" y="3801"/>
                <a:ext cx="70" cy="30"/>
              </a:xfrm>
              <a:custGeom>
                <a:avLst/>
                <a:gdLst>
                  <a:gd name="T0" fmla="*/ 0 w 80"/>
                  <a:gd name="T1" fmla="*/ 26 h 34"/>
                  <a:gd name="T2" fmla="*/ 47 w 80"/>
                  <a:gd name="T3" fmla="*/ 5 h 34"/>
                  <a:gd name="T4" fmla="*/ 74 w 80"/>
                  <a:gd name="T5" fmla="*/ 0 h 34"/>
                  <a:gd name="T6" fmla="*/ 80 w 80"/>
                  <a:gd name="T7" fmla="*/ 5 h 34"/>
                  <a:gd name="T8" fmla="*/ 74 w 80"/>
                  <a:gd name="T9" fmla="*/ 12 h 34"/>
                  <a:gd name="T10" fmla="*/ 16 w 80"/>
                  <a:gd name="T11" fmla="*/ 24 h 34"/>
                  <a:gd name="T12" fmla="*/ 0 w 80"/>
                  <a:gd name="T13" fmla="*/ 26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0" h="34">
                    <a:moveTo>
                      <a:pt x="0" y="26"/>
                    </a:moveTo>
                    <a:cubicBezTo>
                      <a:pt x="11" y="16"/>
                      <a:pt x="31" y="13"/>
                      <a:pt x="47" y="5"/>
                    </a:cubicBezTo>
                    <a:cubicBezTo>
                      <a:pt x="57" y="2"/>
                      <a:pt x="64" y="1"/>
                      <a:pt x="74" y="0"/>
                    </a:cubicBezTo>
                    <a:cubicBezTo>
                      <a:pt x="77" y="0"/>
                      <a:pt x="80" y="2"/>
                      <a:pt x="80" y="5"/>
                    </a:cubicBezTo>
                    <a:cubicBezTo>
                      <a:pt x="80" y="9"/>
                      <a:pt x="75" y="9"/>
                      <a:pt x="74" y="12"/>
                    </a:cubicBezTo>
                    <a:cubicBezTo>
                      <a:pt x="54" y="14"/>
                      <a:pt x="36" y="22"/>
                      <a:pt x="16" y="24"/>
                    </a:cubicBezTo>
                    <a:cubicBezTo>
                      <a:pt x="9" y="24"/>
                      <a:pt x="3" y="34"/>
                      <a:pt x="0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1" name="Freeform 600"/>
              <p:cNvSpPr/>
              <p:nvPr/>
            </p:nvSpPr>
            <p:spPr bwMode="auto">
              <a:xfrm>
                <a:off x="3761" y="3803"/>
                <a:ext cx="56" cy="27"/>
              </a:xfrm>
              <a:custGeom>
                <a:avLst/>
                <a:gdLst>
                  <a:gd name="T0" fmla="*/ 24 w 64"/>
                  <a:gd name="T1" fmla="*/ 12 h 31"/>
                  <a:gd name="T2" fmla="*/ 0 w 64"/>
                  <a:gd name="T3" fmla="*/ 4 h 31"/>
                  <a:gd name="T4" fmla="*/ 3 w 64"/>
                  <a:gd name="T5" fmla="*/ 2 h 31"/>
                  <a:gd name="T6" fmla="*/ 6 w 64"/>
                  <a:gd name="T7" fmla="*/ 3 h 31"/>
                  <a:gd name="T8" fmla="*/ 62 w 64"/>
                  <a:gd name="T9" fmla="*/ 26 h 31"/>
                  <a:gd name="T10" fmla="*/ 61 w 64"/>
                  <a:gd name="T11" fmla="*/ 30 h 31"/>
                  <a:gd name="T12" fmla="*/ 24 w 64"/>
                  <a:gd name="T13" fmla="*/ 12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31">
                    <a:moveTo>
                      <a:pt x="24" y="12"/>
                    </a:moveTo>
                    <a:cubicBezTo>
                      <a:pt x="14" y="12"/>
                      <a:pt x="5" y="11"/>
                      <a:pt x="0" y="4"/>
                    </a:cubicBezTo>
                    <a:cubicBezTo>
                      <a:pt x="1" y="3"/>
                      <a:pt x="3" y="3"/>
                      <a:pt x="3" y="2"/>
                    </a:cubicBezTo>
                    <a:cubicBezTo>
                      <a:pt x="5" y="0"/>
                      <a:pt x="6" y="2"/>
                      <a:pt x="6" y="3"/>
                    </a:cubicBezTo>
                    <a:cubicBezTo>
                      <a:pt x="26" y="10"/>
                      <a:pt x="46" y="14"/>
                      <a:pt x="62" y="26"/>
                    </a:cubicBezTo>
                    <a:cubicBezTo>
                      <a:pt x="62" y="27"/>
                      <a:pt x="64" y="28"/>
                      <a:pt x="61" y="30"/>
                    </a:cubicBezTo>
                    <a:cubicBezTo>
                      <a:pt x="46" y="31"/>
                      <a:pt x="33" y="22"/>
                      <a:pt x="24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2" name="Freeform 601"/>
              <p:cNvSpPr/>
              <p:nvPr/>
            </p:nvSpPr>
            <p:spPr bwMode="auto">
              <a:xfrm>
                <a:off x="3162" y="3805"/>
                <a:ext cx="85" cy="17"/>
              </a:xfrm>
              <a:custGeom>
                <a:avLst/>
                <a:gdLst>
                  <a:gd name="T0" fmla="*/ 65 w 98"/>
                  <a:gd name="T1" fmla="*/ 13 h 20"/>
                  <a:gd name="T2" fmla="*/ 0 w 98"/>
                  <a:gd name="T3" fmla="*/ 18 h 20"/>
                  <a:gd name="T4" fmla="*/ 0 w 98"/>
                  <a:gd name="T5" fmla="*/ 16 h 20"/>
                  <a:gd name="T6" fmla="*/ 65 w 98"/>
                  <a:gd name="T7" fmla="*/ 8 h 20"/>
                  <a:gd name="T8" fmla="*/ 88 w 98"/>
                  <a:gd name="T9" fmla="*/ 0 h 20"/>
                  <a:gd name="T10" fmla="*/ 98 w 98"/>
                  <a:gd name="T11" fmla="*/ 5 h 20"/>
                  <a:gd name="T12" fmla="*/ 65 w 98"/>
                  <a:gd name="T13" fmla="*/ 1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" h="20">
                    <a:moveTo>
                      <a:pt x="65" y="13"/>
                    </a:moveTo>
                    <a:cubicBezTo>
                      <a:pt x="43" y="13"/>
                      <a:pt x="23" y="20"/>
                      <a:pt x="0" y="18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20" y="10"/>
                      <a:pt x="45" y="12"/>
                      <a:pt x="65" y="8"/>
                    </a:cubicBezTo>
                    <a:cubicBezTo>
                      <a:pt x="71" y="2"/>
                      <a:pt x="81" y="4"/>
                      <a:pt x="88" y="0"/>
                    </a:cubicBezTo>
                    <a:cubicBezTo>
                      <a:pt x="91" y="1"/>
                      <a:pt x="96" y="1"/>
                      <a:pt x="98" y="5"/>
                    </a:cubicBezTo>
                    <a:cubicBezTo>
                      <a:pt x="91" y="14"/>
                      <a:pt x="76" y="9"/>
                      <a:pt x="65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3" name="Freeform 602"/>
              <p:cNvSpPr/>
              <p:nvPr/>
            </p:nvSpPr>
            <p:spPr bwMode="auto">
              <a:xfrm>
                <a:off x="3349" y="3806"/>
                <a:ext cx="164" cy="65"/>
              </a:xfrm>
              <a:custGeom>
                <a:avLst/>
                <a:gdLst>
                  <a:gd name="T0" fmla="*/ 0 w 189"/>
                  <a:gd name="T1" fmla="*/ 74 h 75"/>
                  <a:gd name="T2" fmla="*/ 1 w 189"/>
                  <a:gd name="T3" fmla="*/ 70 h 75"/>
                  <a:gd name="T4" fmla="*/ 72 w 189"/>
                  <a:gd name="T5" fmla="*/ 38 h 75"/>
                  <a:gd name="T6" fmla="*/ 115 w 189"/>
                  <a:gd name="T7" fmla="*/ 26 h 75"/>
                  <a:gd name="T8" fmla="*/ 122 w 189"/>
                  <a:gd name="T9" fmla="*/ 18 h 75"/>
                  <a:gd name="T10" fmla="*/ 170 w 189"/>
                  <a:gd name="T11" fmla="*/ 3 h 75"/>
                  <a:gd name="T12" fmla="*/ 189 w 189"/>
                  <a:gd name="T13" fmla="*/ 10 h 75"/>
                  <a:gd name="T14" fmla="*/ 133 w 189"/>
                  <a:gd name="T15" fmla="*/ 23 h 75"/>
                  <a:gd name="T16" fmla="*/ 114 w 189"/>
                  <a:gd name="T17" fmla="*/ 40 h 75"/>
                  <a:gd name="T18" fmla="*/ 62 w 189"/>
                  <a:gd name="T19" fmla="*/ 53 h 75"/>
                  <a:gd name="T20" fmla="*/ 3 w 189"/>
                  <a:gd name="T21" fmla="*/ 75 h 75"/>
                  <a:gd name="T22" fmla="*/ 0 w 189"/>
                  <a:gd name="T23" fmla="*/ 74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9" h="75">
                    <a:moveTo>
                      <a:pt x="0" y="74"/>
                    </a:moveTo>
                    <a:cubicBezTo>
                      <a:pt x="0" y="71"/>
                      <a:pt x="1" y="71"/>
                      <a:pt x="1" y="70"/>
                    </a:cubicBezTo>
                    <a:cubicBezTo>
                      <a:pt x="24" y="59"/>
                      <a:pt x="48" y="47"/>
                      <a:pt x="72" y="38"/>
                    </a:cubicBezTo>
                    <a:cubicBezTo>
                      <a:pt x="87" y="36"/>
                      <a:pt x="99" y="26"/>
                      <a:pt x="115" y="26"/>
                    </a:cubicBezTo>
                    <a:cubicBezTo>
                      <a:pt x="118" y="26"/>
                      <a:pt x="122" y="22"/>
                      <a:pt x="122" y="18"/>
                    </a:cubicBezTo>
                    <a:cubicBezTo>
                      <a:pt x="138" y="16"/>
                      <a:pt x="151" y="4"/>
                      <a:pt x="170" y="3"/>
                    </a:cubicBezTo>
                    <a:cubicBezTo>
                      <a:pt x="176" y="6"/>
                      <a:pt x="189" y="0"/>
                      <a:pt x="189" y="10"/>
                    </a:cubicBezTo>
                    <a:cubicBezTo>
                      <a:pt x="171" y="18"/>
                      <a:pt x="150" y="15"/>
                      <a:pt x="133" y="23"/>
                    </a:cubicBezTo>
                    <a:cubicBezTo>
                      <a:pt x="140" y="35"/>
                      <a:pt x="120" y="34"/>
                      <a:pt x="114" y="40"/>
                    </a:cubicBezTo>
                    <a:cubicBezTo>
                      <a:pt x="94" y="40"/>
                      <a:pt x="80" y="50"/>
                      <a:pt x="62" y="53"/>
                    </a:cubicBezTo>
                    <a:cubicBezTo>
                      <a:pt x="44" y="63"/>
                      <a:pt x="21" y="65"/>
                      <a:pt x="3" y="75"/>
                    </a:cubicBezTo>
                    <a:lnTo>
                      <a:pt x="0" y="7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4" name="Freeform 603"/>
              <p:cNvSpPr/>
              <p:nvPr/>
            </p:nvSpPr>
            <p:spPr bwMode="auto">
              <a:xfrm>
                <a:off x="3100" y="3809"/>
                <a:ext cx="8" cy="6"/>
              </a:xfrm>
              <a:custGeom>
                <a:avLst/>
                <a:gdLst>
                  <a:gd name="T0" fmla="*/ 2 w 9"/>
                  <a:gd name="T1" fmla="*/ 1 h 7"/>
                  <a:gd name="T2" fmla="*/ 9 w 9"/>
                  <a:gd name="T3" fmla="*/ 1 h 7"/>
                  <a:gd name="T4" fmla="*/ 5 w 9"/>
                  <a:gd name="T5" fmla="*/ 7 h 7"/>
                  <a:gd name="T6" fmla="*/ 2 w 9"/>
                  <a:gd name="T7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7">
                    <a:moveTo>
                      <a:pt x="2" y="1"/>
                    </a:moveTo>
                    <a:cubicBezTo>
                      <a:pt x="4" y="0"/>
                      <a:pt x="7" y="0"/>
                      <a:pt x="9" y="1"/>
                    </a:cubicBezTo>
                    <a:cubicBezTo>
                      <a:pt x="9" y="4"/>
                      <a:pt x="9" y="7"/>
                      <a:pt x="5" y="7"/>
                    </a:cubicBezTo>
                    <a:cubicBezTo>
                      <a:pt x="2" y="5"/>
                      <a:pt x="0" y="4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5" name="Freeform 604"/>
              <p:cNvSpPr/>
              <p:nvPr/>
            </p:nvSpPr>
            <p:spPr bwMode="auto">
              <a:xfrm>
                <a:off x="3722" y="3810"/>
                <a:ext cx="101" cy="41"/>
              </a:xfrm>
              <a:custGeom>
                <a:avLst/>
                <a:gdLst>
                  <a:gd name="T0" fmla="*/ 12 w 116"/>
                  <a:gd name="T1" fmla="*/ 0 h 47"/>
                  <a:gd name="T2" fmla="*/ 59 w 116"/>
                  <a:gd name="T3" fmla="*/ 24 h 47"/>
                  <a:gd name="T4" fmla="*/ 109 w 116"/>
                  <a:gd name="T5" fmla="*/ 35 h 47"/>
                  <a:gd name="T6" fmla="*/ 116 w 116"/>
                  <a:gd name="T7" fmla="*/ 42 h 47"/>
                  <a:gd name="T8" fmla="*/ 102 w 116"/>
                  <a:gd name="T9" fmla="*/ 47 h 47"/>
                  <a:gd name="T10" fmla="*/ 89 w 116"/>
                  <a:gd name="T11" fmla="*/ 42 h 47"/>
                  <a:gd name="T12" fmla="*/ 53 w 116"/>
                  <a:gd name="T13" fmla="*/ 26 h 47"/>
                  <a:gd name="T14" fmla="*/ 12 w 116"/>
                  <a:gd name="T15" fmla="*/ 15 h 47"/>
                  <a:gd name="T16" fmla="*/ 3 w 116"/>
                  <a:gd name="T17" fmla="*/ 0 h 47"/>
                  <a:gd name="T18" fmla="*/ 12 w 116"/>
                  <a:gd name="T19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6" h="47">
                    <a:moveTo>
                      <a:pt x="12" y="0"/>
                    </a:moveTo>
                    <a:cubicBezTo>
                      <a:pt x="26" y="10"/>
                      <a:pt x="41" y="18"/>
                      <a:pt x="59" y="24"/>
                    </a:cubicBezTo>
                    <a:cubicBezTo>
                      <a:pt x="73" y="32"/>
                      <a:pt x="91" y="35"/>
                      <a:pt x="109" y="35"/>
                    </a:cubicBezTo>
                    <a:cubicBezTo>
                      <a:pt x="112" y="36"/>
                      <a:pt x="116" y="38"/>
                      <a:pt x="116" y="42"/>
                    </a:cubicBezTo>
                    <a:cubicBezTo>
                      <a:pt x="111" y="43"/>
                      <a:pt x="107" y="46"/>
                      <a:pt x="102" y="47"/>
                    </a:cubicBezTo>
                    <a:cubicBezTo>
                      <a:pt x="96" y="47"/>
                      <a:pt x="91" y="46"/>
                      <a:pt x="89" y="42"/>
                    </a:cubicBezTo>
                    <a:cubicBezTo>
                      <a:pt x="76" y="39"/>
                      <a:pt x="66" y="31"/>
                      <a:pt x="53" y="26"/>
                    </a:cubicBezTo>
                    <a:cubicBezTo>
                      <a:pt x="40" y="23"/>
                      <a:pt x="23" y="22"/>
                      <a:pt x="12" y="15"/>
                    </a:cubicBezTo>
                    <a:cubicBezTo>
                      <a:pt x="10" y="10"/>
                      <a:pt x="0" y="7"/>
                      <a:pt x="3" y="0"/>
                    </a:cubicBezTo>
                    <a:lnTo>
                      <a:pt x="1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6" name="Freeform 605"/>
              <p:cNvSpPr/>
              <p:nvPr/>
            </p:nvSpPr>
            <p:spPr bwMode="auto">
              <a:xfrm>
                <a:off x="3268" y="3812"/>
                <a:ext cx="103" cy="52"/>
              </a:xfrm>
              <a:custGeom>
                <a:avLst/>
                <a:gdLst>
                  <a:gd name="T0" fmla="*/ 17 w 119"/>
                  <a:gd name="T1" fmla="*/ 56 h 60"/>
                  <a:gd name="T2" fmla="*/ 7 w 119"/>
                  <a:gd name="T3" fmla="*/ 56 h 60"/>
                  <a:gd name="T4" fmla="*/ 25 w 119"/>
                  <a:gd name="T5" fmla="*/ 41 h 60"/>
                  <a:gd name="T6" fmla="*/ 63 w 119"/>
                  <a:gd name="T7" fmla="*/ 31 h 60"/>
                  <a:gd name="T8" fmla="*/ 86 w 119"/>
                  <a:gd name="T9" fmla="*/ 15 h 60"/>
                  <a:gd name="T10" fmla="*/ 116 w 119"/>
                  <a:gd name="T11" fmla="*/ 4 h 60"/>
                  <a:gd name="T12" fmla="*/ 108 w 119"/>
                  <a:gd name="T13" fmla="*/ 20 h 60"/>
                  <a:gd name="T14" fmla="*/ 106 w 119"/>
                  <a:gd name="T15" fmla="*/ 28 h 60"/>
                  <a:gd name="T16" fmla="*/ 73 w 119"/>
                  <a:gd name="T17" fmla="*/ 36 h 60"/>
                  <a:gd name="T18" fmla="*/ 17 w 119"/>
                  <a:gd name="T19" fmla="*/ 56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9" h="60">
                    <a:moveTo>
                      <a:pt x="17" y="56"/>
                    </a:moveTo>
                    <a:cubicBezTo>
                      <a:pt x="13" y="56"/>
                      <a:pt x="9" y="60"/>
                      <a:pt x="7" y="56"/>
                    </a:cubicBezTo>
                    <a:cubicBezTo>
                      <a:pt x="0" y="44"/>
                      <a:pt x="20" y="47"/>
                      <a:pt x="25" y="41"/>
                    </a:cubicBezTo>
                    <a:cubicBezTo>
                      <a:pt x="40" y="40"/>
                      <a:pt x="48" y="31"/>
                      <a:pt x="63" y="31"/>
                    </a:cubicBezTo>
                    <a:cubicBezTo>
                      <a:pt x="71" y="27"/>
                      <a:pt x="83" y="23"/>
                      <a:pt x="86" y="15"/>
                    </a:cubicBezTo>
                    <a:cubicBezTo>
                      <a:pt x="96" y="9"/>
                      <a:pt x="104" y="0"/>
                      <a:pt x="116" y="4"/>
                    </a:cubicBezTo>
                    <a:cubicBezTo>
                      <a:pt x="119" y="11"/>
                      <a:pt x="112" y="15"/>
                      <a:pt x="108" y="20"/>
                    </a:cubicBezTo>
                    <a:cubicBezTo>
                      <a:pt x="104" y="23"/>
                      <a:pt x="109" y="25"/>
                      <a:pt x="106" y="28"/>
                    </a:cubicBezTo>
                    <a:cubicBezTo>
                      <a:pt x="93" y="20"/>
                      <a:pt x="84" y="33"/>
                      <a:pt x="73" y="36"/>
                    </a:cubicBezTo>
                    <a:cubicBezTo>
                      <a:pt x="56" y="47"/>
                      <a:pt x="37" y="52"/>
                      <a:pt x="17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7" name="Freeform 606"/>
              <p:cNvSpPr/>
              <p:nvPr/>
            </p:nvSpPr>
            <p:spPr bwMode="auto">
              <a:xfrm>
                <a:off x="3572" y="3813"/>
                <a:ext cx="30" cy="12"/>
              </a:xfrm>
              <a:custGeom>
                <a:avLst/>
                <a:gdLst>
                  <a:gd name="T0" fmla="*/ 0 w 35"/>
                  <a:gd name="T1" fmla="*/ 7 h 14"/>
                  <a:gd name="T2" fmla="*/ 33 w 35"/>
                  <a:gd name="T3" fmla="*/ 4 h 14"/>
                  <a:gd name="T4" fmla="*/ 31 w 35"/>
                  <a:gd name="T5" fmla="*/ 10 h 14"/>
                  <a:gd name="T6" fmla="*/ 0 w 35"/>
                  <a:gd name="T7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" h="14">
                    <a:moveTo>
                      <a:pt x="0" y="7"/>
                    </a:moveTo>
                    <a:cubicBezTo>
                      <a:pt x="10" y="3"/>
                      <a:pt x="23" y="0"/>
                      <a:pt x="33" y="4"/>
                    </a:cubicBezTo>
                    <a:cubicBezTo>
                      <a:pt x="35" y="6"/>
                      <a:pt x="31" y="8"/>
                      <a:pt x="31" y="10"/>
                    </a:cubicBezTo>
                    <a:cubicBezTo>
                      <a:pt x="21" y="14"/>
                      <a:pt x="8" y="11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6" name="Freeform 608"/>
            <p:cNvSpPr/>
            <p:nvPr/>
          </p:nvSpPr>
          <p:spPr bwMode="auto">
            <a:xfrm>
              <a:off x="4488" y="3818"/>
              <a:ext cx="164" cy="28"/>
            </a:xfrm>
            <a:custGeom>
              <a:avLst/>
              <a:gdLst>
                <a:gd name="T0" fmla="*/ 0 w 190"/>
                <a:gd name="T1" fmla="*/ 2 h 32"/>
                <a:gd name="T2" fmla="*/ 0 w 190"/>
                <a:gd name="T3" fmla="*/ 0 h 32"/>
                <a:gd name="T4" fmla="*/ 75 w 190"/>
                <a:gd name="T5" fmla="*/ 10 h 32"/>
                <a:gd name="T6" fmla="*/ 172 w 190"/>
                <a:gd name="T7" fmla="*/ 18 h 32"/>
                <a:gd name="T8" fmla="*/ 188 w 190"/>
                <a:gd name="T9" fmla="*/ 26 h 32"/>
                <a:gd name="T10" fmla="*/ 180 w 190"/>
                <a:gd name="T11" fmla="*/ 32 h 32"/>
                <a:gd name="T12" fmla="*/ 12 w 190"/>
                <a:gd name="T13" fmla="*/ 8 h 32"/>
                <a:gd name="T14" fmla="*/ 0 w 190"/>
                <a:gd name="T15" fmla="*/ 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0" h="32">
                  <a:moveTo>
                    <a:pt x="0" y="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5" y="2"/>
                    <a:pt x="48" y="9"/>
                    <a:pt x="75" y="10"/>
                  </a:cubicBezTo>
                  <a:cubicBezTo>
                    <a:pt x="106" y="10"/>
                    <a:pt x="142" y="14"/>
                    <a:pt x="172" y="18"/>
                  </a:cubicBezTo>
                  <a:cubicBezTo>
                    <a:pt x="179" y="21"/>
                    <a:pt x="190" y="18"/>
                    <a:pt x="188" y="26"/>
                  </a:cubicBezTo>
                  <a:cubicBezTo>
                    <a:pt x="188" y="30"/>
                    <a:pt x="184" y="32"/>
                    <a:pt x="180" y="32"/>
                  </a:cubicBezTo>
                  <a:cubicBezTo>
                    <a:pt x="126" y="21"/>
                    <a:pt x="65" y="21"/>
                    <a:pt x="12" y="8"/>
                  </a:cubicBezTo>
                  <a:cubicBezTo>
                    <a:pt x="7" y="8"/>
                    <a:pt x="2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609"/>
            <p:cNvSpPr/>
            <p:nvPr/>
          </p:nvSpPr>
          <p:spPr bwMode="auto">
            <a:xfrm>
              <a:off x="3468" y="3824"/>
              <a:ext cx="93" cy="26"/>
            </a:xfrm>
            <a:custGeom>
              <a:avLst/>
              <a:gdLst>
                <a:gd name="T0" fmla="*/ 0 w 107"/>
                <a:gd name="T1" fmla="*/ 27 h 30"/>
                <a:gd name="T2" fmla="*/ 2 w 107"/>
                <a:gd name="T3" fmla="*/ 20 h 30"/>
                <a:gd name="T4" fmla="*/ 36 w 107"/>
                <a:gd name="T5" fmla="*/ 11 h 30"/>
                <a:gd name="T6" fmla="*/ 106 w 107"/>
                <a:gd name="T7" fmla="*/ 7 h 30"/>
                <a:gd name="T8" fmla="*/ 104 w 107"/>
                <a:gd name="T9" fmla="*/ 15 h 30"/>
                <a:gd name="T10" fmla="*/ 27 w 107"/>
                <a:gd name="T11" fmla="*/ 23 h 30"/>
                <a:gd name="T12" fmla="*/ 0 w 107"/>
                <a:gd name="T13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30">
                  <a:moveTo>
                    <a:pt x="0" y="27"/>
                  </a:moveTo>
                  <a:cubicBezTo>
                    <a:pt x="0" y="24"/>
                    <a:pt x="2" y="23"/>
                    <a:pt x="2" y="20"/>
                  </a:cubicBezTo>
                  <a:cubicBezTo>
                    <a:pt x="13" y="18"/>
                    <a:pt x="25" y="14"/>
                    <a:pt x="36" y="11"/>
                  </a:cubicBezTo>
                  <a:cubicBezTo>
                    <a:pt x="56" y="2"/>
                    <a:pt x="83" y="0"/>
                    <a:pt x="106" y="7"/>
                  </a:cubicBezTo>
                  <a:cubicBezTo>
                    <a:pt x="107" y="8"/>
                    <a:pt x="106" y="12"/>
                    <a:pt x="104" y="15"/>
                  </a:cubicBezTo>
                  <a:cubicBezTo>
                    <a:pt x="79" y="20"/>
                    <a:pt x="51" y="15"/>
                    <a:pt x="27" y="23"/>
                  </a:cubicBezTo>
                  <a:cubicBezTo>
                    <a:pt x="18" y="24"/>
                    <a:pt x="8" y="30"/>
                    <a:pt x="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610"/>
            <p:cNvSpPr/>
            <p:nvPr/>
          </p:nvSpPr>
          <p:spPr bwMode="auto">
            <a:xfrm>
              <a:off x="2659" y="3825"/>
              <a:ext cx="28" cy="21"/>
            </a:xfrm>
            <a:custGeom>
              <a:avLst/>
              <a:gdLst>
                <a:gd name="T0" fmla="*/ 31 w 33"/>
                <a:gd name="T1" fmla="*/ 4 h 24"/>
                <a:gd name="T2" fmla="*/ 28 w 33"/>
                <a:gd name="T3" fmla="*/ 10 h 24"/>
                <a:gd name="T4" fmla="*/ 3 w 33"/>
                <a:gd name="T5" fmla="*/ 24 h 24"/>
                <a:gd name="T6" fmla="*/ 0 w 33"/>
                <a:gd name="T7" fmla="*/ 18 h 24"/>
                <a:gd name="T8" fmla="*/ 20 w 33"/>
                <a:gd name="T9" fmla="*/ 4 h 24"/>
                <a:gd name="T10" fmla="*/ 31 w 33"/>
                <a:gd name="T11" fmla="*/ 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24">
                  <a:moveTo>
                    <a:pt x="31" y="4"/>
                  </a:moveTo>
                  <a:cubicBezTo>
                    <a:pt x="33" y="6"/>
                    <a:pt x="29" y="8"/>
                    <a:pt x="28" y="10"/>
                  </a:cubicBezTo>
                  <a:cubicBezTo>
                    <a:pt x="18" y="13"/>
                    <a:pt x="10" y="17"/>
                    <a:pt x="3" y="24"/>
                  </a:cubicBezTo>
                  <a:cubicBezTo>
                    <a:pt x="1" y="22"/>
                    <a:pt x="0" y="21"/>
                    <a:pt x="0" y="18"/>
                  </a:cubicBezTo>
                  <a:cubicBezTo>
                    <a:pt x="5" y="13"/>
                    <a:pt x="13" y="9"/>
                    <a:pt x="20" y="4"/>
                  </a:cubicBezTo>
                  <a:cubicBezTo>
                    <a:pt x="24" y="5"/>
                    <a:pt x="28" y="0"/>
                    <a:pt x="3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611"/>
            <p:cNvSpPr/>
            <p:nvPr/>
          </p:nvSpPr>
          <p:spPr bwMode="auto">
            <a:xfrm>
              <a:off x="5168" y="3826"/>
              <a:ext cx="23" cy="11"/>
            </a:xfrm>
            <a:custGeom>
              <a:avLst/>
              <a:gdLst>
                <a:gd name="T0" fmla="*/ 25 w 26"/>
                <a:gd name="T1" fmla="*/ 12 h 12"/>
                <a:gd name="T2" fmla="*/ 0 w 26"/>
                <a:gd name="T3" fmla="*/ 5 h 12"/>
                <a:gd name="T4" fmla="*/ 25 w 26"/>
                <a:gd name="T5" fmla="*/ 8 h 12"/>
                <a:gd name="T6" fmla="*/ 25 w 26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12">
                  <a:moveTo>
                    <a:pt x="25" y="12"/>
                  </a:moveTo>
                  <a:cubicBezTo>
                    <a:pt x="15" y="12"/>
                    <a:pt x="5" y="9"/>
                    <a:pt x="0" y="5"/>
                  </a:cubicBezTo>
                  <a:cubicBezTo>
                    <a:pt x="8" y="0"/>
                    <a:pt x="16" y="7"/>
                    <a:pt x="25" y="8"/>
                  </a:cubicBezTo>
                  <a:cubicBezTo>
                    <a:pt x="25" y="9"/>
                    <a:pt x="26" y="11"/>
                    <a:pt x="2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612"/>
            <p:cNvSpPr/>
            <p:nvPr/>
          </p:nvSpPr>
          <p:spPr bwMode="auto">
            <a:xfrm>
              <a:off x="2919" y="3830"/>
              <a:ext cx="148" cy="48"/>
            </a:xfrm>
            <a:custGeom>
              <a:avLst/>
              <a:gdLst>
                <a:gd name="T0" fmla="*/ 61 w 171"/>
                <a:gd name="T1" fmla="*/ 35 h 56"/>
                <a:gd name="T2" fmla="*/ 160 w 171"/>
                <a:gd name="T3" fmla="*/ 0 h 56"/>
                <a:gd name="T4" fmla="*/ 170 w 171"/>
                <a:gd name="T5" fmla="*/ 9 h 56"/>
                <a:gd name="T6" fmla="*/ 150 w 171"/>
                <a:gd name="T7" fmla="*/ 13 h 56"/>
                <a:gd name="T8" fmla="*/ 26 w 171"/>
                <a:gd name="T9" fmla="*/ 51 h 56"/>
                <a:gd name="T10" fmla="*/ 0 w 171"/>
                <a:gd name="T11" fmla="*/ 52 h 56"/>
                <a:gd name="T12" fmla="*/ 0 w 171"/>
                <a:gd name="T13" fmla="*/ 50 h 56"/>
                <a:gd name="T14" fmla="*/ 7 w 171"/>
                <a:gd name="T15" fmla="*/ 44 h 56"/>
                <a:gd name="T16" fmla="*/ 61 w 171"/>
                <a:gd name="T17" fmla="*/ 3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1" h="56">
                  <a:moveTo>
                    <a:pt x="61" y="35"/>
                  </a:moveTo>
                  <a:cubicBezTo>
                    <a:pt x="94" y="23"/>
                    <a:pt x="125" y="9"/>
                    <a:pt x="160" y="0"/>
                  </a:cubicBezTo>
                  <a:cubicBezTo>
                    <a:pt x="163" y="4"/>
                    <a:pt x="171" y="4"/>
                    <a:pt x="170" y="9"/>
                  </a:cubicBezTo>
                  <a:cubicBezTo>
                    <a:pt x="163" y="11"/>
                    <a:pt x="157" y="16"/>
                    <a:pt x="150" y="13"/>
                  </a:cubicBezTo>
                  <a:cubicBezTo>
                    <a:pt x="112" y="31"/>
                    <a:pt x="71" y="44"/>
                    <a:pt x="26" y="51"/>
                  </a:cubicBezTo>
                  <a:cubicBezTo>
                    <a:pt x="20" y="56"/>
                    <a:pt x="8" y="54"/>
                    <a:pt x="0" y="52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2" y="47"/>
                    <a:pt x="5" y="46"/>
                    <a:pt x="7" y="44"/>
                  </a:cubicBezTo>
                  <a:cubicBezTo>
                    <a:pt x="28" y="50"/>
                    <a:pt x="43" y="36"/>
                    <a:pt x="61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Rectangle 613"/>
            <p:cNvSpPr>
              <a:spLocks noChangeArrowheads="1"/>
            </p:cNvSpPr>
            <p:nvPr/>
          </p:nvSpPr>
          <p:spPr bwMode="auto">
            <a:xfrm>
              <a:off x="2750" y="3829"/>
              <a:ext cx="2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614"/>
            <p:cNvSpPr/>
            <p:nvPr/>
          </p:nvSpPr>
          <p:spPr bwMode="auto">
            <a:xfrm>
              <a:off x="3722" y="3831"/>
              <a:ext cx="125" cy="58"/>
            </a:xfrm>
            <a:custGeom>
              <a:avLst/>
              <a:gdLst>
                <a:gd name="T0" fmla="*/ 50 w 144"/>
                <a:gd name="T1" fmla="*/ 19 h 67"/>
                <a:gd name="T2" fmla="*/ 86 w 144"/>
                <a:gd name="T3" fmla="*/ 35 h 67"/>
                <a:gd name="T4" fmla="*/ 142 w 144"/>
                <a:gd name="T5" fmla="*/ 47 h 67"/>
                <a:gd name="T6" fmla="*/ 137 w 144"/>
                <a:gd name="T7" fmla="*/ 55 h 67"/>
                <a:gd name="T8" fmla="*/ 106 w 144"/>
                <a:gd name="T9" fmla="*/ 53 h 67"/>
                <a:gd name="T10" fmla="*/ 35 w 144"/>
                <a:gd name="T11" fmla="*/ 23 h 67"/>
                <a:gd name="T12" fmla="*/ 0 w 144"/>
                <a:gd name="T13" fmla="*/ 6 h 67"/>
                <a:gd name="T14" fmla="*/ 3 w 144"/>
                <a:gd name="T15" fmla="*/ 3 h 67"/>
                <a:gd name="T16" fmla="*/ 50 w 144"/>
                <a:gd name="T17" fmla="*/ 19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4" h="67">
                  <a:moveTo>
                    <a:pt x="50" y="19"/>
                  </a:moveTo>
                  <a:cubicBezTo>
                    <a:pt x="63" y="25"/>
                    <a:pt x="69" y="35"/>
                    <a:pt x="86" y="35"/>
                  </a:cubicBezTo>
                  <a:cubicBezTo>
                    <a:pt x="101" y="47"/>
                    <a:pt x="125" y="37"/>
                    <a:pt x="142" y="47"/>
                  </a:cubicBezTo>
                  <a:cubicBezTo>
                    <a:pt x="144" y="50"/>
                    <a:pt x="140" y="53"/>
                    <a:pt x="137" y="55"/>
                  </a:cubicBezTo>
                  <a:cubicBezTo>
                    <a:pt x="125" y="53"/>
                    <a:pt x="112" y="67"/>
                    <a:pt x="106" y="53"/>
                  </a:cubicBezTo>
                  <a:cubicBezTo>
                    <a:pt x="79" y="46"/>
                    <a:pt x="55" y="39"/>
                    <a:pt x="35" y="23"/>
                  </a:cubicBezTo>
                  <a:cubicBezTo>
                    <a:pt x="25" y="15"/>
                    <a:pt x="7" y="16"/>
                    <a:pt x="0" y="6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2" y="0"/>
                    <a:pt x="33" y="15"/>
                    <a:pt x="5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615"/>
            <p:cNvSpPr/>
            <p:nvPr/>
          </p:nvSpPr>
          <p:spPr bwMode="auto">
            <a:xfrm>
              <a:off x="2575" y="3844"/>
              <a:ext cx="27" cy="26"/>
            </a:xfrm>
            <a:custGeom>
              <a:avLst/>
              <a:gdLst>
                <a:gd name="T0" fmla="*/ 0 w 31"/>
                <a:gd name="T1" fmla="*/ 19 h 30"/>
                <a:gd name="T2" fmla="*/ 17 w 31"/>
                <a:gd name="T3" fmla="*/ 4 h 30"/>
                <a:gd name="T4" fmla="*/ 28 w 31"/>
                <a:gd name="T5" fmla="*/ 4 h 30"/>
                <a:gd name="T6" fmla="*/ 22 w 31"/>
                <a:gd name="T7" fmla="*/ 16 h 30"/>
                <a:gd name="T8" fmla="*/ 0 w 31"/>
                <a:gd name="T9" fmla="*/ 1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0">
                  <a:moveTo>
                    <a:pt x="0" y="19"/>
                  </a:moveTo>
                  <a:cubicBezTo>
                    <a:pt x="8" y="16"/>
                    <a:pt x="10" y="8"/>
                    <a:pt x="17" y="4"/>
                  </a:cubicBezTo>
                  <a:cubicBezTo>
                    <a:pt x="20" y="4"/>
                    <a:pt x="25" y="0"/>
                    <a:pt x="28" y="4"/>
                  </a:cubicBezTo>
                  <a:cubicBezTo>
                    <a:pt x="31" y="11"/>
                    <a:pt x="23" y="11"/>
                    <a:pt x="22" y="16"/>
                  </a:cubicBezTo>
                  <a:cubicBezTo>
                    <a:pt x="12" y="14"/>
                    <a:pt x="5" y="30"/>
                    <a:pt x="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616"/>
            <p:cNvSpPr/>
            <p:nvPr/>
          </p:nvSpPr>
          <p:spPr bwMode="auto">
            <a:xfrm>
              <a:off x="3576" y="3844"/>
              <a:ext cx="49" cy="19"/>
            </a:xfrm>
            <a:custGeom>
              <a:avLst/>
              <a:gdLst>
                <a:gd name="T0" fmla="*/ 54 w 56"/>
                <a:gd name="T1" fmla="*/ 5 h 22"/>
                <a:gd name="T2" fmla="*/ 51 w 56"/>
                <a:gd name="T3" fmla="*/ 14 h 22"/>
                <a:gd name="T4" fmla="*/ 3 w 56"/>
                <a:gd name="T5" fmla="*/ 18 h 22"/>
                <a:gd name="T6" fmla="*/ 8 w 56"/>
                <a:gd name="T7" fmla="*/ 10 h 22"/>
                <a:gd name="T8" fmla="*/ 54 w 56"/>
                <a:gd name="T9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22">
                  <a:moveTo>
                    <a:pt x="54" y="5"/>
                  </a:moveTo>
                  <a:cubicBezTo>
                    <a:pt x="56" y="8"/>
                    <a:pt x="54" y="12"/>
                    <a:pt x="51" y="14"/>
                  </a:cubicBezTo>
                  <a:cubicBezTo>
                    <a:pt x="35" y="12"/>
                    <a:pt x="18" y="22"/>
                    <a:pt x="3" y="18"/>
                  </a:cubicBezTo>
                  <a:cubicBezTo>
                    <a:pt x="0" y="15"/>
                    <a:pt x="3" y="11"/>
                    <a:pt x="8" y="10"/>
                  </a:cubicBezTo>
                  <a:cubicBezTo>
                    <a:pt x="23" y="8"/>
                    <a:pt x="40" y="0"/>
                    <a:pt x="5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617"/>
            <p:cNvSpPr/>
            <p:nvPr/>
          </p:nvSpPr>
          <p:spPr bwMode="auto">
            <a:xfrm>
              <a:off x="2580" y="3850"/>
              <a:ext cx="48" cy="21"/>
            </a:xfrm>
            <a:custGeom>
              <a:avLst/>
              <a:gdLst>
                <a:gd name="T0" fmla="*/ 3 w 56"/>
                <a:gd name="T1" fmla="*/ 17 h 25"/>
                <a:gd name="T2" fmla="*/ 8 w 56"/>
                <a:gd name="T3" fmla="*/ 17 h 25"/>
                <a:gd name="T4" fmla="*/ 30 w 56"/>
                <a:gd name="T5" fmla="*/ 11 h 25"/>
                <a:gd name="T6" fmla="*/ 48 w 56"/>
                <a:gd name="T7" fmla="*/ 1 h 25"/>
                <a:gd name="T8" fmla="*/ 53 w 56"/>
                <a:gd name="T9" fmla="*/ 7 h 25"/>
                <a:gd name="T10" fmla="*/ 3 w 56"/>
                <a:gd name="T11" fmla="*/ 25 h 25"/>
                <a:gd name="T12" fmla="*/ 3 w 56"/>
                <a:gd name="T13" fmla="*/ 17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25">
                  <a:moveTo>
                    <a:pt x="3" y="17"/>
                  </a:moveTo>
                  <a:cubicBezTo>
                    <a:pt x="8" y="17"/>
                    <a:pt x="8" y="17"/>
                    <a:pt x="8" y="17"/>
                  </a:cubicBezTo>
                  <a:cubicBezTo>
                    <a:pt x="17" y="21"/>
                    <a:pt x="22" y="12"/>
                    <a:pt x="30" y="11"/>
                  </a:cubicBezTo>
                  <a:cubicBezTo>
                    <a:pt x="33" y="7"/>
                    <a:pt x="40" y="0"/>
                    <a:pt x="48" y="1"/>
                  </a:cubicBezTo>
                  <a:cubicBezTo>
                    <a:pt x="50" y="3"/>
                    <a:pt x="56" y="3"/>
                    <a:pt x="53" y="7"/>
                  </a:cubicBezTo>
                  <a:cubicBezTo>
                    <a:pt x="38" y="15"/>
                    <a:pt x="22" y="23"/>
                    <a:pt x="3" y="25"/>
                  </a:cubicBezTo>
                  <a:cubicBezTo>
                    <a:pt x="0" y="23"/>
                    <a:pt x="10" y="20"/>
                    <a:pt x="3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618"/>
            <p:cNvSpPr/>
            <p:nvPr/>
          </p:nvSpPr>
          <p:spPr bwMode="auto">
            <a:xfrm>
              <a:off x="5014" y="3850"/>
              <a:ext cx="9" cy="9"/>
            </a:xfrm>
            <a:custGeom>
              <a:avLst/>
              <a:gdLst>
                <a:gd name="T0" fmla="*/ 0 w 10"/>
                <a:gd name="T1" fmla="*/ 8 h 11"/>
                <a:gd name="T2" fmla="*/ 9 w 10"/>
                <a:gd name="T3" fmla="*/ 3 h 11"/>
                <a:gd name="T4" fmla="*/ 7 w 10"/>
                <a:gd name="T5" fmla="*/ 9 h 11"/>
                <a:gd name="T6" fmla="*/ 0 w 10"/>
                <a:gd name="T7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1">
                  <a:moveTo>
                    <a:pt x="0" y="8"/>
                  </a:moveTo>
                  <a:cubicBezTo>
                    <a:pt x="2" y="5"/>
                    <a:pt x="4" y="0"/>
                    <a:pt x="9" y="3"/>
                  </a:cubicBezTo>
                  <a:cubicBezTo>
                    <a:pt x="10" y="4"/>
                    <a:pt x="9" y="7"/>
                    <a:pt x="7" y="9"/>
                  </a:cubicBezTo>
                  <a:cubicBezTo>
                    <a:pt x="5" y="9"/>
                    <a:pt x="0" y="11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619"/>
            <p:cNvSpPr/>
            <p:nvPr/>
          </p:nvSpPr>
          <p:spPr bwMode="auto">
            <a:xfrm>
              <a:off x="2925" y="3851"/>
              <a:ext cx="622" cy="168"/>
            </a:xfrm>
            <a:custGeom>
              <a:avLst/>
              <a:gdLst>
                <a:gd name="T0" fmla="*/ 23 w 717"/>
                <a:gd name="T1" fmla="*/ 188 h 194"/>
                <a:gd name="T2" fmla="*/ 6 w 717"/>
                <a:gd name="T3" fmla="*/ 184 h 194"/>
                <a:gd name="T4" fmla="*/ 1 w 717"/>
                <a:gd name="T5" fmla="*/ 178 h 194"/>
                <a:gd name="T6" fmla="*/ 14 w 717"/>
                <a:gd name="T7" fmla="*/ 174 h 194"/>
                <a:gd name="T8" fmla="*/ 49 w 717"/>
                <a:gd name="T9" fmla="*/ 161 h 194"/>
                <a:gd name="T10" fmla="*/ 79 w 717"/>
                <a:gd name="T11" fmla="*/ 151 h 194"/>
                <a:gd name="T12" fmla="*/ 163 w 717"/>
                <a:gd name="T13" fmla="*/ 125 h 194"/>
                <a:gd name="T14" fmla="*/ 181 w 717"/>
                <a:gd name="T15" fmla="*/ 123 h 194"/>
                <a:gd name="T16" fmla="*/ 188 w 717"/>
                <a:gd name="T17" fmla="*/ 119 h 194"/>
                <a:gd name="T18" fmla="*/ 240 w 717"/>
                <a:gd name="T19" fmla="*/ 113 h 194"/>
                <a:gd name="T20" fmla="*/ 290 w 717"/>
                <a:gd name="T21" fmla="*/ 110 h 194"/>
                <a:gd name="T22" fmla="*/ 319 w 717"/>
                <a:gd name="T23" fmla="*/ 103 h 194"/>
                <a:gd name="T24" fmla="*/ 366 w 717"/>
                <a:gd name="T25" fmla="*/ 86 h 194"/>
                <a:gd name="T26" fmla="*/ 364 w 717"/>
                <a:gd name="T27" fmla="*/ 78 h 194"/>
                <a:gd name="T28" fmla="*/ 354 w 717"/>
                <a:gd name="T29" fmla="*/ 82 h 194"/>
                <a:gd name="T30" fmla="*/ 288 w 717"/>
                <a:gd name="T31" fmla="*/ 103 h 194"/>
                <a:gd name="T32" fmla="*/ 253 w 717"/>
                <a:gd name="T33" fmla="*/ 110 h 194"/>
                <a:gd name="T34" fmla="*/ 253 w 717"/>
                <a:gd name="T35" fmla="*/ 103 h 194"/>
                <a:gd name="T36" fmla="*/ 306 w 717"/>
                <a:gd name="T37" fmla="*/ 87 h 194"/>
                <a:gd name="T38" fmla="*/ 348 w 717"/>
                <a:gd name="T39" fmla="*/ 71 h 194"/>
                <a:gd name="T40" fmla="*/ 367 w 717"/>
                <a:gd name="T41" fmla="*/ 78 h 194"/>
                <a:gd name="T42" fmla="*/ 389 w 717"/>
                <a:gd name="T43" fmla="*/ 75 h 194"/>
                <a:gd name="T44" fmla="*/ 405 w 717"/>
                <a:gd name="T45" fmla="*/ 68 h 194"/>
                <a:gd name="T46" fmla="*/ 461 w 717"/>
                <a:gd name="T47" fmla="*/ 39 h 194"/>
                <a:gd name="T48" fmla="*/ 471 w 717"/>
                <a:gd name="T49" fmla="*/ 46 h 194"/>
                <a:gd name="T50" fmla="*/ 428 w 717"/>
                <a:gd name="T51" fmla="*/ 67 h 194"/>
                <a:gd name="T52" fmla="*/ 430 w 717"/>
                <a:gd name="T53" fmla="*/ 68 h 194"/>
                <a:gd name="T54" fmla="*/ 488 w 717"/>
                <a:gd name="T55" fmla="*/ 64 h 194"/>
                <a:gd name="T56" fmla="*/ 587 w 717"/>
                <a:gd name="T57" fmla="*/ 50 h 194"/>
                <a:gd name="T58" fmla="*/ 616 w 717"/>
                <a:gd name="T59" fmla="*/ 26 h 194"/>
                <a:gd name="T60" fmla="*/ 628 w 717"/>
                <a:gd name="T61" fmla="*/ 20 h 194"/>
                <a:gd name="T62" fmla="*/ 625 w 717"/>
                <a:gd name="T63" fmla="*/ 16 h 194"/>
                <a:gd name="T64" fmla="*/ 626 w 717"/>
                <a:gd name="T65" fmla="*/ 3 h 194"/>
                <a:gd name="T66" fmla="*/ 636 w 717"/>
                <a:gd name="T67" fmla="*/ 2 h 194"/>
                <a:gd name="T68" fmla="*/ 709 w 717"/>
                <a:gd name="T69" fmla="*/ 8 h 194"/>
                <a:gd name="T70" fmla="*/ 715 w 717"/>
                <a:gd name="T71" fmla="*/ 16 h 194"/>
                <a:gd name="T72" fmla="*/ 697 w 717"/>
                <a:gd name="T73" fmla="*/ 20 h 194"/>
                <a:gd name="T74" fmla="*/ 654 w 717"/>
                <a:gd name="T75" fmla="*/ 26 h 194"/>
                <a:gd name="T76" fmla="*/ 613 w 717"/>
                <a:gd name="T77" fmla="*/ 48 h 194"/>
                <a:gd name="T78" fmla="*/ 580 w 717"/>
                <a:gd name="T79" fmla="*/ 68 h 194"/>
                <a:gd name="T80" fmla="*/ 524 w 717"/>
                <a:gd name="T81" fmla="*/ 67 h 194"/>
                <a:gd name="T82" fmla="*/ 474 w 717"/>
                <a:gd name="T83" fmla="*/ 87 h 194"/>
                <a:gd name="T84" fmla="*/ 438 w 717"/>
                <a:gd name="T85" fmla="*/ 89 h 194"/>
                <a:gd name="T86" fmla="*/ 385 w 717"/>
                <a:gd name="T87" fmla="*/ 94 h 194"/>
                <a:gd name="T88" fmla="*/ 357 w 717"/>
                <a:gd name="T89" fmla="*/ 110 h 194"/>
                <a:gd name="T90" fmla="*/ 306 w 717"/>
                <a:gd name="T91" fmla="*/ 123 h 194"/>
                <a:gd name="T92" fmla="*/ 296 w 717"/>
                <a:gd name="T93" fmla="*/ 125 h 194"/>
                <a:gd name="T94" fmla="*/ 270 w 717"/>
                <a:gd name="T95" fmla="*/ 130 h 194"/>
                <a:gd name="T96" fmla="*/ 239 w 717"/>
                <a:gd name="T97" fmla="*/ 131 h 194"/>
                <a:gd name="T98" fmla="*/ 222 w 717"/>
                <a:gd name="T99" fmla="*/ 130 h 194"/>
                <a:gd name="T100" fmla="*/ 192 w 717"/>
                <a:gd name="T101" fmla="*/ 135 h 194"/>
                <a:gd name="T102" fmla="*/ 164 w 717"/>
                <a:gd name="T103" fmla="*/ 141 h 194"/>
                <a:gd name="T104" fmla="*/ 145 w 717"/>
                <a:gd name="T105" fmla="*/ 151 h 194"/>
                <a:gd name="T106" fmla="*/ 115 w 717"/>
                <a:gd name="T107" fmla="*/ 153 h 194"/>
                <a:gd name="T108" fmla="*/ 98 w 717"/>
                <a:gd name="T109" fmla="*/ 161 h 194"/>
                <a:gd name="T110" fmla="*/ 79 w 717"/>
                <a:gd name="T111" fmla="*/ 167 h 194"/>
                <a:gd name="T112" fmla="*/ 56 w 717"/>
                <a:gd name="T113" fmla="*/ 173 h 194"/>
                <a:gd name="T114" fmla="*/ 23 w 717"/>
                <a:gd name="T115" fmla="*/ 188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17" h="194">
                  <a:moveTo>
                    <a:pt x="23" y="188"/>
                  </a:moveTo>
                  <a:cubicBezTo>
                    <a:pt x="13" y="194"/>
                    <a:pt x="16" y="180"/>
                    <a:pt x="6" y="184"/>
                  </a:cubicBezTo>
                  <a:cubicBezTo>
                    <a:pt x="3" y="182"/>
                    <a:pt x="0" y="181"/>
                    <a:pt x="1" y="178"/>
                  </a:cubicBezTo>
                  <a:cubicBezTo>
                    <a:pt x="6" y="177"/>
                    <a:pt x="9" y="174"/>
                    <a:pt x="14" y="174"/>
                  </a:cubicBezTo>
                  <a:cubicBezTo>
                    <a:pt x="24" y="166"/>
                    <a:pt x="39" y="167"/>
                    <a:pt x="49" y="161"/>
                  </a:cubicBezTo>
                  <a:cubicBezTo>
                    <a:pt x="59" y="161"/>
                    <a:pt x="69" y="154"/>
                    <a:pt x="79" y="151"/>
                  </a:cubicBezTo>
                  <a:cubicBezTo>
                    <a:pt x="107" y="143"/>
                    <a:pt x="133" y="131"/>
                    <a:pt x="163" y="125"/>
                  </a:cubicBezTo>
                  <a:cubicBezTo>
                    <a:pt x="168" y="122"/>
                    <a:pt x="176" y="122"/>
                    <a:pt x="181" y="123"/>
                  </a:cubicBezTo>
                  <a:cubicBezTo>
                    <a:pt x="184" y="126"/>
                    <a:pt x="186" y="121"/>
                    <a:pt x="188" y="119"/>
                  </a:cubicBezTo>
                  <a:cubicBezTo>
                    <a:pt x="204" y="114"/>
                    <a:pt x="222" y="111"/>
                    <a:pt x="240" y="113"/>
                  </a:cubicBezTo>
                  <a:cubicBezTo>
                    <a:pt x="258" y="117"/>
                    <a:pt x="273" y="114"/>
                    <a:pt x="290" y="110"/>
                  </a:cubicBezTo>
                  <a:cubicBezTo>
                    <a:pt x="298" y="106"/>
                    <a:pt x="311" y="107"/>
                    <a:pt x="319" y="103"/>
                  </a:cubicBezTo>
                  <a:cubicBezTo>
                    <a:pt x="336" y="98"/>
                    <a:pt x="351" y="94"/>
                    <a:pt x="366" y="86"/>
                  </a:cubicBezTo>
                  <a:cubicBezTo>
                    <a:pt x="366" y="83"/>
                    <a:pt x="367" y="79"/>
                    <a:pt x="364" y="78"/>
                  </a:cubicBezTo>
                  <a:cubicBezTo>
                    <a:pt x="354" y="82"/>
                    <a:pt x="354" y="82"/>
                    <a:pt x="354" y="82"/>
                  </a:cubicBezTo>
                  <a:cubicBezTo>
                    <a:pt x="334" y="90"/>
                    <a:pt x="313" y="101"/>
                    <a:pt x="288" y="103"/>
                  </a:cubicBezTo>
                  <a:cubicBezTo>
                    <a:pt x="275" y="103"/>
                    <a:pt x="267" y="114"/>
                    <a:pt x="253" y="110"/>
                  </a:cubicBezTo>
                  <a:cubicBezTo>
                    <a:pt x="252" y="107"/>
                    <a:pt x="252" y="105"/>
                    <a:pt x="253" y="103"/>
                  </a:cubicBezTo>
                  <a:cubicBezTo>
                    <a:pt x="273" y="101"/>
                    <a:pt x="290" y="95"/>
                    <a:pt x="306" y="87"/>
                  </a:cubicBezTo>
                  <a:cubicBezTo>
                    <a:pt x="319" y="81"/>
                    <a:pt x="334" y="76"/>
                    <a:pt x="348" y="71"/>
                  </a:cubicBezTo>
                  <a:cubicBezTo>
                    <a:pt x="356" y="68"/>
                    <a:pt x="362" y="73"/>
                    <a:pt x="367" y="78"/>
                  </a:cubicBezTo>
                  <a:cubicBezTo>
                    <a:pt x="371" y="70"/>
                    <a:pt x="382" y="75"/>
                    <a:pt x="389" y="75"/>
                  </a:cubicBezTo>
                  <a:cubicBezTo>
                    <a:pt x="394" y="73"/>
                    <a:pt x="399" y="67"/>
                    <a:pt x="405" y="68"/>
                  </a:cubicBezTo>
                  <a:cubicBezTo>
                    <a:pt x="427" y="63"/>
                    <a:pt x="441" y="48"/>
                    <a:pt x="461" y="39"/>
                  </a:cubicBezTo>
                  <a:cubicBezTo>
                    <a:pt x="466" y="39"/>
                    <a:pt x="471" y="42"/>
                    <a:pt x="471" y="46"/>
                  </a:cubicBezTo>
                  <a:cubicBezTo>
                    <a:pt x="460" y="56"/>
                    <a:pt x="443" y="60"/>
                    <a:pt x="428" y="67"/>
                  </a:cubicBezTo>
                  <a:cubicBezTo>
                    <a:pt x="430" y="68"/>
                    <a:pt x="430" y="68"/>
                    <a:pt x="430" y="68"/>
                  </a:cubicBezTo>
                  <a:cubicBezTo>
                    <a:pt x="448" y="75"/>
                    <a:pt x="471" y="73"/>
                    <a:pt x="488" y="64"/>
                  </a:cubicBezTo>
                  <a:cubicBezTo>
                    <a:pt x="511" y="35"/>
                    <a:pt x="554" y="60"/>
                    <a:pt x="587" y="50"/>
                  </a:cubicBezTo>
                  <a:cubicBezTo>
                    <a:pt x="597" y="40"/>
                    <a:pt x="605" y="32"/>
                    <a:pt x="616" y="26"/>
                  </a:cubicBezTo>
                  <a:cubicBezTo>
                    <a:pt x="620" y="23"/>
                    <a:pt x="625" y="23"/>
                    <a:pt x="628" y="20"/>
                  </a:cubicBezTo>
                  <a:cubicBezTo>
                    <a:pt x="633" y="19"/>
                    <a:pt x="626" y="18"/>
                    <a:pt x="625" y="16"/>
                  </a:cubicBezTo>
                  <a:cubicBezTo>
                    <a:pt x="621" y="12"/>
                    <a:pt x="623" y="8"/>
                    <a:pt x="626" y="3"/>
                  </a:cubicBezTo>
                  <a:cubicBezTo>
                    <a:pt x="628" y="0"/>
                    <a:pt x="633" y="3"/>
                    <a:pt x="636" y="2"/>
                  </a:cubicBezTo>
                  <a:cubicBezTo>
                    <a:pt x="662" y="3"/>
                    <a:pt x="684" y="7"/>
                    <a:pt x="709" y="8"/>
                  </a:cubicBezTo>
                  <a:cubicBezTo>
                    <a:pt x="712" y="11"/>
                    <a:pt x="717" y="12"/>
                    <a:pt x="715" y="16"/>
                  </a:cubicBezTo>
                  <a:cubicBezTo>
                    <a:pt x="710" y="20"/>
                    <a:pt x="704" y="19"/>
                    <a:pt x="697" y="20"/>
                  </a:cubicBezTo>
                  <a:cubicBezTo>
                    <a:pt x="686" y="30"/>
                    <a:pt x="669" y="23"/>
                    <a:pt x="654" y="26"/>
                  </a:cubicBezTo>
                  <a:cubicBezTo>
                    <a:pt x="639" y="32"/>
                    <a:pt x="630" y="44"/>
                    <a:pt x="613" y="48"/>
                  </a:cubicBezTo>
                  <a:cubicBezTo>
                    <a:pt x="608" y="59"/>
                    <a:pt x="593" y="64"/>
                    <a:pt x="580" y="68"/>
                  </a:cubicBezTo>
                  <a:cubicBezTo>
                    <a:pt x="562" y="64"/>
                    <a:pt x="542" y="66"/>
                    <a:pt x="524" y="67"/>
                  </a:cubicBezTo>
                  <a:cubicBezTo>
                    <a:pt x="506" y="71"/>
                    <a:pt x="489" y="81"/>
                    <a:pt x="474" y="87"/>
                  </a:cubicBezTo>
                  <a:cubicBezTo>
                    <a:pt x="463" y="91"/>
                    <a:pt x="451" y="94"/>
                    <a:pt x="438" y="89"/>
                  </a:cubicBezTo>
                  <a:cubicBezTo>
                    <a:pt x="420" y="82"/>
                    <a:pt x="405" y="94"/>
                    <a:pt x="385" y="94"/>
                  </a:cubicBezTo>
                  <a:cubicBezTo>
                    <a:pt x="379" y="102"/>
                    <a:pt x="366" y="102"/>
                    <a:pt x="357" y="110"/>
                  </a:cubicBezTo>
                  <a:cubicBezTo>
                    <a:pt x="341" y="111"/>
                    <a:pt x="323" y="118"/>
                    <a:pt x="306" y="123"/>
                  </a:cubicBezTo>
                  <a:cubicBezTo>
                    <a:pt x="303" y="122"/>
                    <a:pt x="298" y="123"/>
                    <a:pt x="296" y="125"/>
                  </a:cubicBezTo>
                  <a:cubicBezTo>
                    <a:pt x="286" y="123"/>
                    <a:pt x="280" y="130"/>
                    <a:pt x="270" y="130"/>
                  </a:cubicBezTo>
                  <a:cubicBezTo>
                    <a:pt x="258" y="138"/>
                    <a:pt x="249" y="122"/>
                    <a:pt x="239" y="131"/>
                  </a:cubicBezTo>
                  <a:cubicBezTo>
                    <a:pt x="234" y="125"/>
                    <a:pt x="229" y="127"/>
                    <a:pt x="222" y="130"/>
                  </a:cubicBezTo>
                  <a:cubicBezTo>
                    <a:pt x="211" y="125"/>
                    <a:pt x="204" y="135"/>
                    <a:pt x="192" y="135"/>
                  </a:cubicBezTo>
                  <a:cubicBezTo>
                    <a:pt x="184" y="138"/>
                    <a:pt x="174" y="141"/>
                    <a:pt x="164" y="141"/>
                  </a:cubicBezTo>
                  <a:cubicBezTo>
                    <a:pt x="159" y="147"/>
                    <a:pt x="150" y="146"/>
                    <a:pt x="145" y="151"/>
                  </a:cubicBezTo>
                  <a:cubicBezTo>
                    <a:pt x="133" y="146"/>
                    <a:pt x="125" y="157"/>
                    <a:pt x="115" y="153"/>
                  </a:cubicBezTo>
                  <a:cubicBezTo>
                    <a:pt x="110" y="157"/>
                    <a:pt x="107" y="165"/>
                    <a:pt x="98" y="161"/>
                  </a:cubicBezTo>
                  <a:cubicBezTo>
                    <a:pt x="94" y="169"/>
                    <a:pt x="84" y="161"/>
                    <a:pt x="79" y="167"/>
                  </a:cubicBezTo>
                  <a:cubicBezTo>
                    <a:pt x="70" y="167"/>
                    <a:pt x="65" y="174"/>
                    <a:pt x="56" y="173"/>
                  </a:cubicBezTo>
                  <a:cubicBezTo>
                    <a:pt x="47" y="184"/>
                    <a:pt x="26" y="174"/>
                    <a:pt x="23" y="1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620"/>
            <p:cNvSpPr/>
            <p:nvPr/>
          </p:nvSpPr>
          <p:spPr bwMode="auto">
            <a:xfrm>
              <a:off x="4622" y="3856"/>
              <a:ext cx="302" cy="21"/>
            </a:xfrm>
            <a:custGeom>
              <a:avLst/>
              <a:gdLst>
                <a:gd name="T0" fmla="*/ 5 w 348"/>
                <a:gd name="T1" fmla="*/ 2 h 24"/>
                <a:gd name="T2" fmla="*/ 40 w 348"/>
                <a:gd name="T3" fmla="*/ 2 h 24"/>
                <a:gd name="T4" fmla="*/ 63 w 348"/>
                <a:gd name="T5" fmla="*/ 1 h 24"/>
                <a:gd name="T6" fmla="*/ 220 w 348"/>
                <a:gd name="T7" fmla="*/ 4 h 24"/>
                <a:gd name="T8" fmla="*/ 324 w 348"/>
                <a:gd name="T9" fmla="*/ 1 h 24"/>
                <a:gd name="T10" fmla="*/ 348 w 348"/>
                <a:gd name="T11" fmla="*/ 4 h 24"/>
                <a:gd name="T12" fmla="*/ 322 w 348"/>
                <a:gd name="T13" fmla="*/ 13 h 24"/>
                <a:gd name="T14" fmla="*/ 268 w 348"/>
                <a:gd name="T15" fmla="*/ 17 h 24"/>
                <a:gd name="T16" fmla="*/ 243 w 348"/>
                <a:gd name="T17" fmla="*/ 18 h 24"/>
                <a:gd name="T18" fmla="*/ 203 w 348"/>
                <a:gd name="T19" fmla="*/ 14 h 24"/>
                <a:gd name="T20" fmla="*/ 137 w 348"/>
                <a:gd name="T21" fmla="*/ 12 h 24"/>
                <a:gd name="T22" fmla="*/ 17 w 348"/>
                <a:gd name="T23" fmla="*/ 12 h 24"/>
                <a:gd name="T24" fmla="*/ 5 w 348"/>
                <a:gd name="T25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8" h="24">
                  <a:moveTo>
                    <a:pt x="5" y="2"/>
                  </a:moveTo>
                  <a:cubicBezTo>
                    <a:pt x="17" y="2"/>
                    <a:pt x="27" y="2"/>
                    <a:pt x="40" y="2"/>
                  </a:cubicBezTo>
                  <a:cubicBezTo>
                    <a:pt x="48" y="0"/>
                    <a:pt x="57" y="5"/>
                    <a:pt x="63" y="1"/>
                  </a:cubicBezTo>
                  <a:cubicBezTo>
                    <a:pt x="116" y="0"/>
                    <a:pt x="167" y="9"/>
                    <a:pt x="220" y="4"/>
                  </a:cubicBezTo>
                  <a:cubicBezTo>
                    <a:pt x="254" y="6"/>
                    <a:pt x="287" y="5"/>
                    <a:pt x="324" y="1"/>
                  </a:cubicBezTo>
                  <a:cubicBezTo>
                    <a:pt x="332" y="2"/>
                    <a:pt x="342" y="0"/>
                    <a:pt x="348" y="4"/>
                  </a:cubicBezTo>
                  <a:cubicBezTo>
                    <a:pt x="344" y="12"/>
                    <a:pt x="332" y="12"/>
                    <a:pt x="322" y="13"/>
                  </a:cubicBezTo>
                  <a:cubicBezTo>
                    <a:pt x="307" y="24"/>
                    <a:pt x="286" y="16"/>
                    <a:pt x="268" y="17"/>
                  </a:cubicBezTo>
                  <a:cubicBezTo>
                    <a:pt x="261" y="20"/>
                    <a:pt x="251" y="16"/>
                    <a:pt x="243" y="18"/>
                  </a:cubicBezTo>
                  <a:cubicBezTo>
                    <a:pt x="230" y="14"/>
                    <a:pt x="215" y="20"/>
                    <a:pt x="203" y="14"/>
                  </a:cubicBezTo>
                  <a:cubicBezTo>
                    <a:pt x="180" y="16"/>
                    <a:pt x="161" y="13"/>
                    <a:pt x="137" y="12"/>
                  </a:cubicBezTo>
                  <a:cubicBezTo>
                    <a:pt x="98" y="8"/>
                    <a:pt x="58" y="18"/>
                    <a:pt x="17" y="12"/>
                  </a:cubicBezTo>
                  <a:cubicBezTo>
                    <a:pt x="10" y="12"/>
                    <a:pt x="0" y="10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621"/>
            <p:cNvSpPr/>
            <p:nvPr/>
          </p:nvSpPr>
          <p:spPr bwMode="auto">
            <a:xfrm>
              <a:off x="3374" y="3854"/>
              <a:ext cx="81" cy="31"/>
            </a:xfrm>
            <a:custGeom>
              <a:avLst/>
              <a:gdLst>
                <a:gd name="T0" fmla="*/ 61 w 93"/>
                <a:gd name="T1" fmla="*/ 6 h 36"/>
                <a:gd name="T2" fmla="*/ 88 w 93"/>
                <a:gd name="T3" fmla="*/ 6 h 36"/>
                <a:gd name="T4" fmla="*/ 68 w 93"/>
                <a:gd name="T5" fmla="*/ 20 h 36"/>
                <a:gd name="T6" fmla="*/ 12 w 93"/>
                <a:gd name="T7" fmla="*/ 35 h 36"/>
                <a:gd name="T8" fmla="*/ 2 w 93"/>
                <a:gd name="T9" fmla="*/ 31 h 36"/>
                <a:gd name="T10" fmla="*/ 48 w 93"/>
                <a:gd name="T11" fmla="*/ 12 h 36"/>
                <a:gd name="T12" fmla="*/ 61 w 93"/>
                <a:gd name="T13" fmla="*/ 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36">
                  <a:moveTo>
                    <a:pt x="61" y="6"/>
                  </a:moveTo>
                  <a:cubicBezTo>
                    <a:pt x="70" y="6"/>
                    <a:pt x="81" y="0"/>
                    <a:pt x="88" y="6"/>
                  </a:cubicBezTo>
                  <a:cubicBezTo>
                    <a:pt x="93" y="18"/>
                    <a:pt x="75" y="14"/>
                    <a:pt x="68" y="20"/>
                  </a:cubicBezTo>
                  <a:cubicBezTo>
                    <a:pt x="48" y="23"/>
                    <a:pt x="32" y="32"/>
                    <a:pt x="12" y="35"/>
                  </a:cubicBezTo>
                  <a:cubicBezTo>
                    <a:pt x="9" y="35"/>
                    <a:pt x="0" y="36"/>
                    <a:pt x="2" y="31"/>
                  </a:cubicBezTo>
                  <a:cubicBezTo>
                    <a:pt x="10" y="16"/>
                    <a:pt x="32" y="18"/>
                    <a:pt x="48" y="12"/>
                  </a:cubicBezTo>
                  <a:lnTo>
                    <a:pt x="61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622"/>
            <p:cNvSpPr/>
            <p:nvPr/>
          </p:nvSpPr>
          <p:spPr bwMode="auto">
            <a:xfrm>
              <a:off x="2831" y="3861"/>
              <a:ext cx="91" cy="36"/>
            </a:xfrm>
            <a:custGeom>
              <a:avLst/>
              <a:gdLst>
                <a:gd name="T0" fmla="*/ 27 w 104"/>
                <a:gd name="T1" fmla="*/ 28 h 42"/>
                <a:gd name="T2" fmla="*/ 65 w 104"/>
                <a:gd name="T3" fmla="*/ 12 h 42"/>
                <a:gd name="T4" fmla="*/ 101 w 104"/>
                <a:gd name="T5" fmla="*/ 3 h 42"/>
                <a:gd name="T6" fmla="*/ 104 w 104"/>
                <a:gd name="T7" fmla="*/ 7 h 42"/>
                <a:gd name="T8" fmla="*/ 46 w 104"/>
                <a:gd name="T9" fmla="*/ 27 h 42"/>
                <a:gd name="T10" fmla="*/ 12 w 104"/>
                <a:gd name="T11" fmla="*/ 42 h 42"/>
                <a:gd name="T12" fmla="*/ 27 w 104"/>
                <a:gd name="T13" fmla="*/ 2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42">
                  <a:moveTo>
                    <a:pt x="27" y="28"/>
                  </a:moveTo>
                  <a:cubicBezTo>
                    <a:pt x="40" y="23"/>
                    <a:pt x="53" y="18"/>
                    <a:pt x="65" y="12"/>
                  </a:cubicBezTo>
                  <a:cubicBezTo>
                    <a:pt x="78" y="11"/>
                    <a:pt x="88" y="0"/>
                    <a:pt x="101" y="3"/>
                  </a:cubicBezTo>
                  <a:cubicBezTo>
                    <a:pt x="103" y="3"/>
                    <a:pt x="103" y="6"/>
                    <a:pt x="104" y="7"/>
                  </a:cubicBezTo>
                  <a:cubicBezTo>
                    <a:pt x="84" y="12"/>
                    <a:pt x="66" y="20"/>
                    <a:pt x="46" y="27"/>
                  </a:cubicBezTo>
                  <a:cubicBezTo>
                    <a:pt x="38" y="36"/>
                    <a:pt x="23" y="38"/>
                    <a:pt x="12" y="42"/>
                  </a:cubicBezTo>
                  <a:cubicBezTo>
                    <a:pt x="0" y="32"/>
                    <a:pt x="23" y="35"/>
                    <a:pt x="2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623"/>
            <p:cNvSpPr/>
            <p:nvPr/>
          </p:nvSpPr>
          <p:spPr bwMode="auto">
            <a:xfrm>
              <a:off x="3257" y="3864"/>
              <a:ext cx="76" cy="33"/>
            </a:xfrm>
            <a:custGeom>
              <a:avLst/>
              <a:gdLst>
                <a:gd name="T0" fmla="*/ 78 w 88"/>
                <a:gd name="T1" fmla="*/ 15 h 38"/>
                <a:gd name="T2" fmla="*/ 23 w 88"/>
                <a:gd name="T3" fmla="*/ 30 h 38"/>
                <a:gd name="T4" fmla="*/ 5 w 88"/>
                <a:gd name="T5" fmla="*/ 35 h 38"/>
                <a:gd name="T6" fmla="*/ 3 w 88"/>
                <a:gd name="T7" fmla="*/ 27 h 38"/>
                <a:gd name="T8" fmla="*/ 33 w 88"/>
                <a:gd name="T9" fmla="*/ 16 h 38"/>
                <a:gd name="T10" fmla="*/ 84 w 88"/>
                <a:gd name="T11" fmla="*/ 6 h 38"/>
                <a:gd name="T12" fmla="*/ 78 w 88"/>
                <a:gd name="T13" fmla="*/ 1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38">
                  <a:moveTo>
                    <a:pt x="78" y="15"/>
                  </a:moveTo>
                  <a:cubicBezTo>
                    <a:pt x="56" y="12"/>
                    <a:pt x="41" y="26"/>
                    <a:pt x="23" y="30"/>
                  </a:cubicBezTo>
                  <a:cubicBezTo>
                    <a:pt x="13" y="23"/>
                    <a:pt x="15" y="38"/>
                    <a:pt x="5" y="35"/>
                  </a:cubicBezTo>
                  <a:cubicBezTo>
                    <a:pt x="0" y="34"/>
                    <a:pt x="0" y="28"/>
                    <a:pt x="3" y="27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50" y="11"/>
                    <a:pt x="66" y="0"/>
                    <a:pt x="84" y="6"/>
                  </a:cubicBezTo>
                  <a:cubicBezTo>
                    <a:pt x="88" y="10"/>
                    <a:pt x="83" y="14"/>
                    <a:pt x="78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624"/>
            <p:cNvSpPr/>
            <p:nvPr/>
          </p:nvSpPr>
          <p:spPr bwMode="auto">
            <a:xfrm>
              <a:off x="4659" y="3874"/>
              <a:ext cx="117" cy="18"/>
            </a:xfrm>
            <a:custGeom>
              <a:avLst/>
              <a:gdLst>
                <a:gd name="T0" fmla="*/ 15 w 135"/>
                <a:gd name="T1" fmla="*/ 3 h 21"/>
                <a:gd name="T2" fmla="*/ 51 w 135"/>
                <a:gd name="T3" fmla="*/ 7 h 21"/>
                <a:gd name="T4" fmla="*/ 127 w 135"/>
                <a:gd name="T5" fmla="*/ 5 h 21"/>
                <a:gd name="T6" fmla="*/ 135 w 135"/>
                <a:gd name="T7" fmla="*/ 11 h 21"/>
                <a:gd name="T8" fmla="*/ 107 w 135"/>
                <a:gd name="T9" fmla="*/ 19 h 21"/>
                <a:gd name="T10" fmla="*/ 77 w 135"/>
                <a:gd name="T11" fmla="*/ 15 h 21"/>
                <a:gd name="T12" fmla="*/ 54 w 135"/>
                <a:gd name="T13" fmla="*/ 13 h 21"/>
                <a:gd name="T14" fmla="*/ 0 w 135"/>
                <a:gd name="T15" fmla="*/ 7 h 21"/>
                <a:gd name="T16" fmla="*/ 15 w 135"/>
                <a:gd name="T17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5" h="21">
                  <a:moveTo>
                    <a:pt x="15" y="3"/>
                  </a:moveTo>
                  <a:cubicBezTo>
                    <a:pt x="28" y="4"/>
                    <a:pt x="38" y="8"/>
                    <a:pt x="51" y="7"/>
                  </a:cubicBezTo>
                  <a:cubicBezTo>
                    <a:pt x="74" y="11"/>
                    <a:pt x="102" y="7"/>
                    <a:pt x="127" y="5"/>
                  </a:cubicBezTo>
                  <a:cubicBezTo>
                    <a:pt x="132" y="4"/>
                    <a:pt x="135" y="7"/>
                    <a:pt x="135" y="11"/>
                  </a:cubicBezTo>
                  <a:cubicBezTo>
                    <a:pt x="128" y="15"/>
                    <a:pt x="117" y="17"/>
                    <a:pt x="107" y="19"/>
                  </a:cubicBezTo>
                  <a:cubicBezTo>
                    <a:pt x="97" y="11"/>
                    <a:pt x="87" y="21"/>
                    <a:pt x="77" y="15"/>
                  </a:cubicBezTo>
                  <a:cubicBezTo>
                    <a:pt x="69" y="20"/>
                    <a:pt x="62" y="9"/>
                    <a:pt x="54" y="13"/>
                  </a:cubicBezTo>
                  <a:cubicBezTo>
                    <a:pt x="34" y="11"/>
                    <a:pt x="18" y="13"/>
                    <a:pt x="0" y="7"/>
                  </a:cubicBezTo>
                  <a:cubicBezTo>
                    <a:pt x="0" y="0"/>
                    <a:pt x="10" y="5"/>
                    <a:pt x="1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625"/>
            <p:cNvSpPr/>
            <p:nvPr/>
          </p:nvSpPr>
          <p:spPr bwMode="auto">
            <a:xfrm>
              <a:off x="5618" y="3875"/>
              <a:ext cx="55" cy="16"/>
            </a:xfrm>
            <a:custGeom>
              <a:avLst/>
              <a:gdLst>
                <a:gd name="T0" fmla="*/ 5 w 64"/>
                <a:gd name="T1" fmla="*/ 4 h 19"/>
                <a:gd name="T2" fmla="*/ 62 w 64"/>
                <a:gd name="T3" fmla="*/ 6 h 19"/>
                <a:gd name="T4" fmla="*/ 57 w 64"/>
                <a:gd name="T5" fmla="*/ 14 h 19"/>
                <a:gd name="T6" fmla="*/ 5 w 64"/>
                <a:gd name="T7" fmla="*/ 15 h 19"/>
                <a:gd name="T8" fmla="*/ 5 w 64"/>
                <a:gd name="T9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19">
                  <a:moveTo>
                    <a:pt x="5" y="4"/>
                  </a:moveTo>
                  <a:cubicBezTo>
                    <a:pt x="26" y="4"/>
                    <a:pt x="44" y="0"/>
                    <a:pt x="62" y="6"/>
                  </a:cubicBezTo>
                  <a:cubicBezTo>
                    <a:pt x="64" y="10"/>
                    <a:pt x="59" y="11"/>
                    <a:pt x="57" y="14"/>
                  </a:cubicBezTo>
                  <a:cubicBezTo>
                    <a:pt x="39" y="14"/>
                    <a:pt x="20" y="19"/>
                    <a:pt x="5" y="15"/>
                  </a:cubicBezTo>
                  <a:cubicBezTo>
                    <a:pt x="10" y="11"/>
                    <a:pt x="0" y="8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626"/>
            <p:cNvSpPr/>
            <p:nvPr/>
          </p:nvSpPr>
          <p:spPr bwMode="auto">
            <a:xfrm>
              <a:off x="5529" y="3880"/>
              <a:ext cx="25" cy="8"/>
            </a:xfrm>
            <a:custGeom>
              <a:avLst/>
              <a:gdLst>
                <a:gd name="T0" fmla="*/ 18 w 29"/>
                <a:gd name="T1" fmla="*/ 5 h 9"/>
                <a:gd name="T2" fmla="*/ 13 w 29"/>
                <a:gd name="T3" fmla="*/ 8 h 9"/>
                <a:gd name="T4" fmla="*/ 3 w 29"/>
                <a:gd name="T5" fmla="*/ 1 h 9"/>
                <a:gd name="T6" fmla="*/ 29 w 29"/>
                <a:gd name="T7" fmla="*/ 5 h 9"/>
                <a:gd name="T8" fmla="*/ 28 w 29"/>
                <a:gd name="T9" fmla="*/ 8 h 9"/>
                <a:gd name="T10" fmla="*/ 18 w 29"/>
                <a:gd name="T11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9">
                  <a:moveTo>
                    <a:pt x="18" y="5"/>
                  </a:moveTo>
                  <a:cubicBezTo>
                    <a:pt x="18" y="8"/>
                    <a:pt x="14" y="6"/>
                    <a:pt x="13" y="8"/>
                  </a:cubicBezTo>
                  <a:cubicBezTo>
                    <a:pt x="9" y="5"/>
                    <a:pt x="0" y="8"/>
                    <a:pt x="3" y="1"/>
                  </a:cubicBezTo>
                  <a:cubicBezTo>
                    <a:pt x="13" y="0"/>
                    <a:pt x="19" y="5"/>
                    <a:pt x="29" y="5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4" y="8"/>
                    <a:pt x="19" y="9"/>
                    <a:pt x="1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627"/>
            <p:cNvSpPr/>
            <p:nvPr/>
          </p:nvSpPr>
          <p:spPr bwMode="auto">
            <a:xfrm>
              <a:off x="2524" y="3885"/>
              <a:ext cx="21" cy="12"/>
            </a:xfrm>
            <a:custGeom>
              <a:avLst/>
              <a:gdLst>
                <a:gd name="T0" fmla="*/ 8 w 24"/>
                <a:gd name="T1" fmla="*/ 2 h 14"/>
                <a:gd name="T2" fmla="*/ 20 w 24"/>
                <a:gd name="T3" fmla="*/ 4 h 14"/>
                <a:gd name="T4" fmla="*/ 5 w 24"/>
                <a:gd name="T5" fmla="*/ 14 h 14"/>
                <a:gd name="T6" fmla="*/ 0 w 24"/>
                <a:gd name="T7" fmla="*/ 8 h 14"/>
                <a:gd name="T8" fmla="*/ 8 w 24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4">
                  <a:moveTo>
                    <a:pt x="8" y="2"/>
                  </a:moveTo>
                  <a:cubicBezTo>
                    <a:pt x="13" y="2"/>
                    <a:pt x="16" y="0"/>
                    <a:pt x="20" y="4"/>
                  </a:cubicBezTo>
                  <a:cubicBezTo>
                    <a:pt x="24" y="12"/>
                    <a:pt x="10" y="10"/>
                    <a:pt x="5" y="14"/>
                  </a:cubicBezTo>
                  <a:cubicBezTo>
                    <a:pt x="1" y="14"/>
                    <a:pt x="0" y="11"/>
                    <a:pt x="0" y="8"/>
                  </a:cubicBezTo>
                  <a:cubicBezTo>
                    <a:pt x="1" y="4"/>
                    <a:pt x="5" y="3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628"/>
            <p:cNvSpPr/>
            <p:nvPr/>
          </p:nvSpPr>
          <p:spPr bwMode="auto">
            <a:xfrm>
              <a:off x="3118" y="3888"/>
              <a:ext cx="119" cy="48"/>
            </a:xfrm>
            <a:custGeom>
              <a:avLst/>
              <a:gdLst>
                <a:gd name="T0" fmla="*/ 13 w 137"/>
                <a:gd name="T1" fmla="*/ 47 h 55"/>
                <a:gd name="T2" fmla="*/ 61 w 137"/>
                <a:gd name="T3" fmla="*/ 24 h 55"/>
                <a:gd name="T4" fmla="*/ 127 w 137"/>
                <a:gd name="T5" fmla="*/ 0 h 55"/>
                <a:gd name="T6" fmla="*/ 135 w 137"/>
                <a:gd name="T7" fmla="*/ 7 h 55"/>
                <a:gd name="T8" fmla="*/ 84 w 137"/>
                <a:gd name="T9" fmla="*/ 27 h 55"/>
                <a:gd name="T10" fmla="*/ 2 w 137"/>
                <a:gd name="T11" fmla="*/ 55 h 55"/>
                <a:gd name="T12" fmla="*/ 2 w 137"/>
                <a:gd name="T13" fmla="*/ 50 h 55"/>
                <a:gd name="T14" fmla="*/ 13 w 137"/>
                <a:gd name="T15" fmla="*/ 4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7" h="55">
                  <a:moveTo>
                    <a:pt x="13" y="47"/>
                  </a:moveTo>
                  <a:cubicBezTo>
                    <a:pt x="25" y="33"/>
                    <a:pt x="46" y="33"/>
                    <a:pt x="61" y="24"/>
                  </a:cubicBezTo>
                  <a:cubicBezTo>
                    <a:pt x="86" y="20"/>
                    <a:pt x="104" y="5"/>
                    <a:pt x="127" y="0"/>
                  </a:cubicBezTo>
                  <a:cubicBezTo>
                    <a:pt x="130" y="3"/>
                    <a:pt x="137" y="3"/>
                    <a:pt x="135" y="7"/>
                  </a:cubicBezTo>
                  <a:cubicBezTo>
                    <a:pt x="117" y="11"/>
                    <a:pt x="104" y="27"/>
                    <a:pt x="84" y="27"/>
                  </a:cubicBezTo>
                  <a:cubicBezTo>
                    <a:pt x="58" y="38"/>
                    <a:pt x="30" y="47"/>
                    <a:pt x="2" y="55"/>
                  </a:cubicBezTo>
                  <a:cubicBezTo>
                    <a:pt x="0" y="54"/>
                    <a:pt x="0" y="52"/>
                    <a:pt x="2" y="50"/>
                  </a:cubicBezTo>
                  <a:cubicBezTo>
                    <a:pt x="5" y="47"/>
                    <a:pt x="10" y="47"/>
                    <a:pt x="13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629"/>
            <p:cNvSpPr/>
            <p:nvPr/>
          </p:nvSpPr>
          <p:spPr bwMode="auto">
            <a:xfrm>
              <a:off x="2670" y="3896"/>
              <a:ext cx="148" cy="58"/>
            </a:xfrm>
            <a:custGeom>
              <a:avLst/>
              <a:gdLst>
                <a:gd name="T0" fmla="*/ 73 w 171"/>
                <a:gd name="T1" fmla="*/ 41 h 67"/>
                <a:gd name="T2" fmla="*/ 5 w 171"/>
                <a:gd name="T3" fmla="*/ 67 h 67"/>
                <a:gd name="T4" fmla="*/ 2 w 171"/>
                <a:gd name="T5" fmla="*/ 63 h 67"/>
                <a:gd name="T6" fmla="*/ 33 w 171"/>
                <a:gd name="T7" fmla="*/ 47 h 67"/>
                <a:gd name="T8" fmla="*/ 82 w 171"/>
                <a:gd name="T9" fmla="*/ 24 h 67"/>
                <a:gd name="T10" fmla="*/ 160 w 171"/>
                <a:gd name="T11" fmla="*/ 4 h 67"/>
                <a:gd name="T12" fmla="*/ 171 w 171"/>
                <a:gd name="T13" fmla="*/ 4 h 67"/>
                <a:gd name="T14" fmla="*/ 171 w 171"/>
                <a:gd name="T15" fmla="*/ 8 h 67"/>
                <a:gd name="T16" fmla="*/ 92 w 171"/>
                <a:gd name="T17" fmla="*/ 31 h 67"/>
                <a:gd name="T18" fmla="*/ 73 w 171"/>
                <a:gd name="T19" fmla="*/ 4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1" h="67">
                  <a:moveTo>
                    <a:pt x="73" y="41"/>
                  </a:moveTo>
                  <a:cubicBezTo>
                    <a:pt x="48" y="47"/>
                    <a:pt x="30" y="61"/>
                    <a:pt x="5" y="67"/>
                  </a:cubicBezTo>
                  <a:cubicBezTo>
                    <a:pt x="3" y="67"/>
                    <a:pt x="0" y="66"/>
                    <a:pt x="2" y="63"/>
                  </a:cubicBezTo>
                  <a:cubicBezTo>
                    <a:pt x="11" y="59"/>
                    <a:pt x="20" y="51"/>
                    <a:pt x="33" y="47"/>
                  </a:cubicBezTo>
                  <a:cubicBezTo>
                    <a:pt x="48" y="39"/>
                    <a:pt x="66" y="34"/>
                    <a:pt x="82" y="24"/>
                  </a:cubicBezTo>
                  <a:cubicBezTo>
                    <a:pt x="107" y="19"/>
                    <a:pt x="132" y="7"/>
                    <a:pt x="160" y="4"/>
                  </a:cubicBezTo>
                  <a:cubicBezTo>
                    <a:pt x="163" y="4"/>
                    <a:pt x="168" y="0"/>
                    <a:pt x="171" y="4"/>
                  </a:cubicBezTo>
                  <a:cubicBezTo>
                    <a:pt x="171" y="6"/>
                    <a:pt x="171" y="7"/>
                    <a:pt x="171" y="8"/>
                  </a:cubicBezTo>
                  <a:cubicBezTo>
                    <a:pt x="143" y="11"/>
                    <a:pt x="119" y="24"/>
                    <a:pt x="92" y="31"/>
                  </a:cubicBezTo>
                  <a:cubicBezTo>
                    <a:pt x="87" y="35"/>
                    <a:pt x="77" y="34"/>
                    <a:pt x="73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630"/>
            <p:cNvSpPr/>
            <p:nvPr/>
          </p:nvSpPr>
          <p:spPr bwMode="auto">
            <a:xfrm>
              <a:off x="5726" y="3901"/>
              <a:ext cx="104" cy="16"/>
            </a:xfrm>
            <a:custGeom>
              <a:avLst/>
              <a:gdLst>
                <a:gd name="T0" fmla="*/ 64 w 120"/>
                <a:gd name="T1" fmla="*/ 4 h 18"/>
                <a:gd name="T2" fmla="*/ 96 w 120"/>
                <a:gd name="T3" fmla="*/ 1 h 18"/>
                <a:gd name="T4" fmla="*/ 116 w 120"/>
                <a:gd name="T5" fmla="*/ 1 h 18"/>
                <a:gd name="T6" fmla="*/ 120 w 120"/>
                <a:gd name="T7" fmla="*/ 6 h 18"/>
                <a:gd name="T8" fmla="*/ 79 w 120"/>
                <a:gd name="T9" fmla="*/ 13 h 18"/>
                <a:gd name="T10" fmla="*/ 0 w 120"/>
                <a:gd name="T11" fmla="*/ 12 h 18"/>
                <a:gd name="T12" fmla="*/ 2 w 120"/>
                <a:gd name="T13" fmla="*/ 8 h 18"/>
                <a:gd name="T14" fmla="*/ 64 w 120"/>
                <a:gd name="T15" fmla="*/ 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" h="18">
                  <a:moveTo>
                    <a:pt x="64" y="4"/>
                  </a:moveTo>
                  <a:cubicBezTo>
                    <a:pt x="74" y="0"/>
                    <a:pt x="84" y="4"/>
                    <a:pt x="96" y="1"/>
                  </a:cubicBezTo>
                  <a:cubicBezTo>
                    <a:pt x="101" y="6"/>
                    <a:pt x="109" y="1"/>
                    <a:pt x="116" y="1"/>
                  </a:cubicBezTo>
                  <a:cubicBezTo>
                    <a:pt x="119" y="1"/>
                    <a:pt x="120" y="4"/>
                    <a:pt x="120" y="6"/>
                  </a:cubicBezTo>
                  <a:cubicBezTo>
                    <a:pt x="112" y="18"/>
                    <a:pt x="92" y="13"/>
                    <a:pt x="79" y="13"/>
                  </a:cubicBezTo>
                  <a:cubicBezTo>
                    <a:pt x="54" y="4"/>
                    <a:pt x="25" y="16"/>
                    <a:pt x="0" y="12"/>
                  </a:cubicBezTo>
                  <a:cubicBezTo>
                    <a:pt x="2" y="10"/>
                    <a:pt x="0" y="9"/>
                    <a:pt x="2" y="8"/>
                  </a:cubicBezTo>
                  <a:cubicBezTo>
                    <a:pt x="21" y="6"/>
                    <a:pt x="43" y="2"/>
                    <a:pt x="6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631"/>
            <p:cNvSpPr/>
            <p:nvPr/>
          </p:nvSpPr>
          <p:spPr bwMode="auto">
            <a:xfrm>
              <a:off x="2534" y="3902"/>
              <a:ext cx="183" cy="93"/>
            </a:xfrm>
            <a:custGeom>
              <a:avLst/>
              <a:gdLst>
                <a:gd name="T0" fmla="*/ 17 w 211"/>
                <a:gd name="T1" fmla="*/ 103 h 107"/>
                <a:gd name="T2" fmla="*/ 5 w 211"/>
                <a:gd name="T3" fmla="*/ 105 h 107"/>
                <a:gd name="T4" fmla="*/ 7 w 211"/>
                <a:gd name="T5" fmla="*/ 99 h 107"/>
                <a:gd name="T6" fmla="*/ 25 w 211"/>
                <a:gd name="T7" fmla="*/ 87 h 107"/>
                <a:gd name="T8" fmla="*/ 73 w 211"/>
                <a:gd name="T9" fmla="*/ 70 h 107"/>
                <a:gd name="T10" fmla="*/ 206 w 211"/>
                <a:gd name="T11" fmla="*/ 0 h 107"/>
                <a:gd name="T12" fmla="*/ 208 w 211"/>
                <a:gd name="T13" fmla="*/ 7 h 107"/>
                <a:gd name="T14" fmla="*/ 155 w 211"/>
                <a:gd name="T15" fmla="*/ 34 h 107"/>
                <a:gd name="T16" fmla="*/ 98 w 211"/>
                <a:gd name="T17" fmla="*/ 64 h 107"/>
                <a:gd name="T18" fmla="*/ 71 w 211"/>
                <a:gd name="T19" fmla="*/ 78 h 107"/>
                <a:gd name="T20" fmla="*/ 46 w 211"/>
                <a:gd name="T21" fmla="*/ 83 h 107"/>
                <a:gd name="T22" fmla="*/ 17 w 211"/>
                <a:gd name="T23" fmla="*/ 10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1" h="107">
                  <a:moveTo>
                    <a:pt x="17" y="103"/>
                  </a:moveTo>
                  <a:cubicBezTo>
                    <a:pt x="13" y="105"/>
                    <a:pt x="9" y="107"/>
                    <a:pt x="5" y="105"/>
                  </a:cubicBezTo>
                  <a:cubicBezTo>
                    <a:pt x="0" y="102"/>
                    <a:pt x="7" y="100"/>
                    <a:pt x="7" y="99"/>
                  </a:cubicBezTo>
                  <a:cubicBezTo>
                    <a:pt x="15" y="99"/>
                    <a:pt x="20" y="91"/>
                    <a:pt x="25" y="87"/>
                  </a:cubicBezTo>
                  <a:cubicBezTo>
                    <a:pt x="42" y="83"/>
                    <a:pt x="56" y="74"/>
                    <a:pt x="73" y="70"/>
                  </a:cubicBezTo>
                  <a:cubicBezTo>
                    <a:pt x="117" y="46"/>
                    <a:pt x="157" y="14"/>
                    <a:pt x="206" y="0"/>
                  </a:cubicBezTo>
                  <a:cubicBezTo>
                    <a:pt x="210" y="1"/>
                    <a:pt x="211" y="4"/>
                    <a:pt x="208" y="7"/>
                  </a:cubicBezTo>
                  <a:cubicBezTo>
                    <a:pt x="192" y="17"/>
                    <a:pt x="172" y="24"/>
                    <a:pt x="155" y="34"/>
                  </a:cubicBezTo>
                  <a:cubicBezTo>
                    <a:pt x="140" y="48"/>
                    <a:pt x="116" y="54"/>
                    <a:pt x="98" y="64"/>
                  </a:cubicBezTo>
                  <a:cubicBezTo>
                    <a:pt x="93" y="72"/>
                    <a:pt x="81" y="74"/>
                    <a:pt x="71" y="78"/>
                  </a:cubicBezTo>
                  <a:cubicBezTo>
                    <a:pt x="61" y="76"/>
                    <a:pt x="58" y="87"/>
                    <a:pt x="46" y="83"/>
                  </a:cubicBezTo>
                  <a:lnTo>
                    <a:pt x="17" y="1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632"/>
            <p:cNvSpPr/>
            <p:nvPr/>
          </p:nvSpPr>
          <p:spPr bwMode="auto">
            <a:xfrm>
              <a:off x="2773" y="3901"/>
              <a:ext cx="96" cy="41"/>
            </a:xfrm>
            <a:custGeom>
              <a:avLst/>
              <a:gdLst>
                <a:gd name="T0" fmla="*/ 105 w 110"/>
                <a:gd name="T1" fmla="*/ 4 h 47"/>
                <a:gd name="T2" fmla="*/ 110 w 110"/>
                <a:gd name="T3" fmla="*/ 9 h 47"/>
                <a:gd name="T4" fmla="*/ 5 w 110"/>
                <a:gd name="T5" fmla="*/ 47 h 47"/>
                <a:gd name="T6" fmla="*/ 1 w 110"/>
                <a:gd name="T7" fmla="*/ 44 h 47"/>
                <a:gd name="T8" fmla="*/ 11 w 110"/>
                <a:gd name="T9" fmla="*/ 35 h 47"/>
                <a:gd name="T10" fmla="*/ 80 w 110"/>
                <a:gd name="T11" fmla="*/ 13 h 47"/>
                <a:gd name="T12" fmla="*/ 105 w 110"/>
                <a:gd name="T13" fmla="*/ 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47">
                  <a:moveTo>
                    <a:pt x="105" y="4"/>
                  </a:moveTo>
                  <a:cubicBezTo>
                    <a:pt x="107" y="5"/>
                    <a:pt x="110" y="6"/>
                    <a:pt x="110" y="9"/>
                  </a:cubicBezTo>
                  <a:cubicBezTo>
                    <a:pt x="79" y="29"/>
                    <a:pt x="39" y="32"/>
                    <a:pt x="5" y="47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0" y="39"/>
                    <a:pt x="8" y="39"/>
                    <a:pt x="11" y="35"/>
                  </a:cubicBezTo>
                  <a:cubicBezTo>
                    <a:pt x="34" y="29"/>
                    <a:pt x="54" y="16"/>
                    <a:pt x="80" y="13"/>
                  </a:cubicBezTo>
                  <a:cubicBezTo>
                    <a:pt x="87" y="9"/>
                    <a:pt x="94" y="0"/>
                    <a:pt x="10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633"/>
            <p:cNvSpPr/>
            <p:nvPr/>
          </p:nvSpPr>
          <p:spPr bwMode="auto">
            <a:xfrm>
              <a:off x="3002" y="3902"/>
              <a:ext cx="120" cy="37"/>
            </a:xfrm>
            <a:custGeom>
              <a:avLst/>
              <a:gdLst>
                <a:gd name="T0" fmla="*/ 52 w 138"/>
                <a:gd name="T1" fmla="*/ 34 h 43"/>
                <a:gd name="T2" fmla="*/ 0 w 138"/>
                <a:gd name="T3" fmla="*/ 39 h 43"/>
                <a:gd name="T4" fmla="*/ 36 w 138"/>
                <a:gd name="T5" fmla="*/ 28 h 43"/>
                <a:gd name="T6" fmla="*/ 90 w 138"/>
                <a:gd name="T7" fmla="*/ 14 h 43"/>
                <a:gd name="T8" fmla="*/ 108 w 138"/>
                <a:gd name="T9" fmla="*/ 5 h 43"/>
                <a:gd name="T10" fmla="*/ 138 w 138"/>
                <a:gd name="T11" fmla="*/ 5 h 43"/>
                <a:gd name="T12" fmla="*/ 95 w 138"/>
                <a:gd name="T13" fmla="*/ 19 h 43"/>
                <a:gd name="T14" fmla="*/ 52 w 138"/>
                <a:gd name="T15" fmla="*/ 34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8" h="43">
                  <a:moveTo>
                    <a:pt x="52" y="34"/>
                  </a:moveTo>
                  <a:cubicBezTo>
                    <a:pt x="34" y="35"/>
                    <a:pt x="18" y="43"/>
                    <a:pt x="0" y="39"/>
                  </a:cubicBezTo>
                  <a:cubicBezTo>
                    <a:pt x="3" y="24"/>
                    <a:pt x="26" y="36"/>
                    <a:pt x="36" y="28"/>
                  </a:cubicBezTo>
                  <a:cubicBezTo>
                    <a:pt x="56" y="27"/>
                    <a:pt x="70" y="14"/>
                    <a:pt x="90" y="14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20" y="7"/>
                    <a:pt x="128" y="0"/>
                    <a:pt x="138" y="5"/>
                  </a:cubicBezTo>
                  <a:cubicBezTo>
                    <a:pt x="128" y="16"/>
                    <a:pt x="110" y="17"/>
                    <a:pt x="95" y="19"/>
                  </a:cubicBezTo>
                  <a:cubicBezTo>
                    <a:pt x="82" y="26"/>
                    <a:pt x="65" y="27"/>
                    <a:pt x="52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634"/>
            <p:cNvSpPr/>
            <p:nvPr/>
          </p:nvSpPr>
          <p:spPr bwMode="auto">
            <a:xfrm>
              <a:off x="3247" y="3910"/>
              <a:ext cx="3" cy="2"/>
            </a:xfrm>
            <a:custGeom>
              <a:avLst/>
              <a:gdLst>
                <a:gd name="T0" fmla="*/ 0 w 3"/>
                <a:gd name="T1" fmla="*/ 2 h 3"/>
                <a:gd name="T2" fmla="*/ 1 w 3"/>
                <a:gd name="T3" fmla="*/ 0 h 3"/>
                <a:gd name="T4" fmla="*/ 3 w 3"/>
                <a:gd name="T5" fmla="*/ 3 h 3"/>
                <a:gd name="T6" fmla="*/ 0 w 3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0" y="2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1" y="3"/>
                    <a:pt x="1" y="3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635"/>
            <p:cNvSpPr/>
            <p:nvPr/>
          </p:nvSpPr>
          <p:spPr bwMode="auto">
            <a:xfrm>
              <a:off x="2903" y="3908"/>
              <a:ext cx="120" cy="48"/>
            </a:xfrm>
            <a:custGeom>
              <a:avLst/>
              <a:gdLst>
                <a:gd name="T0" fmla="*/ 1 w 138"/>
                <a:gd name="T1" fmla="*/ 52 h 55"/>
                <a:gd name="T2" fmla="*/ 3 w 138"/>
                <a:gd name="T3" fmla="*/ 44 h 55"/>
                <a:gd name="T4" fmla="*/ 6 w 138"/>
                <a:gd name="T5" fmla="*/ 45 h 55"/>
                <a:gd name="T6" fmla="*/ 84 w 138"/>
                <a:gd name="T7" fmla="*/ 23 h 55"/>
                <a:gd name="T8" fmla="*/ 119 w 138"/>
                <a:gd name="T9" fmla="*/ 8 h 55"/>
                <a:gd name="T10" fmla="*/ 138 w 138"/>
                <a:gd name="T11" fmla="*/ 9 h 55"/>
                <a:gd name="T12" fmla="*/ 128 w 138"/>
                <a:gd name="T13" fmla="*/ 16 h 55"/>
                <a:gd name="T14" fmla="*/ 38 w 138"/>
                <a:gd name="T15" fmla="*/ 43 h 55"/>
                <a:gd name="T16" fmla="*/ 1 w 138"/>
                <a:gd name="T17" fmla="*/ 5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8" h="55">
                  <a:moveTo>
                    <a:pt x="1" y="52"/>
                  </a:moveTo>
                  <a:cubicBezTo>
                    <a:pt x="0" y="49"/>
                    <a:pt x="1" y="47"/>
                    <a:pt x="3" y="44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31" y="37"/>
                    <a:pt x="57" y="29"/>
                    <a:pt x="84" y="23"/>
                  </a:cubicBezTo>
                  <a:cubicBezTo>
                    <a:pt x="95" y="16"/>
                    <a:pt x="110" y="17"/>
                    <a:pt x="119" y="8"/>
                  </a:cubicBezTo>
                  <a:cubicBezTo>
                    <a:pt x="125" y="9"/>
                    <a:pt x="133" y="0"/>
                    <a:pt x="138" y="9"/>
                  </a:cubicBezTo>
                  <a:cubicBezTo>
                    <a:pt x="137" y="13"/>
                    <a:pt x="132" y="15"/>
                    <a:pt x="128" y="16"/>
                  </a:cubicBezTo>
                  <a:cubicBezTo>
                    <a:pt x="99" y="27"/>
                    <a:pt x="71" y="39"/>
                    <a:pt x="38" y="43"/>
                  </a:cubicBezTo>
                  <a:cubicBezTo>
                    <a:pt x="25" y="44"/>
                    <a:pt x="16" y="55"/>
                    <a:pt x="1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636"/>
            <p:cNvSpPr/>
            <p:nvPr/>
          </p:nvSpPr>
          <p:spPr bwMode="auto">
            <a:xfrm>
              <a:off x="4847" y="3916"/>
              <a:ext cx="308" cy="22"/>
            </a:xfrm>
            <a:custGeom>
              <a:avLst/>
              <a:gdLst>
                <a:gd name="T0" fmla="*/ 254 w 355"/>
                <a:gd name="T1" fmla="*/ 18 h 26"/>
                <a:gd name="T2" fmla="*/ 154 w 355"/>
                <a:gd name="T3" fmla="*/ 18 h 26"/>
                <a:gd name="T4" fmla="*/ 104 w 355"/>
                <a:gd name="T5" fmla="*/ 18 h 26"/>
                <a:gd name="T6" fmla="*/ 45 w 355"/>
                <a:gd name="T7" fmla="*/ 15 h 26"/>
                <a:gd name="T8" fmla="*/ 0 w 355"/>
                <a:gd name="T9" fmla="*/ 1 h 26"/>
                <a:gd name="T10" fmla="*/ 2 w 355"/>
                <a:gd name="T11" fmla="*/ 0 h 26"/>
                <a:gd name="T12" fmla="*/ 65 w 355"/>
                <a:gd name="T13" fmla="*/ 7 h 26"/>
                <a:gd name="T14" fmla="*/ 109 w 355"/>
                <a:gd name="T15" fmla="*/ 12 h 26"/>
                <a:gd name="T16" fmla="*/ 132 w 355"/>
                <a:gd name="T17" fmla="*/ 8 h 26"/>
                <a:gd name="T18" fmla="*/ 172 w 355"/>
                <a:gd name="T19" fmla="*/ 6 h 26"/>
                <a:gd name="T20" fmla="*/ 202 w 355"/>
                <a:gd name="T21" fmla="*/ 7 h 26"/>
                <a:gd name="T22" fmla="*/ 218 w 355"/>
                <a:gd name="T23" fmla="*/ 7 h 26"/>
                <a:gd name="T24" fmla="*/ 337 w 355"/>
                <a:gd name="T25" fmla="*/ 12 h 26"/>
                <a:gd name="T26" fmla="*/ 353 w 355"/>
                <a:gd name="T27" fmla="*/ 11 h 26"/>
                <a:gd name="T28" fmla="*/ 350 w 355"/>
                <a:gd name="T29" fmla="*/ 23 h 26"/>
                <a:gd name="T30" fmla="*/ 279 w 355"/>
                <a:gd name="T31" fmla="*/ 20 h 26"/>
                <a:gd name="T32" fmla="*/ 254 w 355"/>
                <a:gd name="T33" fmla="*/ 1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55" h="26">
                  <a:moveTo>
                    <a:pt x="254" y="18"/>
                  </a:moveTo>
                  <a:cubicBezTo>
                    <a:pt x="221" y="18"/>
                    <a:pt x="187" y="12"/>
                    <a:pt x="154" y="18"/>
                  </a:cubicBezTo>
                  <a:cubicBezTo>
                    <a:pt x="137" y="14"/>
                    <a:pt x="122" y="22"/>
                    <a:pt x="104" y="18"/>
                  </a:cubicBezTo>
                  <a:cubicBezTo>
                    <a:pt x="85" y="23"/>
                    <a:pt x="65" y="16"/>
                    <a:pt x="45" y="15"/>
                  </a:cubicBezTo>
                  <a:cubicBezTo>
                    <a:pt x="28" y="11"/>
                    <a:pt x="10" y="11"/>
                    <a:pt x="0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4" y="0"/>
                    <a:pt x="43" y="8"/>
                    <a:pt x="65" y="7"/>
                  </a:cubicBezTo>
                  <a:cubicBezTo>
                    <a:pt x="80" y="11"/>
                    <a:pt x="94" y="11"/>
                    <a:pt x="109" y="12"/>
                  </a:cubicBezTo>
                  <a:cubicBezTo>
                    <a:pt x="116" y="8"/>
                    <a:pt x="126" y="12"/>
                    <a:pt x="132" y="8"/>
                  </a:cubicBezTo>
                  <a:cubicBezTo>
                    <a:pt x="146" y="12"/>
                    <a:pt x="159" y="8"/>
                    <a:pt x="172" y="6"/>
                  </a:cubicBezTo>
                  <a:cubicBezTo>
                    <a:pt x="180" y="8"/>
                    <a:pt x="192" y="8"/>
                    <a:pt x="202" y="7"/>
                  </a:cubicBezTo>
                  <a:cubicBezTo>
                    <a:pt x="207" y="8"/>
                    <a:pt x="213" y="10"/>
                    <a:pt x="218" y="7"/>
                  </a:cubicBezTo>
                  <a:cubicBezTo>
                    <a:pt x="259" y="12"/>
                    <a:pt x="296" y="14"/>
                    <a:pt x="337" y="12"/>
                  </a:cubicBezTo>
                  <a:cubicBezTo>
                    <a:pt x="342" y="11"/>
                    <a:pt x="348" y="6"/>
                    <a:pt x="353" y="11"/>
                  </a:cubicBezTo>
                  <a:cubicBezTo>
                    <a:pt x="355" y="15"/>
                    <a:pt x="355" y="20"/>
                    <a:pt x="350" y="23"/>
                  </a:cubicBezTo>
                  <a:cubicBezTo>
                    <a:pt x="327" y="26"/>
                    <a:pt x="304" y="22"/>
                    <a:pt x="279" y="20"/>
                  </a:cubicBezTo>
                  <a:cubicBezTo>
                    <a:pt x="271" y="18"/>
                    <a:pt x="261" y="23"/>
                    <a:pt x="254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637"/>
            <p:cNvSpPr/>
            <p:nvPr/>
          </p:nvSpPr>
          <p:spPr bwMode="auto">
            <a:xfrm>
              <a:off x="4150" y="3924"/>
              <a:ext cx="72" cy="14"/>
            </a:xfrm>
            <a:custGeom>
              <a:avLst/>
              <a:gdLst>
                <a:gd name="T0" fmla="*/ 81 w 83"/>
                <a:gd name="T1" fmla="*/ 9 h 16"/>
                <a:gd name="T2" fmla="*/ 61 w 83"/>
                <a:gd name="T3" fmla="*/ 14 h 16"/>
                <a:gd name="T4" fmla="*/ 0 w 83"/>
                <a:gd name="T5" fmla="*/ 4 h 16"/>
                <a:gd name="T6" fmla="*/ 0 w 83"/>
                <a:gd name="T7" fmla="*/ 0 h 16"/>
                <a:gd name="T8" fmla="*/ 79 w 83"/>
                <a:gd name="T9" fmla="*/ 5 h 16"/>
                <a:gd name="T10" fmla="*/ 81 w 83"/>
                <a:gd name="T11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" h="16">
                  <a:moveTo>
                    <a:pt x="81" y="9"/>
                  </a:moveTo>
                  <a:cubicBezTo>
                    <a:pt x="78" y="16"/>
                    <a:pt x="70" y="14"/>
                    <a:pt x="61" y="14"/>
                  </a:cubicBezTo>
                  <a:cubicBezTo>
                    <a:pt x="43" y="6"/>
                    <a:pt x="22" y="8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7" y="0"/>
                    <a:pt x="53" y="4"/>
                    <a:pt x="79" y="5"/>
                  </a:cubicBezTo>
                  <a:cubicBezTo>
                    <a:pt x="79" y="6"/>
                    <a:pt x="83" y="8"/>
                    <a:pt x="8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638"/>
            <p:cNvSpPr/>
            <p:nvPr/>
          </p:nvSpPr>
          <p:spPr bwMode="auto">
            <a:xfrm>
              <a:off x="3973" y="3928"/>
              <a:ext cx="348" cy="100"/>
            </a:xfrm>
            <a:custGeom>
              <a:avLst/>
              <a:gdLst>
                <a:gd name="T0" fmla="*/ 389 w 401"/>
                <a:gd name="T1" fmla="*/ 113 h 115"/>
                <a:gd name="T2" fmla="*/ 377 w 401"/>
                <a:gd name="T3" fmla="*/ 112 h 115"/>
                <a:gd name="T4" fmla="*/ 351 w 401"/>
                <a:gd name="T5" fmla="*/ 107 h 115"/>
                <a:gd name="T6" fmla="*/ 293 w 401"/>
                <a:gd name="T7" fmla="*/ 91 h 115"/>
                <a:gd name="T8" fmla="*/ 257 w 401"/>
                <a:gd name="T9" fmla="*/ 81 h 115"/>
                <a:gd name="T10" fmla="*/ 193 w 401"/>
                <a:gd name="T11" fmla="*/ 72 h 115"/>
                <a:gd name="T12" fmla="*/ 186 w 401"/>
                <a:gd name="T13" fmla="*/ 61 h 115"/>
                <a:gd name="T14" fmla="*/ 236 w 401"/>
                <a:gd name="T15" fmla="*/ 65 h 115"/>
                <a:gd name="T16" fmla="*/ 214 w 401"/>
                <a:gd name="T17" fmla="*/ 54 h 115"/>
                <a:gd name="T18" fmla="*/ 189 w 401"/>
                <a:gd name="T19" fmla="*/ 49 h 115"/>
                <a:gd name="T20" fmla="*/ 109 w 401"/>
                <a:gd name="T21" fmla="*/ 37 h 115"/>
                <a:gd name="T22" fmla="*/ 1 w 401"/>
                <a:gd name="T23" fmla="*/ 13 h 115"/>
                <a:gd name="T24" fmla="*/ 3 w 401"/>
                <a:gd name="T25" fmla="*/ 6 h 115"/>
                <a:gd name="T26" fmla="*/ 38 w 401"/>
                <a:gd name="T27" fmla="*/ 6 h 115"/>
                <a:gd name="T28" fmla="*/ 67 w 401"/>
                <a:gd name="T29" fmla="*/ 16 h 115"/>
                <a:gd name="T30" fmla="*/ 143 w 401"/>
                <a:gd name="T31" fmla="*/ 26 h 115"/>
                <a:gd name="T32" fmla="*/ 87 w 401"/>
                <a:gd name="T33" fmla="*/ 5 h 115"/>
                <a:gd name="T34" fmla="*/ 89 w 401"/>
                <a:gd name="T35" fmla="*/ 2 h 115"/>
                <a:gd name="T36" fmla="*/ 130 w 401"/>
                <a:gd name="T37" fmla="*/ 5 h 115"/>
                <a:gd name="T38" fmla="*/ 170 w 401"/>
                <a:gd name="T39" fmla="*/ 9 h 115"/>
                <a:gd name="T40" fmla="*/ 156 w 401"/>
                <a:gd name="T41" fmla="*/ 25 h 115"/>
                <a:gd name="T42" fmla="*/ 165 w 401"/>
                <a:gd name="T43" fmla="*/ 32 h 115"/>
                <a:gd name="T44" fmla="*/ 214 w 401"/>
                <a:gd name="T45" fmla="*/ 42 h 115"/>
                <a:gd name="T46" fmla="*/ 288 w 401"/>
                <a:gd name="T47" fmla="*/ 62 h 115"/>
                <a:gd name="T48" fmla="*/ 269 w 401"/>
                <a:gd name="T49" fmla="*/ 72 h 115"/>
                <a:gd name="T50" fmla="*/ 315 w 401"/>
                <a:gd name="T51" fmla="*/ 85 h 115"/>
                <a:gd name="T52" fmla="*/ 366 w 401"/>
                <a:gd name="T53" fmla="*/ 95 h 115"/>
                <a:gd name="T54" fmla="*/ 399 w 401"/>
                <a:gd name="T55" fmla="*/ 100 h 115"/>
                <a:gd name="T56" fmla="*/ 389 w 401"/>
                <a:gd name="T57" fmla="*/ 113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01" h="115">
                  <a:moveTo>
                    <a:pt x="389" y="113"/>
                  </a:moveTo>
                  <a:cubicBezTo>
                    <a:pt x="384" y="115"/>
                    <a:pt x="379" y="115"/>
                    <a:pt x="377" y="112"/>
                  </a:cubicBezTo>
                  <a:cubicBezTo>
                    <a:pt x="368" y="113"/>
                    <a:pt x="361" y="107"/>
                    <a:pt x="351" y="107"/>
                  </a:cubicBezTo>
                  <a:cubicBezTo>
                    <a:pt x="335" y="97"/>
                    <a:pt x="310" y="100"/>
                    <a:pt x="293" y="91"/>
                  </a:cubicBezTo>
                  <a:cubicBezTo>
                    <a:pt x="282" y="85"/>
                    <a:pt x="267" y="88"/>
                    <a:pt x="257" y="81"/>
                  </a:cubicBezTo>
                  <a:cubicBezTo>
                    <a:pt x="236" y="80"/>
                    <a:pt x="214" y="72"/>
                    <a:pt x="193" y="72"/>
                  </a:cubicBezTo>
                  <a:cubicBezTo>
                    <a:pt x="188" y="70"/>
                    <a:pt x="181" y="66"/>
                    <a:pt x="186" y="61"/>
                  </a:cubicBezTo>
                  <a:cubicBezTo>
                    <a:pt x="203" y="58"/>
                    <a:pt x="219" y="66"/>
                    <a:pt x="236" y="65"/>
                  </a:cubicBezTo>
                  <a:cubicBezTo>
                    <a:pt x="231" y="60"/>
                    <a:pt x="221" y="60"/>
                    <a:pt x="214" y="54"/>
                  </a:cubicBezTo>
                  <a:cubicBezTo>
                    <a:pt x="206" y="54"/>
                    <a:pt x="199" y="48"/>
                    <a:pt x="189" y="49"/>
                  </a:cubicBezTo>
                  <a:cubicBezTo>
                    <a:pt x="166" y="40"/>
                    <a:pt x="135" y="46"/>
                    <a:pt x="109" y="37"/>
                  </a:cubicBezTo>
                  <a:cubicBezTo>
                    <a:pt x="76" y="26"/>
                    <a:pt x="39" y="18"/>
                    <a:pt x="1" y="13"/>
                  </a:cubicBezTo>
                  <a:cubicBezTo>
                    <a:pt x="1" y="10"/>
                    <a:pt x="0" y="8"/>
                    <a:pt x="3" y="6"/>
                  </a:cubicBezTo>
                  <a:cubicBezTo>
                    <a:pt x="15" y="5"/>
                    <a:pt x="28" y="8"/>
                    <a:pt x="38" y="6"/>
                  </a:cubicBezTo>
                  <a:cubicBezTo>
                    <a:pt x="46" y="14"/>
                    <a:pt x="59" y="9"/>
                    <a:pt x="67" y="16"/>
                  </a:cubicBezTo>
                  <a:cubicBezTo>
                    <a:pt x="94" y="16"/>
                    <a:pt x="118" y="30"/>
                    <a:pt x="143" y="26"/>
                  </a:cubicBezTo>
                  <a:cubicBezTo>
                    <a:pt x="137" y="2"/>
                    <a:pt x="105" y="18"/>
                    <a:pt x="87" y="5"/>
                  </a:cubicBezTo>
                  <a:cubicBezTo>
                    <a:pt x="89" y="2"/>
                    <a:pt x="89" y="2"/>
                    <a:pt x="89" y="2"/>
                  </a:cubicBezTo>
                  <a:cubicBezTo>
                    <a:pt x="102" y="0"/>
                    <a:pt x="118" y="1"/>
                    <a:pt x="130" y="5"/>
                  </a:cubicBezTo>
                  <a:cubicBezTo>
                    <a:pt x="143" y="5"/>
                    <a:pt x="158" y="4"/>
                    <a:pt x="170" y="9"/>
                  </a:cubicBezTo>
                  <a:cubicBezTo>
                    <a:pt x="176" y="18"/>
                    <a:pt x="158" y="17"/>
                    <a:pt x="156" y="25"/>
                  </a:cubicBezTo>
                  <a:cubicBezTo>
                    <a:pt x="156" y="28"/>
                    <a:pt x="161" y="30"/>
                    <a:pt x="165" y="32"/>
                  </a:cubicBezTo>
                  <a:cubicBezTo>
                    <a:pt x="183" y="30"/>
                    <a:pt x="198" y="40"/>
                    <a:pt x="214" y="42"/>
                  </a:cubicBezTo>
                  <a:cubicBezTo>
                    <a:pt x="239" y="49"/>
                    <a:pt x="264" y="56"/>
                    <a:pt x="288" y="62"/>
                  </a:cubicBezTo>
                  <a:cubicBezTo>
                    <a:pt x="292" y="73"/>
                    <a:pt x="274" y="65"/>
                    <a:pt x="269" y="72"/>
                  </a:cubicBezTo>
                  <a:cubicBezTo>
                    <a:pt x="280" y="80"/>
                    <a:pt x="302" y="77"/>
                    <a:pt x="315" y="85"/>
                  </a:cubicBezTo>
                  <a:cubicBezTo>
                    <a:pt x="333" y="85"/>
                    <a:pt x="349" y="93"/>
                    <a:pt x="366" y="95"/>
                  </a:cubicBezTo>
                  <a:cubicBezTo>
                    <a:pt x="376" y="100"/>
                    <a:pt x="391" y="95"/>
                    <a:pt x="399" y="100"/>
                  </a:cubicBezTo>
                  <a:cubicBezTo>
                    <a:pt x="401" y="107"/>
                    <a:pt x="392" y="109"/>
                    <a:pt x="389" y="1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639"/>
            <p:cNvSpPr/>
            <p:nvPr/>
          </p:nvSpPr>
          <p:spPr bwMode="auto">
            <a:xfrm>
              <a:off x="2750" y="3929"/>
              <a:ext cx="163" cy="64"/>
            </a:xfrm>
            <a:custGeom>
              <a:avLst/>
              <a:gdLst>
                <a:gd name="T0" fmla="*/ 5 w 188"/>
                <a:gd name="T1" fmla="*/ 74 h 74"/>
                <a:gd name="T2" fmla="*/ 0 w 188"/>
                <a:gd name="T3" fmla="*/ 71 h 74"/>
                <a:gd name="T4" fmla="*/ 5 w 188"/>
                <a:gd name="T5" fmla="*/ 61 h 74"/>
                <a:gd name="T6" fmla="*/ 42 w 188"/>
                <a:gd name="T7" fmla="*/ 47 h 74"/>
                <a:gd name="T8" fmla="*/ 73 w 188"/>
                <a:gd name="T9" fmla="*/ 37 h 74"/>
                <a:gd name="T10" fmla="*/ 140 w 188"/>
                <a:gd name="T11" fmla="*/ 17 h 74"/>
                <a:gd name="T12" fmla="*/ 172 w 188"/>
                <a:gd name="T13" fmla="*/ 3 h 74"/>
                <a:gd name="T14" fmla="*/ 187 w 188"/>
                <a:gd name="T15" fmla="*/ 4 h 74"/>
                <a:gd name="T16" fmla="*/ 187 w 188"/>
                <a:gd name="T17" fmla="*/ 8 h 74"/>
                <a:gd name="T18" fmla="*/ 167 w 188"/>
                <a:gd name="T19" fmla="*/ 17 h 74"/>
                <a:gd name="T20" fmla="*/ 147 w 188"/>
                <a:gd name="T21" fmla="*/ 31 h 74"/>
                <a:gd name="T22" fmla="*/ 142 w 188"/>
                <a:gd name="T23" fmla="*/ 28 h 74"/>
                <a:gd name="T24" fmla="*/ 117 w 188"/>
                <a:gd name="T25" fmla="*/ 33 h 74"/>
                <a:gd name="T26" fmla="*/ 27 w 188"/>
                <a:gd name="T27" fmla="*/ 65 h 74"/>
                <a:gd name="T28" fmla="*/ 5 w 188"/>
                <a:gd name="T29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8" h="74">
                  <a:moveTo>
                    <a:pt x="5" y="74"/>
                  </a:moveTo>
                  <a:cubicBezTo>
                    <a:pt x="4" y="72"/>
                    <a:pt x="2" y="72"/>
                    <a:pt x="0" y="71"/>
                  </a:cubicBezTo>
                  <a:cubicBezTo>
                    <a:pt x="0" y="68"/>
                    <a:pt x="0" y="63"/>
                    <a:pt x="5" y="61"/>
                  </a:cubicBezTo>
                  <a:cubicBezTo>
                    <a:pt x="18" y="56"/>
                    <a:pt x="30" y="51"/>
                    <a:pt x="42" y="47"/>
                  </a:cubicBezTo>
                  <a:cubicBezTo>
                    <a:pt x="55" y="49"/>
                    <a:pt x="61" y="40"/>
                    <a:pt x="73" y="37"/>
                  </a:cubicBezTo>
                  <a:cubicBezTo>
                    <a:pt x="96" y="32"/>
                    <a:pt x="119" y="27"/>
                    <a:pt x="140" y="17"/>
                  </a:cubicBezTo>
                  <a:cubicBezTo>
                    <a:pt x="152" y="16"/>
                    <a:pt x="162" y="8"/>
                    <a:pt x="172" y="3"/>
                  </a:cubicBezTo>
                  <a:cubicBezTo>
                    <a:pt x="177" y="1"/>
                    <a:pt x="183" y="0"/>
                    <a:pt x="187" y="4"/>
                  </a:cubicBezTo>
                  <a:cubicBezTo>
                    <a:pt x="187" y="5"/>
                    <a:pt x="188" y="7"/>
                    <a:pt x="187" y="8"/>
                  </a:cubicBezTo>
                  <a:cubicBezTo>
                    <a:pt x="180" y="11"/>
                    <a:pt x="173" y="15"/>
                    <a:pt x="167" y="17"/>
                  </a:cubicBezTo>
                  <a:cubicBezTo>
                    <a:pt x="162" y="23"/>
                    <a:pt x="152" y="24"/>
                    <a:pt x="147" y="31"/>
                  </a:cubicBezTo>
                  <a:cubicBezTo>
                    <a:pt x="145" y="28"/>
                    <a:pt x="144" y="29"/>
                    <a:pt x="142" y="28"/>
                  </a:cubicBezTo>
                  <a:cubicBezTo>
                    <a:pt x="134" y="31"/>
                    <a:pt x="127" y="33"/>
                    <a:pt x="117" y="33"/>
                  </a:cubicBezTo>
                  <a:cubicBezTo>
                    <a:pt x="88" y="45"/>
                    <a:pt x="55" y="51"/>
                    <a:pt x="27" y="65"/>
                  </a:cubicBezTo>
                  <a:cubicBezTo>
                    <a:pt x="18" y="65"/>
                    <a:pt x="12" y="68"/>
                    <a:pt x="5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640"/>
            <p:cNvSpPr/>
            <p:nvPr/>
          </p:nvSpPr>
          <p:spPr bwMode="auto">
            <a:xfrm>
              <a:off x="3593" y="3933"/>
              <a:ext cx="178" cy="31"/>
            </a:xfrm>
            <a:custGeom>
              <a:avLst/>
              <a:gdLst>
                <a:gd name="T0" fmla="*/ 163 w 204"/>
                <a:gd name="T1" fmla="*/ 18 h 36"/>
                <a:gd name="T2" fmla="*/ 203 w 204"/>
                <a:gd name="T3" fmla="*/ 22 h 36"/>
                <a:gd name="T4" fmla="*/ 201 w 204"/>
                <a:gd name="T5" fmla="*/ 28 h 36"/>
                <a:gd name="T6" fmla="*/ 171 w 204"/>
                <a:gd name="T7" fmla="*/ 28 h 36"/>
                <a:gd name="T8" fmla="*/ 122 w 204"/>
                <a:gd name="T9" fmla="*/ 27 h 36"/>
                <a:gd name="T10" fmla="*/ 71 w 204"/>
                <a:gd name="T11" fmla="*/ 18 h 36"/>
                <a:gd name="T12" fmla="*/ 29 w 204"/>
                <a:gd name="T13" fmla="*/ 20 h 36"/>
                <a:gd name="T14" fmla="*/ 11 w 204"/>
                <a:gd name="T15" fmla="*/ 16 h 36"/>
                <a:gd name="T16" fmla="*/ 0 w 204"/>
                <a:gd name="T17" fmla="*/ 8 h 36"/>
                <a:gd name="T18" fmla="*/ 3 w 204"/>
                <a:gd name="T19" fmla="*/ 6 h 36"/>
                <a:gd name="T20" fmla="*/ 15 w 204"/>
                <a:gd name="T21" fmla="*/ 4 h 36"/>
                <a:gd name="T22" fmla="*/ 114 w 204"/>
                <a:gd name="T23" fmla="*/ 16 h 36"/>
                <a:gd name="T24" fmla="*/ 163 w 204"/>
                <a:gd name="T25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4" h="36">
                  <a:moveTo>
                    <a:pt x="163" y="18"/>
                  </a:moveTo>
                  <a:cubicBezTo>
                    <a:pt x="178" y="20"/>
                    <a:pt x="191" y="15"/>
                    <a:pt x="203" y="22"/>
                  </a:cubicBezTo>
                  <a:cubicBezTo>
                    <a:pt x="203" y="24"/>
                    <a:pt x="204" y="27"/>
                    <a:pt x="201" y="28"/>
                  </a:cubicBezTo>
                  <a:cubicBezTo>
                    <a:pt x="193" y="35"/>
                    <a:pt x="183" y="28"/>
                    <a:pt x="171" y="28"/>
                  </a:cubicBezTo>
                  <a:cubicBezTo>
                    <a:pt x="156" y="36"/>
                    <a:pt x="138" y="24"/>
                    <a:pt x="122" y="27"/>
                  </a:cubicBezTo>
                  <a:cubicBezTo>
                    <a:pt x="105" y="24"/>
                    <a:pt x="87" y="20"/>
                    <a:pt x="71" y="18"/>
                  </a:cubicBezTo>
                  <a:cubicBezTo>
                    <a:pt x="57" y="27"/>
                    <a:pt x="44" y="15"/>
                    <a:pt x="29" y="20"/>
                  </a:cubicBezTo>
                  <a:cubicBezTo>
                    <a:pt x="24" y="18"/>
                    <a:pt x="18" y="16"/>
                    <a:pt x="11" y="16"/>
                  </a:cubicBezTo>
                  <a:cubicBezTo>
                    <a:pt x="5" y="16"/>
                    <a:pt x="1" y="12"/>
                    <a:pt x="0" y="8"/>
                  </a:cubicBezTo>
                  <a:cubicBezTo>
                    <a:pt x="1" y="7"/>
                    <a:pt x="3" y="7"/>
                    <a:pt x="3" y="6"/>
                  </a:cubicBezTo>
                  <a:cubicBezTo>
                    <a:pt x="6" y="4"/>
                    <a:pt x="11" y="0"/>
                    <a:pt x="15" y="4"/>
                  </a:cubicBezTo>
                  <a:cubicBezTo>
                    <a:pt x="49" y="3"/>
                    <a:pt x="82" y="10"/>
                    <a:pt x="114" y="16"/>
                  </a:cubicBezTo>
                  <a:cubicBezTo>
                    <a:pt x="130" y="20"/>
                    <a:pt x="146" y="15"/>
                    <a:pt x="163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641"/>
            <p:cNvSpPr/>
            <p:nvPr/>
          </p:nvSpPr>
          <p:spPr bwMode="auto">
            <a:xfrm>
              <a:off x="5084" y="3939"/>
              <a:ext cx="203" cy="25"/>
            </a:xfrm>
            <a:custGeom>
              <a:avLst/>
              <a:gdLst>
                <a:gd name="T0" fmla="*/ 66 w 234"/>
                <a:gd name="T1" fmla="*/ 21 h 29"/>
                <a:gd name="T2" fmla="*/ 37 w 234"/>
                <a:gd name="T3" fmla="*/ 20 h 29"/>
                <a:gd name="T4" fmla="*/ 16 w 234"/>
                <a:gd name="T5" fmla="*/ 20 h 29"/>
                <a:gd name="T6" fmla="*/ 5 w 234"/>
                <a:gd name="T7" fmla="*/ 8 h 29"/>
                <a:gd name="T8" fmla="*/ 19 w 234"/>
                <a:gd name="T9" fmla="*/ 9 h 29"/>
                <a:gd name="T10" fmla="*/ 85 w 234"/>
                <a:gd name="T11" fmla="*/ 13 h 29"/>
                <a:gd name="T12" fmla="*/ 179 w 234"/>
                <a:gd name="T13" fmla="*/ 15 h 29"/>
                <a:gd name="T14" fmla="*/ 230 w 234"/>
                <a:gd name="T15" fmla="*/ 11 h 29"/>
                <a:gd name="T16" fmla="*/ 224 w 234"/>
                <a:gd name="T17" fmla="*/ 20 h 29"/>
                <a:gd name="T18" fmla="*/ 168 w 234"/>
                <a:gd name="T19" fmla="*/ 25 h 29"/>
                <a:gd name="T20" fmla="*/ 66 w 234"/>
                <a:gd name="T21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4" h="29">
                  <a:moveTo>
                    <a:pt x="66" y="21"/>
                  </a:moveTo>
                  <a:cubicBezTo>
                    <a:pt x="56" y="29"/>
                    <a:pt x="47" y="19"/>
                    <a:pt x="37" y="20"/>
                  </a:cubicBezTo>
                  <a:cubicBezTo>
                    <a:pt x="31" y="24"/>
                    <a:pt x="24" y="19"/>
                    <a:pt x="16" y="20"/>
                  </a:cubicBezTo>
                  <a:cubicBezTo>
                    <a:pt x="13" y="15"/>
                    <a:pt x="0" y="16"/>
                    <a:pt x="5" y="8"/>
                  </a:cubicBezTo>
                  <a:cubicBezTo>
                    <a:pt x="5" y="0"/>
                    <a:pt x="21" y="1"/>
                    <a:pt x="19" y="9"/>
                  </a:cubicBezTo>
                  <a:cubicBezTo>
                    <a:pt x="41" y="13"/>
                    <a:pt x="64" y="15"/>
                    <a:pt x="85" y="13"/>
                  </a:cubicBezTo>
                  <a:cubicBezTo>
                    <a:pt x="118" y="17"/>
                    <a:pt x="146" y="15"/>
                    <a:pt x="179" y="15"/>
                  </a:cubicBezTo>
                  <a:cubicBezTo>
                    <a:pt x="194" y="11"/>
                    <a:pt x="214" y="5"/>
                    <a:pt x="230" y="11"/>
                  </a:cubicBezTo>
                  <a:cubicBezTo>
                    <a:pt x="234" y="15"/>
                    <a:pt x="229" y="19"/>
                    <a:pt x="224" y="20"/>
                  </a:cubicBezTo>
                  <a:cubicBezTo>
                    <a:pt x="207" y="25"/>
                    <a:pt x="184" y="28"/>
                    <a:pt x="168" y="25"/>
                  </a:cubicBezTo>
                  <a:cubicBezTo>
                    <a:pt x="132" y="27"/>
                    <a:pt x="100" y="20"/>
                    <a:pt x="66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642"/>
            <p:cNvSpPr/>
            <p:nvPr/>
          </p:nvSpPr>
          <p:spPr bwMode="auto">
            <a:xfrm>
              <a:off x="4160" y="3940"/>
              <a:ext cx="503" cy="130"/>
            </a:xfrm>
            <a:custGeom>
              <a:avLst/>
              <a:gdLst>
                <a:gd name="T0" fmla="*/ 272 w 579"/>
                <a:gd name="T1" fmla="*/ 85 h 149"/>
                <a:gd name="T2" fmla="*/ 213 w 579"/>
                <a:gd name="T3" fmla="*/ 58 h 149"/>
                <a:gd name="T4" fmla="*/ 64 w 579"/>
                <a:gd name="T5" fmla="*/ 28 h 149"/>
                <a:gd name="T6" fmla="*/ 18 w 579"/>
                <a:gd name="T7" fmla="*/ 14 h 149"/>
                <a:gd name="T8" fmla="*/ 0 w 579"/>
                <a:gd name="T9" fmla="*/ 6 h 149"/>
                <a:gd name="T10" fmla="*/ 13 w 579"/>
                <a:gd name="T11" fmla="*/ 6 h 149"/>
                <a:gd name="T12" fmla="*/ 109 w 579"/>
                <a:gd name="T13" fmla="*/ 30 h 149"/>
                <a:gd name="T14" fmla="*/ 175 w 579"/>
                <a:gd name="T15" fmla="*/ 40 h 149"/>
                <a:gd name="T16" fmla="*/ 265 w 579"/>
                <a:gd name="T17" fmla="*/ 61 h 149"/>
                <a:gd name="T18" fmla="*/ 333 w 579"/>
                <a:gd name="T19" fmla="*/ 90 h 149"/>
                <a:gd name="T20" fmla="*/ 349 w 579"/>
                <a:gd name="T21" fmla="*/ 98 h 149"/>
                <a:gd name="T22" fmla="*/ 437 w 579"/>
                <a:gd name="T23" fmla="*/ 115 h 149"/>
                <a:gd name="T24" fmla="*/ 450 w 579"/>
                <a:gd name="T25" fmla="*/ 114 h 149"/>
                <a:gd name="T26" fmla="*/ 485 w 579"/>
                <a:gd name="T27" fmla="*/ 121 h 149"/>
                <a:gd name="T28" fmla="*/ 577 w 579"/>
                <a:gd name="T29" fmla="*/ 135 h 149"/>
                <a:gd name="T30" fmla="*/ 574 w 579"/>
                <a:gd name="T31" fmla="*/ 146 h 149"/>
                <a:gd name="T32" fmla="*/ 485 w 579"/>
                <a:gd name="T33" fmla="*/ 137 h 149"/>
                <a:gd name="T34" fmla="*/ 460 w 579"/>
                <a:gd name="T35" fmla="*/ 137 h 149"/>
                <a:gd name="T36" fmla="*/ 438 w 579"/>
                <a:gd name="T37" fmla="*/ 134 h 149"/>
                <a:gd name="T38" fmla="*/ 364 w 579"/>
                <a:gd name="T39" fmla="*/ 117 h 149"/>
                <a:gd name="T40" fmla="*/ 323 w 579"/>
                <a:gd name="T41" fmla="*/ 106 h 149"/>
                <a:gd name="T42" fmla="*/ 325 w 579"/>
                <a:gd name="T43" fmla="*/ 111 h 149"/>
                <a:gd name="T44" fmla="*/ 320 w 579"/>
                <a:gd name="T45" fmla="*/ 113 h 149"/>
                <a:gd name="T46" fmla="*/ 320 w 579"/>
                <a:gd name="T47" fmla="*/ 106 h 149"/>
                <a:gd name="T48" fmla="*/ 272 w 579"/>
                <a:gd name="T49" fmla="*/ 85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79" h="149">
                  <a:moveTo>
                    <a:pt x="272" y="85"/>
                  </a:moveTo>
                  <a:cubicBezTo>
                    <a:pt x="257" y="67"/>
                    <a:pt x="236" y="62"/>
                    <a:pt x="213" y="58"/>
                  </a:cubicBezTo>
                  <a:cubicBezTo>
                    <a:pt x="160" y="52"/>
                    <a:pt x="114" y="40"/>
                    <a:pt x="64" y="28"/>
                  </a:cubicBezTo>
                  <a:cubicBezTo>
                    <a:pt x="49" y="22"/>
                    <a:pt x="33" y="19"/>
                    <a:pt x="18" y="14"/>
                  </a:cubicBezTo>
                  <a:cubicBezTo>
                    <a:pt x="11" y="10"/>
                    <a:pt x="0" y="14"/>
                    <a:pt x="0" y="6"/>
                  </a:cubicBezTo>
                  <a:cubicBezTo>
                    <a:pt x="1" y="0"/>
                    <a:pt x="8" y="4"/>
                    <a:pt x="13" y="6"/>
                  </a:cubicBezTo>
                  <a:cubicBezTo>
                    <a:pt x="46" y="10"/>
                    <a:pt x="76" y="23"/>
                    <a:pt x="109" y="30"/>
                  </a:cubicBezTo>
                  <a:cubicBezTo>
                    <a:pt x="130" y="35"/>
                    <a:pt x="153" y="35"/>
                    <a:pt x="175" y="40"/>
                  </a:cubicBezTo>
                  <a:cubicBezTo>
                    <a:pt x="204" y="48"/>
                    <a:pt x="239" y="46"/>
                    <a:pt x="265" y="61"/>
                  </a:cubicBezTo>
                  <a:cubicBezTo>
                    <a:pt x="283" y="77"/>
                    <a:pt x="308" y="85"/>
                    <a:pt x="333" y="90"/>
                  </a:cubicBezTo>
                  <a:cubicBezTo>
                    <a:pt x="338" y="93"/>
                    <a:pt x="344" y="98"/>
                    <a:pt x="349" y="98"/>
                  </a:cubicBezTo>
                  <a:cubicBezTo>
                    <a:pt x="376" y="110"/>
                    <a:pt x="405" y="118"/>
                    <a:pt x="437" y="115"/>
                  </a:cubicBezTo>
                  <a:cubicBezTo>
                    <a:pt x="442" y="114"/>
                    <a:pt x="447" y="110"/>
                    <a:pt x="450" y="114"/>
                  </a:cubicBezTo>
                  <a:cubicBezTo>
                    <a:pt x="463" y="111"/>
                    <a:pt x="470" y="123"/>
                    <a:pt x="485" y="121"/>
                  </a:cubicBezTo>
                  <a:cubicBezTo>
                    <a:pt x="513" y="133"/>
                    <a:pt x="551" y="122"/>
                    <a:pt x="577" y="135"/>
                  </a:cubicBezTo>
                  <a:cubicBezTo>
                    <a:pt x="579" y="139"/>
                    <a:pt x="579" y="145"/>
                    <a:pt x="574" y="146"/>
                  </a:cubicBezTo>
                  <a:cubicBezTo>
                    <a:pt x="544" y="149"/>
                    <a:pt x="513" y="146"/>
                    <a:pt x="485" y="137"/>
                  </a:cubicBezTo>
                  <a:cubicBezTo>
                    <a:pt x="475" y="134"/>
                    <a:pt x="467" y="141"/>
                    <a:pt x="460" y="137"/>
                  </a:cubicBezTo>
                  <a:cubicBezTo>
                    <a:pt x="452" y="139"/>
                    <a:pt x="447" y="131"/>
                    <a:pt x="438" y="134"/>
                  </a:cubicBezTo>
                  <a:cubicBezTo>
                    <a:pt x="415" y="127"/>
                    <a:pt x="386" y="127"/>
                    <a:pt x="364" y="117"/>
                  </a:cubicBezTo>
                  <a:cubicBezTo>
                    <a:pt x="353" y="110"/>
                    <a:pt x="335" y="111"/>
                    <a:pt x="323" y="106"/>
                  </a:cubicBezTo>
                  <a:cubicBezTo>
                    <a:pt x="321" y="109"/>
                    <a:pt x="326" y="109"/>
                    <a:pt x="325" y="111"/>
                  </a:cubicBezTo>
                  <a:cubicBezTo>
                    <a:pt x="323" y="111"/>
                    <a:pt x="321" y="115"/>
                    <a:pt x="320" y="113"/>
                  </a:cubicBezTo>
                  <a:cubicBezTo>
                    <a:pt x="316" y="110"/>
                    <a:pt x="323" y="109"/>
                    <a:pt x="320" y="106"/>
                  </a:cubicBezTo>
                  <a:cubicBezTo>
                    <a:pt x="303" y="101"/>
                    <a:pt x="288" y="90"/>
                    <a:pt x="272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643"/>
            <p:cNvSpPr/>
            <p:nvPr/>
          </p:nvSpPr>
          <p:spPr bwMode="auto">
            <a:xfrm>
              <a:off x="2743" y="3945"/>
              <a:ext cx="13" cy="9"/>
            </a:xfrm>
            <a:custGeom>
              <a:avLst/>
              <a:gdLst>
                <a:gd name="T0" fmla="*/ 13 w 15"/>
                <a:gd name="T1" fmla="*/ 5 h 10"/>
                <a:gd name="T2" fmla="*/ 0 w 15"/>
                <a:gd name="T3" fmla="*/ 6 h 10"/>
                <a:gd name="T4" fmla="*/ 13 w 15"/>
                <a:gd name="T5" fmla="*/ 0 h 10"/>
                <a:gd name="T6" fmla="*/ 13 w 15"/>
                <a:gd name="T7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0">
                  <a:moveTo>
                    <a:pt x="13" y="5"/>
                  </a:moveTo>
                  <a:cubicBezTo>
                    <a:pt x="10" y="8"/>
                    <a:pt x="2" y="10"/>
                    <a:pt x="0" y="6"/>
                  </a:cubicBezTo>
                  <a:cubicBezTo>
                    <a:pt x="3" y="2"/>
                    <a:pt x="8" y="1"/>
                    <a:pt x="13" y="0"/>
                  </a:cubicBezTo>
                  <a:cubicBezTo>
                    <a:pt x="15" y="1"/>
                    <a:pt x="15" y="2"/>
                    <a:pt x="1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644"/>
            <p:cNvSpPr/>
            <p:nvPr/>
          </p:nvSpPr>
          <p:spPr bwMode="auto">
            <a:xfrm>
              <a:off x="2895" y="3947"/>
              <a:ext cx="136" cy="47"/>
            </a:xfrm>
            <a:custGeom>
              <a:avLst/>
              <a:gdLst>
                <a:gd name="T0" fmla="*/ 0 w 157"/>
                <a:gd name="T1" fmla="*/ 50 h 54"/>
                <a:gd name="T2" fmla="*/ 31 w 157"/>
                <a:gd name="T3" fmla="*/ 38 h 54"/>
                <a:gd name="T4" fmla="*/ 69 w 157"/>
                <a:gd name="T5" fmla="*/ 27 h 54"/>
                <a:gd name="T6" fmla="*/ 153 w 157"/>
                <a:gd name="T7" fmla="*/ 4 h 54"/>
                <a:gd name="T8" fmla="*/ 148 w 157"/>
                <a:gd name="T9" fmla="*/ 12 h 54"/>
                <a:gd name="T10" fmla="*/ 94 w 157"/>
                <a:gd name="T11" fmla="*/ 23 h 54"/>
                <a:gd name="T12" fmla="*/ 74 w 157"/>
                <a:gd name="T13" fmla="*/ 30 h 54"/>
                <a:gd name="T14" fmla="*/ 54 w 157"/>
                <a:gd name="T15" fmla="*/ 39 h 54"/>
                <a:gd name="T16" fmla="*/ 5 w 157"/>
                <a:gd name="T17" fmla="*/ 54 h 54"/>
                <a:gd name="T18" fmla="*/ 0 w 157"/>
                <a:gd name="T19" fmla="*/ 5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7" h="54">
                  <a:moveTo>
                    <a:pt x="0" y="50"/>
                  </a:moveTo>
                  <a:cubicBezTo>
                    <a:pt x="8" y="42"/>
                    <a:pt x="23" y="44"/>
                    <a:pt x="31" y="38"/>
                  </a:cubicBezTo>
                  <a:cubicBezTo>
                    <a:pt x="44" y="34"/>
                    <a:pt x="56" y="26"/>
                    <a:pt x="69" y="27"/>
                  </a:cubicBezTo>
                  <a:cubicBezTo>
                    <a:pt x="96" y="18"/>
                    <a:pt x="122" y="0"/>
                    <a:pt x="153" y="4"/>
                  </a:cubicBezTo>
                  <a:cubicBezTo>
                    <a:pt x="157" y="7"/>
                    <a:pt x="152" y="11"/>
                    <a:pt x="148" y="12"/>
                  </a:cubicBezTo>
                  <a:cubicBezTo>
                    <a:pt x="130" y="14"/>
                    <a:pt x="114" y="22"/>
                    <a:pt x="94" y="23"/>
                  </a:cubicBezTo>
                  <a:cubicBezTo>
                    <a:pt x="87" y="24"/>
                    <a:pt x="82" y="31"/>
                    <a:pt x="74" y="30"/>
                  </a:cubicBezTo>
                  <a:cubicBezTo>
                    <a:pt x="69" y="35"/>
                    <a:pt x="61" y="35"/>
                    <a:pt x="54" y="39"/>
                  </a:cubicBezTo>
                  <a:cubicBezTo>
                    <a:pt x="36" y="40"/>
                    <a:pt x="23" y="51"/>
                    <a:pt x="5" y="54"/>
                  </a:cubicBezTo>
                  <a:cubicBezTo>
                    <a:pt x="2" y="53"/>
                    <a:pt x="0" y="51"/>
                    <a:pt x="0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645"/>
            <p:cNvSpPr/>
            <p:nvPr/>
          </p:nvSpPr>
          <p:spPr bwMode="auto">
            <a:xfrm>
              <a:off x="3393" y="3950"/>
              <a:ext cx="33" cy="24"/>
            </a:xfrm>
            <a:custGeom>
              <a:avLst/>
              <a:gdLst>
                <a:gd name="T0" fmla="*/ 15 w 38"/>
                <a:gd name="T1" fmla="*/ 24 h 28"/>
                <a:gd name="T2" fmla="*/ 0 w 38"/>
                <a:gd name="T3" fmla="*/ 9 h 28"/>
                <a:gd name="T4" fmla="*/ 1 w 38"/>
                <a:gd name="T5" fmla="*/ 5 h 28"/>
                <a:gd name="T6" fmla="*/ 33 w 38"/>
                <a:gd name="T7" fmla="*/ 9 h 28"/>
                <a:gd name="T8" fmla="*/ 33 w 38"/>
                <a:gd name="T9" fmla="*/ 20 h 28"/>
                <a:gd name="T10" fmla="*/ 15 w 38"/>
                <a:gd name="T11" fmla="*/ 2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28">
                  <a:moveTo>
                    <a:pt x="15" y="24"/>
                  </a:moveTo>
                  <a:cubicBezTo>
                    <a:pt x="8" y="20"/>
                    <a:pt x="0" y="16"/>
                    <a:pt x="0" y="9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1" y="0"/>
                    <a:pt x="25" y="5"/>
                    <a:pt x="33" y="9"/>
                  </a:cubicBezTo>
                  <a:cubicBezTo>
                    <a:pt x="38" y="12"/>
                    <a:pt x="36" y="16"/>
                    <a:pt x="33" y="20"/>
                  </a:cubicBezTo>
                  <a:cubicBezTo>
                    <a:pt x="28" y="21"/>
                    <a:pt x="21" y="28"/>
                    <a:pt x="1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646"/>
            <p:cNvSpPr/>
            <p:nvPr/>
          </p:nvSpPr>
          <p:spPr bwMode="auto">
            <a:xfrm>
              <a:off x="6064" y="3950"/>
              <a:ext cx="54" cy="14"/>
            </a:xfrm>
            <a:custGeom>
              <a:avLst/>
              <a:gdLst>
                <a:gd name="T0" fmla="*/ 30 w 63"/>
                <a:gd name="T1" fmla="*/ 11 h 17"/>
                <a:gd name="T2" fmla="*/ 15 w 63"/>
                <a:gd name="T3" fmla="*/ 15 h 17"/>
                <a:gd name="T4" fmla="*/ 4 w 63"/>
                <a:gd name="T5" fmla="*/ 15 h 17"/>
                <a:gd name="T6" fmla="*/ 32 w 63"/>
                <a:gd name="T7" fmla="*/ 4 h 17"/>
                <a:gd name="T8" fmla="*/ 41 w 63"/>
                <a:gd name="T9" fmla="*/ 4 h 17"/>
                <a:gd name="T10" fmla="*/ 63 w 63"/>
                <a:gd name="T11" fmla="*/ 7 h 17"/>
                <a:gd name="T12" fmla="*/ 30 w 63"/>
                <a:gd name="T13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7">
                  <a:moveTo>
                    <a:pt x="30" y="11"/>
                  </a:moveTo>
                  <a:cubicBezTo>
                    <a:pt x="25" y="13"/>
                    <a:pt x="18" y="11"/>
                    <a:pt x="15" y="15"/>
                  </a:cubicBezTo>
                  <a:cubicBezTo>
                    <a:pt x="12" y="16"/>
                    <a:pt x="7" y="17"/>
                    <a:pt x="4" y="15"/>
                  </a:cubicBezTo>
                  <a:cubicBezTo>
                    <a:pt x="0" y="3"/>
                    <a:pt x="22" y="9"/>
                    <a:pt x="32" y="4"/>
                  </a:cubicBezTo>
                  <a:cubicBezTo>
                    <a:pt x="35" y="5"/>
                    <a:pt x="37" y="7"/>
                    <a:pt x="41" y="4"/>
                  </a:cubicBezTo>
                  <a:cubicBezTo>
                    <a:pt x="48" y="4"/>
                    <a:pt x="60" y="0"/>
                    <a:pt x="63" y="7"/>
                  </a:cubicBezTo>
                  <a:cubicBezTo>
                    <a:pt x="55" y="15"/>
                    <a:pt x="40" y="7"/>
                    <a:pt x="3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647"/>
            <p:cNvSpPr/>
            <p:nvPr/>
          </p:nvSpPr>
          <p:spPr bwMode="auto">
            <a:xfrm>
              <a:off x="4405" y="3950"/>
              <a:ext cx="67" cy="18"/>
            </a:xfrm>
            <a:custGeom>
              <a:avLst/>
              <a:gdLst>
                <a:gd name="T0" fmla="*/ 28 w 77"/>
                <a:gd name="T1" fmla="*/ 12 h 21"/>
                <a:gd name="T2" fmla="*/ 69 w 77"/>
                <a:gd name="T3" fmla="*/ 8 h 21"/>
                <a:gd name="T4" fmla="*/ 51 w 77"/>
                <a:gd name="T5" fmla="*/ 21 h 21"/>
                <a:gd name="T6" fmla="*/ 3 w 77"/>
                <a:gd name="T7" fmla="*/ 20 h 21"/>
                <a:gd name="T8" fmla="*/ 0 w 77"/>
                <a:gd name="T9" fmla="*/ 19 h 21"/>
                <a:gd name="T10" fmla="*/ 5 w 77"/>
                <a:gd name="T11" fmla="*/ 13 h 21"/>
                <a:gd name="T12" fmla="*/ 28 w 77"/>
                <a:gd name="T13" fmla="*/ 1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21">
                  <a:moveTo>
                    <a:pt x="28" y="12"/>
                  </a:moveTo>
                  <a:cubicBezTo>
                    <a:pt x="43" y="13"/>
                    <a:pt x="56" y="0"/>
                    <a:pt x="69" y="8"/>
                  </a:cubicBezTo>
                  <a:cubicBezTo>
                    <a:pt x="77" y="21"/>
                    <a:pt x="58" y="17"/>
                    <a:pt x="51" y="21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5" y="13"/>
                    <a:pt x="5" y="13"/>
                    <a:pt x="5" y="13"/>
                  </a:cubicBezTo>
                  <a:lnTo>
                    <a:pt x="28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648"/>
            <p:cNvSpPr/>
            <p:nvPr/>
          </p:nvSpPr>
          <p:spPr bwMode="auto">
            <a:xfrm>
              <a:off x="6057" y="3956"/>
              <a:ext cx="117" cy="32"/>
            </a:xfrm>
            <a:custGeom>
              <a:avLst/>
              <a:gdLst>
                <a:gd name="T0" fmla="*/ 81 w 135"/>
                <a:gd name="T1" fmla="*/ 0 h 37"/>
                <a:gd name="T2" fmla="*/ 130 w 135"/>
                <a:gd name="T3" fmla="*/ 18 h 37"/>
                <a:gd name="T4" fmla="*/ 99 w 135"/>
                <a:gd name="T5" fmla="*/ 30 h 37"/>
                <a:gd name="T6" fmla="*/ 35 w 135"/>
                <a:gd name="T7" fmla="*/ 32 h 37"/>
                <a:gd name="T8" fmla="*/ 0 w 135"/>
                <a:gd name="T9" fmla="*/ 25 h 37"/>
                <a:gd name="T10" fmla="*/ 5 w 135"/>
                <a:gd name="T11" fmla="*/ 22 h 37"/>
                <a:gd name="T12" fmla="*/ 68 w 135"/>
                <a:gd name="T13" fmla="*/ 25 h 37"/>
                <a:gd name="T14" fmla="*/ 86 w 135"/>
                <a:gd name="T15" fmla="*/ 20 h 37"/>
                <a:gd name="T16" fmla="*/ 78 w 135"/>
                <a:gd name="T17" fmla="*/ 17 h 37"/>
                <a:gd name="T18" fmla="*/ 71 w 135"/>
                <a:gd name="T19" fmla="*/ 8 h 37"/>
                <a:gd name="T20" fmla="*/ 81 w 135"/>
                <a:gd name="T21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5" h="37">
                  <a:moveTo>
                    <a:pt x="81" y="0"/>
                  </a:moveTo>
                  <a:cubicBezTo>
                    <a:pt x="96" y="10"/>
                    <a:pt x="114" y="10"/>
                    <a:pt x="130" y="18"/>
                  </a:cubicBezTo>
                  <a:cubicBezTo>
                    <a:pt x="135" y="36"/>
                    <a:pt x="109" y="24"/>
                    <a:pt x="99" y="30"/>
                  </a:cubicBezTo>
                  <a:cubicBezTo>
                    <a:pt x="79" y="37"/>
                    <a:pt x="58" y="33"/>
                    <a:pt x="35" y="32"/>
                  </a:cubicBezTo>
                  <a:cubicBezTo>
                    <a:pt x="23" y="32"/>
                    <a:pt x="7" y="36"/>
                    <a:pt x="0" y="25"/>
                  </a:cubicBezTo>
                  <a:cubicBezTo>
                    <a:pt x="2" y="25"/>
                    <a:pt x="2" y="21"/>
                    <a:pt x="5" y="22"/>
                  </a:cubicBezTo>
                  <a:cubicBezTo>
                    <a:pt x="25" y="25"/>
                    <a:pt x="48" y="25"/>
                    <a:pt x="68" y="25"/>
                  </a:cubicBezTo>
                  <a:cubicBezTo>
                    <a:pt x="74" y="24"/>
                    <a:pt x="81" y="22"/>
                    <a:pt x="86" y="20"/>
                  </a:cubicBezTo>
                  <a:cubicBezTo>
                    <a:pt x="86" y="17"/>
                    <a:pt x="81" y="17"/>
                    <a:pt x="78" y="17"/>
                  </a:cubicBezTo>
                  <a:cubicBezTo>
                    <a:pt x="74" y="14"/>
                    <a:pt x="69" y="13"/>
                    <a:pt x="71" y="8"/>
                  </a:cubicBezTo>
                  <a:cubicBezTo>
                    <a:pt x="73" y="4"/>
                    <a:pt x="74" y="0"/>
                    <a:pt x="8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649"/>
            <p:cNvSpPr/>
            <p:nvPr/>
          </p:nvSpPr>
          <p:spPr bwMode="auto">
            <a:xfrm>
              <a:off x="2641" y="3957"/>
              <a:ext cx="122" cy="54"/>
            </a:xfrm>
            <a:custGeom>
              <a:avLst/>
              <a:gdLst>
                <a:gd name="T0" fmla="*/ 20 w 140"/>
                <a:gd name="T1" fmla="*/ 60 h 63"/>
                <a:gd name="T2" fmla="*/ 3 w 140"/>
                <a:gd name="T3" fmla="*/ 59 h 63"/>
                <a:gd name="T4" fmla="*/ 21 w 140"/>
                <a:gd name="T5" fmla="*/ 43 h 63"/>
                <a:gd name="T6" fmla="*/ 89 w 140"/>
                <a:gd name="T7" fmla="*/ 16 h 63"/>
                <a:gd name="T8" fmla="*/ 130 w 140"/>
                <a:gd name="T9" fmla="*/ 3 h 63"/>
                <a:gd name="T10" fmla="*/ 140 w 140"/>
                <a:gd name="T11" fmla="*/ 3 h 63"/>
                <a:gd name="T12" fmla="*/ 107 w 140"/>
                <a:gd name="T13" fmla="*/ 19 h 63"/>
                <a:gd name="T14" fmla="*/ 20 w 140"/>
                <a:gd name="T15" fmla="*/ 6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" h="63">
                  <a:moveTo>
                    <a:pt x="20" y="60"/>
                  </a:moveTo>
                  <a:cubicBezTo>
                    <a:pt x="15" y="59"/>
                    <a:pt x="6" y="63"/>
                    <a:pt x="3" y="59"/>
                  </a:cubicBezTo>
                  <a:cubicBezTo>
                    <a:pt x="0" y="48"/>
                    <a:pt x="16" y="50"/>
                    <a:pt x="21" y="43"/>
                  </a:cubicBezTo>
                  <a:cubicBezTo>
                    <a:pt x="44" y="35"/>
                    <a:pt x="68" y="28"/>
                    <a:pt x="89" y="16"/>
                  </a:cubicBezTo>
                  <a:cubicBezTo>
                    <a:pt x="104" y="13"/>
                    <a:pt x="115" y="7"/>
                    <a:pt x="130" y="3"/>
                  </a:cubicBezTo>
                  <a:cubicBezTo>
                    <a:pt x="134" y="0"/>
                    <a:pt x="137" y="1"/>
                    <a:pt x="140" y="3"/>
                  </a:cubicBezTo>
                  <a:cubicBezTo>
                    <a:pt x="135" y="12"/>
                    <a:pt x="119" y="15"/>
                    <a:pt x="107" y="19"/>
                  </a:cubicBezTo>
                  <a:cubicBezTo>
                    <a:pt x="79" y="33"/>
                    <a:pt x="48" y="44"/>
                    <a:pt x="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650"/>
            <p:cNvSpPr/>
            <p:nvPr/>
          </p:nvSpPr>
          <p:spPr bwMode="auto">
            <a:xfrm>
              <a:off x="4624" y="3964"/>
              <a:ext cx="37" cy="19"/>
            </a:xfrm>
            <a:custGeom>
              <a:avLst/>
              <a:gdLst>
                <a:gd name="T0" fmla="*/ 0 w 43"/>
                <a:gd name="T1" fmla="*/ 11 h 23"/>
                <a:gd name="T2" fmla="*/ 3 w 43"/>
                <a:gd name="T3" fmla="*/ 4 h 23"/>
                <a:gd name="T4" fmla="*/ 40 w 43"/>
                <a:gd name="T5" fmla="*/ 3 h 23"/>
                <a:gd name="T6" fmla="*/ 30 w 43"/>
                <a:gd name="T7" fmla="*/ 19 h 23"/>
                <a:gd name="T8" fmla="*/ 0 w 43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23">
                  <a:moveTo>
                    <a:pt x="0" y="11"/>
                  </a:moveTo>
                  <a:cubicBezTo>
                    <a:pt x="0" y="8"/>
                    <a:pt x="0" y="5"/>
                    <a:pt x="3" y="4"/>
                  </a:cubicBezTo>
                  <a:cubicBezTo>
                    <a:pt x="15" y="1"/>
                    <a:pt x="27" y="0"/>
                    <a:pt x="40" y="3"/>
                  </a:cubicBezTo>
                  <a:cubicBezTo>
                    <a:pt x="43" y="11"/>
                    <a:pt x="35" y="15"/>
                    <a:pt x="30" y="19"/>
                  </a:cubicBezTo>
                  <a:cubicBezTo>
                    <a:pt x="18" y="23"/>
                    <a:pt x="8" y="15"/>
                    <a:pt x="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651"/>
            <p:cNvSpPr/>
            <p:nvPr/>
          </p:nvSpPr>
          <p:spPr bwMode="auto">
            <a:xfrm>
              <a:off x="4468" y="3967"/>
              <a:ext cx="1" cy="3"/>
            </a:xfrm>
            <a:custGeom>
              <a:avLst/>
              <a:gdLst>
                <a:gd name="T0" fmla="*/ 1 w 1"/>
                <a:gd name="T1" fmla="*/ 3 h 3"/>
                <a:gd name="T2" fmla="*/ 0 w 1"/>
                <a:gd name="T3" fmla="*/ 0 h 3"/>
                <a:gd name="T4" fmla="*/ 1 w 1"/>
                <a:gd name="T5" fmla="*/ 0 h 3"/>
                <a:gd name="T6" fmla="*/ 1 w 1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1" y="3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652"/>
            <p:cNvSpPr/>
            <p:nvPr/>
          </p:nvSpPr>
          <p:spPr bwMode="auto">
            <a:xfrm>
              <a:off x="5270" y="3968"/>
              <a:ext cx="163" cy="26"/>
            </a:xfrm>
            <a:custGeom>
              <a:avLst/>
              <a:gdLst>
                <a:gd name="T0" fmla="*/ 46 w 188"/>
                <a:gd name="T1" fmla="*/ 23 h 30"/>
                <a:gd name="T2" fmla="*/ 25 w 188"/>
                <a:gd name="T3" fmla="*/ 23 h 30"/>
                <a:gd name="T4" fmla="*/ 0 w 188"/>
                <a:gd name="T5" fmla="*/ 22 h 30"/>
                <a:gd name="T6" fmla="*/ 35 w 188"/>
                <a:gd name="T7" fmla="*/ 14 h 30"/>
                <a:gd name="T8" fmla="*/ 68 w 188"/>
                <a:gd name="T9" fmla="*/ 11 h 30"/>
                <a:gd name="T10" fmla="*/ 91 w 188"/>
                <a:gd name="T11" fmla="*/ 8 h 30"/>
                <a:gd name="T12" fmla="*/ 183 w 188"/>
                <a:gd name="T13" fmla="*/ 0 h 30"/>
                <a:gd name="T14" fmla="*/ 188 w 188"/>
                <a:gd name="T15" fmla="*/ 7 h 30"/>
                <a:gd name="T16" fmla="*/ 173 w 188"/>
                <a:gd name="T17" fmla="*/ 20 h 30"/>
                <a:gd name="T18" fmla="*/ 104 w 188"/>
                <a:gd name="T19" fmla="*/ 19 h 30"/>
                <a:gd name="T20" fmla="*/ 46 w 188"/>
                <a:gd name="T21" fmla="*/ 2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8" h="30">
                  <a:moveTo>
                    <a:pt x="46" y="23"/>
                  </a:moveTo>
                  <a:cubicBezTo>
                    <a:pt x="39" y="29"/>
                    <a:pt x="31" y="18"/>
                    <a:pt x="25" y="23"/>
                  </a:cubicBezTo>
                  <a:cubicBezTo>
                    <a:pt x="15" y="23"/>
                    <a:pt x="8" y="27"/>
                    <a:pt x="0" y="22"/>
                  </a:cubicBezTo>
                  <a:cubicBezTo>
                    <a:pt x="5" y="11"/>
                    <a:pt x="25" y="18"/>
                    <a:pt x="35" y="14"/>
                  </a:cubicBezTo>
                  <a:cubicBezTo>
                    <a:pt x="45" y="18"/>
                    <a:pt x="54" y="10"/>
                    <a:pt x="68" y="11"/>
                  </a:cubicBezTo>
                  <a:cubicBezTo>
                    <a:pt x="74" y="8"/>
                    <a:pt x="86" y="14"/>
                    <a:pt x="91" y="8"/>
                  </a:cubicBezTo>
                  <a:cubicBezTo>
                    <a:pt x="120" y="12"/>
                    <a:pt x="153" y="7"/>
                    <a:pt x="183" y="0"/>
                  </a:cubicBezTo>
                  <a:cubicBezTo>
                    <a:pt x="186" y="2"/>
                    <a:pt x="188" y="4"/>
                    <a:pt x="188" y="7"/>
                  </a:cubicBezTo>
                  <a:cubicBezTo>
                    <a:pt x="185" y="11"/>
                    <a:pt x="180" y="18"/>
                    <a:pt x="173" y="20"/>
                  </a:cubicBezTo>
                  <a:cubicBezTo>
                    <a:pt x="150" y="18"/>
                    <a:pt x="125" y="15"/>
                    <a:pt x="104" y="19"/>
                  </a:cubicBezTo>
                  <a:cubicBezTo>
                    <a:pt x="82" y="15"/>
                    <a:pt x="68" y="30"/>
                    <a:pt x="46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653"/>
            <p:cNvSpPr/>
            <p:nvPr/>
          </p:nvSpPr>
          <p:spPr bwMode="auto">
            <a:xfrm>
              <a:off x="4375" y="3977"/>
              <a:ext cx="60" cy="19"/>
            </a:xfrm>
            <a:custGeom>
              <a:avLst/>
              <a:gdLst>
                <a:gd name="T0" fmla="*/ 68 w 69"/>
                <a:gd name="T1" fmla="*/ 15 h 21"/>
                <a:gd name="T2" fmla="*/ 46 w 69"/>
                <a:gd name="T3" fmla="*/ 19 h 21"/>
                <a:gd name="T4" fmla="*/ 0 w 69"/>
                <a:gd name="T5" fmla="*/ 3 h 21"/>
                <a:gd name="T6" fmla="*/ 2 w 69"/>
                <a:gd name="T7" fmla="*/ 0 h 21"/>
                <a:gd name="T8" fmla="*/ 69 w 69"/>
                <a:gd name="T9" fmla="*/ 9 h 21"/>
                <a:gd name="T10" fmla="*/ 68 w 69"/>
                <a:gd name="T11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" h="21">
                  <a:moveTo>
                    <a:pt x="68" y="15"/>
                  </a:moveTo>
                  <a:cubicBezTo>
                    <a:pt x="61" y="16"/>
                    <a:pt x="55" y="21"/>
                    <a:pt x="46" y="19"/>
                  </a:cubicBezTo>
                  <a:cubicBezTo>
                    <a:pt x="35" y="5"/>
                    <a:pt x="13" y="12"/>
                    <a:pt x="0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5" y="1"/>
                    <a:pt x="48" y="0"/>
                    <a:pt x="69" y="9"/>
                  </a:cubicBezTo>
                  <a:cubicBezTo>
                    <a:pt x="68" y="11"/>
                    <a:pt x="69" y="13"/>
                    <a:pt x="68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654"/>
            <p:cNvSpPr/>
            <p:nvPr/>
          </p:nvSpPr>
          <p:spPr bwMode="auto">
            <a:xfrm>
              <a:off x="4471" y="3982"/>
              <a:ext cx="91" cy="16"/>
            </a:xfrm>
            <a:custGeom>
              <a:avLst/>
              <a:gdLst>
                <a:gd name="T0" fmla="*/ 97 w 105"/>
                <a:gd name="T1" fmla="*/ 0 h 19"/>
                <a:gd name="T2" fmla="*/ 104 w 105"/>
                <a:gd name="T3" fmla="*/ 10 h 19"/>
                <a:gd name="T4" fmla="*/ 67 w 105"/>
                <a:gd name="T5" fmla="*/ 16 h 19"/>
                <a:gd name="T6" fmla="*/ 41 w 105"/>
                <a:gd name="T7" fmla="*/ 16 h 19"/>
                <a:gd name="T8" fmla="*/ 6 w 105"/>
                <a:gd name="T9" fmla="*/ 18 h 19"/>
                <a:gd name="T10" fmla="*/ 0 w 105"/>
                <a:gd name="T11" fmla="*/ 13 h 19"/>
                <a:gd name="T12" fmla="*/ 36 w 105"/>
                <a:gd name="T13" fmla="*/ 7 h 19"/>
                <a:gd name="T14" fmla="*/ 97 w 105"/>
                <a:gd name="T1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5" h="19">
                  <a:moveTo>
                    <a:pt x="97" y="0"/>
                  </a:moveTo>
                  <a:cubicBezTo>
                    <a:pt x="102" y="2"/>
                    <a:pt x="105" y="4"/>
                    <a:pt x="104" y="10"/>
                  </a:cubicBezTo>
                  <a:cubicBezTo>
                    <a:pt x="97" y="19"/>
                    <a:pt x="79" y="18"/>
                    <a:pt x="67" y="16"/>
                  </a:cubicBezTo>
                  <a:cubicBezTo>
                    <a:pt x="57" y="19"/>
                    <a:pt x="51" y="13"/>
                    <a:pt x="41" y="16"/>
                  </a:cubicBezTo>
                  <a:cubicBezTo>
                    <a:pt x="29" y="13"/>
                    <a:pt x="18" y="19"/>
                    <a:pt x="6" y="18"/>
                  </a:cubicBezTo>
                  <a:cubicBezTo>
                    <a:pt x="3" y="16"/>
                    <a:pt x="0" y="15"/>
                    <a:pt x="0" y="13"/>
                  </a:cubicBezTo>
                  <a:cubicBezTo>
                    <a:pt x="10" y="7"/>
                    <a:pt x="24" y="10"/>
                    <a:pt x="36" y="7"/>
                  </a:cubicBezTo>
                  <a:cubicBezTo>
                    <a:pt x="56" y="7"/>
                    <a:pt x="77" y="3"/>
                    <a:pt x="9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655"/>
            <p:cNvSpPr/>
            <p:nvPr/>
          </p:nvSpPr>
          <p:spPr bwMode="auto">
            <a:xfrm>
              <a:off x="3745" y="3981"/>
              <a:ext cx="105" cy="17"/>
            </a:xfrm>
            <a:custGeom>
              <a:avLst/>
              <a:gdLst>
                <a:gd name="T0" fmla="*/ 5 w 121"/>
                <a:gd name="T1" fmla="*/ 14 h 20"/>
                <a:gd name="T2" fmla="*/ 0 w 121"/>
                <a:gd name="T3" fmla="*/ 7 h 20"/>
                <a:gd name="T4" fmla="*/ 5 w 121"/>
                <a:gd name="T5" fmla="*/ 3 h 20"/>
                <a:gd name="T6" fmla="*/ 85 w 121"/>
                <a:gd name="T7" fmla="*/ 3 h 20"/>
                <a:gd name="T8" fmla="*/ 121 w 121"/>
                <a:gd name="T9" fmla="*/ 7 h 20"/>
                <a:gd name="T10" fmla="*/ 119 w 121"/>
                <a:gd name="T11" fmla="*/ 11 h 20"/>
                <a:gd name="T12" fmla="*/ 45 w 121"/>
                <a:gd name="T13" fmla="*/ 11 h 20"/>
                <a:gd name="T14" fmla="*/ 5 w 121"/>
                <a:gd name="T15" fmla="*/ 1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1" h="20">
                  <a:moveTo>
                    <a:pt x="5" y="14"/>
                  </a:moveTo>
                  <a:cubicBezTo>
                    <a:pt x="2" y="12"/>
                    <a:pt x="0" y="11"/>
                    <a:pt x="0" y="7"/>
                  </a:cubicBezTo>
                  <a:cubicBezTo>
                    <a:pt x="0" y="5"/>
                    <a:pt x="4" y="4"/>
                    <a:pt x="5" y="3"/>
                  </a:cubicBezTo>
                  <a:cubicBezTo>
                    <a:pt x="30" y="0"/>
                    <a:pt x="58" y="0"/>
                    <a:pt x="85" y="3"/>
                  </a:cubicBezTo>
                  <a:cubicBezTo>
                    <a:pt x="96" y="4"/>
                    <a:pt x="111" y="0"/>
                    <a:pt x="121" y="7"/>
                  </a:cubicBezTo>
                  <a:cubicBezTo>
                    <a:pt x="121" y="8"/>
                    <a:pt x="121" y="9"/>
                    <a:pt x="119" y="11"/>
                  </a:cubicBezTo>
                  <a:cubicBezTo>
                    <a:pt x="96" y="20"/>
                    <a:pt x="71" y="9"/>
                    <a:pt x="45" y="11"/>
                  </a:cubicBezTo>
                  <a:cubicBezTo>
                    <a:pt x="32" y="12"/>
                    <a:pt x="20" y="11"/>
                    <a:pt x="5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656"/>
            <p:cNvSpPr/>
            <p:nvPr/>
          </p:nvSpPr>
          <p:spPr bwMode="auto">
            <a:xfrm>
              <a:off x="5477" y="3985"/>
              <a:ext cx="178" cy="33"/>
            </a:xfrm>
            <a:custGeom>
              <a:avLst/>
              <a:gdLst>
                <a:gd name="T0" fmla="*/ 162 w 205"/>
                <a:gd name="T1" fmla="*/ 19 h 38"/>
                <a:gd name="T2" fmla="*/ 120 w 205"/>
                <a:gd name="T3" fmla="*/ 29 h 38"/>
                <a:gd name="T4" fmla="*/ 81 w 205"/>
                <a:gd name="T5" fmla="*/ 33 h 38"/>
                <a:gd name="T6" fmla="*/ 18 w 205"/>
                <a:gd name="T7" fmla="*/ 34 h 38"/>
                <a:gd name="T8" fmla="*/ 0 w 205"/>
                <a:gd name="T9" fmla="*/ 30 h 38"/>
                <a:gd name="T10" fmla="*/ 23 w 205"/>
                <a:gd name="T11" fmla="*/ 25 h 38"/>
                <a:gd name="T12" fmla="*/ 116 w 205"/>
                <a:gd name="T13" fmla="*/ 15 h 38"/>
                <a:gd name="T14" fmla="*/ 140 w 205"/>
                <a:gd name="T15" fmla="*/ 12 h 38"/>
                <a:gd name="T16" fmla="*/ 200 w 205"/>
                <a:gd name="T17" fmla="*/ 0 h 38"/>
                <a:gd name="T18" fmla="*/ 205 w 205"/>
                <a:gd name="T19" fmla="*/ 9 h 38"/>
                <a:gd name="T20" fmla="*/ 162 w 205"/>
                <a:gd name="T21" fmla="*/ 1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5" h="38">
                  <a:moveTo>
                    <a:pt x="162" y="19"/>
                  </a:moveTo>
                  <a:cubicBezTo>
                    <a:pt x="147" y="17"/>
                    <a:pt x="134" y="25"/>
                    <a:pt x="120" y="29"/>
                  </a:cubicBezTo>
                  <a:cubicBezTo>
                    <a:pt x="106" y="26"/>
                    <a:pt x="96" y="35"/>
                    <a:pt x="81" y="33"/>
                  </a:cubicBezTo>
                  <a:cubicBezTo>
                    <a:pt x="64" y="38"/>
                    <a:pt x="38" y="37"/>
                    <a:pt x="18" y="34"/>
                  </a:cubicBezTo>
                  <a:cubicBezTo>
                    <a:pt x="13" y="31"/>
                    <a:pt x="3" y="38"/>
                    <a:pt x="0" y="30"/>
                  </a:cubicBezTo>
                  <a:cubicBezTo>
                    <a:pt x="3" y="19"/>
                    <a:pt x="17" y="30"/>
                    <a:pt x="23" y="25"/>
                  </a:cubicBezTo>
                  <a:cubicBezTo>
                    <a:pt x="56" y="27"/>
                    <a:pt x="86" y="19"/>
                    <a:pt x="116" y="15"/>
                  </a:cubicBezTo>
                  <a:cubicBezTo>
                    <a:pt x="124" y="15"/>
                    <a:pt x="134" y="18"/>
                    <a:pt x="140" y="12"/>
                  </a:cubicBezTo>
                  <a:cubicBezTo>
                    <a:pt x="160" y="9"/>
                    <a:pt x="178" y="3"/>
                    <a:pt x="200" y="0"/>
                  </a:cubicBezTo>
                  <a:cubicBezTo>
                    <a:pt x="205" y="0"/>
                    <a:pt x="205" y="6"/>
                    <a:pt x="205" y="9"/>
                  </a:cubicBezTo>
                  <a:cubicBezTo>
                    <a:pt x="198" y="25"/>
                    <a:pt x="175" y="11"/>
                    <a:pt x="16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657"/>
            <p:cNvSpPr/>
            <p:nvPr/>
          </p:nvSpPr>
          <p:spPr bwMode="auto">
            <a:xfrm>
              <a:off x="5234" y="3994"/>
              <a:ext cx="99" cy="14"/>
            </a:xfrm>
            <a:custGeom>
              <a:avLst/>
              <a:gdLst>
                <a:gd name="T0" fmla="*/ 80 w 114"/>
                <a:gd name="T1" fmla="*/ 11 h 16"/>
                <a:gd name="T2" fmla="*/ 6 w 114"/>
                <a:gd name="T3" fmla="*/ 12 h 16"/>
                <a:gd name="T4" fmla="*/ 1 w 114"/>
                <a:gd name="T5" fmla="*/ 9 h 16"/>
                <a:gd name="T6" fmla="*/ 3 w 114"/>
                <a:gd name="T7" fmla="*/ 2 h 16"/>
                <a:gd name="T8" fmla="*/ 56 w 114"/>
                <a:gd name="T9" fmla="*/ 2 h 16"/>
                <a:gd name="T10" fmla="*/ 99 w 114"/>
                <a:gd name="T11" fmla="*/ 0 h 16"/>
                <a:gd name="T12" fmla="*/ 110 w 114"/>
                <a:gd name="T13" fmla="*/ 7 h 16"/>
                <a:gd name="T14" fmla="*/ 80 w 114"/>
                <a:gd name="T15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4" h="16">
                  <a:moveTo>
                    <a:pt x="80" y="11"/>
                  </a:moveTo>
                  <a:cubicBezTo>
                    <a:pt x="57" y="13"/>
                    <a:pt x="31" y="11"/>
                    <a:pt x="6" y="12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7"/>
                    <a:pt x="0" y="2"/>
                    <a:pt x="3" y="2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69" y="2"/>
                    <a:pt x="86" y="2"/>
                    <a:pt x="99" y="0"/>
                  </a:cubicBezTo>
                  <a:cubicBezTo>
                    <a:pt x="102" y="1"/>
                    <a:pt x="114" y="0"/>
                    <a:pt x="110" y="7"/>
                  </a:cubicBezTo>
                  <a:cubicBezTo>
                    <a:pt x="105" y="16"/>
                    <a:pt x="90" y="8"/>
                    <a:pt x="8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658"/>
            <p:cNvSpPr/>
            <p:nvPr/>
          </p:nvSpPr>
          <p:spPr bwMode="auto">
            <a:xfrm>
              <a:off x="4452" y="4005"/>
              <a:ext cx="10" cy="11"/>
            </a:xfrm>
            <a:custGeom>
              <a:avLst/>
              <a:gdLst>
                <a:gd name="T0" fmla="*/ 7 w 12"/>
                <a:gd name="T1" fmla="*/ 11 h 12"/>
                <a:gd name="T2" fmla="*/ 2 w 12"/>
                <a:gd name="T3" fmla="*/ 6 h 12"/>
                <a:gd name="T4" fmla="*/ 10 w 12"/>
                <a:gd name="T5" fmla="*/ 4 h 12"/>
                <a:gd name="T6" fmla="*/ 7 w 12"/>
                <a:gd name="T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2">
                  <a:moveTo>
                    <a:pt x="7" y="11"/>
                  </a:moveTo>
                  <a:cubicBezTo>
                    <a:pt x="4" y="11"/>
                    <a:pt x="0" y="8"/>
                    <a:pt x="2" y="6"/>
                  </a:cubicBezTo>
                  <a:cubicBezTo>
                    <a:pt x="0" y="0"/>
                    <a:pt x="12" y="0"/>
                    <a:pt x="10" y="4"/>
                  </a:cubicBezTo>
                  <a:cubicBezTo>
                    <a:pt x="8" y="7"/>
                    <a:pt x="12" y="12"/>
                    <a:pt x="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659"/>
            <p:cNvSpPr/>
            <p:nvPr/>
          </p:nvSpPr>
          <p:spPr bwMode="auto">
            <a:xfrm>
              <a:off x="3804" y="4004"/>
              <a:ext cx="92" cy="14"/>
            </a:xfrm>
            <a:custGeom>
              <a:avLst/>
              <a:gdLst>
                <a:gd name="T0" fmla="*/ 61 w 107"/>
                <a:gd name="T1" fmla="*/ 4 h 16"/>
                <a:gd name="T2" fmla="*/ 107 w 107"/>
                <a:gd name="T3" fmla="*/ 5 h 16"/>
                <a:gd name="T4" fmla="*/ 104 w 107"/>
                <a:gd name="T5" fmla="*/ 16 h 16"/>
                <a:gd name="T6" fmla="*/ 5 w 107"/>
                <a:gd name="T7" fmla="*/ 15 h 16"/>
                <a:gd name="T8" fmla="*/ 2 w 107"/>
                <a:gd name="T9" fmla="*/ 12 h 16"/>
                <a:gd name="T10" fmla="*/ 3 w 107"/>
                <a:gd name="T11" fmla="*/ 5 h 16"/>
                <a:gd name="T12" fmla="*/ 61 w 107"/>
                <a:gd name="T13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16">
                  <a:moveTo>
                    <a:pt x="61" y="4"/>
                  </a:moveTo>
                  <a:cubicBezTo>
                    <a:pt x="78" y="4"/>
                    <a:pt x="92" y="0"/>
                    <a:pt x="107" y="5"/>
                  </a:cubicBezTo>
                  <a:cubicBezTo>
                    <a:pt x="107" y="9"/>
                    <a:pt x="107" y="13"/>
                    <a:pt x="104" y="16"/>
                  </a:cubicBezTo>
                  <a:cubicBezTo>
                    <a:pt x="71" y="15"/>
                    <a:pt x="38" y="11"/>
                    <a:pt x="5" y="15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0" y="9"/>
                    <a:pt x="2" y="5"/>
                    <a:pt x="3" y="5"/>
                  </a:cubicBezTo>
                  <a:cubicBezTo>
                    <a:pt x="23" y="7"/>
                    <a:pt x="45" y="5"/>
                    <a:pt x="6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660"/>
            <p:cNvSpPr/>
            <p:nvPr/>
          </p:nvSpPr>
          <p:spPr bwMode="auto">
            <a:xfrm>
              <a:off x="4465" y="4007"/>
              <a:ext cx="64" cy="24"/>
            </a:xfrm>
            <a:custGeom>
              <a:avLst/>
              <a:gdLst>
                <a:gd name="T0" fmla="*/ 20 w 74"/>
                <a:gd name="T1" fmla="*/ 6 h 28"/>
                <a:gd name="T2" fmla="*/ 73 w 74"/>
                <a:gd name="T3" fmla="*/ 14 h 28"/>
                <a:gd name="T4" fmla="*/ 46 w 74"/>
                <a:gd name="T5" fmla="*/ 21 h 28"/>
                <a:gd name="T6" fmla="*/ 8 w 74"/>
                <a:gd name="T7" fmla="*/ 12 h 28"/>
                <a:gd name="T8" fmla="*/ 0 w 74"/>
                <a:gd name="T9" fmla="*/ 5 h 28"/>
                <a:gd name="T10" fmla="*/ 20 w 74"/>
                <a:gd name="T11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28">
                  <a:moveTo>
                    <a:pt x="20" y="6"/>
                  </a:moveTo>
                  <a:cubicBezTo>
                    <a:pt x="36" y="10"/>
                    <a:pt x="58" y="5"/>
                    <a:pt x="73" y="14"/>
                  </a:cubicBezTo>
                  <a:cubicBezTo>
                    <a:pt x="74" y="28"/>
                    <a:pt x="53" y="18"/>
                    <a:pt x="46" y="21"/>
                  </a:cubicBezTo>
                  <a:cubicBezTo>
                    <a:pt x="35" y="17"/>
                    <a:pt x="23" y="9"/>
                    <a:pt x="8" y="12"/>
                  </a:cubicBezTo>
                  <a:cubicBezTo>
                    <a:pt x="5" y="9"/>
                    <a:pt x="0" y="9"/>
                    <a:pt x="0" y="5"/>
                  </a:cubicBezTo>
                  <a:cubicBezTo>
                    <a:pt x="2" y="0"/>
                    <a:pt x="15" y="4"/>
                    <a:pt x="2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661"/>
            <p:cNvSpPr/>
            <p:nvPr/>
          </p:nvSpPr>
          <p:spPr bwMode="auto">
            <a:xfrm>
              <a:off x="4729" y="4014"/>
              <a:ext cx="53" cy="22"/>
            </a:xfrm>
            <a:custGeom>
              <a:avLst/>
              <a:gdLst>
                <a:gd name="T0" fmla="*/ 59 w 61"/>
                <a:gd name="T1" fmla="*/ 8 h 26"/>
                <a:gd name="T2" fmla="*/ 56 w 61"/>
                <a:gd name="T3" fmla="*/ 17 h 26"/>
                <a:gd name="T4" fmla="*/ 36 w 61"/>
                <a:gd name="T5" fmla="*/ 20 h 26"/>
                <a:gd name="T6" fmla="*/ 0 w 61"/>
                <a:gd name="T7" fmla="*/ 9 h 26"/>
                <a:gd name="T8" fmla="*/ 41 w 61"/>
                <a:gd name="T9" fmla="*/ 1 h 26"/>
                <a:gd name="T10" fmla="*/ 59 w 61"/>
                <a:gd name="T11" fmla="*/ 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26">
                  <a:moveTo>
                    <a:pt x="59" y="8"/>
                  </a:moveTo>
                  <a:cubicBezTo>
                    <a:pt x="61" y="10"/>
                    <a:pt x="61" y="16"/>
                    <a:pt x="56" y="17"/>
                  </a:cubicBezTo>
                  <a:cubicBezTo>
                    <a:pt x="51" y="26"/>
                    <a:pt x="39" y="14"/>
                    <a:pt x="36" y="20"/>
                  </a:cubicBezTo>
                  <a:cubicBezTo>
                    <a:pt x="24" y="17"/>
                    <a:pt x="5" y="24"/>
                    <a:pt x="0" y="9"/>
                  </a:cubicBezTo>
                  <a:cubicBezTo>
                    <a:pt x="9" y="0"/>
                    <a:pt x="28" y="4"/>
                    <a:pt x="41" y="1"/>
                  </a:cubicBezTo>
                  <a:cubicBezTo>
                    <a:pt x="44" y="6"/>
                    <a:pt x="54" y="2"/>
                    <a:pt x="5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662"/>
            <p:cNvSpPr/>
            <p:nvPr/>
          </p:nvSpPr>
          <p:spPr bwMode="auto">
            <a:xfrm>
              <a:off x="5338" y="4017"/>
              <a:ext cx="102" cy="18"/>
            </a:xfrm>
            <a:custGeom>
              <a:avLst/>
              <a:gdLst>
                <a:gd name="T0" fmla="*/ 5 w 117"/>
                <a:gd name="T1" fmla="*/ 16 h 20"/>
                <a:gd name="T2" fmla="*/ 2 w 117"/>
                <a:gd name="T3" fmla="*/ 14 h 20"/>
                <a:gd name="T4" fmla="*/ 3 w 117"/>
                <a:gd name="T5" fmla="*/ 9 h 20"/>
                <a:gd name="T6" fmla="*/ 86 w 117"/>
                <a:gd name="T7" fmla="*/ 4 h 20"/>
                <a:gd name="T8" fmla="*/ 117 w 117"/>
                <a:gd name="T9" fmla="*/ 5 h 20"/>
                <a:gd name="T10" fmla="*/ 74 w 117"/>
                <a:gd name="T11" fmla="*/ 16 h 20"/>
                <a:gd name="T12" fmla="*/ 5 w 117"/>
                <a:gd name="T13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" h="20">
                  <a:moveTo>
                    <a:pt x="5" y="16"/>
                  </a:moveTo>
                  <a:cubicBezTo>
                    <a:pt x="2" y="14"/>
                    <a:pt x="2" y="14"/>
                    <a:pt x="2" y="14"/>
                  </a:cubicBezTo>
                  <a:cubicBezTo>
                    <a:pt x="0" y="13"/>
                    <a:pt x="3" y="12"/>
                    <a:pt x="3" y="9"/>
                  </a:cubicBezTo>
                  <a:cubicBezTo>
                    <a:pt x="30" y="9"/>
                    <a:pt x="61" y="8"/>
                    <a:pt x="86" y="4"/>
                  </a:cubicBezTo>
                  <a:cubicBezTo>
                    <a:pt x="97" y="4"/>
                    <a:pt x="107" y="0"/>
                    <a:pt x="117" y="5"/>
                  </a:cubicBezTo>
                  <a:cubicBezTo>
                    <a:pt x="114" y="20"/>
                    <a:pt x="88" y="10"/>
                    <a:pt x="74" y="16"/>
                  </a:cubicBezTo>
                  <a:cubicBezTo>
                    <a:pt x="53" y="14"/>
                    <a:pt x="28" y="17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663"/>
            <p:cNvSpPr/>
            <p:nvPr/>
          </p:nvSpPr>
          <p:spPr bwMode="auto">
            <a:xfrm>
              <a:off x="5596" y="4025"/>
              <a:ext cx="86" cy="17"/>
            </a:xfrm>
            <a:custGeom>
              <a:avLst/>
              <a:gdLst>
                <a:gd name="T0" fmla="*/ 92 w 99"/>
                <a:gd name="T1" fmla="*/ 8 h 19"/>
                <a:gd name="T2" fmla="*/ 26 w 99"/>
                <a:gd name="T3" fmla="*/ 13 h 19"/>
                <a:gd name="T4" fmla="*/ 2 w 99"/>
                <a:gd name="T5" fmla="*/ 11 h 19"/>
                <a:gd name="T6" fmla="*/ 25 w 99"/>
                <a:gd name="T7" fmla="*/ 5 h 19"/>
                <a:gd name="T8" fmla="*/ 96 w 99"/>
                <a:gd name="T9" fmla="*/ 0 h 19"/>
                <a:gd name="T10" fmla="*/ 92 w 99"/>
                <a:gd name="T11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9" h="19">
                  <a:moveTo>
                    <a:pt x="92" y="8"/>
                  </a:moveTo>
                  <a:cubicBezTo>
                    <a:pt x="69" y="5"/>
                    <a:pt x="49" y="19"/>
                    <a:pt x="26" y="13"/>
                  </a:cubicBezTo>
                  <a:cubicBezTo>
                    <a:pt x="18" y="17"/>
                    <a:pt x="10" y="11"/>
                    <a:pt x="2" y="11"/>
                  </a:cubicBezTo>
                  <a:cubicBezTo>
                    <a:pt x="0" y="0"/>
                    <a:pt x="20" y="8"/>
                    <a:pt x="25" y="5"/>
                  </a:cubicBezTo>
                  <a:cubicBezTo>
                    <a:pt x="49" y="8"/>
                    <a:pt x="71" y="0"/>
                    <a:pt x="96" y="0"/>
                  </a:cubicBezTo>
                  <a:cubicBezTo>
                    <a:pt x="99" y="3"/>
                    <a:pt x="97" y="8"/>
                    <a:pt x="9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664"/>
            <p:cNvSpPr/>
            <p:nvPr/>
          </p:nvSpPr>
          <p:spPr bwMode="auto">
            <a:xfrm>
              <a:off x="5371" y="4022"/>
              <a:ext cx="219" cy="28"/>
            </a:xfrm>
            <a:custGeom>
              <a:avLst/>
              <a:gdLst>
                <a:gd name="T0" fmla="*/ 0 w 252"/>
                <a:gd name="T1" fmla="*/ 21 h 33"/>
                <a:gd name="T2" fmla="*/ 7 w 252"/>
                <a:gd name="T3" fmla="*/ 16 h 33"/>
                <a:gd name="T4" fmla="*/ 63 w 252"/>
                <a:gd name="T5" fmla="*/ 21 h 33"/>
                <a:gd name="T6" fmla="*/ 122 w 252"/>
                <a:gd name="T7" fmla="*/ 16 h 33"/>
                <a:gd name="T8" fmla="*/ 152 w 252"/>
                <a:gd name="T9" fmla="*/ 15 h 33"/>
                <a:gd name="T10" fmla="*/ 206 w 252"/>
                <a:gd name="T11" fmla="*/ 11 h 33"/>
                <a:gd name="T12" fmla="*/ 251 w 252"/>
                <a:gd name="T13" fmla="*/ 9 h 33"/>
                <a:gd name="T14" fmla="*/ 244 w 252"/>
                <a:gd name="T15" fmla="*/ 17 h 33"/>
                <a:gd name="T16" fmla="*/ 183 w 252"/>
                <a:gd name="T17" fmla="*/ 19 h 33"/>
                <a:gd name="T18" fmla="*/ 134 w 252"/>
                <a:gd name="T19" fmla="*/ 25 h 33"/>
                <a:gd name="T20" fmla="*/ 107 w 252"/>
                <a:gd name="T21" fmla="*/ 25 h 33"/>
                <a:gd name="T22" fmla="*/ 7 w 252"/>
                <a:gd name="T23" fmla="*/ 27 h 33"/>
                <a:gd name="T24" fmla="*/ 0 w 252"/>
                <a:gd name="T25" fmla="*/ 2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2" h="33">
                  <a:moveTo>
                    <a:pt x="0" y="21"/>
                  </a:moveTo>
                  <a:cubicBezTo>
                    <a:pt x="2" y="19"/>
                    <a:pt x="3" y="16"/>
                    <a:pt x="7" y="16"/>
                  </a:cubicBezTo>
                  <a:cubicBezTo>
                    <a:pt x="25" y="21"/>
                    <a:pt x="45" y="19"/>
                    <a:pt x="63" y="21"/>
                  </a:cubicBezTo>
                  <a:cubicBezTo>
                    <a:pt x="81" y="16"/>
                    <a:pt x="104" y="15"/>
                    <a:pt x="122" y="16"/>
                  </a:cubicBezTo>
                  <a:cubicBezTo>
                    <a:pt x="130" y="11"/>
                    <a:pt x="144" y="15"/>
                    <a:pt x="152" y="15"/>
                  </a:cubicBezTo>
                  <a:cubicBezTo>
                    <a:pt x="168" y="13"/>
                    <a:pt x="188" y="9"/>
                    <a:pt x="206" y="11"/>
                  </a:cubicBezTo>
                  <a:cubicBezTo>
                    <a:pt x="219" y="7"/>
                    <a:pt x="238" y="0"/>
                    <a:pt x="251" y="9"/>
                  </a:cubicBezTo>
                  <a:cubicBezTo>
                    <a:pt x="252" y="13"/>
                    <a:pt x="249" y="16"/>
                    <a:pt x="244" y="17"/>
                  </a:cubicBezTo>
                  <a:cubicBezTo>
                    <a:pt x="224" y="19"/>
                    <a:pt x="205" y="21"/>
                    <a:pt x="183" y="19"/>
                  </a:cubicBezTo>
                  <a:cubicBezTo>
                    <a:pt x="168" y="25"/>
                    <a:pt x="149" y="21"/>
                    <a:pt x="134" y="25"/>
                  </a:cubicBezTo>
                  <a:cubicBezTo>
                    <a:pt x="124" y="24"/>
                    <a:pt x="116" y="31"/>
                    <a:pt x="107" y="25"/>
                  </a:cubicBezTo>
                  <a:cubicBezTo>
                    <a:pt x="73" y="33"/>
                    <a:pt x="41" y="29"/>
                    <a:pt x="7" y="27"/>
                  </a:cubicBezTo>
                  <a:cubicBezTo>
                    <a:pt x="2" y="27"/>
                    <a:pt x="0" y="24"/>
                    <a:pt x="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665"/>
            <p:cNvSpPr/>
            <p:nvPr/>
          </p:nvSpPr>
          <p:spPr bwMode="auto">
            <a:xfrm>
              <a:off x="6377" y="4025"/>
              <a:ext cx="174" cy="24"/>
            </a:xfrm>
            <a:custGeom>
              <a:avLst/>
              <a:gdLst>
                <a:gd name="T0" fmla="*/ 12 w 200"/>
                <a:gd name="T1" fmla="*/ 7 h 27"/>
                <a:gd name="T2" fmla="*/ 61 w 200"/>
                <a:gd name="T3" fmla="*/ 4 h 27"/>
                <a:gd name="T4" fmla="*/ 90 w 200"/>
                <a:gd name="T5" fmla="*/ 5 h 27"/>
                <a:gd name="T6" fmla="*/ 190 w 200"/>
                <a:gd name="T7" fmla="*/ 7 h 27"/>
                <a:gd name="T8" fmla="*/ 198 w 200"/>
                <a:gd name="T9" fmla="*/ 11 h 27"/>
                <a:gd name="T10" fmla="*/ 195 w 200"/>
                <a:gd name="T11" fmla="*/ 21 h 27"/>
                <a:gd name="T12" fmla="*/ 160 w 200"/>
                <a:gd name="T13" fmla="*/ 25 h 27"/>
                <a:gd name="T14" fmla="*/ 108 w 200"/>
                <a:gd name="T15" fmla="*/ 17 h 27"/>
                <a:gd name="T16" fmla="*/ 52 w 200"/>
                <a:gd name="T17" fmla="*/ 17 h 27"/>
                <a:gd name="T18" fmla="*/ 2 w 200"/>
                <a:gd name="T19" fmla="*/ 11 h 27"/>
                <a:gd name="T20" fmla="*/ 2 w 200"/>
                <a:gd name="T21" fmla="*/ 7 h 27"/>
                <a:gd name="T22" fmla="*/ 12 w 200"/>
                <a:gd name="T23" fmla="*/ 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0" h="27">
                  <a:moveTo>
                    <a:pt x="12" y="7"/>
                  </a:moveTo>
                  <a:cubicBezTo>
                    <a:pt x="29" y="8"/>
                    <a:pt x="45" y="5"/>
                    <a:pt x="61" y="4"/>
                  </a:cubicBezTo>
                  <a:cubicBezTo>
                    <a:pt x="71" y="8"/>
                    <a:pt x="81" y="0"/>
                    <a:pt x="90" y="5"/>
                  </a:cubicBezTo>
                  <a:cubicBezTo>
                    <a:pt x="126" y="12"/>
                    <a:pt x="154" y="5"/>
                    <a:pt x="190" y="7"/>
                  </a:cubicBezTo>
                  <a:cubicBezTo>
                    <a:pt x="198" y="11"/>
                    <a:pt x="198" y="11"/>
                    <a:pt x="198" y="11"/>
                  </a:cubicBezTo>
                  <a:cubicBezTo>
                    <a:pt x="200" y="15"/>
                    <a:pt x="200" y="20"/>
                    <a:pt x="195" y="21"/>
                  </a:cubicBezTo>
                  <a:cubicBezTo>
                    <a:pt x="184" y="23"/>
                    <a:pt x="172" y="27"/>
                    <a:pt x="160" y="25"/>
                  </a:cubicBezTo>
                  <a:cubicBezTo>
                    <a:pt x="144" y="21"/>
                    <a:pt x="124" y="21"/>
                    <a:pt x="108" y="17"/>
                  </a:cubicBezTo>
                  <a:cubicBezTo>
                    <a:pt x="88" y="23"/>
                    <a:pt x="71" y="9"/>
                    <a:pt x="52" y="17"/>
                  </a:cubicBezTo>
                  <a:cubicBezTo>
                    <a:pt x="33" y="15"/>
                    <a:pt x="19" y="16"/>
                    <a:pt x="2" y="11"/>
                  </a:cubicBezTo>
                  <a:cubicBezTo>
                    <a:pt x="2" y="9"/>
                    <a:pt x="0" y="8"/>
                    <a:pt x="2" y="7"/>
                  </a:cubicBezTo>
                  <a:cubicBezTo>
                    <a:pt x="5" y="5"/>
                    <a:pt x="9" y="5"/>
                    <a:pt x="1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666"/>
            <p:cNvSpPr/>
            <p:nvPr/>
          </p:nvSpPr>
          <p:spPr bwMode="auto">
            <a:xfrm>
              <a:off x="3856" y="4035"/>
              <a:ext cx="159" cy="17"/>
            </a:xfrm>
            <a:custGeom>
              <a:avLst/>
              <a:gdLst>
                <a:gd name="T0" fmla="*/ 105 w 184"/>
                <a:gd name="T1" fmla="*/ 13 h 20"/>
                <a:gd name="T2" fmla="*/ 41 w 184"/>
                <a:gd name="T3" fmla="*/ 18 h 20"/>
                <a:gd name="T4" fmla="*/ 0 w 184"/>
                <a:gd name="T5" fmla="*/ 4 h 20"/>
                <a:gd name="T6" fmla="*/ 4 w 184"/>
                <a:gd name="T7" fmla="*/ 1 h 20"/>
                <a:gd name="T8" fmla="*/ 79 w 184"/>
                <a:gd name="T9" fmla="*/ 5 h 20"/>
                <a:gd name="T10" fmla="*/ 135 w 184"/>
                <a:gd name="T11" fmla="*/ 1 h 20"/>
                <a:gd name="T12" fmla="*/ 181 w 184"/>
                <a:gd name="T13" fmla="*/ 2 h 20"/>
                <a:gd name="T14" fmla="*/ 179 w 184"/>
                <a:gd name="T15" fmla="*/ 13 h 20"/>
                <a:gd name="T16" fmla="*/ 128 w 184"/>
                <a:gd name="T17" fmla="*/ 13 h 20"/>
                <a:gd name="T18" fmla="*/ 105 w 184"/>
                <a:gd name="T19" fmla="*/ 1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4" h="20">
                  <a:moveTo>
                    <a:pt x="105" y="13"/>
                  </a:moveTo>
                  <a:cubicBezTo>
                    <a:pt x="84" y="20"/>
                    <a:pt x="61" y="10"/>
                    <a:pt x="41" y="18"/>
                  </a:cubicBezTo>
                  <a:cubicBezTo>
                    <a:pt x="28" y="13"/>
                    <a:pt x="4" y="18"/>
                    <a:pt x="0" y="4"/>
                  </a:cubicBezTo>
                  <a:cubicBezTo>
                    <a:pt x="0" y="1"/>
                    <a:pt x="3" y="1"/>
                    <a:pt x="4" y="1"/>
                  </a:cubicBezTo>
                  <a:cubicBezTo>
                    <a:pt x="28" y="5"/>
                    <a:pt x="54" y="4"/>
                    <a:pt x="79" y="5"/>
                  </a:cubicBezTo>
                  <a:cubicBezTo>
                    <a:pt x="97" y="5"/>
                    <a:pt x="115" y="0"/>
                    <a:pt x="135" y="1"/>
                  </a:cubicBezTo>
                  <a:cubicBezTo>
                    <a:pt x="148" y="1"/>
                    <a:pt x="166" y="0"/>
                    <a:pt x="181" y="2"/>
                  </a:cubicBezTo>
                  <a:cubicBezTo>
                    <a:pt x="184" y="6"/>
                    <a:pt x="181" y="10"/>
                    <a:pt x="179" y="13"/>
                  </a:cubicBezTo>
                  <a:cubicBezTo>
                    <a:pt x="161" y="13"/>
                    <a:pt x="145" y="13"/>
                    <a:pt x="128" y="13"/>
                  </a:cubicBezTo>
                  <a:cubicBezTo>
                    <a:pt x="122" y="18"/>
                    <a:pt x="115" y="10"/>
                    <a:pt x="105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667"/>
            <p:cNvSpPr/>
            <p:nvPr/>
          </p:nvSpPr>
          <p:spPr bwMode="auto">
            <a:xfrm>
              <a:off x="4870" y="4035"/>
              <a:ext cx="46" cy="31"/>
            </a:xfrm>
            <a:custGeom>
              <a:avLst/>
              <a:gdLst>
                <a:gd name="T0" fmla="*/ 1 w 53"/>
                <a:gd name="T1" fmla="*/ 26 h 36"/>
                <a:gd name="T2" fmla="*/ 13 w 53"/>
                <a:gd name="T3" fmla="*/ 13 h 36"/>
                <a:gd name="T4" fmla="*/ 48 w 53"/>
                <a:gd name="T5" fmla="*/ 9 h 36"/>
                <a:gd name="T6" fmla="*/ 33 w 53"/>
                <a:gd name="T7" fmla="*/ 28 h 36"/>
                <a:gd name="T8" fmla="*/ 1 w 53"/>
                <a:gd name="T9" fmla="*/ 2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36">
                  <a:moveTo>
                    <a:pt x="1" y="26"/>
                  </a:moveTo>
                  <a:cubicBezTo>
                    <a:pt x="0" y="20"/>
                    <a:pt x="10" y="16"/>
                    <a:pt x="13" y="13"/>
                  </a:cubicBezTo>
                  <a:cubicBezTo>
                    <a:pt x="26" y="14"/>
                    <a:pt x="36" y="0"/>
                    <a:pt x="48" y="9"/>
                  </a:cubicBezTo>
                  <a:cubicBezTo>
                    <a:pt x="53" y="18"/>
                    <a:pt x="39" y="21"/>
                    <a:pt x="33" y="28"/>
                  </a:cubicBezTo>
                  <a:cubicBezTo>
                    <a:pt x="21" y="26"/>
                    <a:pt x="10" y="36"/>
                    <a:pt x="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668"/>
            <p:cNvSpPr/>
            <p:nvPr/>
          </p:nvSpPr>
          <p:spPr bwMode="auto">
            <a:xfrm>
              <a:off x="5733" y="4042"/>
              <a:ext cx="75" cy="14"/>
            </a:xfrm>
            <a:custGeom>
              <a:avLst/>
              <a:gdLst>
                <a:gd name="T0" fmla="*/ 13 w 86"/>
                <a:gd name="T1" fmla="*/ 1 h 17"/>
                <a:gd name="T2" fmla="*/ 65 w 86"/>
                <a:gd name="T3" fmla="*/ 2 h 17"/>
                <a:gd name="T4" fmla="*/ 84 w 86"/>
                <a:gd name="T5" fmla="*/ 4 h 17"/>
                <a:gd name="T6" fmla="*/ 79 w 86"/>
                <a:gd name="T7" fmla="*/ 14 h 17"/>
                <a:gd name="T8" fmla="*/ 5 w 86"/>
                <a:gd name="T9" fmla="*/ 10 h 17"/>
                <a:gd name="T10" fmla="*/ 2 w 86"/>
                <a:gd name="T11" fmla="*/ 5 h 17"/>
                <a:gd name="T12" fmla="*/ 13 w 86"/>
                <a:gd name="T13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7">
                  <a:moveTo>
                    <a:pt x="13" y="1"/>
                  </a:moveTo>
                  <a:cubicBezTo>
                    <a:pt x="28" y="2"/>
                    <a:pt x="48" y="5"/>
                    <a:pt x="65" y="2"/>
                  </a:cubicBezTo>
                  <a:cubicBezTo>
                    <a:pt x="71" y="5"/>
                    <a:pt x="78" y="0"/>
                    <a:pt x="84" y="4"/>
                  </a:cubicBezTo>
                  <a:cubicBezTo>
                    <a:pt x="86" y="8"/>
                    <a:pt x="81" y="10"/>
                    <a:pt x="79" y="14"/>
                  </a:cubicBezTo>
                  <a:cubicBezTo>
                    <a:pt x="53" y="17"/>
                    <a:pt x="32" y="6"/>
                    <a:pt x="5" y="10"/>
                  </a:cubicBezTo>
                  <a:cubicBezTo>
                    <a:pt x="4" y="8"/>
                    <a:pt x="0" y="8"/>
                    <a:pt x="2" y="5"/>
                  </a:cubicBezTo>
                  <a:cubicBezTo>
                    <a:pt x="4" y="2"/>
                    <a:pt x="9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669"/>
            <p:cNvSpPr/>
            <p:nvPr/>
          </p:nvSpPr>
          <p:spPr bwMode="auto">
            <a:xfrm>
              <a:off x="4700" y="4043"/>
              <a:ext cx="45" cy="23"/>
            </a:xfrm>
            <a:custGeom>
              <a:avLst/>
              <a:gdLst>
                <a:gd name="T0" fmla="*/ 23 w 52"/>
                <a:gd name="T1" fmla="*/ 8 h 26"/>
                <a:gd name="T2" fmla="*/ 31 w 52"/>
                <a:gd name="T3" fmla="*/ 4 h 26"/>
                <a:gd name="T4" fmla="*/ 51 w 52"/>
                <a:gd name="T5" fmla="*/ 8 h 26"/>
                <a:gd name="T6" fmla="*/ 46 w 52"/>
                <a:gd name="T7" fmla="*/ 22 h 26"/>
                <a:gd name="T8" fmla="*/ 29 w 52"/>
                <a:gd name="T9" fmla="*/ 22 h 26"/>
                <a:gd name="T10" fmla="*/ 0 w 52"/>
                <a:gd name="T11" fmla="*/ 15 h 26"/>
                <a:gd name="T12" fmla="*/ 23 w 52"/>
                <a:gd name="T13" fmla="*/ 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26">
                  <a:moveTo>
                    <a:pt x="23" y="8"/>
                  </a:moveTo>
                  <a:cubicBezTo>
                    <a:pt x="24" y="6"/>
                    <a:pt x="28" y="7"/>
                    <a:pt x="31" y="4"/>
                  </a:cubicBezTo>
                  <a:cubicBezTo>
                    <a:pt x="38" y="0"/>
                    <a:pt x="44" y="6"/>
                    <a:pt x="51" y="8"/>
                  </a:cubicBezTo>
                  <a:cubicBezTo>
                    <a:pt x="52" y="14"/>
                    <a:pt x="49" y="19"/>
                    <a:pt x="46" y="22"/>
                  </a:cubicBezTo>
                  <a:cubicBezTo>
                    <a:pt x="41" y="26"/>
                    <a:pt x="36" y="19"/>
                    <a:pt x="29" y="22"/>
                  </a:cubicBezTo>
                  <a:cubicBezTo>
                    <a:pt x="19" y="15"/>
                    <a:pt x="5" y="24"/>
                    <a:pt x="0" y="15"/>
                  </a:cubicBezTo>
                  <a:cubicBezTo>
                    <a:pt x="3" y="7"/>
                    <a:pt x="16" y="11"/>
                    <a:pt x="2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670"/>
            <p:cNvSpPr/>
            <p:nvPr/>
          </p:nvSpPr>
          <p:spPr bwMode="auto">
            <a:xfrm>
              <a:off x="5676" y="4059"/>
              <a:ext cx="41" cy="18"/>
            </a:xfrm>
            <a:custGeom>
              <a:avLst/>
              <a:gdLst>
                <a:gd name="T0" fmla="*/ 47 w 47"/>
                <a:gd name="T1" fmla="*/ 9 h 21"/>
                <a:gd name="T2" fmla="*/ 9 w 47"/>
                <a:gd name="T3" fmla="*/ 9 h 21"/>
                <a:gd name="T4" fmla="*/ 0 w 47"/>
                <a:gd name="T5" fmla="*/ 2 h 21"/>
                <a:gd name="T6" fmla="*/ 2 w 47"/>
                <a:gd name="T7" fmla="*/ 0 h 21"/>
                <a:gd name="T8" fmla="*/ 45 w 47"/>
                <a:gd name="T9" fmla="*/ 2 h 21"/>
                <a:gd name="T10" fmla="*/ 47 w 47"/>
                <a:gd name="T11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21">
                  <a:moveTo>
                    <a:pt x="47" y="9"/>
                  </a:moveTo>
                  <a:cubicBezTo>
                    <a:pt x="35" y="21"/>
                    <a:pt x="22" y="4"/>
                    <a:pt x="9" y="9"/>
                  </a:cubicBezTo>
                  <a:cubicBezTo>
                    <a:pt x="5" y="6"/>
                    <a:pt x="2" y="6"/>
                    <a:pt x="0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5" y="0"/>
                    <a:pt x="32" y="0"/>
                    <a:pt x="45" y="2"/>
                  </a:cubicBezTo>
                  <a:lnTo>
                    <a:pt x="47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671"/>
            <p:cNvSpPr/>
            <p:nvPr/>
          </p:nvSpPr>
          <p:spPr bwMode="auto">
            <a:xfrm>
              <a:off x="5534" y="4056"/>
              <a:ext cx="99" cy="24"/>
            </a:xfrm>
            <a:custGeom>
              <a:avLst/>
              <a:gdLst>
                <a:gd name="T0" fmla="*/ 3 w 114"/>
                <a:gd name="T1" fmla="*/ 12 h 28"/>
                <a:gd name="T2" fmla="*/ 26 w 114"/>
                <a:gd name="T3" fmla="*/ 5 h 28"/>
                <a:gd name="T4" fmla="*/ 83 w 114"/>
                <a:gd name="T5" fmla="*/ 10 h 28"/>
                <a:gd name="T6" fmla="*/ 114 w 114"/>
                <a:gd name="T7" fmla="*/ 20 h 28"/>
                <a:gd name="T8" fmla="*/ 81 w 114"/>
                <a:gd name="T9" fmla="*/ 20 h 28"/>
                <a:gd name="T10" fmla="*/ 33 w 114"/>
                <a:gd name="T11" fmla="*/ 13 h 28"/>
                <a:gd name="T12" fmla="*/ 3 w 114"/>
                <a:gd name="T13" fmla="*/ 1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" h="28">
                  <a:moveTo>
                    <a:pt x="3" y="12"/>
                  </a:moveTo>
                  <a:cubicBezTo>
                    <a:pt x="0" y="0"/>
                    <a:pt x="18" y="9"/>
                    <a:pt x="26" y="5"/>
                  </a:cubicBezTo>
                  <a:cubicBezTo>
                    <a:pt x="46" y="4"/>
                    <a:pt x="64" y="9"/>
                    <a:pt x="83" y="10"/>
                  </a:cubicBezTo>
                  <a:cubicBezTo>
                    <a:pt x="92" y="19"/>
                    <a:pt x="109" y="6"/>
                    <a:pt x="114" y="20"/>
                  </a:cubicBezTo>
                  <a:cubicBezTo>
                    <a:pt x="106" y="28"/>
                    <a:pt x="92" y="19"/>
                    <a:pt x="81" y="20"/>
                  </a:cubicBezTo>
                  <a:cubicBezTo>
                    <a:pt x="66" y="16"/>
                    <a:pt x="48" y="16"/>
                    <a:pt x="33" y="13"/>
                  </a:cubicBezTo>
                  <a:cubicBezTo>
                    <a:pt x="23" y="13"/>
                    <a:pt x="12" y="13"/>
                    <a:pt x="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672"/>
            <p:cNvSpPr/>
            <p:nvPr/>
          </p:nvSpPr>
          <p:spPr bwMode="auto">
            <a:xfrm>
              <a:off x="3947" y="4063"/>
              <a:ext cx="196" cy="20"/>
            </a:xfrm>
            <a:custGeom>
              <a:avLst/>
              <a:gdLst>
                <a:gd name="T0" fmla="*/ 112 w 226"/>
                <a:gd name="T1" fmla="*/ 17 h 24"/>
                <a:gd name="T2" fmla="*/ 66 w 226"/>
                <a:gd name="T3" fmla="*/ 15 h 24"/>
                <a:gd name="T4" fmla="*/ 10 w 226"/>
                <a:gd name="T5" fmla="*/ 12 h 24"/>
                <a:gd name="T6" fmla="*/ 7 w 226"/>
                <a:gd name="T7" fmla="*/ 2 h 24"/>
                <a:gd name="T8" fmla="*/ 76 w 226"/>
                <a:gd name="T9" fmla="*/ 2 h 24"/>
                <a:gd name="T10" fmla="*/ 137 w 226"/>
                <a:gd name="T11" fmla="*/ 5 h 24"/>
                <a:gd name="T12" fmla="*/ 223 w 226"/>
                <a:gd name="T13" fmla="*/ 9 h 24"/>
                <a:gd name="T14" fmla="*/ 223 w 226"/>
                <a:gd name="T15" fmla="*/ 19 h 24"/>
                <a:gd name="T16" fmla="*/ 180 w 226"/>
                <a:gd name="T17" fmla="*/ 21 h 24"/>
                <a:gd name="T18" fmla="*/ 155 w 226"/>
                <a:gd name="T19" fmla="*/ 17 h 24"/>
                <a:gd name="T20" fmla="*/ 112 w 226"/>
                <a:gd name="T21" fmla="*/ 17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6" h="24">
                  <a:moveTo>
                    <a:pt x="112" y="17"/>
                  </a:moveTo>
                  <a:cubicBezTo>
                    <a:pt x="97" y="15"/>
                    <a:pt x="81" y="12"/>
                    <a:pt x="66" y="15"/>
                  </a:cubicBezTo>
                  <a:cubicBezTo>
                    <a:pt x="46" y="11"/>
                    <a:pt x="28" y="21"/>
                    <a:pt x="10" y="12"/>
                  </a:cubicBezTo>
                  <a:cubicBezTo>
                    <a:pt x="7" y="9"/>
                    <a:pt x="0" y="7"/>
                    <a:pt x="7" y="2"/>
                  </a:cubicBezTo>
                  <a:cubicBezTo>
                    <a:pt x="30" y="4"/>
                    <a:pt x="51" y="0"/>
                    <a:pt x="76" y="2"/>
                  </a:cubicBezTo>
                  <a:cubicBezTo>
                    <a:pt x="97" y="1"/>
                    <a:pt x="117" y="9"/>
                    <a:pt x="137" y="5"/>
                  </a:cubicBezTo>
                  <a:cubicBezTo>
                    <a:pt x="165" y="9"/>
                    <a:pt x="195" y="8"/>
                    <a:pt x="223" y="9"/>
                  </a:cubicBezTo>
                  <a:cubicBezTo>
                    <a:pt x="226" y="12"/>
                    <a:pt x="226" y="16"/>
                    <a:pt x="223" y="19"/>
                  </a:cubicBezTo>
                  <a:cubicBezTo>
                    <a:pt x="209" y="24"/>
                    <a:pt x="193" y="21"/>
                    <a:pt x="180" y="21"/>
                  </a:cubicBezTo>
                  <a:cubicBezTo>
                    <a:pt x="172" y="17"/>
                    <a:pt x="162" y="20"/>
                    <a:pt x="155" y="17"/>
                  </a:cubicBezTo>
                  <a:cubicBezTo>
                    <a:pt x="140" y="20"/>
                    <a:pt x="127" y="9"/>
                    <a:pt x="112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673"/>
            <p:cNvSpPr/>
            <p:nvPr/>
          </p:nvSpPr>
          <p:spPr bwMode="auto">
            <a:xfrm>
              <a:off x="5486" y="4060"/>
              <a:ext cx="47" cy="16"/>
            </a:xfrm>
            <a:custGeom>
              <a:avLst/>
              <a:gdLst>
                <a:gd name="T0" fmla="*/ 15 w 54"/>
                <a:gd name="T1" fmla="*/ 7 h 18"/>
                <a:gd name="T2" fmla="*/ 53 w 54"/>
                <a:gd name="T3" fmla="*/ 8 h 18"/>
                <a:gd name="T4" fmla="*/ 51 w 54"/>
                <a:gd name="T5" fmla="*/ 14 h 18"/>
                <a:gd name="T6" fmla="*/ 2 w 54"/>
                <a:gd name="T7" fmla="*/ 15 h 18"/>
                <a:gd name="T8" fmla="*/ 15 w 54"/>
                <a:gd name="T9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18">
                  <a:moveTo>
                    <a:pt x="15" y="7"/>
                  </a:moveTo>
                  <a:cubicBezTo>
                    <a:pt x="26" y="10"/>
                    <a:pt x="43" y="0"/>
                    <a:pt x="53" y="8"/>
                  </a:cubicBezTo>
                  <a:cubicBezTo>
                    <a:pt x="54" y="11"/>
                    <a:pt x="53" y="14"/>
                    <a:pt x="51" y="14"/>
                  </a:cubicBezTo>
                  <a:cubicBezTo>
                    <a:pt x="33" y="14"/>
                    <a:pt x="17" y="18"/>
                    <a:pt x="2" y="15"/>
                  </a:cubicBezTo>
                  <a:cubicBezTo>
                    <a:pt x="0" y="8"/>
                    <a:pt x="10" y="8"/>
                    <a:pt x="15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674"/>
            <p:cNvSpPr/>
            <p:nvPr/>
          </p:nvSpPr>
          <p:spPr bwMode="auto">
            <a:xfrm>
              <a:off x="4798" y="4060"/>
              <a:ext cx="45" cy="28"/>
            </a:xfrm>
            <a:custGeom>
              <a:avLst/>
              <a:gdLst>
                <a:gd name="T0" fmla="*/ 15 w 51"/>
                <a:gd name="T1" fmla="*/ 7 h 32"/>
                <a:gd name="T2" fmla="*/ 48 w 51"/>
                <a:gd name="T3" fmla="*/ 10 h 32"/>
                <a:gd name="T4" fmla="*/ 45 w 51"/>
                <a:gd name="T5" fmla="*/ 20 h 32"/>
                <a:gd name="T6" fmla="*/ 4 w 51"/>
                <a:gd name="T7" fmla="*/ 24 h 32"/>
                <a:gd name="T8" fmla="*/ 4 w 51"/>
                <a:gd name="T9" fmla="*/ 15 h 32"/>
                <a:gd name="T10" fmla="*/ 15 w 51"/>
                <a:gd name="T11" fmla="*/ 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32">
                  <a:moveTo>
                    <a:pt x="15" y="7"/>
                  </a:moveTo>
                  <a:cubicBezTo>
                    <a:pt x="25" y="10"/>
                    <a:pt x="40" y="0"/>
                    <a:pt x="48" y="10"/>
                  </a:cubicBezTo>
                  <a:cubicBezTo>
                    <a:pt x="51" y="12"/>
                    <a:pt x="48" y="18"/>
                    <a:pt x="45" y="20"/>
                  </a:cubicBezTo>
                  <a:cubicBezTo>
                    <a:pt x="33" y="24"/>
                    <a:pt x="17" y="32"/>
                    <a:pt x="4" y="24"/>
                  </a:cubicBezTo>
                  <a:cubicBezTo>
                    <a:pt x="2" y="22"/>
                    <a:pt x="0" y="18"/>
                    <a:pt x="4" y="15"/>
                  </a:cubicBezTo>
                  <a:cubicBezTo>
                    <a:pt x="10" y="14"/>
                    <a:pt x="12" y="10"/>
                    <a:pt x="15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675"/>
            <p:cNvSpPr/>
            <p:nvPr/>
          </p:nvSpPr>
          <p:spPr bwMode="auto">
            <a:xfrm>
              <a:off x="5402" y="4063"/>
              <a:ext cx="84" cy="16"/>
            </a:xfrm>
            <a:custGeom>
              <a:avLst/>
              <a:gdLst>
                <a:gd name="T0" fmla="*/ 38 w 96"/>
                <a:gd name="T1" fmla="*/ 7 h 19"/>
                <a:gd name="T2" fmla="*/ 93 w 96"/>
                <a:gd name="T3" fmla="*/ 9 h 19"/>
                <a:gd name="T4" fmla="*/ 88 w 96"/>
                <a:gd name="T5" fmla="*/ 15 h 19"/>
                <a:gd name="T6" fmla="*/ 45 w 96"/>
                <a:gd name="T7" fmla="*/ 15 h 19"/>
                <a:gd name="T8" fmla="*/ 9 w 96"/>
                <a:gd name="T9" fmla="*/ 15 h 19"/>
                <a:gd name="T10" fmla="*/ 0 w 96"/>
                <a:gd name="T11" fmla="*/ 8 h 19"/>
                <a:gd name="T12" fmla="*/ 38 w 96"/>
                <a:gd name="T13" fmla="*/ 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19">
                  <a:moveTo>
                    <a:pt x="38" y="7"/>
                  </a:moveTo>
                  <a:cubicBezTo>
                    <a:pt x="55" y="9"/>
                    <a:pt x="76" y="8"/>
                    <a:pt x="93" y="9"/>
                  </a:cubicBezTo>
                  <a:cubicBezTo>
                    <a:pt x="96" y="13"/>
                    <a:pt x="89" y="12"/>
                    <a:pt x="88" y="15"/>
                  </a:cubicBezTo>
                  <a:cubicBezTo>
                    <a:pt x="73" y="13"/>
                    <a:pt x="58" y="19"/>
                    <a:pt x="45" y="15"/>
                  </a:cubicBezTo>
                  <a:cubicBezTo>
                    <a:pt x="32" y="19"/>
                    <a:pt x="22" y="9"/>
                    <a:pt x="9" y="15"/>
                  </a:cubicBezTo>
                  <a:cubicBezTo>
                    <a:pt x="5" y="12"/>
                    <a:pt x="0" y="12"/>
                    <a:pt x="0" y="8"/>
                  </a:cubicBezTo>
                  <a:cubicBezTo>
                    <a:pt x="12" y="0"/>
                    <a:pt x="25" y="12"/>
                    <a:pt x="38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676"/>
            <p:cNvSpPr/>
            <p:nvPr/>
          </p:nvSpPr>
          <p:spPr bwMode="auto">
            <a:xfrm>
              <a:off x="3223" y="4064"/>
              <a:ext cx="230" cy="52"/>
            </a:xfrm>
            <a:custGeom>
              <a:avLst/>
              <a:gdLst>
                <a:gd name="T0" fmla="*/ 103 w 265"/>
                <a:gd name="T1" fmla="*/ 43 h 59"/>
                <a:gd name="T2" fmla="*/ 85 w 265"/>
                <a:gd name="T3" fmla="*/ 46 h 59"/>
                <a:gd name="T4" fmla="*/ 70 w 265"/>
                <a:gd name="T5" fmla="*/ 53 h 59"/>
                <a:gd name="T6" fmla="*/ 62 w 265"/>
                <a:gd name="T7" fmla="*/ 51 h 59"/>
                <a:gd name="T8" fmla="*/ 37 w 265"/>
                <a:gd name="T9" fmla="*/ 51 h 59"/>
                <a:gd name="T10" fmla="*/ 14 w 265"/>
                <a:gd name="T11" fmla="*/ 57 h 59"/>
                <a:gd name="T12" fmla="*/ 0 w 265"/>
                <a:gd name="T13" fmla="*/ 47 h 59"/>
                <a:gd name="T14" fmla="*/ 23 w 265"/>
                <a:gd name="T15" fmla="*/ 39 h 59"/>
                <a:gd name="T16" fmla="*/ 82 w 265"/>
                <a:gd name="T17" fmla="*/ 27 h 59"/>
                <a:gd name="T18" fmla="*/ 125 w 265"/>
                <a:gd name="T19" fmla="*/ 21 h 59"/>
                <a:gd name="T20" fmla="*/ 164 w 265"/>
                <a:gd name="T21" fmla="*/ 14 h 59"/>
                <a:gd name="T22" fmla="*/ 184 w 265"/>
                <a:gd name="T23" fmla="*/ 13 h 59"/>
                <a:gd name="T24" fmla="*/ 254 w 265"/>
                <a:gd name="T25" fmla="*/ 6 h 59"/>
                <a:gd name="T26" fmla="*/ 262 w 265"/>
                <a:gd name="T27" fmla="*/ 14 h 59"/>
                <a:gd name="T28" fmla="*/ 242 w 265"/>
                <a:gd name="T29" fmla="*/ 23 h 59"/>
                <a:gd name="T30" fmla="*/ 191 w 265"/>
                <a:gd name="T31" fmla="*/ 33 h 59"/>
                <a:gd name="T32" fmla="*/ 184 w 265"/>
                <a:gd name="T33" fmla="*/ 26 h 59"/>
                <a:gd name="T34" fmla="*/ 171 w 265"/>
                <a:gd name="T35" fmla="*/ 39 h 59"/>
                <a:gd name="T36" fmla="*/ 163 w 265"/>
                <a:gd name="T37" fmla="*/ 30 h 59"/>
                <a:gd name="T38" fmla="*/ 125 w 265"/>
                <a:gd name="T39" fmla="*/ 38 h 59"/>
                <a:gd name="T40" fmla="*/ 103 w 265"/>
                <a:gd name="T41" fmla="*/ 4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5" h="59">
                  <a:moveTo>
                    <a:pt x="103" y="43"/>
                  </a:moveTo>
                  <a:cubicBezTo>
                    <a:pt x="97" y="42"/>
                    <a:pt x="90" y="49"/>
                    <a:pt x="85" y="46"/>
                  </a:cubicBezTo>
                  <a:cubicBezTo>
                    <a:pt x="80" y="49"/>
                    <a:pt x="74" y="47"/>
                    <a:pt x="70" y="53"/>
                  </a:cubicBezTo>
                  <a:cubicBezTo>
                    <a:pt x="67" y="54"/>
                    <a:pt x="65" y="51"/>
                    <a:pt x="62" y="51"/>
                  </a:cubicBezTo>
                  <a:cubicBezTo>
                    <a:pt x="54" y="54"/>
                    <a:pt x="46" y="51"/>
                    <a:pt x="37" y="51"/>
                  </a:cubicBezTo>
                  <a:cubicBezTo>
                    <a:pt x="34" y="59"/>
                    <a:pt x="23" y="53"/>
                    <a:pt x="14" y="57"/>
                  </a:cubicBezTo>
                  <a:cubicBezTo>
                    <a:pt x="8" y="57"/>
                    <a:pt x="3" y="53"/>
                    <a:pt x="0" y="47"/>
                  </a:cubicBezTo>
                  <a:cubicBezTo>
                    <a:pt x="5" y="39"/>
                    <a:pt x="14" y="42"/>
                    <a:pt x="23" y="39"/>
                  </a:cubicBezTo>
                  <a:cubicBezTo>
                    <a:pt x="42" y="45"/>
                    <a:pt x="62" y="31"/>
                    <a:pt x="82" y="27"/>
                  </a:cubicBezTo>
                  <a:cubicBezTo>
                    <a:pt x="98" y="30"/>
                    <a:pt x="112" y="25"/>
                    <a:pt x="125" y="21"/>
                  </a:cubicBezTo>
                  <a:cubicBezTo>
                    <a:pt x="140" y="23"/>
                    <a:pt x="150" y="13"/>
                    <a:pt x="164" y="14"/>
                  </a:cubicBezTo>
                  <a:cubicBezTo>
                    <a:pt x="171" y="9"/>
                    <a:pt x="178" y="13"/>
                    <a:pt x="184" y="13"/>
                  </a:cubicBezTo>
                  <a:cubicBezTo>
                    <a:pt x="207" y="9"/>
                    <a:pt x="232" y="0"/>
                    <a:pt x="254" y="6"/>
                  </a:cubicBezTo>
                  <a:cubicBezTo>
                    <a:pt x="257" y="7"/>
                    <a:pt x="265" y="10"/>
                    <a:pt x="262" y="14"/>
                  </a:cubicBezTo>
                  <a:cubicBezTo>
                    <a:pt x="257" y="18"/>
                    <a:pt x="252" y="25"/>
                    <a:pt x="242" y="23"/>
                  </a:cubicBezTo>
                  <a:cubicBezTo>
                    <a:pt x="225" y="30"/>
                    <a:pt x="206" y="22"/>
                    <a:pt x="191" y="33"/>
                  </a:cubicBezTo>
                  <a:cubicBezTo>
                    <a:pt x="188" y="30"/>
                    <a:pt x="186" y="29"/>
                    <a:pt x="184" y="26"/>
                  </a:cubicBezTo>
                  <a:cubicBezTo>
                    <a:pt x="181" y="31"/>
                    <a:pt x="176" y="35"/>
                    <a:pt x="171" y="39"/>
                  </a:cubicBezTo>
                  <a:cubicBezTo>
                    <a:pt x="164" y="38"/>
                    <a:pt x="171" y="30"/>
                    <a:pt x="163" y="30"/>
                  </a:cubicBezTo>
                  <a:cubicBezTo>
                    <a:pt x="153" y="37"/>
                    <a:pt x="138" y="35"/>
                    <a:pt x="125" y="38"/>
                  </a:cubicBezTo>
                  <a:cubicBezTo>
                    <a:pt x="118" y="41"/>
                    <a:pt x="108" y="35"/>
                    <a:pt x="103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677"/>
            <p:cNvSpPr/>
            <p:nvPr/>
          </p:nvSpPr>
          <p:spPr bwMode="auto">
            <a:xfrm>
              <a:off x="3528" y="4070"/>
              <a:ext cx="384" cy="86"/>
            </a:xfrm>
            <a:custGeom>
              <a:avLst/>
              <a:gdLst>
                <a:gd name="T0" fmla="*/ 15 w 443"/>
                <a:gd name="T1" fmla="*/ 1 h 100"/>
                <a:gd name="T2" fmla="*/ 71 w 443"/>
                <a:gd name="T3" fmla="*/ 19 h 100"/>
                <a:gd name="T4" fmla="*/ 130 w 443"/>
                <a:gd name="T5" fmla="*/ 21 h 100"/>
                <a:gd name="T6" fmla="*/ 158 w 443"/>
                <a:gd name="T7" fmla="*/ 43 h 100"/>
                <a:gd name="T8" fmla="*/ 252 w 443"/>
                <a:gd name="T9" fmla="*/ 76 h 100"/>
                <a:gd name="T10" fmla="*/ 293 w 443"/>
                <a:gd name="T11" fmla="*/ 82 h 100"/>
                <a:gd name="T12" fmla="*/ 363 w 443"/>
                <a:gd name="T13" fmla="*/ 86 h 100"/>
                <a:gd name="T14" fmla="*/ 442 w 443"/>
                <a:gd name="T15" fmla="*/ 92 h 100"/>
                <a:gd name="T16" fmla="*/ 439 w 443"/>
                <a:gd name="T17" fmla="*/ 99 h 100"/>
                <a:gd name="T18" fmla="*/ 376 w 443"/>
                <a:gd name="T19" fmla="*/ 98 h 100"/>
                <a:gd name="T20" fmla="*/ 358 w 443"/>
                <a:gd name="T21" fmla="*/ 95 h 100"/>
                <a:gd name="T22" fmla="*/ 264 w 443"/>
                <a:gd name="T23" fmla="*/ 91 h 100"/>
                <a:gd name="T24" fmla="*/ 254 w 443"/>
                <a:gd name="T25" fmla="*/ 87 h 100"/>
                <a:gd name="T26" fmla="*/ 185 w 443"/>
                <a:gd name="T27" fmla="*/ 68 h 100"/>
                <a:gd name="T28" fmla="*/ 160 w 443"/>
                <a:gd name="T29" fmla="*/ 55 h 100"/>
                <a:gd name="T30" fmla="*/ 135 w 443"/>
                <a:gd name="T31" fmla="*/ 39 h 100"/>
                <a:gd name="T32" fmla="*/ 91 w 443"/>
                <a:gd name="T33" fmla="*/ 32 h 100"/>
                <a:gd name="T34" fmla="*/ 43 w 443"/>
                <a:gd name="T35" fmla="*/ 21 h 100"/>
                <a:gd name="T36" fmla="*/ 0 w 443"/>
                <a:gd name="T37" fmla="*/ 4 h 100"/>
                <a:gd name="T38" fmla="*/ 15 w 443"/>
                <a:gd name="T39" fmla="*/ 1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43" h="100">
                  <a:moveTo>
                    <a:pt x="15" y="1"/>
                  </a:moveTo>
                  <a:cubicBezTo>
                    <a:pt x="31" y="9"/>
                    <a:pt x="53" y="12"/>
                    <a:pt x="71" y="19"/>
                  </a:cubicBezTo>
                  <a:cubicBezTo>
                    <a:pt x="91" y="17"/>
                    <a:pt x="109" y="24"/>
                    <a:pt x="130" y="21"/>
                  </a:cubicBezTo>
                  <a:cubicBezTo>
                    <a:pt x="142" y="27"/>
                    <a:pt x="150" y="35"/>
                    <a:pt x="158" y="43"/>
                  </a:cubicBezTo>
                  <a:cubicBezTo>
                    <a:pt x="188" y="57"/>
                    <a:pt x="218" y="69"/>
                    <a:pt x="252" y="76"/>
                  </a:cubicBezTo>
                  <a:cubicBezTo>
                    <a:pt x="265" y="82"/>
                    <a:pt x="280" y="80"/>
                    <a:pt x="293" y="82"/>
                  </a:cubicBezTo>
                  <a:cubicBezTo>
                    <a:pt x="318" y="82"/>
                    <a:pt x="340" y="86"/>
                    <a:pt x="363" y="86"/>
                  </a:cubicBezTo>
                  <a:cubicBezTo>
                    <a:pt x="389" y="88"/>
                    <a:pt x="417" y="83"/>
                    <a:pt x="442" y="92"/>
                  </a:cubicBezTo>
                  <a:cubicBezTo>
                    <a:pt x="442" y="95"/>
                    <a:pt x="443" y="100"/>
                    <a:pt x="439" y="99"/>
                  </a:cubicBezTo>
                  <a:cubicBezTo>
                    <a:pt x="417" y="96"/>
                    <a:pt x="397" y="100"/>
                    <a:pt x="376" y="98"/>
                  </a:cubicBezTo>
                  <a:cubicBezTo>
                    <a:pt x="369" y="98"/>
                    <a:pt x="364" y="91"/>
                    <a:pt x="358" y="95"/>
                  </a:cubicBezTo>
                  <a:cubicBezTo>
                    <a:pt x="326" y="94"/>
                    <a:pt x="295" y="91"/>
                    <a:pt x="264" y="91"/>
                  </a:cubicBezTo>
                  <a:cubicBezTo>
                    <a:pt x="254" y="87"/>
                    <a:pt x="254" y="87"/>
                    <a:pt x="254" y="87"/>
                  </a:cubicBezTo>
                  <a:cubicBezTo>
                    <a:pt x="227" y="90"/>
                    <a:pt x="209" y="71"/>
                    <a:pt x="185" y="68"/>
                  </a:cubicBezTo>
                  <a:cubicBezTo>
                    <a:pt x="178" y="60"/>
                    <a:pt x="165" y="64"/>
                    <a:pt x="160" y="55"/>
                  </a:cubicBezTo>
                  <a:cubicBezTo>
                    <a:pt x="150" y="51"/>
                    <a:pt x="140" y="45"/>
                    <a:pt x="135" y="39"/>
                  </a:cubicBezTo>
                  <a:cubicBezTo>
                    <a:pt x="120" y="33"/>
                    <a:pt x="104" y="36"/>
                    <a:pt x="91" y="32"/>
                  </a:cubicBezTo>
                  <a:cubicBezTo>
                    <a:pt x="74" y="35"/>
                    <a:pt x="59" y="21"/>
                    <a:pt x="43" y="21"/>
                  </a:cubicBezTo>
                  <a:cubicBezTo>
                    <a:pt x="30" y="12"/>
                    <a:pt x="5" y="20"/>
                    <a:pt x="0" y="4"/>
                  </a:cubicBezTo>
                  <a:cubicBezTo>
                    <a:pt x="1" y="0"/>
                    <a:pt x="10" y="3"/>
                    <a:pt x="1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678"/>
            <p:cNvSpPr/>
            <p:nvPr/>
          </p:nvSpPr>
          <p:spPr bwMode="auto">
            <a:xfrm>
              <a:off x="4665" y="4070"/>
              <a:ext cx="38" cy="16"/>
            </a:xfrm>
            <a:custGeom>
              <a:avLst/>
              <a:gdLst>
                <a:gd name="T0" fmla="*/ 40 w 43"/>
                <a:gd name="T1" fmla="*/ 14 h 18"/>
                <a:gd name="T2" fmla="*/ 13 w 43"/>
                <a:gd name="T3" fmla="*/ 14 h 18"/>
                <a:gd name="T4" fmla="*/ 0 w 43"/>
                <a:gd name="T5" fmla="*/ 7 h 18"/>
                <a:gd name="T6" fmla="*/ 26 w 43"/>
                <a:gd name="T7" fmla="*/ 6 h 18"/>
                <a:gd name="T8" fmla="*/ 41 w 43"/>
                <a:gd name="T9" fmla="*/ 7 h 18"/>
                <a:gd name="T10" fmla="*/ 40 w 43"/>
                <a:gd name="T11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18">
                  <a:moveTo>
                    <a:pt x="40" y="14"/>
                  </a:moveTo>
                  <a:cubicBezTo>
                    <a:pt x="31" y="18"/>
                    <a:pt x="23" y="14"/>
                    <a:pt x="13" y="14"/>
                  </a:cubicBezTo>
                  <a:cubicBezTo>
                    <a:pt x="8" y="12"/>
                    <a:pt x="0" y="11"/>
                    <a:pt x="0" y="7"/>
                  </a:cubicBezTo>
                  <a:cubicBezTo>
                    <a:pt x="8" y="0"/>
                    <a:pt x="20" y="4"/>
                    <a:pt x="26" y="6"/>
                  </a:cubicBezTo>
                  <a:cubicBezTo>
                    <a:pt x="31" y="4"/>
                    <a:pt x="40" y="3"/>
                    <a:pt x="41" y="7"/>
                  </a:cubicBezTo>
                  <a:cubicBezTo>
                    <a:pt x="43" y="10"/>
                    <a:pt x="41" y="11"/>
                    <a:pt x="4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679"/>
            <p:cNvSpPr/>
            <p:nvPr/>
          </p:nvSpPr>
          <p:spPr bwMode="auto">
            <a:xfrm>
              <a:off x="5842" y="4076"/>
              <a:ext cx="12" cy="13"/>
            </a:xfrm>
            <a:custGeom>
              <a:avLst/>
              <a:gdLst>
                <a:gd name="T0" fmla="*/ 8 w 13"/>
                <a:gd name="T1" fmla="*/ 0 h 16"/>
                <a:gd name="T2" fmla="*/ 11 w 13"/>
                <a:gd name="T3" fmla="*/ 9 h 16"/>
                <a:gd name="T4" fmla="*/ 1 w 13"/>
                <a:gd name="T5" fmla="*/ 16 h 16"/>
                <a:gd name="T6" fmla="*/ 0 w 13"/>
                <a:gd name="T7" fmla="*/ 8 h 16"/>
                <a:gd name="T8" fmla="*/ 8 w 13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6">
                  <a:moveTo>
                    <a:pt x="8" y="0"/>
                  </a:moveTo>
                  <a:cubicBezTo>
                    <a:pt x="13" y="1"/>
                    <a:pt x="13" y="6"/>
                    <a:pt x="11" y="9"/>
                  </a:cubicBezTo>
                  <a:cubicBezTo>
                    <a:pt x="10" y="13"/>
                    <a:pt x="6" y="16"/>
                    <a:pt x="1" y="1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4"/>
                    <a:pt x="3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680"/>
            <p:cNvSpPr/>
            <p:nvPr/>
          </p:nvSpPr>
          <p:spPr bwMode="auto">
            <a:xfrm>
              <a:off x="5578" y="4079"/>
              <a:ext cx="108" cy="24"/>
            </a:xfrm>
            <a:custGeom>
              <a:avLst/>
              <a:gdLst>
                <a:gd name="T0" fmla="*/ 95 w 125"/>
                <a:gd name="T1" fmla="*/ 22 h 28"/>
                <a:gd name="T2" fmla="*/ 36 w 125"/>
                <a:gd name="T3" fmla="*/ 16 h 28"/>
                <a:gd name="T4" fmla="*/ 0 w 125"/>
                <a:gd name="T5" fmla="*/ 12 h 28"/>
                <a:gd name="T6" fmla="*/ 29 w 125"/>
                <a:gd name="T7" fmla="*/ 10 h 28"/>
                <a:gd name="T8" fmla="*/ 94 w 125"/>
                <a:gd name="T9" fmla="*/ 13 h 28"/>
                <a:gd name="T10" fmla="*/ 125 w 125"/>
                <a:gd name="T11" fmla="*/ 17 h 28"/>
                <a:gd name="T12" fmla="*/ 95 w 125"/>
                <a:gd name="T13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5" h="28">
                  <a:moveTo>
                    <a:pt x="95" y="22"/>
                  </a:moveTo>
                  <a:cubicBezTo>
                    <a:pt x="74" y="17"/>
                    <a:pt x="54" y="21"/>
                    <a:pt x="36" y="16"/>
                  </a:cubicBezTo>
                  <a:cubicBezTo>
                    <a:pt x="23" y="13"/>
                    <a:pt x="8" y="21"/>
                    <a:pt x="0" y="12"/>
                  </a:cubicBezTo>
                  <a:cubicBezTo>
                    <a:pt x="4" y="0"/>
                    <a:pt x="19" y="10"/>
                    <a:pt x="29" y="10"/>
                  </a:cubicBezTo>
                  <a:cubicBezTo>
                    <a:pt x="51" y="9"/>
                    <a:pt x="72" y="13"/>
                    <a:pt x="94" y="13"/>
                  </a:cubicBezTo>
                  <a:cubicBezTo>
                    <a:pt x="103" y="17"/>
                    <a:pt x="120" y="9"/>
                    <a:pt x="125" y="17"/>
                  </a:cubicBezTo>
                  <a:cubicBezTo>
                    <a:pt x="118" y="28"/>
                    <a:pt x="105" y="17"/>
                    <a:pt x="9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681"/>
            <p:cNvSpPr/>
            <p:nvPr/>
          </p:nvSpPr>
          <p:spPr bwMode="auto">
            <a:xfrm>
              <a:off x="4087" y="4083"/>
              <a:ext cx="175" cy="20"/>
            </a:xfrm>
            <a:custGeom>
              <a:avLst/>
              <a:gdLst>
                <a:gd name="T0" fmla="*/ 181 w 201"/>
                <a:gd name="T1" fmla="*/ 24 h 24"/>
                <a:gd name="T2" fmla="*/ 142 w 201"/>
                <a:gd name="T3" fmla="*/ 16 h 24"/>
                <a:gd name="T4" fmla="*/ 135 w 201"/>
                <a:gd name="T5" fmla="*/ 21 h 24"/>
                <a:gd name="T6" fmla="*/ 130 w 201"/>
                <a:gd name="T7" fmla="*/ 16 h 24"/>
                <a:gd name="T8" fmla="*/ 77 w 201"/>
                <a:gd name="T9" fmla="*/ 14 h 24"/>
                <a:gd name="T10" fmla="*/ 49 w 201"/>
                <a:gd name="T11" fmla="*/ 12 h 24"/>
                <a:gd name="T12" fmla="*/ 34 w 201"/>
                <a:gd name="T13" fmla="*/ 17 h 24"/>
                <a:gd name="T14" fmla="*/ 3 w 201"/>
                <a:gd name="T15" fmla="*/ 13 h 24"/>
                <a:gd name="T16" fmla="*/ 1 w 201"/>
                <a:gd name="T17" fmla="*/ 6 h 24"/>
                <a:gd name="T18" fmla="*/ 43 w 201"/>
                <a:gd name="T19" fmla="*/ 5 h 24"/>
                <a:gd name="T20" fmla="*/ 104 w 201"/>
                <a:gd name="T21" fmla="*/ 4 h 24"/>
                <a:gd name="T22" fmla="*/ 163 w 201"/>
                <a:gd name="T23" fmla="*/ 8 h 24"/>
                <a:gd name="T24" fmla="*/ 199 w 201"/>
                <a:gd name="T25" fmla="*/ 13 h 24"/>
                <a:gd name="T26" fmla="*/ 198 w 201"/>
                <a:gd name="T27" fmla="*/ 20 h 24"/>
                <a:gd name="T28" fmla="*/ 181 w 201"/>
                <a:gd name="T2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1" h="24">
                  <a:moveTo>
                    <a:pt x="181" y="24"/>
                  </a:moveTo>
                  <a:cubicBezTo>
                    <a:pt x="170" y="13"/>
                    <a:pt x="155" y="24"/>
                    <a:pt x="142" y="16"/>
                  </a:cubicBezTo>
                  <a:cubicBezTo>
                    <a:pt x="138" y="17"/>
                    <a:pt x="137" y="20"/>
                    <a:pt x="135" y="21"/>
                  </a:cubicBezTo>
                  <a:cubicBezTo>
                    <a:pt x="130" y="16"/>
                    <a:pt x="130" y="16"/>
                    <a:pt x="130" y="16"/>
                  </a:cubicBezTo>
                  <a:cubicBezTo>
                    <a:pt x="115" y="12"/>
                    <a:pt x="94" y="14"/>
                    <a:pt x="77" y="14"/>
                  </a:cubicBezTo>
                  <a:cubicBezTo>
                    <a:pt x="67" y="8"/>
                    <a:pt x="57" y="21"/>
                    <a:pt x="49" y="12"/>
                  </a:cubicBezTo>
                  <a:cubicBezTo>
                    <a:pt x="44" y="16"/>
                    <a:pt x="38" y="10"/>
                    <a:pt x="34" y="17"/>
                  </a:cubicBezTo>
                  <a:cubicBezTo>
                    <a:pt x="26" y="6"/>
                    <a:pt x="15" y="18"/>
                    <a:pt x="3" y="13"/>
                  </a:cubicBezTo>
                  <a:cubicBezTo>
                    <a:pt x="1" y="12"/>
                    <a:pt x="0" y="9"/>
                    <a:pt x="1" y="6"/>
                  </a:cubicBezTo>
                  <a:cubicBezTo>
                    <a:pt x="15" y="2"/>
                    <a:pt x="29" y="4"/>
                    <a:pt x="43" y="5"/>
                  </a:cubicBezTo>
                  <a:cubicBezTo>
                    <a:pt x="61" y="0"/>
                    <a:pt x="84" y="9"/>
                    <a:pt x="104" y="4"/>
                  </a:cubicBezTo>
                  <a:cubicBezTo>
                    <a:pt x="123" y="8"/>
                    <a:pt x="143" y="4"/>
                    <a:pt x="163" y="8"/>
                  </a:cubicBezTo>
                  <a:cubicBezTo>
                    <a:pt x="175" y="10"/>
                    <a:pt x="189" y="4"/>
                    <a:pt x="199" y="13"/>
                  </a:cubicBezTo>
                  <a:cubicBezTo>
                    <a:pt x="199" y="14"/>
                    <a:pt x="201" y="18"/>
                    <a:pt x="198" y="20"/>
                  </a:cubicBezTo>
                  <a:cubicBezTo>
                    <a:pt x="194" y="24"/>
                    <a:pt x="186" y="24"/>
                    <a:pt x="181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682"/>
            <p:cNvSpPr/>
            <p:nvPr/>
          </p:nvSpPr>
          <p:spPr bwMode="auto">
            <a:xfrm>
              <a:off x="4581" y="4084"/>
              <a:ext cx="58" cy="21"/>
            </a:xfrm>
            <a:custGeom>
              <a:avLst/>
              <a:gdLst>
                <a:gd name="T0" fmla="*/ 47 w 66"/>
                <a:gd name="T1" fmla="*/ 24 h 24"/>
                <a:gd name="T2" fmla="*/ 43 w 66"/>
                <a:gd name="T3" fmla="*/ 19 h 24"/>
                <a:gd name="T4" fmla="*/ 10 w 66"/>
                <a:gd name="T5" fmla="*/ 15 h 24"/>
                <a:gd name="T6" fmla="*/ 0 w 66"/>
                <a:gd name="T7" fmla="*/ 8 h 24"/>
                <a:gd name="T8" fmla="*/ 34 w 66"/>
                <a:gd name="T9" fmla="*/ 3 h 24"/>
                <a:gd name="T10" fmla="*/ 64 w 66"/>
                <a:gd name="T11" fmla="*/ 12 h 24"/>
                <a:gd name="T12" fmla="*/ 64 w 66"/>
                <a:gd name="T13" fmla="*/ 18 h 24"/>
                <a:gd name="T14" fmla="*/ 47 w 66"/>
                <a:gd name="T1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24">
                  <a:moveTo>
                    <a:pt x="47" y="24"/>
                  </a:moveTo>
                  <a:cubicBezTo>
                    <a:pt x="44" y="23"/>
                    <a:pt x="44" y="22"/>
                    <a:pt x="43" y="19"/>
                  </a:cubicBezTo>
                  <a:cubicBezTo>
                    <a:pt x="33" y="15"/>
                    <a:pt x="21" y="15"/>
                    <a:pt x="10" y="15"/>
                  </a:cubicBezTo>
                  <a:cubicBezTo>
                    <a:pt x="5" y="15"/>
                    <a:pt x="1" y="11"/>
                    <a:pt x="0" y="8"/>
                  </a:cubicBezTo>
                  <a:cubicBezTo>
                    <a:pt x="8" y="0"/>
                    <a:pt x="24" y="6"/>
                    <a:pt x="34" y="3"/>
                  </a:cubicBezTo>
                  <a:cubicBezTo>
                    <a:pt x="44" y="8"/>
                    <a:pt x="56" y="7"/>
                    <a:pt x="64" y="12"/>
                  </a:cubicBezTo>
                  <a:cubicBezTo>
                    <a:pt x="66" y="14"/>
                    <a:pt x="66" y="16"/>
                    <a:pt x="64" y="18"/>
                  </a:cubicBezTo>
                  <a:cubicBezTo>
                    <a:pt x="62" y="24"/>
                    <a:pt x="52" y="23"/>
                    <a:pt x="47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683"/>
            <p:cNvSpPr/>
            <p:nvPr/>
          </p:nvSpPr>
          <p:spPr bwMode="auto">
            <a:xfrm>
              <a:off x="4315" y="4080"/>
              <a:ext cx="160" cy="53"/>
            </a:xfrm>
            <a:custGeom>
              <a:avLst/>
              <a:gdLst>
                <a:gd name="T0" fmla="*/ 119 w 185"/>
                <a:gd name="T1" fmla="*/ 51 h 61"/>
                <a:gd name="T2" fmla="*/ 77 w 185"/>
                <a:gd name="T3" fmla="*/ 45 h 61"/>
                <a:gd name="T4" fmla="*/ 79 w 185"/>
                <a:gd name="T5" fmla="*/ 25 h 61"/>
                <a:gd name="T6" fmla="*/ 76 w 185"/>
                <a:gd name="T7" fmla="*/ 24 h 61"/>
                <a:gd name="T8" fmla="*/ 69 w 185"/>
                <a:gd name="T9" fmla="*/ 27 h 61"/>
                <a:gd name="T10" fmla="*/ 63 w 185"/>
                <a:gd name="T11" fmla="*/ 24 h 61"/>
                <a:gd name="T12" fmla="*/ 61 w 185"/>
                <a:gd name="T13" fmla="*/ 25 h 61"/>
                <a:gd name="T14" fmla="*/ 63 w 185"/>
                <a:gd name="T15" fmla="*/ 31 h 61"/>
                <a:gd name="T16" fmla="*/ 51 w 185"/>
                <a:gd name="T17" fmla="*/ 24 h 61"/>
                <a:gd name="T18" fmla="*/ 11 w 185"/>
                <a:gd name="T19" fmla="*/ 27 h 61"/>
                <a:gd name="T20" fmla="*/ 0 w 185"/>
                <a:gd name="T21" fmla="*/ 17 h 61"/>
                <a:gd name="T22" fmla="*/ 33 w 185"/>
                <a:gd name="T23" fmla="*/ 13 h 61"/>
                <a:gd name="T24" fmla="*/ 61 w 185"/>
                <a:gd name="T25" fmla="*/ 11 h 61"/>
                <a:gd name="T26" fmla="*/ 107 w 185"/>
                <a:gd name="T27" fmla="*/ 17 h 61"/>
                <a:gd name="T28" fmla="*/ 104 w 185"/>
                <a:gd name="T29" fmla="*/ 29 h 61"/>
                <a:gd name="T30" fmla="*/ 153 w 185"/>
                <a:gd name="T31" fmla="*/ 35 h 61"/>
                <a:gd name="T32" fmla="*/ 181 w 185"/>
                <a:gd name="T33" fmla="*/ 41 h 61"/>
                <a:gd name="T34" fmla="*/ 178 w 185"/>
                <a:gd name="T35" fmla="*/ 52 h 61"/>
                <a:gd name="T36" fmla="*/ 166 w 185"/>
                <a:gd name="T37" fmla="*/ 53 h 61"/>
                <a:gd name="T38" fmla="*/ 119 w 185"/>
                <a:gd name="T39" fmla="*/ 5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5" h="61">
                  <a:moveTo>
                    <a:pt x="119" y="51"/>
                  </a:moveTo>
                  <a:cubicBezTo>
                    <a:pt x="105" y="49"/>
                    <a:pt x="89" y="53"/>
                    <a:pt x="77" y="45"/>
                  </a:cubicBezTo>
                  <a:cubicBezTo>
                    <a:pt x="68" y="40"/>
                    <a:pt x="79" y="32"/>
                    <a:pt x="79" y="25"/>
                  </a:cubicBezTo>
                  <a:cubicBezTo>
                    <a:pt x="79" y="24"/>
                    <a:pt x="77" y="24"/>
                    <a:pt x="76" y="24"/>
                  </a:cubicBezTo>
                  <a:cubicBezTo>
                    <a:pt x="72" y="24"/>
                    <a:pt x="71" y="25"/>
                    <a:pt x="69" y="27"/>
                  </a:cubicBezTo>
                  <a:cubicBezTo>
                    <a:pt x="68" y="28"/>
                    <a:pt x="64" y="25"/>
                    <a:pt x="63" y="24"/>
                  </a:cubicBezTo>
                  <a:cubicBezTo>
                    <a:pt x="61" y="25"/>
                    <a:pt x="61" y="25"/>
                    <a:pt x="61" y="25"/>
                  </a:cubicBezTo>
                  <a:cubicBezTo>
                    <a:pt x="61" y="27"/>
                    <a:pt x="61" y="29"/>
                    <a:pt x="63" y="31"/>
                  </a:cubicBezTo>
                  <a:cubicBezTo>
                    <a:pt x="54" y="36"/>
                    <a:pt x="58" y="24"/>
                    <a:pt x="51" y="24"/>
                  </a:cubicBezTo>
                  <a:cubicBezTo>
                    <a:pt x="39" y="31"/>
                    <a:pt x="25" y="27"/>
                    <a:pt x="11" y="27"/>
                  </a:cubicBezTo>
                  <a:cubicBezTo>
                    <a:pt x="7" y="25"/>
                    <a:pt x="2" y="23"/>
                    <a:pt x="0" y="17"/>
                  </a:cubicBezTo>
                  <a:cubicBezTo>
                    <a:pt x="5" y="9"/>
                    <a:pt x="23" y="12"/>
                    <a:pt x="33" y="13"/>
                  </a:cubicBezTo>
                  <a:cubicBezTo>
                    <a:pt x="41" y="3"/>
                    <a:pt x="51" y="16"/>
                    <a:pt x="61" y="11"/>
                  </a:cubicBezTo>
                  <a:cubicBezTo>
                    <a:pt x="76" y="21"/>
                    <a:pt x="94" y="0"/>
                    <a:pt x="107" y="17"/>
                  </a:cubicBezTo>
                  <a:cubicBezTo>
                    <a:pt x="107" y="21"/>
                    <a:pt x="105" y="25"/>
                    <a:pt x="104" y="29"/>
                  </a:cubicBezTo>
                  <a:cubicBezTo>
                    <a:pt x="120" y="33"/>
                    <a:pt x="140" y="29"/>
                    <a:pt x="153" y="35"/>
                  </a:cubicBezTo>
                  <a:cubicBezTo>
                    <a:pt x="163" y="33"/>
                    <a:pt x="175" y="35"/>
                    <a:pt x="181" y="41"/>
                  </a:cubicBezTo>
                  <a:cubicBezTo>
                    <a:pt x="185" y="45"/>
                    <a:pt x="180" y="48"/>
                    <a:pt x="178" y="52"/>
                  </a:cubicBezTo>
                  <a:cubicBezTo>
                    <a:pt x="175" y="52"/>
                    <a:pt x="171" y="56"/>
                    <a:pt x="166" y="53"/>
                  </a:cubicBezTo>
                  <a:cubicBezTo>
                    <a:pt x="152" y="61"/>
                    <a:pt x="135" y="48"/>
                    <a:pt x="119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684"/>
            <p:cNvSpPr/>
            <p:nvPr/>
          </p:nvSpPr>
          <p:spPr bwMode="auto">
            <a:xfrm>
              <a:off x="4654" y="4093"/>
              <a:ext cx="126" cy="29"/>
            </a:xfrm>
            <a:custGeom>
              <a:avLst/>
              <a:gdLst>
                <a:gd name="T0" fmla="*/ 109 w 145"/>
                <a:gd name="T1" fmla="*/ 24 h 33"/>
                <a:gd name="T2" fmla="*/ 107 w 145"/>
                <a:gd name="T3" fmla="*/ 28 h 33"/>
                <a:gd name="T4" fmla="*/ 100 w 145"/>
                <a:gd name="T5" fmla="*/ 22 h 33"/>
                <a:gd name="T6" fmla="*/ 69 w 145"/>
                <a:gd name="T7" fmla="*/ 20 h 33"/>
                <a:gd name="T8" fmla="*/ 59 w 145"/>
                <a:gd name="T9" fmla="*/ 21 h 33"/>
                <a:gd name="T10" fmla="*/ 8 w 145"/>
                <a:gd name="T11" fmla="*/ 18 h 33"/>
                <a:gd name="T12" fmla="*/ 0 w 145"/>
                <a:gd name="T13" fmla="*/ 9 h 33"/>
                <a:gd name="T14" fmla="*/ 13 w 145"/>
                <a:gd name="T15" fmla="*/ 4 h 33"/>
                <a:gd name="T16" fmla="*/ 74 w 145"/>
                <a:gd name="T17" fmla="*/ 6 h 33"/>
                <a:gd name="T18" fmla="*/ 95 w 145"/>
                <a:gd name="T19" fmla="*/ 9 h 33"/>
                <a:gd name="T20" fmla="*/ 142 w 145"/>
                <a:gd name="T21" fmla="*/ 18 h 33"/>
                <a:gd name="T22" fmla="*/ 137 w 145"/>
                <a:gd name="T23" fmla="*/ 30 h 33"/>
                <a:gd name="T24" fmla="*/ 109 w 145"/>
                <a:gd name="T25" fmla="*/ 2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5" h="33">
                  <a:moveTo>
                    <a:pt x="109" y="24"/>
                  </a:moveTo>
                  <a:cubicBezTo>
                    <a:pt x="107" y="24"/>
                    <a:pt x="107" y="26"/>
                    <a:pt x="107" y="28"/>
                  </a:cubicBezTo>
                  <a:cubicBezTo>
                    <a:pt x="100" y="29"/>
                    <a:pt x="104" y="24"/>
                    <a:pt x="100" y="22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6" y="20"/>
                    <a:pt x="62" y="24"/>
                    <a:pt x="59" y="21"/>
                  </a:cubicBezTo>
                  <a:cubicBezTo>
                    <a:pt x="43" y="24"/>
                    <a:pt x="25" y="13"/>
                    <a:pt x="8" y="18"/>
                  </a:cubicBezTo>
                  <a:cubicBezTo>
                    <a:pt x="5" y="17"/>
                    <a:pt x="0" y="13"/>
                    <a:pt x="0" y="9"/>
                  </a:cubicBezTo>
                  <a:cubicBezTo>
                    <a:pt x="1" y="5"/>
                    <a:pt x="8" y="4"/>
                    <a:pt x="13" y="4"/>
                  </a:cubicBezTo>
                  <a:cubicBezTo>
                    <a:pt x="33" y="6"/>
                    <a:pt x="54" y="0"/>
                    <a:pt x="74" y="6"/>
                  </a:cubicBezTo>
                  <a:cubicBezTo>
                    <a:pt x="81" y="1"/>
                    <a:pt x="87" y="9"/>
                    <a:pt x="95" y="9"/>
                  </a:cubicBezTo>
                  <a:cubicBezTo>
                    <a:pt x="110" y="12"/>
                    <a:pt x="127" y="12"/>
                    <a:pt x="142" y="18"/>
                  </a:cubicBezTo>
                  <a:cubicBezTo>
                    <a:pt x="145" y="22"/>
                    <a:pt x="143" y="28"/>
                    <a:pt x="137" y="30"/>
                  </a:cubicBezTo>
                  <a:cubicBezTo>
                    <a:pt x="127" y="30"/>
                    <a:pt x="114" y="33"/>
                    <a:pt x="109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685"/>
            <p:cNvSpPr/>
            <p:nvPr/>
          </p:nvSpPr>
          <p:spPr bwMode="auto">
            <a:xfrm>
              <a:off x="5016" y="4097"/>
              <a:ext cx="31" cy="18"/>
            </a:xfrm>
            <a:custGeom>
              <a:avLst/>
              <a:gdLst>
                <a:gd name="T0" fmla="*/ 15 w 35"/>
                <a:gd name="T1" fmla="*/ 20 h 20"/>
                <a:gd name="T2" fmla="*/ 2 w 35"/>
                <a:gd name="T3" fmla="*/ 8 h 20"/>
                <a:gd name="T4" fmla="*/ 20 w 35"/>
                <a:gd name="T5" fmla="*/ 0 h 20"/>
                <a:gd name="T6" fmla="*/ 31 w 35"/>
                <a:gd name="T7" fmla="*/ 12 h 20"/>
                <a:gd name="T8" fmla="*/ 15 w 35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0">
                  <a:moveTo>
                    <a:pt x="15" y="20"/>
                  </a:moveTo>
                  <a:cubicBezTo>
                    <a:pt x="10" y="16"/>
                    <a:pt x="0" y="15"/>
                    <a:pt x="2" y="8"/>
                  </a:cubicBezTo>
                  <a:cubicBezTo>
                    <a:pt x="5" y="3"/>
                    <a:pt x="13" y="1"/>
                    <a:pt x="20" y="0"/>
                  </a:cubicBezTo>
                  <a:cubicBezTo>
                    <a:pt x="23" y="4"/>
                    <a:pt x="35" y="4"/>
                    <a:pt x="31" y="12"/>
                  </a:cubicBezTo>
                  <a:cubicBezTo>
                    <a:pt x="30" y="19"/>
                    <a:pt x="20" y="15"/>
                    <a:pt x="15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686"/>
            <p:cNvSpPr/>
            <p:nvPr/>
          </p:nvSpPr>
          <p:spPr bwMode="auto">
            <a:xfrm>
              <a:off x="3501" y="4096"/>
              <a:ext cx="77" cy="21"/>
            </a:xfrm>
            <a:custGeom>
              <a:avLst/>
              <a:gdLst>
                <a:gd name="T0" fmla="*/ 12 w 88"/>
                <a:gd name="T1" fmla="*/ 2 h 24"/>
                <a:gd name="T2" fmla="*/ 61 w 88"/>
                <a:gd name="T3" fmla="*/ 6 h 24"/>
                <a:gd name="T4" fmla="*/ 88 w 88"/>
                <a:gd name="T5" fmla="*/ 14 h 24"/>
                <a:gd name="T6" fmla="*/ 68 w 88"/>
                <a:gd name="T7" fmla="*/ 21 h 24"/>
                <a:gd name="T8" fmla="*/ 69 w 88"/>
                <a:gd name="T9" fmla="*/ 18 h 24"/>
                <a:gd name="T10" fmla="*/ 63 w 88"/>
                <a:gd name="T11" fmla="*/ 17 h 24"/>
                <a:gd name="T12" fmla="*/ 28 w 88"/>
                <a:gd name="T13" fmla="*/ 14 h 24"/>
                <a:gd name="T14" fmla="*/ 8 w 88"/>
                <a:gd name="T15" fmla="*/ 13 h 24"/>
                <a:gd name="T16" fmla="*/ 2 w 88"/>
                <a:gd name="T17" fmla="*/ 8 h 24"/>
                <a:gd name="T18" fmla="*/ 12 w 88"/>
                <a:gd name="T19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" h="24">
                  <a:moveTo>
                    <a:pt x="12" y="2"/>
                  </a:moveTo>
                  <a:cubicBezTo>
                    <a:pt x="28" y="5"/>
                    <a:pt x="43" y="8"/>
                    <a:pt x="61" y="6"/>
                  </a:cubicBezTo>
                  <a:cubicBezTo>
                    <a:pt x="71" y="10"/>
                    <a:pt x="88" y="0"/>
                    <a:pt x="88" y="14"/>
                  </a:cubicBezTo>
                  <a:cubicBezTo>
                    <a:pt x="86" y="22"/>
                    <a:pt x="73" y="18"/>
                    <a:pt x="68" y="21"/>
                  </a:cubicBezTo>
                  <a:cubicBezTo>
                    <a:pt x="68" y="20"/>
                    <a:pt x="69" y="18"/>
                    <a:pt x="69" y="18"/>
                  </a:cubicBezTo>
                  <a:cubicBezTo>
                    <a:pt x="68" y="17"/>
                    <a:pt x="66" y="16"/>
                    <a:pt x="63" y="17"/>
                  </a:cubicBezTo>
                  <a:cubicBezTo>
                    <a:pt x="51" y="16"/>
                    <a:pt x="38" y="14"/>
                    <a:pt x="28" y="14"/>
                  </a:cubicBezTo>
                  <a:cubicBezTo>
                    <a:pt x="22" y="24"/>
                    <a:pt x="15" y="12"/>
                    <a:pt x="8" y="13"/>
                  </a:cubicBezTo>
                  <a:cubicBezTo>
                    <a:pt x="5" y="13"/>
                    <a:pt x="0" y="10"/>
                    <a:pt x="2" y="8"/>
                  </a:cubicBezTo>
                  <a:cubicBezTo>
                    <a:pt x="0" y="2"/>
                    <a:pt x="8" y="2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687"/>
            <p:cNvSpPr/>
            <p:nvPr/>
          </p:nvSpPr>
          <p:spPr bwMode="auto">
            <a:xfrm>
              <a:off x="5851" y="4103"/>
              <a:ext cx="97" cy="14"/>
            </a:xfrm>
            <a:custGeom>
              <a:avLst/>
              <a:gdLst>
                <a:gd name="T0" fmla="*/ 110 w 112"/>
                <a:gd name="T1" fmla="*/ 5 h 16"/>
                <a:gd name="T2" fmla="*/ 90 w 112"/>
                <a:gd name="T3" fmla="*/ 12 h 16"/>
                <a:gd name="T4" fmla="*/ 26 w 112"/>
                <a:gd name="T5" fmla="*/ 8 h 16"/>
                <a:gd name="T6" fmla="*/ 0 w 112"/>
                <a:gd name="T7" fmla="*/ 2 h 16"/>
                <a:gd name="T8" fmla="*/ 1 w 112"/>
                <a:gd name="T9" fmla="*/ 0 h 16"/>
                <a:gd name="T10" fmla="*/ 37 w 112"/>
                <a:gd name="T11" fmla="*/ 1 h 16"/>
                <a:gd name="T12" fmla="*/ 110 w 112"/>
                <a:gd name="T13" fmla="*/ 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2" h="16">
                  <a:moveTo>
                    <a:pt x="110" y="5"/>
                  </a:moveTo>
                  <a:cubicBezTo>
                    <a:pt x="112" y="16"/>
                    <a:pt x="97" y="5"/>
                    <a:pt x="90" y="12"/>
                  </a:cubicBezTo>
                  <a:cubicBezTo>
                    <a:pt x="72" y="9"/>
                    <a:pt x="44" y="13"/>
                    <a:pt x="26" y="8"/>
                  </a:cubicBezTo>
                  <a:cubicBezTo>
                    <a:pt x="18" y="2"/>
                    <a:pt x="6" y="10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3" y="0"/>
                    <a:pt x="26" y="0"/>
                    <a:pt x="37" y="1"/>
                  </a:cubicBezTo>
                  <a:cubicBezTo>
                    <a:pt x="59" y="4"/>
                    <a:pt x="87" y="2"/>
                    <a:pt x="11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688"/>
            <p:cNvSpPr/>
            <p:nvPr/>
          </p:nvSpPr>
          <p:spPr bwMode="auto">
            <a:xfrm>
              <a:off x="5980" y="4107"/>
              <a:ext cx="163" cy="17"/>
            </a:xfrm>
            <a:custGeom>
              <a:avLst/>
              <a:gdLst>
                <a:gd name="T0" fmla="*/ 43 w 188"/>
                <a:gd name="T1" fmla="*/ 10 h 20"/>
                <a:gd name="T2" fmla="*/ 5 w 188"/>
                <a:gd name="T3" fmla="*/ 6 h 20"/>
                <a:gd name="T4" fmla="*/ 2 w 188"/>
                <a:gd name="T5" fmla="*/ 2 h 20"/>
                <a:gd name="T6" fmla="*/ 11 w 188"/>
                <a:gd name="T7" fmla="*/ 0 h 20"/>
                <a:gd name="T8" fmla="*/ 77 w 188"/>
                <a:gd name="T9" fmla="*/ 4 h 20"/>
                <a:gd name="T10" fmla="*/ 92 w 188"/>
                <a:gd name="T11" fmla="*/ 4 h 20"/>
                <a:gd name="T12" fmla="*/ 117 w 188"/>
                <a:gd name="T13" fmla="*/ 2 h 20"/>
                <a:gd name="T14" fmla="*/ 181 w 188"/>
                <a:gd name="T15" fmla="*/ 6 h 20"/>
                <a:gd name="T16" fmla="*/ 186 w 188"/>
                <a:gd name="T17" fmla="*/ 8 h 20"/>
                <a:gd name="T18" fmla="*/ 186 w 188"/>
                <a:gd name="T19" fmla="*/ 13 h 20"/>
                <a:gd name="T20" fmla="*/ 167 w 188"/>
                <a:gd name="T21" fmla="*/ 16 h 20"/>
                <a:gd name="T22" fmla="*/ 134 w 188"/>
                <a:gd name="T23" fmla="*/ 16 h 20"/>
                <a:gd name="T24" fmla="*/ 94 w 188"/>
                <a:gd name="T25" fmla="*/ 12 h 20"/>
                <a:gd name="T26" fmla="*/ 76 w 188"/>
                <a:gd name="T27" fmla="*/ 14 h 20"/>
                <a:gd name="T28" fmla="*/ 43 w 188"/>
                <a:gd name="T2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8" h="20">
                  <a:moveTo>
                    <a:pt x="43" y="10"/>
                  </a:moveTo>
                  <a:cubicBezTo>
                    <a:pt x="31" y="9"/>
                    <a:pt x="18" y="12"/>
                    <a:pt x="5" y="6"/>
                  </a:cubicBezTo>
                  <a:cubicBezTo>
                    <a:pt x="3" y="5"/>
                    <a:pt x="0" y="4"/>
                    <a:pt x="2" y="2"/>
                  </a:cubicBezTo>
                  <a:cubicBezTo>
                    <a:pt x="3" y="0"/>
                    <a:pt x="8" y="0"/>
                    <a:pt x="11" y="0"/>
                  </a:cubicBezTo>
                  <a:cubicBezTo>
                    <a:pt x="35" y="0"/>
                    <a:pt x="54" y="2"/>
                    <a:pt x="77" y="4"/>
                  </a:cubicBezTo>
                  <a:cubicBezTo>
                    <a:pt x="82" y="4"/>
                    <a:pt x="87" y="0"/>
                    <a:pt x="92" y="4"/>
                  </a:cubicBezTo>
                  <a:cubicBezTo>
                    <a:pt x="101" y="0"/>
                    <a:pt x="110" y="6"/>
                    <a:pt x="117" y="2"/>
                  </a:cubicBezTo>
                  <a:cubicBezTo>
                    <a:pt x="137" y="9"/>
                    <a:pt x="162" y="5"/>
                    <a:pt x="181" y="6"/>
                  </a:cubicBezTo>
                  <a:cubicBezTo>
                    <a:pt x="186" y="8"/>
                    <a:pt x="186" y="8"/>
                    <a:pt x="186" y="8"/>
                  </a:cubicBezTo>
                  <a:cubicBezTo>
                    <a:pt x="188" y="10"/>
                    <a:pt x="186" y="12"/>
                    <a:pt x="186" y="13"/>
                  </a:cubicBezTo>
                  <a:cubicBezTo>
                    <a:pt x="181" y="20"/>
                    <a:pt x="171" y="17"/>
                    <a:pt x="167" y="16"/>
                  </a:cubicBezTo>
                  <a:cubicBezTo>
                    <a:pt x="155" y="16"/>
                    <a:pt x="143" y="16"/>
                    <a:pt x="134" y="16"/>
                  </a:cubicBezTo>
                  <a:cubicBezTo>
                    <a:pt x="120" y="10"/>
                    <a:pt x="106" y="20"/>
                    <a:pt x="94" y="12"/>
                  </a:cubicBezTo>
                  <a:cubicBezTo>
                    <a:pt x="89" y="13"/>
                    <a:pt x="81" y="12"/>
                    <a:pt x="76" y="14"/>
                  </a:cubicBezTo>
                  <a:cubicBezTo>
                    <a:pt x="68" y="6"/>
                    <a:pt x="53" y="12"/>
                    <a:pt x="4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689"/>
            <p:cNvSpPr/>
            <p:nvPr/>
          </p:nvSpPr>
          <p:spPr bwMode="auto">
            <a:xfrm>
              <a:off x="4582" y="4112"/>
              <a:ext cx="61" cy="24"/>
            </a:xfrm>
            <a:custGeom>
              <a:avLst/>
              <a:gdLst>
                <a:gd name="T0" fmla="*/ 68 w 70"/>
                <a:gd name="T1" fmla="*/ 20 h 28"/>
                <a:gd name="T2" fmla="*/ 56 w 70"/>
                <a:gd name="T3" fmla="*/ 26 h 28"/>
                <a:gd name="T4" fmla="*/ 10 w 70"/>
                <a:gd name="T5" fmla="*/ 15 h 28"/>
                <a:gd name="T6" fmla="*/ 0 w 70"/>
                <a:gd name="T7" fmla="*/ 7 h 28"/>
                <a:gd name="T8" fmla="*/ 28 w 70"/>
                <a:gd name="T9" fmla="*/ 0 h 28"/>
                <a:gd name="T10" fmla="*/ 50 w 70"/>
                <a:gd name="T11" fmla="*/ 4 h 28"/>
                <a:gd name="T12" fmla="*/ 56 w 70"/>
                <a:gd name="T13" fmla="*/ 7 h 28"/>
                <a:gd name="T14" fmla="*/ 68 w 70"/>
                <a:gd name="T15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" h="28">
                  <a:moveTo>
                    <a:pt x="68" y="20"/>
                  </a:moveTo>
                  <a:cubicBezTo>
                    <a:pt x="68" y="24"/>
                    <a:pt x="61" y="26"/>
                    <a:pt x="56" y="26"/>
                  </a:cubicBezTo>
                  <a:cubicBezTo>
                    <a:pt x="37" y="28"/>
                    <a:pt x="27" y="18"/>
                    <a:pt x="10" y="15"/>
                  </a:cubicBezTo>
                  <a:cubicBezTo>
                    <a:pt x="5" y="14"/>
                    <a:pt x="2" y="10"/>
                    <a:pt x="0" y="7"/>
                  </a:cubicBezTo>
                  <a:cubicBezTo>
                    <a:pt x="7" y="0"/>
                    <a:pt x="18" y="2"/>
                    <a:pt x="28" y="0"/>
                  </a:cubicBezTo>
                  <a:cubicBezTo>
                    <a:pt x="35" y="2"/>
                    <a:pt x="43" y="6"/>
                    <a:pt x="50" y="4"/>
                  </a:cubicBezTo>
                  <a:cubicBezTo>
                    <a:pt x="50" y="6"/>
                    <a:pt x="53" y="7"/>
                    <a:pt x="56" y="7"/>
                  </a:cubicBezTo>
                  <a:cubicBezTo>
                    <a:pt x="61" y="10"/>
                    <a:pt x="70" y="12"/>
                    <a:pt x="6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690"/>
            <p:cNvSpPr/>
            <p:nvPr/>
          </p:nvSpPr>
          <p:spPr bwMode="auto">
            <a:xfrm>
              <a:off x="5822" y="4111"/>
              <a:ext cx="99" cy="25"/>
            </a:xfrm>
            <a:custGeom>
              <a:avLst/>
              <a:gdLst>
                <a:gd name="T0" fmla="*/ 0 w 113"/>
                <a:gd name="T1" fmla="*/ 9 h 29"/>
                <a:gd name="T2" fmla="*/ 42 w 113"/>
                <a:gd name="T3" fmla="*/ 8 h 29"/>
                <a:gd name="T4" fmla="*/ 89 w 113"/>
                <a:gd name="T5" fmla="*/ 12 h 29"/>
                <a:gd name="T6" fmla="*/ 102 w 113"/>
                <a:gd name="T7" fmla="*/ 13 h 29"/>
                <a:gd name="T8" fmla="*/ 110 w 113"/>
                <a:gd name="T9" fmla="*/ 20 h 29"/>
                <a:gd name="T10" fmla="*/ 99 w 113"/>
                <a:gd name="T11" fmla="*/ 28 h 29"/>
                <a:gd name="T12" fmla="*/ 89 w 113"/>
                <a:gd name="T13" fmla="*/ 24 h 29"/>
                <a:gd name="T14" fmla="*/ 37 w 113"/>
                <a:gd name="T15" fmla="*/ 21 h 29"/>
                <a:gd name="T16" fmla="*/ 0 w 113"/>
                <a:gd name="T17" fmla="*/ 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3" h="29">
                  <a:moveTo>
                    <a:pt x="0" y="9"/>
                  </a:moveTo>
                  <a:cubicBezTo>
                    <a:pt x="11" y="0"/>
                    <a:pt x="26" y="12"/>
                    <a:pt x="42" y="8"/>
                  </a:cubicBezTo>
                  <a:cubicBezTo>
                    <a:pt x="56" y="15"/>
                    <a:pt x="72" y="12"/>
                    <a:pt x="89" y="12"/>
                  </a:cubicBezTo>
                  <a:cubicBezTo>
                    <a:pt x="90" y="17"/>
                    <a:pt x="97" y="16"/>
                    <a:pt x="102" y="13"/>
                  </a:cubicBezTo>
                  <a:cubicBezTo>
                    <a:pt x="105" y="15"/>
                    <a:pt x="113" y="15"/>
                    <a:pt x="110" y="20"/>
                  </a:cubicBezTo>
                  <a:cubicBezTo>
                    <a:pt x="110" y="25"/>
                    <a:pt x="102" y="24"/>
                    <a:pt x="99" y="28"/>
                  </a:cubicBezTo>
                  <a:cubicBezTo>
                    <a:pt x="94" y="29"/>
                    <a:pt x="90" y="28"/>
                    <a:pt x="89" y="24"/>
                  </a:cubicBezTo>
                  <a:cubicBezTo>
                    <a:pt x="70" y="24"/>
                    <a:pt x="54" y="20"/>
                    <a:pt x="37" y="21"/>
                  </a:cubicBezTo>
                  <a:cubicBezTo>
                    <a:pt x="26" y="15"/>
                    <a:pt x="6" y="21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691"/>
            <p:cNvSpPr/>
            <p:nvPr/>
          </p:nvSpPr>
          <p:spPr bwMode="auto">
            <a:xfrm>
              <a:off x="4797" y="4116"/>
              <a:ext cx="42" cy="20"/>
            </a:xfrm>
            <a:custGeom>
              <a:avLst/>
              <a:gdLst>
                <a:gd name="T0" fmla="*/ 46 w 48"/>
                <a:gd name="T1" fmla="*/ 10 h 24"/>
                <a:gd name="T2" fmla="*/ 36 w 48"/>
                <a:gd name="T3" fmla="*/ 23 h 24"/>
                <a:gd name="T4" fmla="*/ 15 w 48"/>
                <a:gd name="T5" fmla="*/ 22 h 24"/>
                <a:gd name="T6" fmla="*/ 1 w 48"/>
                <a:gd name="T7" fmla="*/ 7 h 24"/>
                <a:gd name="T8" fmla="*/ 46 w 48"/>
                <a:gd name="T9" fmla="*/ 1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24">
                  <a:moveTo>
                    <a:pt x="46" y="10"/>
                  </a:moveTo>
                  <a:cubicBezTo>
                    <a:pt x="48" y="16"/>
                    <a:pt x="41" y="20"/>
                    <a:pt x="36" y="23"/>
                  </a:cubicBezTo>
                  <a:cubicBezTo>
                    <a:pt x="29" y="22"/>
                    <a:pt x="21" y="24"/>
                    <a:pt x="15" y="22"/>
                  </a:cubicBezTo>
                  <a:cubicBezTo>
                    <a:pt x="11" y="16"/>
                    <a:pt x="0" y="15"/>
                    <a:pt x="1" y="7"/>
                  </a:cubicBezTo>
                  <a:cubicBezTo>
                    <a:pt x="15" y="0"/>
                    <a:pt x="34" y="2"/>
                    <a:pt x="4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692"/>
            <p:cNvSpPr/>
            <p:nvPr/>
          </p:nvSpPr>
          <p:spPr bwMode="auto">
            <a:xfrm>
              <a:off x="4895" y="4124"/>
              <a:ext cx="64" cy="18"/>
            </a:xfrm>
            <a:custGeom>
              <a:avLst/>
              <a:gdLst>
                <a:gd name="T0" fmla="*/ 8 w 74"/>
                <a:gd name="T1" fmla="*/ 14 h 20"/>
                <a:gd name="T2" fmla="*/ 0 w 74"/>
                <a:gd name="T3" fmla="*/ 6 h 20"/>
                <a:gd name="T4" fmla="*/ 21 w 74"/>
                <a:gd name="T5" fmla="*/ 4 h 20"/>
                <a:gd name="T6" fmla="*/ 49 w 74"/>
                <a:gd name="T7" fmla="*/ 4 h 20"/>
                <a:gd name="T8" fmla="*/ 71 w 74"/>
                <a:gd name="T9" fmla="*/ 8 h 20"/>
                <a:gd name="T10" fmla="*/ 69 w 74"/>
                <a:gd name="T11" fmla="*/ 17 h 20"/>
                <a:gd name="T12" fmla="*/ 31 w 74"/>
                <a:gd name="T13" fmla="*/ 13 h 20"/>
                <a:gd name="T14" fmla="*/ 8 w 74"/>
                <a:gd name="T15" fmla="*/ 1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20">
                  <a:moveTo>
                    <a:pt x="8" y="14"/>
                  </a:moveTo>
                  <a:cubicBezTo>
                    <a:pt x="3" y="14"/>
                    <a:pt x="0" y="9"/>
                    <a:pt x="0" y="6"/>
                  </a:cubicBezTo>
                  <a:cubicBezTo>
                    <a:pt x="3" y="0"/>
                    <a:pt x="15" y="0"/>
                    <a:pt x="21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56" y="6"/>
                    <a:pt x="63" y="4"/>
                    <a:pt x="71" y="8"/>
                  </a:cubicBezTo>
                  <a:cubicBezTo>
                    <a:pt x="74" y="12"/>
                    <a:pt x="71" y="13"/>
                    <a:pt x="69" y="17"/>
                  </a:cubicBezTo>
                  <a:cubicBezTo>
                    <a:pt x="56" y="20"/>
                    <a:pt x="43" y="14"/>
                    <a:pt x="31" y="13"/>
                  </a:cubicBezTo>
                  <a:cubicBezTo>
                    <a:pt x="25" y="19"/>
                    <a:pt x="16" y="10"/>
                    <a:pt x="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693"/>
            <p:cNvSpPr/>
            <p:nvPr/>
          </p:nvSpPr>
          <p:spPr bwMode="auto">
            <a:xfrm>
              <a:off x="6118" y="4128"/>
              <a:ext cx="228" cy="21"/>
            </a:xfrm>
            <a:custGeom>
              <a:avLst/>
              <a:gdLst>
                <a:gd name="T0" fmla="*/ 262 w 262"/>
                <a:gd name="T1" fmla="*/ 19 h 24"/>
                <a:gd name="T2" fmla="*/ 246 w 262"/>
                <a:gd name="T3" fmla="*/ 20 h 24"/>
                <a:gd name="T4" fmla="*/ 193 w 262"/>
                <a:gd name="T5" fmla="*/ 15 h 24"/>
                <a:gd name="T6" fmla="*/ 102 w 262"/>
                <a:gd name="T7" fmla="*/ 12 h 24"/>
                <a:gd name="T8" fmla="*/ 64 w 262"/>
                <a:gd name="T9" fmla="*/ 13 h 24"/>
                <a:gd name="T10" fmla="*/ 38 w 262"/>
                <a:gd name="T11" fmla="*/ 15 h 24"/>
                <a:gd name="T12" fmla="*/ 3 w 262"/>
                <a:gd name="T13" fmla="*/ 15 h 24"/>
                <a:gd name="T14" fmla="*/ 3 w 262"/>
                <a:gd name="T15" fmla="*/ 8 h 24"/>
                <a:gd name="T16" fmla="*/ 63 w 262"/>
                <a:gd name="T17" fmla="*/ 6 h 24"/>
                <a:gd name="T18" fmla="*/ 139 w 262"/>
                <a:gd name="T19" fmla="*/ 2 h 24"/>
                <a:gd name="T20" fmla="*/ 200 w 262"/>
                <a:gd name="T21" fmla="*/ 9 h 24"/>
                <a:gd name="T22" fmla="*/ 242 w 262"/>
                <a:gd name="T23" fmla="*/ 9 h 24"/>
                <a:gd name="T24" fmla="*/ 262 w 262"/>
                <a:gd name="T25" fmla="*/ 1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2" h="24">
                  <a:moveTo>
                    <a:pt x="262" y="19"/>
                  </a:moveTo>
                  <a:cubicBezTo>
                    <a:pt x="259" y="24"/>
                    <a:pt x="251" y="20"/>
                    <a:pt x="246" y="20"/>
                  </a:cubicBezTo>
                  <a:cubicBezTo>
                    <a:pt x="228" y="19"/>
                    <a:pt x="211" y="17"/>
                    <a:pt x="193" y="15"/>
                  </a:cubicBezTo>
                  <a:cubicBezTo>
                    <a:pt x="163" y="19"/>
                    <a:pt x="132" y="5"/>
                    <a:pt x="102" y="12"/>
                  </a:cubicBezTo>
                  <a:cubicBezTo>
                    <a:pt x="89" y="10"/>
                    <a:pt x="77" y="15"/>
                    <a:pt x="64" y="13"/>
                  </a:cubicBezTo>
                  <a:cubicBezTo>
                    <a:pt x="56" y="19"/>
                    <a:pt x="46" y="16"/>
                    <a:pt x="38" y="15"/>
                  </a:cubicBezTo>
                  <a:cubicBezTo>
                    <a:pt x="26" y="20"/>
                    <a:pt x="15" y="13"/>
                    <a:pt x="3" y="15"/>
                  </a:cubicBezTo>
                  <a:cubicBezTo>
                    <a:pt x="0" y="12"/>
                    <a:pt x="0" y="9"/>
                    <a:pt x="3" y="8"/>
                  </a:cubicBezTo>
                  <a:cubicBezTo>
                    <a:pt x="23" y="9"/>
                    <a:pt x="41" y="4"/>
                    <a:pt x="63" y="6"/>
                  </a:cubicBezTo>
                  <a:cubicBezTo>
                    <a:pt x="89" y="5"/>
                    <a:pt x="112" y="0"/>
                    <a:pt x="139" y="2"/>
                  </a:cubicBezTo>
                  <a:cubicBezTo>
                    <a:pt x="158" y="5"/>
                    <a:pt x="181" y="2"/>
                    <a:pt x="200" y="9"/>
                  </a:cubicBezTo>
                  <a:cubicBezTo>
                    <a:pt x="242" y="9"/>
                    <a:pt x="242" y="9"/>
                    <a:pt x="242" y="9"/>
                  </a:cubicBezTo>
                  <a:cubicBezTo>
                    <a:pt x="247" y="15"/>
                    <a:pt x="261" y="12"/>
                    <a:pt x="26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694"/>
            <p:cNvSpPr/>
            <p:nvPr/>
          </p:nvSpPr>
          <p:spPr bwMode="auto">
            <a:xfrm>
              <a:off x="5065" y="4145"/>
              <a:ext cx="44" cy="18"/>
            </a:xfrm>
            <a:custGeom>
              <a:avLst/>
              <a:gdLst>
                <a:gd name="T0" fmla="*/ 43 w 51"/>
                <a:gd name="T1" fmla="*/ 5 h 21"/>
                <a:gd name="T2" fmla="*/ 51 w 51"/>
                <a:gd name="T3" fmla="*/ 12 h 21"/>
                <a:gd name="T4" fmla="*/ 43 w 51"/>
                <a:gd name="T5" fmla="*/ 17 h 21"/>
                <a:gd name="T6" fmla="*/ 0 w 51"/>
                <a:gd name="T7" fmla="*/ 13 h 21"/>
                <a:gd name="T8" fmla="*/ 43 w 51"/>
                <a:gd name="T9" fmla="*/ 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1">
                  <a:moveTo>
                    <a:pt x="43" y="5"/>
                  </a:moveTo>
                  <a:cubicBezTo>
                    <a:pt x="46" y="7"/>
                    <a:pt x="51" y="9"/>
                    <a:pt x="51" y="12"/>
                  </a:cubicBezTo>
                  <a:cubicBezTo>
                    <a:pt x="51" y="16"/>
                    <a:pt x="46" y="17"/>
                    <a:pt x="43" y="17"/>
                  </a:cubicBezTo>
                  <a:cubicBezTo>
                    <a:pt x="28" y="13"/>
                    <a:pt x="12" y="21"/>
                    <a:pt x="0" y="13"/>
                  </a:cubicBezTo>
                  <a:cubicBezTo>
                    <a:pt x="7" y="0"/>
                    <a:pt x="28" y="5"/>
                    <a:pt x="4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695"/>
            <p:cNvSpPr/>
            <p:nvPr/>
          </p:nvSpPr>
          <p:spPr bwMode="auto">
            <a:xfrm>
              <a:off x="4908" y="4151"/>
              <a:ext cx="161" cy="24"/>
            </a:xfrm>
            <a:custGeom>
              <a:avLst/>
              <a:gdLst>
                <a:gd name="T0" fmla="*/ 150 w 185"/>
                <a:gd name="T1" fmla="*/ 25 h 28"/>
                <a:gd name="T2" fmla="*/ 117 w 185"/>
                <a:gd name="T3" fmla="*/ 21 h 28"/>
                <a:gd name="T4" fmla="*/ 23 w 185"/>
                <a:gd name="T5" fmla="*/ 14 h 28"/>
                <a:gd name="T6" fmla="*/ 2 w 185"/>
                <a:gd name="T7" fmla="*/ 8 h 28"/>
                <a:gd name="T8" fmla="*/ 5 w 185"/>
                <a:gd name="T9" fmla="*/ 2 h 28"/>
                <a:gd name="T10" fmla="*/ 43 w 185"/>
                <a:gd name="T11" fmla="*/ 5 h 28"/>
                <a:gd name="T12" fmla="*/ 122 w 185"/>
                <a:gd name="T13" fmla="*/ 9 h 28"/>
                <a:gd name="T14" fmla="*/ 182 w 185"/>
                <a:gd name="T15" fmla="*/ 13 h 28"/>
                <a:gd name="T16" fmla="*/ 183 w 185"/>
                <a:gd name="T17" fmla="*/ 21 h 28"/>
                <a:gd name="T18" fmla="*/ 150 w 185"/>
                <a:gd name="T19" fmla="*/ 2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5" h="28">
                  <a:moveTo>
                    <a:pt x="150" y="25"/>
                  </a:moveTo>
                  <a:cubicBezTo>
                    <a:pt x="139" y="21"/>
                    <a:pt x="127" y="28"/>
                    <a:pt x="117" y="21"/>
                  </a:cubicBezTo>
                  <a:cubicBezTo>
                    <a:pt x="86" y="17"/>
                    <a:pt x="56" y="14"/>
                    <a:pt x="23" y="14"/>
                  </a:cubicBezTo>
                  <a:cubicBezTo>
                    <a:pt x="17" y="10"/>
                    <a:pt x="7" y="14"/>
                    <a:pt x="2" y="8"/>
                  </a:cubicBezTo>
                  <a:cubicBezTo>
                    <a:pt x="0" y="5"/>
                    <a:pt x="4" y="4"/>
                    <a:pt x="5" y="2"/>
                  </a:cubicBezTo>
                  <a:cubicBezTo>
                    <a:pt x="18" y="2"/>
                    <a:pt x="33" y="0"/>
                    <a:pt x="43" y="5"/>
                  </a:cubicBezTo>
                  <a:cubicBezTo>
                    <a:pt x="70" y="4"/>
                    <a:pt x="98" y="9"/>
                    <a:pt x="122" y="9"/>
                  </a:cubicBezTo>
                  <a:cubicBezTo>
                    <a:pt x="142" y="16"/>
                    <a:pt x="160" y="5"/>
                    <a:pt x="182" y="13"/>
                  </a:cubicBezTo>
                  <a:cubicBezTo>
                    <a:pt x="183" y="14"/>
                    <a:pt x="185" y="18"/>
                    <a:pt x="183" y="21"/>
                  </a:cubicBezTo>
                  <a:cubicBezTo>
                    <a:pt x="172" y="24"/>
                    <a:pt x="160" y="25"/>
                    <a:pt x="15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696"/>
            <p:cNvSpPr/>
            <p:nvPr/>
          </p:nvSpPr>
          <p:spPr bwMode="auto">
            <a:xfrm>
              <a:off x="5223" y="4151"/>
              <a:ext cx="68" cy="21"/>
            </a:xfrm>
            <a:custGeom>
              <a:avLst/>
              <a:gdLst>
                <a:gd name="T0" fmla="*/ 24 w 79"/>
                <a:gd name="T1" fmla="*/ 18 h 24"/>
                <a:gd name="T2" fmla="*/ 0 w 79"/>
                <a:gd name="T3" fmla="*/ 9 h 24"/>
                <a:gd name="T4" fmla="*/ 54 w 79"/>
                <a:gd name="T5" fmla="*/ 6 h 24"/>
                <a:gd name="T6" fmla="*/ 67 w 79"/>
                <a:gd name="T7" fmla="*/ 5 h 24"/>
                <a:gd name="T8" fmla="*/ 75 w 79"/>
                <a:gd name="T9" fmla="*/ 16 h 24"/>
                <a:gd name="T10" fmla="*/ 61 w 79"/>
                <a:gd name="T11" fmla="*/ 24 h 24"/>
                <a:gd name="T12" fmla="*/ 24 w 79"/>
                <a:gd name="T13" fmla="*/ 1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24">
                  <a:moveTo>
                    <a:pt x="24" y="18"/>
                  </a:moveTo>
                  <a:cubicBezTo>
                    <a:pt x="16" y="17"/>
                    <a:pt x="4" y="16"/>
                    <a:pt x="0" y="9"/>
                  </a:cubicBezTo>
                  <a:cubicBezTo>
                    <a:pt x="16" y="0"/>
                    <a:pt x="36" y="10"/>
                    <a:pt x="54" y="6"/>
                  </a:cubicBezTo>
                  <a:cubicBezTo>
                    <a:pt x="59" y="5"/>
                    <a:pt x="62" y="5"/>
                    <a:pt x="67" y="5"/>
                  </a:cubicBezTo>
                  <a:cubicBezTo>
                    <a:pt x="72" y="6"/>
                    <a:pt x="79" y="12"/>
                    <a:pt x="75" y="16"/>
                  </a:cubicBezTo>
                  <a:cubicBezTo>
                    <a:pt x="72" y="18"/>
                    <a:pt x="67" y="24"/>
                    <a:pt x="61" y="24"/>
                  </a:cubicBezTo>
                  <a:cubicBezTo>
                    <a:pt x="52" y="14"/>
                    <a:pt x="37" y="22"/>
                    <a:pt x="24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697"/>
            <p:cNvSpPr/>
            <p:nvPr/>
          </p:nvSpPr>
          <p:spPr bwMode="auto">
            <a:xfrm>
              <a:off x="4933" y="4174"/>
              <a:ext cx="345" cy="47"/>
            </a:xfrm>
            <a:custGeom>
              <a:avLst/>
              <a:gdLst>
                <a:gd name="T0" fmla="*/ 89 w 398"/>
                <a:gd name="T1" fmla="*/ 24 h 54"/>
                <a:gd name="T2" fmla="*/ 65 w 398"/>
                <a:gd name="T3" fmla="*/ 27 h 54"/>
                <a:gd name="T4" fmla="*/ 58 w 398"/>
                <a:gd name="T5" fmla="*/ 26 h 54"/>
                <a:gd name="T6" fmla="*/ 33 w 398"/>
                <a:gd name="T7" fmla="*/ 22 h 54"/>
                <a:gd name="T8" fmla="*/ 0 w 398"/>
                <a:gd name="T9" fmla="*/ 6 h 54"/>
                <a:gd name="T10" fmla="*/ 12 w 398"/>
                <a:gd name="T11" fmla="*/ 3 h 54"/>
                <a:gd name="T12" fmla="*/ 68 w 398"/>
                <a:gd name="T13" fmla="*/ 12 h 54"/>
                <a:gd name="T14" fmla="*/ 108 w 398"/>
                <a:gd name="T15" fmla="*/ 15 h 54"/>
                <a:gd name="T16" fmla="*/ 149 w 398"/>
                <a:gd name="T17" fmla="*/ 15 h 54"/>
                <a:gd name="T18" fmla="*/ 241 w 398"/>
                <a:gd name="T19" fmla="*/ 22 h 54"/>
                <a:gd name="T20" fmla="*/ 292 w 398"/>
                <a:gd name="T21" fmla="*/ 26 h 54"/>
                <a:gd name="T22" fmla="*/ 307 w 398"/>
                <a:gd name="T23" fmla="*/ 23 h 54"/>
                <a:gd name="T24" fmla="*/ 342 w 398"/>
                <a:gd name="T25" fmla="*/ 30 h 54"/>
                <a:gd name="T26" fmla="*/ 395 w 398"/>
                <a:gd name="T27" fmla="*/ 35 h 54"/>
                <a:gd name="T28" fmla="*/ 393 w 398"/>
                <a:gd name="T29" fmla="*/ 44 h 54"/>
                <a:gd name="T30" fmla="*/ 371 w 398"/>
                <a:gd name="T31" fmla="*/ 47 h 54"/>
                <a:gd name="T32" fmla="*/ 327 w 398"/>
                <a:gd name="T33" fmla="*/ 43 h 54"/>
                <a:gd name="T34" fmla="*/ 276 w 398"/>
                <a:gd name="T35" fmla="*/ 35 h 54"/>
                <a:gd name="T36" fmla="*/ 253 w 398"/>
                <a:gd name="T37" fmla="*/ 34 h 54"/>
                <a:gd name="T38" fmla="*/ 218 w 398"/>
                <a:gd name="T39" fmla="*/ 32 h 54"/>
                <a:gd name="T40" fmla="*/ 116 w 398"/>
                <a:gd name="T41" fmla="*/ 26 h 54"/>
                <a:gd name="T42" fmla="*/ 89 w 398"/>
                <a:gd name="T43" fmla="*/ 2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8" h="54">
                  <a:moveTo>
                    <a:pt x="89" y="24"/>
                  </a:moveTo>
                  <a:cubicBezTo>
                    <a:pt x="81" y="26"/>
                    <a:pt x="68" y="16"/>
                    <a:pt x="65" y="27"/>
                  </a:cubicBezTo>
                  <a:cubicBezTo>
                    <a:pt x="63" y="26"/>
                    <a:pt x="60" y="27"/>
                    <a:pt x="58" y="26"/>
                  </a:cubicBezTo>
                  <a:cubicBezTo>
                    <a:pt x="55" y="15"/>
                    <a:pt x="42" y="26"/>
                    <a:pt x="33" y="22"/>
                  </a:cubicBezTo>
                  <a:cubicBezTo>
                    <a:pt x="22" y="18"/>
                    <a:pt x="4" y="18"/>
                    <a:pt x="0" y="6"/>
                  </a:cubicBezTo>
                  <a:cubicBezTo>
                    <a:pt x="2" y="3"/>
                    <a:pt x="9" y="0"/>
                    <a:pt x="12" y="3"/>
                  </a:cubicBezTo>
                  <a:cubicBezTo>
                    <a:pt x="25" y="15"/>
                    <a:pt x="52" y="7"/>
                    <a:pt x="68" y="12"/>
                  </a:cubicBezTo>
                  <a:cubicBezTo>
                    <a:pt x="83" y="16"/>
                    <a:pt x="96" y="6"/>
                    <a:pt x="108" y="15"/>
                  </a:cubicBezTo>
                  <a:cubicBezTo>
                    <a:pt x="122" y="10"/>
                    <a:pt x="134" y="19"/>
                    <a:pt x="149" y="15"/>
                  </a:cubicBezTo>
                  <a:cubicBezTo>
                    <a:pt x="179" y="19"/>
                    <a:pt x="211" y="14"/>
                    <a:pt x="241" y="22"/>
                  </a:cubicBezTo>
                  <a:cubicBezTo>
                    <a:pt x="259" y="20"/>
                    <a:pt x="276" y="24"/>
                    <a:pt x="292" y="26"/>
                  </a:cubicBezTo>
                  <a:cubicBezTo>
                    <a:pt x="297" y="26"/>
                    <a:pt x="301" y="20"/>
                    <a:pt x="307" y="23"/>
                  </a:cubicBezTo>
                  <a:cubicBezTo>
                    <a:pt x="317" y="30"/>
                    <a:pt x="330" y="24"/>
                    <a:pt x="342" y="30"/>
                  </a:cubicBezTo>
                  <a:cubicBezTo>
                    <a:pt x="358" y="34"/>
                    <a:pt x="378" y="30"/>
                    <a:pt x="395" y="35"/>
                  </a:cubicBezTo>
                  <a:cubicBezTo>
                    <a:pt x="398" y="38"/>
                    <a:pt x="396" y="42"/>
                    <a:pt x="393" y="44"/>
                  </a:cubicBezTo>
                  <a:cubicBezTo>
                    <a:pt x="386" y="46"/>
                    <a:pt x="378" y="54"/>
                    <a:pt x="371" y="47"/>
                  </a:cubicBezTo>
                  <a:cubicBezTo>
                    <a:pt x="355" y="47"/>
                    <a:pt x="343" y="42"/>
                    <a:pt x="327" y="43"/>
                  </a:cubicBezTo>
                  <a:cubicBezTo>
                    <a:pt x="310" y="36"/>
                    <a:pt x="294" y="36"/>
                    <a:pt x="276" y="35"/>
                  </a:cubicBezTo>
                  <a:cubicBezTo>
                    <a:pt x="268" y="36"/>
                    <a:pt x="261" y="27"/>
                    <a:pt x="253" y="34"/>
                  </a:cubicBezTo>
                  <a:cubicBezTo>
                    <a:pt x="241" y="28"/>
                    <a:pt x="230" y="36"/>
                    <a:pt x="218" y="32"/>
                  </a:cubicBezTo>
                  <a:cubicBezTo>
                    <a:pt x="183" y="27"/>
                    <a:pt x="150" y="26"/>
                    <a:pt x="116" y="26"/>
                  </a:cubicBezTo>
                  <a:cubicBezTo>
                    <a:pt x="108" y="34"/>
                    <a:pt x="101" y="19"/>
                    <a:pt x="89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698"/>
            <p:cNvSpPr/>
            <p:nvPr/>
          </p:nvSpPr>
          <p:spPr bwMode="auto">
            <a:xfrm>
              <a:off x="4767" y="4180"/>
              <a:ext cx="84" cy="23"/>
            </a:xfrm>
            <a:custGeom>
              <a:avLst/>
              <a:gdLst>
                <a:gd name="T0" fmla="*/ 94 w 97"/>
                <a:gd name="T1" fmla="*/ 24 h 27"/>
                <a:gd name="T2" fmla="*/ 53 w 97"/>
                <a:gd name="T3" fmla="*/ 20 h 27"/>
                <a:gd name="T4" fmla="*/ 41 w 97"/>
                <a:gd name="T5" fmla="*/ 19 h 27"/>
                <a:gd name="T6" fmla="*/ 12 w 97"/>
                <a:gd name="T7" fmla="*/ 15 h 27"/>
                <a:gd name="T8" fmla="*/ 0 w 97"/>
                <a:gd name="T9" fmla="*/ 7 h 27"/>
                <a:gd name="T10" fmla="*/ 12 w 97"/>
                <a:gd name="T11" fmla="*/ 0 h 27"/>
                <a:gd name="T12" fmla="*/ 92 w 97"/>
                <a:gd name="T13" fmla="*/ 13 h 27"/>
                <a:gd name="T14" fmla="*/ 94 w 97"/>
                <a:gd name="T15" fmla="*/ 2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7" h="27">
                  <a:moveTo>
                    <a:pt x="94" y="24"/>
                  </a:moveTo>
                  <a:cubicBezTo>
                    <a:pt x="81" y="27"/>
                    <a:pt x="68" y="21"/>
                    <a:pt x="53" y="20"/>
                  </a:cubicBezTo>
                  <a:cubicBezTo>
                    <a:pt x="51" y="23"/>
                    <a:pt x="43" y="23"/>
                    <a:pt x="41" y="19"/>
                  </a:cubicBezTo>
                  <a:cubicBezTo>
                    <a:pt x="30" y="27"/>
                    <a:pt x="23" y="12"/>
                    <a:pt x="12" y="15"/>
                  </a:cubicBezTo>
                  <a:cubicBezTo>
                    <a:pt x="7" y="13"/>
                    <a:pt x="0" y="12"/>
                    <a:pt x="0" y="7"/>
                  </a:cubicBezTo>
                  <a:cubicBezTo>
                    <a:pt x="3" y="3"/>
                    <a:pt x="7" y="0"/>
                    <a:pt x="12" y="0"/>
                  </a:cubicBezTo>
                  <a:cubicBezTo>
                    <a:pt x="38" y="4"/>
                    <a:pt x="68" y="3"/>
                    <a:pt x="92" y="13"/>
                  </a:cubicBezTo>
                  <a:cubicBezTo>
                    <a:pt x="96" y="16"/>
                    <a:pt x="97" y="20"/>
                    <a:pt x="94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699"/>
            <p:cNvSpPr/>
            <p:nvPr/>
          </p:nvSpPr>
          <p:spPr bwMode="auto">
            <a:xfrm>
              <a:off x="3892" y="4177"/>
              <a:ext cx="110" cy="18"/>
            </a:xfrm>
            <a:custGeom>
              <a:avLst/>
              <a:gdLst>
                <a:gd name="T0" fmla="*/ 0 w 127"/>
                <a:gd name="T1" fmla="*/ 15 h 20"/>
                <a:gd name="T2" fmla="*/ 40 w 127"/>
                <a:gd name="T3" fmla="*/ 8 h 20"/>
                <a:gd name="T4" fmla="*/ 111 w 127"/>
                <a:gd name="T5" fmla="*/ 6 h 20"/>
                <a:gd name="T6" fmla="*/ 126 w 127"/>
                <a:gd name="T7" fmla="*/ 10 h 20"/>
                <a:gd name="T8" fmla="*/ 121 w 127"/>
                <a:gd name="T9" fmla="*/ 18 h 20"/>
                <a:gd name="T10" fmla="*/ 5 w 127"/>
                <a:gd name="T11" fmla="*/ 20 h 20"/>
                <a:gd name="T12" fmla="*/ 0 w 127"/>
                <a:gd name="T13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7" h="20">
                  <a:moveTo>
                    <a:pt x="0" y="15"/>
                  </a:moveTo>
                  <a:cubicBezTo>
                    <a:pt x="10" y="8"/>
                    <a:pt x="27" y="12"/>
                    <a:pt x="40" y="8"/>
                  </a:cubicBezTo>
                  <a:cubicBezTo>
                    <a:pt x="61" y="7"/>
                    <a:pt x="88" y="4"/>
                    <a:pt x="111" y="6"/>
                  </a:cubicBezTo>
                  <a:cubicBezTo>
                    <a:pt x="116" y="0"/>
                    <a:pt x="122" y="6"/>
                    <a:pt x="126" y="10"/>
                  </a:cubicBezTo>
                  <a:cubicBezTo>
                    <a:pt x="127" y="12"/>
                    <a:pt x="124" y="15"/>
                    <a:pt x="121" y="18"/>
                  </a:cubicBezTo>
                  <a:cubicBezTo>
                    <a:pt x="83" y="11"/>
                    <a:pt x="45" y="19"/>
                    <a:pt x="5" y="20"/>
                  </a:cubicBezTo>
                  <a:cubicBezTo>
                    <a:pt x="4" y="20"/>
                    <a:pt x="0" y="18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700"/>
            <p:cNvSpPr/>
            <p:nvPr/>
          </p:nvSpPr>
          <p:spPr bwMode="auto">
            <a:xfrm>
              <a:off x="3968" y="4207"/>
              <a:ext cx="124" cy="32"/>
            </a:xfrm>
            <a:custGeom>
              <a:avLst/>
              <a:gdLst>
                <a:gd name="T0" fmla="*/ 0 w 142"/>
                <a:gd name="T1" fmla="*/ 31 h 37"/>
                <a:gd name="T2" fmla="*/ 28 w 142"/>
                <a:gd name="T3" fmla="*/ 25 h 37"/>
                <a:gd name="T4" fmla="*/ 67 w 142"/>
                <a:gd name="T5" fmla="*/ 19 h 37"/>
                <a:gd name="T6" fmla="*/ 104 w 142"/>
                <a:gd name="T7" fmla="*/ 13 h 37"/>
                <a:gd name="T8" fmla="*/ 140 w 142"/>
                <a:gd name="T9" fmla="*/ 8 h 37"/>
                <a:gd name="T10" fmla="*/ 105 w 142"/>
                <a:gd name="T11" fmla="*/ 27 h 37"/>
                <a:gd name="T12" fmla="*/ 76 w 142"/>
                <a:gd name="T13" fmla="*/ 29 h 37"/>
                <a:gd name="T14" fmla="*/ 43 w 142"/>
                <a:gd name="T15" fmla="*/ 33 h 37"/>
                <a:gd name="T16" fmla="*/ 8 w 142"/>
                <a:gd name="T17" fmla="*/ 37 h 37"/>
                <a:gd name="T18" fmla="*/ 0 w 142"/>
                <a:gd name="T19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" h="37">
                  <a:moveTo>
                    <a:pt x="0" y="31"/>
                  </a:moveTo>
                  <a:cubicBezTo>
                    <a:pt x="3" y="23"/>
                    <a:pt x="18" y="27"/>
                    <a:pt x="28" y="25"/>
                  </a:cubicBezTo>
                  <a:cubicBezTo>
                    <a:pt x="39" y="20"/>
                    <a:pt x="54" y="21"/>
                    <a:pt x="67" y="19"/>
                  </a:cubicBezTo>
                  <a:cubicBezTo>
                    <a:pt x="81" y="17"/>
                    <a:pt x="92" y="12"/>
                    <a:pt x="104" y="13"/>
                  </a:cubicBezTo>
                  <a:cubicBezTo>
                    <a:pt x="117" y="13"/>
                    <a:pt x="127" y="0"/>
                    <a:pt x="140" y="8"/>
                  </a:cubicBezTo>
                  <a:cubicBezTo>
                    <a:pt x="142" y="24"/>
                    <a:pt x="117" y="20"/>
                    <a:pt x="105" y="27"/>
                  </a:cubicBezTo>
                  <a:cubicBezTo>
                    <a:pt x="95" y="23"/>
                    <a:pt x="86" y="28"/>
                    <a:pt x="76" y="29"/>
                  </a:cubicBezTo>
                  <a:cubicBezTo>
                    <a:pt x="66" y="25"/>
                    <a:pt x="53" y="29"/>
                    <a:pt x="43" y="33"/>
                  </a:cubicBezTo>
                  <a:cubicBezTo>
                    <a:pt x="31" y="31"/>
                    <a:pt x="21" y="37"/>
                    <a:pt x="8" y="37"/>
                  </a:cubicBezTo>
                  <a:cubicBezTo>
                    <a:pt x="5" y="36"/>
                    <a:pt x="0" y="35"/>
                    <a:pt x="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701"/>
            <p:cNvSpPr/>
            <p:nvPr/>
          </p:nvSpPr>
          <p:spPr bwMode="auto">
            <a:xfrm>
              <a:off x="4844" y="4212"/>
              <a:ext cx="69" cy="34"/>
            </a:xfrm>
            <a:custGeom>
              <a:avLst/>
              <a:gdLst>
                <a:gd name="T0" fmla="*/ 7 w 79"/>
                <a:gd name="T1" fmla="*/ 14 h 39"/>
                <a:gd name="T2" fmla="*/ 0 w 79"/>
                <a:gd name="T3" fmla="*/ 4 h 39"/>
                <a:gd name="T4" fmla="*/ 3 w 79"/>
                <a:gd name="T5" fmla="*/ 0 h 39"/>
                <a:gd name="T6" fmla="*/ 38 w 79"/>
                <a:gd name="T7" fmla="*/ 4 h 39"/>
                <a:gd name="T8" fmla="*/ 56 w 79"/>
                <a:gd name="T9" fmla="*/ 10 h 39"/>
                <a:gd name="T10" fmla="*/ 79 w 79"/>
                <a:gd name="T11" fmla="*/ 21 h 39"/>
                <a:gd name="T12" fmla="*/ 35 w 79"/>
                <a:gd name="T13" fmla="*/ 18 h 39"/>
                <a:gd name="T14" fmla="*/ 7 w 79"/>
                <a:gd name="T15" fmla="*/ 1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" h="39">
                  <a:moveTo>
                    <a:pt x="7" y="14"/>
                  </a:moveTo>
                  <a:cubicBezTo>
                    <a:pt x="3" y="11"/>
                    <a:pt x="0" y="9"/>
                    <a:pt x="0" y="4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5" y="2"/>
                    <a:pt x="27" y="2"/>
                    <a:pt x="38" y="4"/>
                  </a:cubicBezTo>
                  <a:cubicBezTo>
                    <a:pt x="45" y="6"/>
                    <a:pt x="51" y="11"/>
                    <a:pt x="56" y="10"/>
                  </a:cubicBezTo>
                  <a:cubicBezTo>
                    <a:pt x="66" y="10"/>
                    <a:pt x="76" y="14"/>
                    <a:pt x="79" y="21"/>
                  </a:cubicBezTo>
                  <a:cubicBezTo>
                    <a:pt x="68" y="39"/>
                    <a:pt x="50" y="18"/>
                    <a:pt x="35" y="18"/>
                  </a:cubicBezTo>
                  <a:cubicBezTo>
                    <a:pt x="23" y="29"/>
                    <a:pt x="20" y="10"/>
                    <a:pt x="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702"/>
            <p:cNvSpPr/>
            <p:nvPr/>
          </p:nvSpPr>
          <p:spPr bwMode="auto">
            <a:xfrm>
              <a:off x="5120" y="4228"/>
              <a:ext cx="65" cy="17"/>
            </a:xfrm>
            <a:custGeom>
              <a:avLst/>
              <a:gdLst>
                <a:gd name="T0" fmla="*/ 55 w 75"/>
                <a:gd name="T1" fmla="*/ 5 h 20"/>
                <a:gd name="T2" fmla="*/ 75 w 75"/>
                <a:gd name="T3" fmla="*/ 13 h 20"/>
                <a:gd name="T4" fmla="*/ 60 w 75"/>
                <a:gd name="T5" fmla="*/ 20 h 20"/>
                <a:gd name="T6" fmla="*/ 0 w 75"/>
                <a:gd name="T7" fmla="*/ 7 h 20"/>
                <a:gd name="T8" fmla="*/ 2 w 75"/>
                <a:gd name="T9" fmla="*/ 4 h 20"/>
                <a:gd name="T10" fmla="*/ 55 w 75"/>
                <a:gd name="T11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" h="20">
                  <a:moveTo>
                    <a:pt x="55" y="5"/>
                  </a:moveTo>
                  <a:cubicBezTo>
                    <a:pt x="61" y="8"/>
                    <a:pt x="73" y="7"/>
                    <a:pt x="75" y="13"/>
                  </a:cubicBezTo>
                  <a:cubicBezTo>
                    <a:pt x="70" y="17"/>
                    <a:pt x="65" y="20"/>
                    <a:pt x="60" y="20"/>
                  </a:cubicBezTo>
                  <a:cubicBezTo>
                    <a:pt x="40" y="16"/>
                    <a:pt x="15" y="20"/>
                    <a:pt x="0" y="7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9" y="0"/>
                    <a:pt x="38" y="4"/>
                    <a:pt x="5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703"/>
            <p:cNvSpPr/>
            <p:nvPr/>
          </p:nvSpPr>
          <p:spPr bwMode="auto">
            <a:xfrm>
              <a:off x="5342" y="4234"/>
              <a:ext cx="91" cy="29"/>
            </a:xfrm>
            <a:custGeom>
              <a:avLst/>
              <a:gdLst>
                <a:gd name="T0" fmla="*/ 53 w 104"/>
                <a:gd name="T1" fmla="*/ 25 h 34"/>
                <a:gd name="T2" fmla="*/ 36 w 104"/>
                <a:gd name="T3" fmla="*/ 17 h 34"/>
                <a:gd name="T4" fmla="*/ 12 w 104"/>
                <a:gd name="T5" fmla="*/ 17 h 34"/>
                <a:gd name="T6" fmla="*/ 0 w 104"/>
                <a:gd name="T7" fmla="*/ 6 h 34"/>
                <a:gd name="T8" fmla="*/ 8 w 104"/>
                <a:gd name="T9" fmla="*/ 1 h 34"/>
                <a:gd name="T10" fmla="*/ 50 w 104"/>
                <a:gd name="T11" fmla="*/ 8 h 34"/>
                <a:gd name="T12" fmla="*/ 102 w 104"/>
                <a:gd name="T13" fmla="*/ 12 h 34"/>
                <a:gd name="T14" fmla="*/ 99 w 104"/>
                <a:gd name="T15" fmla="*/ 17 h 34"/>
                <a:gd name="T16" fmla="*/ 84 w 104"/>
                <a:gd name="T17" fmla="*/ 32 h 34"/>
                <a:gd name="T18" fmla="*/ 71 w 104"/>
                <a:gd name="T19" fmla="*/ 29 h 34"/>
                <a:gd name="T20" fmla="*/ 73 w 104"/>
                <a:gd name="T21" fmla="*/ 21 h 34"/>
                <a:gd name="T22" fmla="*/ 53 w 104"/>
                <a:gd name="T23" fmla="*/ 2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4" h="34">
                  <a:moveTo>
                    <a:pt x="53" y="25"/>
                  </a:moveTo>
                  <a:cubicBezTo>
                    <a:pt x="50" y="20"/>
                    <a:pt x="40" y="24"/>
                    <a:pt x="36" y="17"/>
                  </a:cubicBezTo>
                  <a:cubicBezTo>
                    <a:pt x="30" y="21"/>
                    <a:pt x="22" y="16"/>
                    <a:pt x="12" y="17"/>
                  </a:cubicBezTo>
                  <a:cubicBezTo>
                    <a:pt x="7" y="14"/>
                    <a:pt x="0" y="10"/>
                    <a:pt x="0" y="6"/>
                  </a:cubicBezTo>
                  <a:cubicBezTo>
                    <a:pt x="2" y="4"/>
                    <a:pt x="5" y="2"/>
                    <a:pt x="8" y="1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69" y="12"/>
                    <a:pt x="88" y="0"/>
                    <a:pt x="102" y="12"/>
                  </a:cubicBezTo>
                  <a:cubicBezTo>
                    <a:pt x="104" y="14"/>
                    <a:pt x="101" y="16"/>
                    <a:pt x="99" y="17"/>
                  </a:cubicBezTo>
                  <a:cubicBezTo>
                    <a:pt x="84" y="18"/>
                    <a:pt x="96" y="28"/>
                    <a:pt x="84" y="32"/>
                  </a:cubicBezTo>
                  <a:cubicBezTo>
                    <a:pt x="79" y="34"/>
                    <a:pt x="74" y="32"/>
                    <a:pt x="71" y="29"/>
                  </a:cubicBezTo>
                  <a:cubicBezTo>
                    <a:pt x="71" y="26"/>
                    <a:pt x="69" y="24"/>
                    <a:pt x="73" y="21"/>
                  </a:cubicBezTo>
                  <a:cubicBezTo>
                    <a:pt x="64" y="10"/>
                    <a:pt x="63" y="28"/>
                    <a:pt x="53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704"/>
            <p:cNvSpPr/>
            <p:nvPr/>
          </p:nvSpPr>
          <p:spPr bwMode="auto">
            <a:xfrm>
              <a:off x="5463" y="4238"/>
              <a:ext cx="87" cy="17"/>
            </a:xfrm>
            <a:custGeom>
              <a:avLst/>
              <a:gdLst>
                <a:gd name="T0" fmla="*/ 5 w 100"/>
                <a:gd name="T1" fmla="*/ 8 h 19"/>
                <a:gd name="T2" fmla="*/ 13 w 100"/>
                <a:gd name="T3" fmla="*/ 1 h 19"/>
                <a:gd name="T4" fmla="*/ 74 w 100"/>
                <a:gd name="T5" fmla="*/ 4 h 19"/>
                <a:gd name="T6" fmla="*/ 97 w 100"/>
                <a:gd name="T7" fmla="*/ 12 h 19"/>
                <a:gd name="T8" fmla="*/ 94 w 100"/>
                <a:gd name="T9" fmla="*/ 19 h 19"/>
                <a:gd name="T10" fmla="*/ 19 w 100"/>
                <a:gd name="T11" fmla="*/ 9 h 19"/>
                <a:gd name="T12" fmla="*/ 5 w 100"/>
                <a:gd name="T1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19">
                  <a:moveTo>
                    <a:pt x="5" y="8"/>
                  </a:moveTo>
                  <a:cubicBezTo>
                    <a:pt x="0" y="4"/>
                    <a:pt x="8" y="0"/>
                    <a:pt x="13" y="1"/>
                  </a:cubicBezTo>
                  <a:cubicBezTo>
                    <a:pt x="33" y="7"/>
                    <a:pt x="56" y="3"/>
                    <a:pt x="74" y="4"/>
                  </a:cubicBezTo>
                  <a:cubicBezTo>
                    <a:pt x="82" y="7"/>
                    <a:pt x="92" y="7"/>
                    <a:pt x="97" y="12"/>
                  </a:cubicBezTo>
                  <a:cubicBezTo>
                    <a:pt x="100" y="15"/>
                    <a:pt x="95" y="16"/>
                    <a:pt x="94" y="19"/>
                  </a:cubicBezTo>
                  <a:cubicBezTo>
                    <a:pt x="69" y="12"/>
                    <a:pt x="44" y="16"/>
                    <a:pt x="19" y="9"/>
                  </a:cubicBezTo>
                  <a:cubicBezTo>
                    <a:pt x="14" y="16"/>
                    <a:pt x="10" y="9"/>
                    <a:pt x="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705"/>
            <p:cNvSpPr/>
            <p:nvPr/>
          </p:nvSpPr>
          <p:spPr bwMode="auto">
            <a:xfrm>
              <a:off x="5003" y="4241"/>
              <a:ext cx="106" cy="22"/>
            </a:xfrm>
            <a:custGeom>
              <a:avLst/>
              <a:gdLst>
                <a:gd name="T0" fmla="*/ 36 w 122"/>
                <a:gd name="T1" fmla="*/ 17 h 26"/>
                <a:gd name="T2" fmla="*/ 7 w 122"/>
                <a:gd name="T3" fmla="*/ 13 h 26"/>
                <a:gd name="T4" fmla="*/ 2 w 122"/>
                <a:gd name="T5" fmla="*/ 4 h 26"/>
                <a:gd name="T6" fmla="*/ 17 w 122"/>
                <a:gd name="T7" fmla="*/ 0 h 26"/>
                <a:gd name="T8" fmla="*/ 111 w 122"/>
                <a:gd name="T9" fmla="*/ 8 h 26"/>
                <a:gd name="T10" fmla="*/ 121 w 122"/>
                <a:gd name="T11" fmla="*/ 17 h 26"/>
                <a:gd name="T12" fmla="*/ 116 w 122"/>
                <a:gd name="T13" fmla="*/ 24 h 26"/>
                <a:gd name="T14" fmla="*/ 84 w 122"/>
                <a:gd name="T15" fmla="*/ 24 h 26"/>
                <a:gd name="T16" fmla="*/ 53 w 122"/>
                <a:gd name="T17" fmla="*/ 18 h 26"/>
                <a:gd name="T18" fmla="*/ 36 w 122"/>
                <a:gd name="T19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" h="26">
                  <a:moveTo>
                    <a:pt x="36" y="17"/>
                  </a:moveTo>
                  <a:cubicBezTo>
                    <a:pt x="27" y="14"/>
                    <a:pt x="17" y="16"/>
                    <a:pt x="7" y="13"/>
                  </a:cubicBezTo>
                  <a:cubicBezTo>
                    <a:pt x="2" y="10"/>
                    <a:pt x="0" y="6"/>
                    <a:pt x="2" y="4"/>
                  </a:cubicBezTo>
                  <a:cubicBezTo>
                    <a:pt x="5" y="0"/>
                    <a:pt x="12" y="0"/>
                    <a:pt x="17" y="0"/>
                  </a:cubicBezTo>
                  <a:cubicBezTo>
                    <a:pt x="46" y="6"/>
                    <a:pt x="81" y="9"/>
                    <a:pt x="111" y="8"/>
                  </a:cubicBezTo>
                  <a:cubicBezTo>
                    <a:pt x="116" y="9"/>
                    <a:pt x="122" y="13"/>
                    <a:pt x="121" y="17"/>
                  </a:cubicBezTo>
                  <a:cubicBezTo>
                    <a:pt x="122" y="20"/>
                    <a:pt x="117" y="21"/>
                    <a:pt x="116" y="24"/>
                  </a:cubicBezTo>
                  <a:cubicBezTo>
                    <a:pt x="106" y="26"/>
                    <a:pt x="94" y="21"/>
                    <a:pt x="84" y="24"/>
                  </a:cubicBezTo>
                  <a:cubicBezTo>
                    <a:pt x="74" y="22"/>
                    <a:pt x="61" y="24"/>
                    <a:pt x="53" y="18"/>
                  </a:cubicBezTo>
                  <a:cubicBezTo>
                    <a:pt x="48" y="18"/>
                    <a:pt x="38" y="25"/>
                    <a:pt x="3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706"/>
            <p:cNvSpPr/>
            <p:nvPr/>
          </p:nvSpPr>
          <p:spPr bwMode="auto">
            <a:xfrm>
              <a:off x="5285" y="4241"/>
              <a:ext cx="16" cy="14"/>
            </a:xfrm>
            <a:custGeom>
              <a:avLst/>
              <a:gdLst>
                <a:gd name="T0" fmla="*/ 0 w 18"/>
                <a:gd name="T1" fmla="*/ 5 h 16"/>
                <a:gd name="T2" fmla="*/ 10 w 18"/>
                <a:gd name="T3" fmla="*/ 6 h 16"/>
                <a:gd name="T4" fmla="*/ 13 w 18"/>
                <a:gd name="T5" fmla="*/ 16 h 16"/>
                <a:gd name="T6" fmla="*/ 0 w 18"/>
                <a:gd name="T7" fmla="*/ 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6">
                  <a:moveTo>
                    <a:pt x="0" y="5"/>
                  </a:moveTo>
                  <a:cubicBezTo>
                    <a:pt x="2" y="0"/>
                    <a:pt x="7" y="6"/>
                    <a:pt x="10" y="6"/>
                  </a:cubicBezTo>
                  <a:cubicBezTo>
                    <a:pt x="10" y="10"/>
                    <a:pt x="18" y="12"/>
                    <a:pt x="13" y="16"/>
                  </a:cubicBezTo>
                  <a:cubicBezTo>
                    <a:pt x="8" y="13"/>
                    <a:pt x="3" y="9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707"/>
            <p:cNvSpPr/>
            <p:nvPr/>
          </p:nvSpPr>
          <p:spPr bwMode="auto">
            <a:xfrm>
              <a:off x="5603" y="4249"/>
              <a:ext cx="66" cy="25"/>
            </a:xfrm>
            <a:custGeom>
              <a:avLst/>
              <a:gdLst>
                <a:gd name="T0" fmla="*/ 0 w 76"/>
                <a:gd name="T1" fmla="*/ 3 h 28"/>
                <a:gd name="T2" fmla="*/ 12 w 76"/>
                <a:gd name="T3" fmla="*/ 0 h 28"/>
                <a:gd name="T4" fmla="*/ 76 w 76"/>
                <a:gd name="T5" fmla="*/ 15 h 28"/>
                <a:gd name="T6" fmla="*/ 45 w 76"/>
                <a:gd name="T7" fmla="*/ 18 h 28"/>
                <a:gd name="T8" fmla="*/ 28 w 76"/>
                <a:gd name="T9" fmla="*/ 12 h 28"/>
                <a:gd name="T10" fmla="*/ 5 w 76"/>
                <a:gd name="T11" fmla="*/ 7 h 28"/>
                <a:gd name="T12" fmla="*/ 0 w 76"/>
                <a:gd name="T13" fmla="*/ 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28">
                  <a:moveTo>
                    <a:pt x="0" y="3"/>
                  </a:moveTo>
                  <a:cubicBezTo>
                    <a:pt x="2" y="0"/>
                    <a:pt x="7" y="0"/>
                    <a:pt x="12" y="0"/>
                  </a:cubicBezTo>
                  <a:cubicBezTo>
                    <a:pt x="32" y="11"/>
                    <a:pt x="60" y="2"/>
                    <a:pt x="76" y="15"/>
                  </a:cubicBezTo>
                  <a:cubicBezTo>
                    <a:pt x="71" y="28"/>
                    <a:pt x="55" y="15"/>
                    <a:pt x="45" y="18"/>
                  </a:cubicBezTo>
                  <a:cubicBezTo>
                    <a:pt x="38" y="22"/>
                    <a:pt x="32" y="15"/>
                    <a:pt x="28" y="12"/>
                  </a:cubicBezTo>
                  <a:cubicBezTo>
                    <a:pt x="18" y="12"/>
                    <a:pt x="12" y="3"/>
                    <a:pt x="5" y="7"/>
                  </a:cubicBezTo>
                  <a:cubicBezTo>
                    <a:pt x="2" y="7"/>
                    <a:pt x="0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708"/>
            <p:cNvSpPr/>
            <p:nvPr/>
          </p:nvSpPr>
          <p:spPr bwMode="auto">
            <a:xfrm>
              <a:off x="4077" y="4253"/>
              <a:ext cx="106" cy="27"/>
            </a:xfrm>
            <a:custGeom>
              <a:avLst/>
              <a:gdLst>
                <a:gd name="T0" fmla="*/ 20 w 122"/>
                <a:gd name="T1" fmla="*/ 31 h 31"/>
                <a:gd name="T2" fmla="*/ 0 w 122"/>
                <a:gd name="T3" fmla="*/ 26 h 31"/>
                <a:gd name="T4" fmla="*/ 33 w 122"/>
                <a:gd name="T5" fmla="*/ 14 h 31"/>
                <a:gd name="T6" fmla="*/ 68 w 122"/>
                <a:gd name="T7" fmla="*/ 4 h 31"/>
                <a:gd name="T8" fmla="*/ 109 w 122"/>
                <a:gd name="T9" fmla="*/ 2 h 31"/>
                <a:gd name="T10" fmla="*/ 121 w 122"/>
                <a:gd name="T11" fmla="*/ 8 h 31"/>
                <a:gd name="T12" fmla="*/ 99 w 122"/>
                <a:gd name="T13" fmla="*/ 20 h 31"/>
                <a:gd name="T14" fmla="*/ 96 w 122"/>
                <a:gd name="T15" fmla="*/ 18 h 31"/>
                <a:gd name="T16" fmla="*/ 51 w 122"/>
                <a:gd name="T17" fmla="*/ 22 h 31"/>
                <a:gd name="T18" fmla="*/ 20 w 122"/>
                <a:gd name="T1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" h="31">
                  <a:moveTo>
                    <a:pt x="20" y="31"/>
                  </a:moveTo>
                  <a:cubicBezTo>
                    <a:pt x="12" y="31"/>
                    <a:pt x="7" y="30"/>
                    <a:pt x="0" y="26"/>
                  </a:cubicBezTo>
                  <a:cubicBezTo>
                    <a:pt x="2" y="11"/>
                    <a:pt x="25" y="23"/>
                    <a:pt x="33" y="14"/>
                  </a:cubicBezTo>
                  <a:cubicBezTo>
                    <a:pt x="46" y="12"/>
                    <a:pt x="58" y="8"/>
                    <a:pt x="68" y="4"/>
                  </a:cubicBezTo>
                  <a:cubicBezTo>
                    <a:pt x="81" y="6"/>
                    <a:pt x="96" y="0"/>
                    <a:pt x="109" y="2"/>
                  </a:cubicBezTo>
                  <a:cubicBezTo>
                    <a:pt x="112" y="4"/>
                    <a:pt x="122" y="2"/>
                    <a:pt x="121" y="8"/>
                  </a:cubicBezTo>
                  <a:cubicBezTo>
                    <a:pt x="117" y="15"/>
                    <a:pt x="107" y="18"/>
                    <a:pt x="99" y="20"/>
                  </a:cubicBezTo>
                  <a:cubicBezTo>
                    <a:pt x="99" y="20"/>
                    <a:pt x="97" y="19"/>
                    <a:pt x="96" y="18"/>
                  </a:cubicBezTo>
                  <a:cubicBezTo>
                    <a:pt x="81" y="20"/>
                    <a:pt x="68" y="20"/>
                    <a:pt x="51" y="22"/>
                  </a:cubicBezTo>
                  <a:cubicBezTo>
                    <a:pt x="43" y="30"/>
                    <a:pt x="27" y="22"/>
                    <a:pt x="2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709"/>
            <p:cNvSpPr/>
            <p:nvPr/>
          </p:nvSpPr>
          <p:spPr bwMode="auto">
            <a:xfrm>
              <a:off x="5440" y="4258"/>
              <a:ext cx="85" cy="19"/>
            </a:xfrm>
            <a:custGeom>
              <a:avLst/>
              <a:gdLst>
                <a:gd name="T0" fmla="*/ 46 w 98"/>
                <a:gd name="T1" fmla="*/ 14 h 22"/>
                <a:gd name="T2" fmla="*/ 25 w 98"/>
                <a:gd name="T3" fmla="*/ 14 h 22"/>
                <a:gd name="T4" fmla="*/ 5 w 98"/>
                <a:gd name="T5" fmla="*/ 14 h 22"/>
                <a:gd name="T6" fmla="*/ 2 w 98"/>
                <a:gd name="T7" fmla="*/ 8 h 22"/>
                <a:gd name="T8" fmla="*/ 40 w 98"/>
                <a:gd name="T9" fmla="*/ 4 h 22"/>
                <a:gd name="T10" fmla="*/ 94 w 98"/>
                <a:gd name="T11" fmla="*/ 12 h 22"/>
                <a:gd name="T12" fmla="*/ 93 w 98"/>
                <a:gd name="T13" fmla="*/ 20 h 22"/>
                <a:gd name="T14" fmla="*/ 83 w 98"/>
                <a:gd name="T15" fmla="*/ 18 h 22"/>
                <a:gd name="T16" fmla="*/ 46 w 98"/>
                <a:gd name="T17" fmla="*/ 1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22">
                  <a:moveTo>
                    <a:pt x="46" y="14"/>
                  </a:moveTo>
                  <a:cubicBezTo>
                    <a:pt x="40" y="14"/>
                    <a:pt x="32" y="16"/>
                    <a:pt x="25" y="14"/>
                  </a:cubicBezTo>
                  <a:cubicBezTo>
                    <a:pt x="18" y="18"/>
                    <a:pt x="12" y="14"/>
                    <a:pt x="5" y="14"/>
                  </a:cubicBezTo>
                  <a:cubicBezTo>
                    <a:pt x="4" y="12"/>
                    <a:pt x="0" y="10"/>
                    <a:pt x="2" y="8"/>
                  </a:cubicBezTo>
                  <a:cubicBezTo>
                    <a:pt x="13" y="0"/>
                    <a:pt x="28" y="9"/>
                    <a:pt x="40" y="4"/>
                  </a:cubicBezTo>
                  <a:cubicBezTo>
                    <a:pt x="58" y="9"/>
                    <a:pt x="78" y="6"/>
                    <a:pt x="94" y="12"/>
                  </a:cubicBezTo>
                  <a:cubicBezTo>
                    <a:pt x="96" y="13"/>
                    <a:pt x="98" y="17"/>
                    <a:pt x="93" y="20"/>
                  </a:cubicBezTo>
                  <a:cubicBezTo>
                    <a:pt x="91" y="21"/>
                    <a:pt x="86" y="20"/>
                    <a:pt x="83" y="18"/>
                  </a:cubicBezTo>
                  <a:cubicBezTo>
                    <a:pt x="71" y="13"/>
                    <a:pt x="56" y="22"/>
                    <a:pt x="46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710"/>
            <p:cNvSpPr/>
            <p:nvPr/>
          </p:nvSpPr>
          <p:spPr bwMode="auto">
            <a:xfrm>
              <a:off x="2734" y="4210"/>
              <a:ext cx="150" cy="51"/>
            </a:xfrm>
            <a:custGeom>
              <a:avLst/>
              <a:gdLst>
                <a:gd name="T0" fmla="*/ 1 w 173"/>
                <a:gd name="T1" fmla="*/ 39 h 58"/>
                <a:gd name="T2" fmla="*/ 9 w 173"/>
                <a:gd name="T3" fmla="*/ 35 h 58"/>
                <a:gd name="T4" fmla="*/ 34 w 173"/>
                <a:gd name="T5" fmla="*/ 36 h 58"/>
                <a:gd name="T6" fmla="*/ 72 w 173"/>
                <a:gd name="T7" fmla="*/ 31 h 58"/>
                <a:gd name="T8" fmla="*/ 105 w 173"/>
                <a:gd name="T9" fmla="*/ 24 h 58"/>
                <a:gd name="T10" fmla="*/ 123 w 173"/>
                <a:gd name="T11" fmla="*/ 22 h 58"/>
                <a:gd name="T12" fmla="*/ 155 w 173"/>
                <a:gd name="T13" fmla="*/ 0 h 58"/>
                <a:gd name="T14" fmla="*/ 141 w 173"/>
                <a:gd name="T15" fmla="*/ 26 h 58"/>
                <a:gd name="T16" fmla="*/ 113 w 173"/>
                <a:gd name="T17" fmla="*/ 34 h 58"/>
                <a:gd name="T18" fmla="*/ 69 w 173"/>
                <a:gd name="T19" fmla="*/ 44 h 58"/>
                <a:gd name="T20" fmla="*/ 28 w 173"/>
                <a:gd name="T21" fmla="*/ 58 h 58"/>
                <a:gd name="T22" fmla="*/ 16 w 173"/>
                <a:gd name="T23" fmla="*/ 54 h 58"/>
                <a:gd name="T24" fmla="*/ 1 w 173"/>
                <a:gd name="T25" fmla="*/ 3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3" h="58">
                  <a:moveTo>
                    <a:pt x="1" y="39"/>
                  </a:moveTo>
                  <a:cubicBezTo>
                    <a:pt x="1" y="35"/>
                    <a:pt x="8" y="36"/>
                    <a:pt x="9" y="35"/>
                  </a:cubicBezTo>
                  <a:cubicBezTo>
                    <a:pt x="19" y="40"/>
                    <a:pt x="26" y="35"/>
                    <a:pt x="34" y="36"/>
                  </a:cubicBezTo>
                  <a:cubicBezTo>
                    <a:pt x="46" y="30"/>
                    <a:pt x="61" y="35"/>
                    <a:pt x="72" y="31"/>
                  </a:cubicBezTo>
                  <a:cubicBezTo>
                    <a:pt x="79" y="22"/>
                    <a:pt x="94" y="27"/>
                    <a:pt x="105" y="24"/>
                  </a:cubicBezTo>
                  <a:cubicBezTo>
                    <a:pt x="112" y="28"/>
                    <a:pt x="117" y="23"/>
                    <a:pt x="123" y="22"/>
                  </a:cubicBezTo>
                  <a:cubicBezTo>
                    <a:pt x="128" y="11"/>
                    <a:pt x="141" y="3"/>
                    <a:pt x="155" y="0"/>
                  </a:cubicBezTo>
                  <a:cubicBezTo>
                    <a:pt x="173" y="12"/>
                    <a:pt x="141" y="15"/>
                    <a:pt x="141" y="26"/>
                  </a:cubicBezTo>
                  <a:cubicBezTo>
                    <a:pt x="135" y="34"/>
                    <a:pt x="123" y="34"/>
                    <a:pt x="113" y="34"/>
                  </a:cubicBezTo>
                  <a:cubicBezTo>
                    <a:pt x="97" y="30"/>
                    <a:pt x="82" y="38"/>
                    <a:pt x="69" y="44"/>
                  </a:cubicBezTo>
                  <a:cubicBezTo>
                    <a:pt x="52" y="44"/>
                    <a:pt x="38" y="46"/>
                    <a:pt x="28" y="58"/>
                  </a:cubicBezTo>
                  <a:cubicBezTo>
                    <a:pt x="24" y="58"/>
                    <a:pt x="19" y="58"/>
                    <a:pt x="16" y="54"/>
                  </a:cubicBezTo>
                  <a:cubicBezTo>
                    <a:pt x="23" y="42"/>
                    <a:pt x="0" y="51"/>
                    <a:pt x="1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711"/>
            <p:cNvSpPr/>
            <p:nvPr/>
          </p:nvSpPr>
          <p:spPr bwMode="auto">
            <a:xfrm>
              <a:off x="4362" y="4299"/>
              <a:ext cx="34" cy="22"/>
            </a:xfrm>
            <a:custGeom>
              <a:avLst/>
              <a:gdLst>
                <a:gd name="T0" fmla="*/ 37 w 40"/>
                <a:gd name="T1" fmla="*/ 9 h 25"/>
                <a:gd name="T2" fmla="*/ 37 w 40"/>
                <a:gd name="T3" fmla="*/ 16 h 25"/>
                <a:gd name="T4" fmla="*/ 9 w 40"/>
                <a:gd name="T5" fmla="*/ 21 h 25"/>
                <a:gd name="T6" fmla="*/ 4 w 40"/>
                <a:gd name="T7" fmla="*/ 9 h 25"/>
                <a:gd name="T8" fmla="*/ 37 w 40"/>
                <a:gd name="T9" fmla="*/ 9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5">
                  <a:moveTo>
                    <a:pt x="37" y="9"/>
                  </a:moveTo>
                  <a:cubicBezTo>
                    <a:pt x="40" y="10"/>
                    <a:pt x="38" y="13"/>
                    <a:pt x="37" y="16"/>
                  </a:cubicBezTo>
                  <a:cubicBezTo>
                    <a:pt x="28" y="21"/>
                    <a:pt x="18" y="25"/>
                    <a:pt x="9" y="21"/>
                  </a:cubicBezTo>
                  <a:cubicBezTo>
                    <a:pt x="5" y="17"/>
                    <a:pt x="0" y="14"/>
                    <a:pt x="4" y="9"/>
                  </a:cubicBezTo>
                  <a:cubicBezTo>
                    <a:pt x="10" y="0"/>
                    <a:pt x="28" y="2"/>
                    <a:pt x="37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712"/>
            <p:cNvSpPr/>
            <p:nvPr/>
          </p:nvSpPr>
          <p:spPr bwMode="auto">
            <a:xfrm>
              <a:off x="2549" y="4237"/>
              <a:ext cx="58" cy="27"/>
            </a:xfrm>
            <a:custGeom>
              <a:avLst/>
              <a:gdLst>
                <a:gd name="T0" fmla="*/ 0 w 67"/>
                <a:gd name="T1" fmla="*/ 21 h 31"/>
                <a:gd name="T2" fmla="*/ 23 w 67"/>
                <a:gd name="T3" fmla="*/ 17 h 31"/>
                <a:gd name="T4" fmla="*/ 59 w 67"/>
                <a:gd name="T5" fmla="*/ 0 h 31"/>
                <a:gd name="T6" fmla="*/ 66 w 67"/>
                <a:gd name="T7" fmla="*/ 11 h 31"/>
                <a:gd name="T8" fmla="*/ 20 w 67"/>
                <a:gd name="T9" fmla="*/ 27 h 31"/>
                <a:gd name="T10" fmla="*/ 0 w 67"/>
                <a:gd name="T11" fmla="*/ 2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31">
                  <a:moveTo>
                    <a:pt x="0" y="21"/>
                  </a:moveTo>
                  <a:cubicBezTo>
                    <a:pt x="3" y="16"/>
                    <a:pt x="16" y="16"/>
                    <a:pt x="23" y="17"/>
                  </a:cubicBezTo>
                  <a:cubicBezTo>
                    <a:pt x="33" y="8"/>
                    <a:pt x="46" y="4"/>
                    <a:pt x="59" y="0"/>
                  </a:cubicBezTo>
                  <a:cubicBezTo>
                    <a:pt x="63" y="3"/>
                    <a:pt x="67" y="7"/>
                    <a:pt x="66" y="11"/>
                  </a:cubicBezTo>
                  <a:cubicBezTo>
                    <a:pt x="51" y="19"/>
                    <a:pt x="38" y="25"/>
                    <a:pt x="20" y="27"/>
                  </a:cubicBezTo>
                  <a:cubicBezTo>
                    <a:pt x="13" y="23"/>
                    <a:pt x="1" y="31"/>
                    <a:pt x="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713"/>
            <p:cNvSpPr/>
            <p:nvPr/>
          </p:nvSpPr>
          <p:spPr bwMode="auto">
            <a:xfrm>
              <a:off x="2535" y="4258"/>
              <a:ext cx="100" cy="20"/>
            </a:xfrm>
            <a:custGeom>
              <a:avLst/>
              <a:gdLst>
                <a:gd name="T0" fmla="*/ 111 w 116"/>
                <a:gd name="T1" fmla="*/ 1 h 23"/>
                <a:gd name="T2" fmla="*/ 114 w 116"/>
                <a:gd name="T3" fmla="*/ 7 h 23"/>
                <a:gd name="T4" fmla="*/ 65 w 116"/>
                <a:gd name="T5" fmla="*/ 19 h 23"/>
                <a:gd name="T6" fmla="*/ 4 w 116"/>
                <a:gd name="T7" fmla="*/ 13 h 23"/>
                <a:gd name="T8" fmla="*/ 5 w 116"/>
                <a:gd name="T9" fmla="*/ 5 h 23"/>
                <a:gd name="T10" fmla="*/ 43 w 116"/>
                <a:gd name="T11" fmla="*/ 8 h 23"/>
                <a:gd name="T12" fmla="*/ 56 w 116"/>
                <a:gd name="T13" fmla="*/ 9 h 23"/>
                <a:gd name="T14" fmla="*/ 91 w 116"/>
                <a:gd name="T15" fmla="*/ 8 h 23"/>
                <a:gd name="T16" fmla="*/ 111 w 116"/>
                <a:gd name="T17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" h="23">
                  <a:moveTo>
                    <a:pt x="111" y="1"/>
                  </a:moveTo>
                  <a:cubicBezTo>
                    <a:pt x="111" y="3"/>
                    <a:pt x="116" y="4"/>
                    <a:pt x="114" y="7"/>
                  </a:cubicBezTo>
                  <a:cubicBezTo>
                    <a:pt x="103" y="19"/>
                    <a:pt x="84" y="23"/>
                    <a:pt x="65" y="19"/>
                  </a:cubicBezTo>
                  <a:cubicBezTo>
                    <a:pt x="47" y="19"/>
                    <a:pt x="20" y="21"/>
                    <a:pt x="4" y="13"/>
                  </a:cubicBezTo>
                  <a:cubicBezTo>
                    <a:pt x="2" y="11"/>
                    <a:pt x="0" y="7"/>
                    <a:pt x="5" y="5"/>
                  </a:cubicBezTo>
                  <a:cubicBezTo>
                    <a:pt x="17" y="7"/>
                    <a:pt x="32" y="9"/>
                    <a:pt x="43" y="8"/>
                  </a:cubicBezTo>
                  <a:cubicBezTo>
                    <a:pt x="48" y="7"/>
                    <a:pt x="53" y="8"/>
                    <a:pt x="56" y="9"/>
                  </a:cubicBezTo>
                  <a:cubicBezTo>
                    <a:pt x="66" y="8"/>
                    <a:pt x="80" y="9"/>
                    <a:pt x="91" y="8"/>
                  </a:cubicBezTo>
                  <a:cubicBezTo>
                    <a:pt x="98" y="8"/>
                    <a:pt x="103" y="0"/>
                    <a:pt x="11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714"/>
            <p:cNvSpPr/>
            <p:nvPr/>
          </p:nvSpPr>
          <p:spPr bwMode="auto">
            <a:xfrm>
              <a:off x="4449" y="4338"/>
              <a:ext cx="150" cy="33"/>
            </a:xfrm>
            <a:custGeom>
              <a:avLst/>
              <a:gdLst>
                <a:gd name="T0" fmla="*/ 152 w 173"/>
                <a:gd name="T1" fmla="*/ 16 h 38"/>
                <a:gd name="T2" fmla="*/ 122 w 173"/>
                <a:gd name="T3" fmla="*/ 16 h 38"/>
                <a:gd name="T4" fmla="*/ 76 w 173"/>
                <a:gd name="T5" fmla="*/ 21 h 38"/>
                <a:gd name="T6" fmla="*/ 58 w 173"/>
                <a:gd name="T7" fmla="*/ 23 h 38"/>
                <a:gd name="T8" fmla="*/ 0 w 173"/>
                <a:gd name="T9" fmla="*/ 19 h 38"/>
                <a:gd name="T10" fmla="*/ 13 w 173"/>
                <a:gd name="T11" fmla="*/ 13 h 38"/>
                <a:gd name="T12" fmla="*/ 82 w 173"/>
                <a:gd name="T13" fmla="*/ 11 h 38"/>
                <a:gd name="T14" fmla="*/ 96 w 173"/>
                <a:gd name="T15" fmla="*/ 11 h 38"/>
                <a:gd name="T16" fmla="*/ 135 w 173"/>
                <a:gd name="T17" fmla="*/ 5 h 38"/>
                <a:gd name="T18" fmla="*/ 163 w 173"/>
                <a:gd name="T19" fmla="*/ 1 h 38"/>
                <a:gd name="T20" fmla="*/ 173 w 173"/>
                <a:gd name="T21" fmla="*/ 7 h 38"/>
                <a:gd name="T22" fmla="*/ 152 w 173"/>
                <a:gd name="T23" fmla="*/ 1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3" h="38">
                  <a:moveTo>
                    <a:pt x="152" y="16"/>
                  </a:moveTo>
                  <a:cubicBezTo>
                    <a:pt x="142" y="20"/>
                    <a:pt x="132" y="16"/>
                    <a:pt x="122" y="16"/>
                  </a:cubicBezTo>
                  <a:cubicBezTo>
                    <a:pt x="107" y="17"/>
                    <a:pt x="92" y="20"/>
                    <a:pt x="76" y="21"/>
                  </a:cubicBezTo>
                  <a:cubicBezTo>
                    <a:pt x="71" y="20"/>
                    <a:pt x="64" y="21"/>
                    <a:pt x="58" y="23"/>
                  </a:cubicBezTo>
                  <a:cubicBezTo>
                    <a:pt x="36" y="16"/>
                    <a:pt x="11" y="38"/>
                    <a:pt x="0" y="19"/>
                  </a:cubicBezTo>
                  <a:cubicBezTo>
                    <a:pt x="2" y="15"/>
                    <a:pt x="8" y="15"/>
                    <a:pt x="13" y="13"/>
                  </a:cubicBezTo>
                  <a:cubicBezTo>
                    <a:pt x="36" y="17"/>
                    <a:pt x="61" y="13"/>
                    <a:pt x="82" y="11"/>
                  </a:cubicBezTo>
                  <a:cubicBezTo>
                    <a:pt x="87" y="9"/>
                    <a:pt x="91" y="9"/>
                    <a:pt x="96" y="11"/>
                  </a:cubicBezTo>
                  <a:cubicBezTo>
                    <a:pt x="109" y="9"/>
                    <a:pt x="122" y="4"/>
                    <a:pt x="135" y="5"/>
                  </a:cubicBezTo>
                  <a:cubicBezTo>
                    <a:pt x="143" y="0"/>
                    <a:pt x="155" y="4"/>
                    <a:pt x="163" y="1"/>
                  </a:cubicBezTo>
                  <a:cubicBezTo>
                    <a:pt x="168" y="1"/>
                    <a:pt x="173" y="3"/>
                    <a:pt x="173" y="7"/>
                  </a:cubicBezTo>
                  <a:cubicBezTo>
                    <a:pt x="170" y="12"/>
                    <a:pt x="160" y="16"/>
                    <a:pt x="15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715"/>
            <p:cNvSpPr/>
            <p:nvPr/>
          </p:nvSpPr>
          <p:spPr bwMode="auto">
            <a:xfrm>
              <a:off x="4352" y="4338"/>
              <a:ext cx="66" cy="27"/>
            </a:xfrm>
            <a:custGeom>
              <a:avLst/>
              <a:gdLst>
                <a:gd name="T0" fmla="*/ 44 w 76"/>
                <a:gd name="T1" fmla="*/ 30 h 31"/>
                <a:gd name="T2" fmla="*/ 5 w 76"/>
                <a:gd name="T3" fmla="*/ 19 h 31"/>
                <a:gd name="T4" fmla="*/ 18 w 76"/>
                <a:gd name="T5" fmla="*/ 8 h 31"/>
                <a:gd name="T6" fmla="*/ 76 w 76"/>
                <a:gd name="T7" fmla="*/ 19 h 31"/>
                <a:gd name="T8" fmla="*/ 44 w 76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31">
                  <a:moveTo>
                    <a:pt x="44" y="30"/>
                  </a:moveTo>
                  <a:cubicBezTo>
                    <a:pt x="34" y="19"/>
                    <a:pt x="13" y="31"/>
                    <a:pt x="5" y="19"/>
                  </a:cubicBezTo>
                  <a:cubicBezTo>
                    <a:pt x="0" y="11"/>
                    <a:pt x="11" y="8"/>
                    <a:pt x="18" y="8"/>
                  </a:cubicBezTo>
                  <a:cubicBezTo>
                    <a:pt x="36" y="21"/>
                    <a:pt x="66" y="0"/>
                    <a:pt x="76" y="19"/>
                  </a:cubicBezTo>
                  <a:cubicBezTo>
                    <a:pt x="71" y="31"/>
                    <a:pt x="54" y="19"/>
                    <a:pt x="44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Freeform 716"/>
            <p:cNvSpPr/>
            <p:nvPr/>
          </p:nvSpPr>
          <p:spPr bwMode="auto">
            <a:xfrm>
              <a:off x="4557" y="4349"/>
              <a:ext cx="249" cy="38"/>
            </a:xfrm>
            <a:custGeom>
              <a:avLst/>
              <a:gdLst>
                <a:gd name="T0" fmla="*/ 0 w 287"/>
                <a:gd name="T1" fmla="*/ 34 h 43"/>
                <a:gd name="T2" fmla="*/ 5 w 287"/>
                <a:gd name="T3" fmla="*/ 30 h 43"/>
                <a:gd name="T4" fmla="*/ 79 w 287"/>
                <a:gd name="T5" fmla="*/ 23 h 43"/>
                <a:gd name="T6" fmla="*/ 145 w 287"/>
                <a:gd name="T7" fmla="*/ 11 h 43"/>
                <a:gd name="T8" fmla="*/ 193 w 287"/>
                <a:gd name="T9" fmla="*/ 6 h 43"/>
                <a:gd name="T10" fmla="*/ 236 w 287"/>
                <a:gd name="T11" fmla="*/ 4 h 43"/>
                <a:gd name="T12" fmla="*/ 277 w 287"/>
                <a:gd name="T13" fmla="*/ 0 h 43"/>
                <a:gd name="T14" fmla="*/ 287 w 287"/>
                <a:gd name="T15" fmla="*/ 8 h 43"/>
                <a:gd name="T16" fmla="*/ 236 w 287"/>
                <a:gd name="T17" fmla="*/ 12 h 43"/>
                <a:gd name="T18" fmla="*/ 191 w 287"/>
                <a:gd name="T19" fmla="*/ 15 h 43"/>
                <a:gd name="T20" fmla="*/ 117 w 287"/>
                <a:gd name="T21" fmla="*/ 30 h 43"/>
                <a:gd name="T22" fmla="*/ 66 w 287"/>
                <a:gd name="T23" fmla="*/ 35 h 43"/>
                <a:gd name="T24" fmla="*/ 14 w 287"/>
                <a:gd name="T25" fmla="*/ 43 h 43"/>
                <a:gd name="T26" fmla="*/ 0 w 287"/>
                <a:gd name="T27" fmla="*/ 34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7" h="43">
                  <a:moveTo>
                    <a:pt x="0" y="34"/>
                  </a:moveTo>
                  <a:cubicBezTo>
                    <a:pt x="1" y="31"/>
                    <a:pt x="3" y="30"/>
                    <a:pt x="5" y="30"/>
                  </a:cubicBezTo>
                  <a:cubicBezTo>
                    <a:pt x="33" y="31"/>
                    <a:pt x="54" y="29"/>
                    <a:pt x="79" y="23"/>
                  </a:cubicBezTo>
                  <a:cubicBezTo>
                    <a:pt x="100" y="19"/>
                    <a:pt x="123" y="14"/>
                    <a:pt x="145" y="11"/>
                  </a:cubicBezTo>
                  <a:cubicBezTo>
                    <a:pt x="160" y="7"/>
                    <a:pt x="178" y="7"/>
                    <a:pt x="193" y="6"/>
                  </a:cubicBezTo>
                  <a:cubicBezTo>
                    <a:pt x="207" y="3"/>
                    <a:pt x="222" y="7"/>
                    <a:pt x="236" y="4"/>
                  </a:cubicBezTo>
                  <a:cubicBezTo>
                    <a:pt x="250" y="7"/>
                    <a:pt x="263" y="3"/>
                    <a:pt x="277" y="0"/>
                  </a:cubicBezTo>
                  <a:cubicBezTo>
                    <a:pt x="282" y="2"/>
                    <a:pt x="287" y="4"/>
                    <a:pt x="287" y="8"/>
                  </a:cubicBezTo>
                  <a:cubicBezTo>
                    <a:pt x="273" y="15"/>
                    <a:pt x="250" y="12"/>
                    <a:pt x="236" y="12"/>
                  </a:cubicBezTo>
                  <a:cubicBezTo>
                    <a:pt x="221" y="19"/>
                    <a:pt x="206" y="12"/>
                    <a:pt x="191" y="15"/>
                  </a:cubicBezTo>
                  <a:cubicBezTo>
                    <a:pt x="166" y="19"/>
                    <a:pt x="141" y="23"/>
                    <a:pt x="117" y="30"/>
                  </a:cubicBezTo>
                  <a:cubicBezTo>
                    <a:pt x="97" y="27"/>
                    <a:pt x="85" y="41"/>
                    <a:pt x="66" y="35"/>
                  </a:cubicBezTo>
                  <a:cubicBezTo>
                    <a:pt x="51" y="41"/>
                    <a:pt x="29" y="39"/>
                    <a:pt x="14" y="43"/>
                  </a:cubicBezTo>
                  <a:cubicBezTo>
                    <a:pt x="10" y="42"/>
                    <a:pt x="0" y="41"/>
                    <a:pt x="0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717"/>
            <p:cNvSpPr/>
            <p:nvPr/>
          </p:nvSpPr>
          <p:spPr bwMode="auto">
            <a:xfrm>
              <a:off x="4886" y="4351"/>
              <a:ext cx="132" cy="37"/>
            </a:xfrm>
            <a:custGeom>
              <a:avLst/>
              <a:gdLst>
                <a:gd name="T0" fmla="*/ 5 w 152"/>
                <a:gd name="T1" fmla="*/ 35 h 43"/>
                <a:gd name="T2" fmla="*/ 0 w 152"/>
                <a:gd name="T3" fmla="*/ 28 h 43"/>
                <a:gd name="T4" fmla="*/ 8 w 152"/>
                <a:gd name="T5" fmla="*/ 23 h 43"/>
                <a:gd name="T6" fmla="*/ 68 w 152"/>
                <a:gd name="T7" fmla="*/ 17 h 43"/>
                <a:gd name="T8" fmla="*/ 91 w 152"/>
                <a:gd name="T9" fmla="*/ 13 h 43"/>
                <a:gd name="T10" fmla="*/ 107 w 152"/>
                <a:gd name="T11" fmla="*/ 13 h 43"/>
                <a:gd name="T12" fmla="*/ 152 w 152"/>
                <a:gd name="T13" fmla="*/ 16 h 43"/>
                <a:gd name="T14" fmla="*/ 124 w 152"/>
                <a:gd name="T15" fmla="*/ 25 h 43"/>
                <a:gd name="T16" fmla="*/ 115 w 152"/>
                <a:gd name="T17" fmla="*/ 24 h 43"/>
                <a:gd name="T18" fmla="*/ 54 w 152"/>
                <a:gd name="T19" fmla="*/ 29 h 43"/>
                <a:gd name="T20" fmla="*/ 28 w 152"/>
                <a:gd name="T21" fmla="*/ 29 h 43"/>
                <a:gd name="T22" fmla="*/ 5 w 152"/>
                <a:gd name="T23" fmla="*/ 3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2" h="43">
                  <a:moveTo>
                    <a:pt x="5" y="35"/>
                  </a:moveTo>
                  <a:cubicBezTo>
                    <a:pt x="2" y="35"/>
                    <a:pt x="0" y="31"/>
                    <a:pt x="0" y="28"/>
                  </a:cubicBezTo>
                  <a:cubicBezTo>
                    <a:pt x="2" y="25"/>
                    <a:pt x="7" y="25"/>
                    <a:pt x="8" y="23"/>
                  </a:cubicBezTo>
                  <a:cubicBezTo>
                    <a:pt x="28" y="20"/>
                    <a:pt x="48" y="17"/>
                    <a:pt x="68" y="17"/>
                  </a:cubicBezTo>
                  <a:cubicBezTo>
                    <a:pt x="73" y="12"/>
                    <a:pt x="84" y="18"/>
                    <a:pt x="91" y="13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124" y="15"/>
                    <a:pt x="142" y="0"/>
                    <a:pt x="152" y="16"/>
                  </a:cubicBezTo>
                  <a:cubicBezTo>
                    <a:pt x="145" y="24"/>
                    <a:pt x="134" y="25"/>
                    <a:pt x="124" y="25"/>
                  </a:cubicBezTo>
                  <a:cubicBezTo>
                    <a:pt x="120" y="25"/>
                    <a:pt x="119" y="21"/>
                    <a:pt x="115" y="24"/>
                  </a:cubicBezTo>
                  <a:cubicBezTo>
                    <a:pt x="94" y="29"/>
                    <a:pt x="74" y="24"/>
                    <a:pt x="54" y="29"/>
                  </a:cubicBezTo>
                  <a:cubicBezTo>
                    <a:pt x="46" y="25"/>
                    <a:pt x="38" y="32"/>
                    <a:pt x="28" y="29"/>
                  </a:cubicBezTo>
                  <a:cubicBezTo>
                    <a:pt x="26" y="43"/>
                    <a:pt x="11" y="32"/>
                    <a:pt x="5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718"/>
            <p:cNvSpPr/>
            <p:nvPr/>
          </p:nvSpPr>
          <p:spPr bwMode="auto">
            <a:xfrm>
              <a:off x="4802" y="4375"/>
              <a:ext cx="61" cy="17"/>
            </a:xfrm>
            <a:custGeom>
              <a:avLst/>
              <a:gdLst>
                <a:gd name="T0" fmla="*/ 0 w 71"/>
                <a:gd name="T1" fmla="*/ 8 h 19"/>
                <a:gd name="T2" fmla="*/ 26 w 71"/>
                <a:gd name="T3" fmla="*/ 7 h 19"/>
                <a:gd name="T4" fmla="*/ 61 w 71"/>
                <a:gd name="T5" fmla="*/ 0 h 19"/>
                <a:gd name="T6" fmla="*/ 67 w 71"/>
                <a:gd name="T7" fmla="*/ 8 h 19"/>
                <a:gd name="T8" fmla="*/ 56 w 71"/>
                <a:gd name="T9" fmla="*/ 12 h 19"/>
                <a:gd name="T10" fmla="*/ 3 w 71"/>
                <a:gd name="T11" fmla="*/ 13 h 19"/>
                <a:gd name="T12" fmla="*/ 0 w 71"/>
                <a:gd name="T1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19">
                  <a:moveTo>
                    <a:pt x="0" y="8"/>
                  </a:moveTo>
                  <a:cubicBezTo>
                    <a:pt x="6" y="3"/>
                    <a:pt x="18" y="7"/>
                    <a:pt x="26" y="7"/>
                  </a:cubicBezTo>
                  <a:cubicBezTo>
                    <a:pt x="36" y="1"/>
                    <a:pt x="49" y="5"/>
                    <a:pt x="61" y="0"/>
                  </a:cubicBezTo>
                  <a:cubicBezTo>
                    <a:pt x="62" y="3"/>
                    <a:pt x="71" y="4"/>
                    <a:pt x="67" y="8"/>
                  </a:cubicBezTo>
                  <a:cubicBezTo>
                    <a:pt x="64" y="12"/>
                    <a:pt x="59" y="12"/>
                    <a:pt x="56" y="12"/>
                  </a:cubicBezTo>
                  <a:cubicBezTo>
                    <a:pt x="39" y="19"/>
                    <a:pt x="21" y="8"/>
                    <a:pt x="3" y="13"/>
                  </a:cubicBezTo>
                  <a:cubicBezTo>
                    <a:pt x="0" y="13"/>
                    <a:pt x="0" y="11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Freeform 719"/>
            <p:cNvSpPr/>
            <p:nvPr/>
          </p:nvSpPr>
          <p:spPr bwMode="auto">
            <a:xfrm>
              <a:off x="4910" y="4386"/>
              <a:ext cx="12" cy="10"/>
            </a:xfrm>
            <a:custGeom>
              <a:avLst/>
              <a:gdLst>
                <a:gd name="T0" fmla="*/ 13 w 13"/>
                <a:gd name="T1" fmla="*/ 7 h 12"/>
                <a:gd name="T2" fmla="*/ 7 w 13"/>
                <a:gd name="T3" fmla="*/ 12 h 12"/>
                <a:gd name="T4" fmla="*/ 3 w 13"/>
                <a:gd name="T5" fmla="*/ 5 h 12"/>
                <a:gd name="T6" fmla="*/ 13 w 13"/>
                <a:gd name="T7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2">
                  <a:moveTo>
                    <a:pt x="13" y="7"/>
                  </a:moveTo>
                  <a:cubicBezTo>
                    <a:pt x="13" y="9"/>
                    <a:pt x="10" y="12"/>
                    <a:pt x="7" y="12"/>
                  </a:cubicBezTo>
                  <a:cubicBezTo>
                    <a:pt x="7" y="9"/>
                    <a:pt x="0" y="8"/>
                    <a:pt x="3" y="5"/>
                  </a:cubicBezTo>
                  <a:cubicBezTo>
                    <a:pt x="3" y="0"/>
                    <a:pt x="12" y="1"/>
                    <a:pt x="1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28" name="TextBox 76"/>
          <p:cNvSpPr txBox="1"/>
          <p:nvPr/>
        </p:nvSpPr>
        <p:spPr>
          <a:xfrm>
            <a:off x="6121400" y="1784709"/>
            <a:ext cx="3093154" cy="3049288"/>
          </a:xfrm>
          <a:prstGeom prst="rect">
            <a:avLst/>
          </a:prstGeom>
          <a:noFill/>
          <a:effectLst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南宫体简" panose="02010609000101010101" pitchFamily="49" charset="-122"/>
                <a:ea typeface="汉仪南宫体简" panose="02010609000101010101" pitchFamily="49" charset="-122"/>
              </a:rPr>
              <a:t>碧玉妆成一树高，万条垂下绿丝绦。不知细叶谁裁出，二月春风似剪刀。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汉仪南宫体简" panose="02010609000101010101" pitchFamily="49" charset="-122"/>
              <a:ea typeface="汉仪南宫体简" panose="02010609000101010101" pitchFamily="49" charset="-122"/>
            </a:endParaRPr>
          </a:p>
          <a:p>
            <a:pPr>
              <a:lnSpc>
                <a:spcPct val="130000"/>
              </a:lnSpc>
            </a:pP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汉仪南宫体简" panose="02010609000101010101" pitchFamily="49" charset="-122"/>
              <a:ea typeface="汉仪南宫体简" panose="0201060900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南宫体简" panose="02010609000101010101" pitchFamily="49" charset="-122"/>
                <a:ea typeface="汉仪南宫体简" panose="02010609000101010101" pitchFamily="49" charset="-122"/>
              </a:rPr>
              <a:t>译文高高的柳树长满了翠绿的新叶，轻柔的柳枝垂下来，就像万条轻轻飘动的绿色丝带。这细细的嫩叶是谁的巧手裁剪出来的呢？原来是那二月里温暖的春风，它就像一把灵巧的剪刀。</a:t>
            </a:r>
          </a:p>
        </p:txBody>
      </p:sp>
      <p:sp>
        <p:nvSpPr>
          <p:cNvPr id="729" name="TextBox 76"/>
          <p:cNvSpPr txBox="1"/>
          <p:nvPr/>
        </p:nvSpPr>
        <p:spPr>
          <a:xfrm>
            <a:off x="9154851" y="1765238"/>
            <a:ext cx="677108" cy="2433707"/>
          </a:xfrm>
          <a:prstGeom prst="rect">
            <a:avLst/>
          </a:prstGeom>
          <a:noFill/>
          <a:effectLst/>
        </p:spPr>
        <p:txBody>
          <a:bodyPr vert="eaVert" wrap="square" rtlCol="0">
            <a:spAutoFit/>
          </a:bodyPr>
          <a:lstStyle/>
          <a:p>
            <a:r>
              <a:rPr lang="zh-CN" altLang="en-US" sz="3200" dirty="0">
                <a:solidFill>
                  <a:srgbClr val="DD2F1F"/>
                </a:solidFill>
                <a:latin typeface="汉仪南宫体简" panose="02010609000101010101" pitchFamily="49" charset="-122"/>
                <a:ea typeface="汉仪南宫体简" panose="02010609000101010101" pitchFamily="49" charset="-122"/>
              </a:rPr>
              <a:t>咏柳 </a:t>
            </a:r>
            <a:r>
              <a:rPr lang="en-US" altLang="zh-CN" sz="3200" dirty="0">
                <a:solidFill>
                  <a:srgbClr val="605E54"/>
                </a:solidFill>
                <a:latin typeface="汉仪南宫体简" panose="02010609000101010101" pitchFamily="49" charset="-122"/>
                <a:ea typeface="汉仪南宫体简" panose="02010609000101010101" pitchFamily="49" charset="-122"/>
              </a:rPr>
              <a:t>/ </a:t>
            </a:r>
            <a:r>
              <a:rPr lang="zh-CN" altLang="en-US" sz="3200" dirty="0">
                <a:solidFill>
                  <a:srgbClr val="605E54"/>
                </a:solidFill>
                <a:latin typeface="汉仪南宫体简" panose="02010609000101010101" pitchFamily="49" charset="-122"/>
                <a:ea typeface="汉仪南宫体简" panose="02010609000101010101" pitchFamily="49" charset="-122"/>
              </a:rPr>
              <a:t>柳枝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DE5D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307301" y="1429145"/>
            <a:ext cx="1661993" cy="301690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9600" dirty="0">
                <a:solidFill>
                  <a:srgbClr val="DD2F1F"/>
                </a:solidFill>
                <a:latin typeface="汉仪全唐诗繁" panose="00020600040101010101" pitchFamily="18" charset="-122"/>
                <a:ea typeface="汉仪全唐诗繁" panose="00020600040101010101" pitchFamily="18" charset="-122"/>
              </a:rPr>
              <a:t>凉</a:t>
            </a:r>
            <a:r>
              <a:rPr lang="zh-CN" altLang="en-US" sz="6600" dirty="0">
                <a:solidFill>
                  <a:srgbClr val="DD2F1F"/>
                </a:solidFill>
                <a:latin typeface="汉仪全唐诗繁" panose="00020600040101010101" pitchFamily="18" charset="-122"/>
                <a:ea typeface="汉仪全唐诗繁" panose="00020600040101010101" pitchFamily="18" charset="-122"/>
              </a:rPr>
              <a:t>州词</a:t>
            </a:r>
          </a:p>
        </p:txBody>
      </p:sp>
      <p:sp>
        <p:nvSpPr>
          <p:cNvPr id="11" name="TextBox 76"/>
          <p:cNvSpPr txBox="1"/>
          <p:nvPr/>
        </p:nvSpPr>
        <p:spPr>
          <a:xfrm>
            <a:off x="2329486" y="3604437"/>
            <a:ext cx="2425279" cy="2583712"/>
          </a:xfrm>
          <a:prstGeom prst="rect">
            <a:avLst/>
          </a:prstGeom>
          <a:noFill/>
          <a:effectLst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汉仪南宫体简" panose="02010609000101010101" pitchFamily="49" charset="-122"/>
                <a:ea typeface="汉仪南宫体简" panose="02010609000101010101" pitchFamily="49" charset="-122"/>
              </a:rPr>
              <a:t>繁华事散逐香尘，流水无情草自春。日暮东风怨啼鸟，落花犹似坠楼人。</a:t>
            </a:r>
          </a:p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汉仪南宫体简" panose="02010609000101010101" pitchFamily="49" charset="-122"/>
                <a:ea typeface="汉仪南宫体简" panose="02010609000101010101" pitchFamily="49" charset="-122"/>
              </a:rPr>
              <a:t>繁华往事，已跟香尘一样飘荡无存；流水无情，野草却年年以碧绿迎春。啼鸟悲鸣，傍晚随着东风声声传来；落花纷纷，恰似那为石崇坠楼的绿珠美人。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500">
        <p15:prstTrans prst="wind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DE5D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7772400" y="2423404"/>
            <a:ext cx="2634472" cy="3764744"/>
          </a:xfrm>
          <a:prstGeom prst="rect">
            <a:avLst/>
          </a:prstGeom>
          <a:solidFill>
            <a:srgbClr val="AE662B">
              <a:alpha val="0"/>
            </a:srgbClr>
          </a:solidFill>
          <a:ln w="28575">
            <a:solidFill>
              <a:schemeClr val="tx1">
                <a:lumMod val="65000"/>
                <a:lumOff val="35000"/>
                <a:alpha val="2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75561"/>
            <a:ext cx="12192000" cy="1481327"/>
          </a:xfrm>
          <a:prstGeom prst="rect">
            <a:avLst/>
          </a:prstGeom>
        </p:spPr>
      </p:pic>
      <p:sp>
        <p:nvSpPr>
          <p:cNvPr id="9" name="TextBox 76"/>
          <p:cNvSpPr txBox="1"/>
          <p:nvPr/>
        </p:nvSpPr>
        <p:spPr>
          <a:xfrm>
            <a:off x="5394961" y="230844"/>
            <a:ext cx="1402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DD2F1F"/>
                </a:solidFill>
                <a:latin typeface="汉仪全唐诗繁" panose="00020600040101010101" pitchFamily="18" charset="-122"/>
                <a:ea typeface="汉仪全唐诗繁" panose="00020600040101010101" pitchFamily="18" charset="-122"/>
              </a:rPr>
              <a:t>情缘素材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049914" y="565102"/>
            <a:ext cx="2092171" cy="270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Choose to QingYuan template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44" t="5890" r="43623" b="3215"/>
          <a:stretch>
            <a:fillRect/>
          </a:stretch>
        </p:blipFill>
        <p:spPr>
          <a:xfrm>
            <a:off x="7848382" y="1414130"/>
            <a:ext cx="2753238" cy="4897502"/>
          </a:xfrm>
          <a:prstGeom prst="rect">
            <a:avLst/>
          </a:prstGeom>
        </p:spPr>
      </p:pic>
      <p:sp>
        <p:nvSpPr>
          <p:cNvPr id="7" name="TextBox 76"/>
          <p:cNvSpPr txBox="1"/>
          <p:nvPr/>
        </p:nvSpPr>
        <p:spPr>
          <a:xfrm>
            <a:off x="1852134" y="3857446"/>
            <a:ext cx="4243866" cy="1029449"/>
          </a:xfrm>
          <a:prstGeom prst="rect">
            <a:avLst/>
          </a:prstGeom>
          <a:noFill/>
          <a:effectLst/>
        </p:spPr>
        <p:txBody>
          <a:bodyPr vert="horz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南宫体简" panose="02010609000101010101" pitchFamily="49" charset="-122"/>
                <a:ea typeface="汉仪南宫体简" panose="02010609000101010101" pitchFamily="49" charset="-122"/>
              </a:rPr>
              <a:t>江南好，风景旧曾谙；日出江花红胜火，春来江水绿如蓝。能不忆江南？江南忆，最忆是杭州；山寺月中寻桂子，郡亭枕上看潮头。何日更重游！江南忆，其次忆吴宫；吴酒一杯春竹叶，吴娃双舞醉芙蓉。早晚复相逢！</a:t>
            </a:r>
          </a:p>
        </p:txBody>
      </p:sp>
      <p:sp>
        <p:nvSpPr>
          <p:cNvPr id="11" name="TextBox 76"/>
          <p:cNvSpPr txBox="1"/>
          <p:nvPr/>
        </p:nvSpPr>
        <p:spPr>
          <a:xfrm>
            <a:off x="1852134" y="3272671"/>
            <a:ext cx="1627415" cy="584775"/>
          </a:xfrm>
          <a:prstGeom prst="rect">
            <a:avLst/>
          </a:prstGeom>
          <a:noFill/>
          <a:effectLst/>
        </p:spPr>
        <p:txBody>
          <a:bodyPr vert="horz" wrap="square" rtlCol="0">
            <a:spAutoFit/>
          </a:bodyPr>
          <a:lstStyle/>
          <a:p>
            <a:r>
              <a:rPr lang="zh-CN" altLang="en-US" sz="3200" dirty="0">
                <a:solidFill>
                  <a:srgbClr val="DD2F1F"/>
                </a:solidFill>
                <a:latin typeface="汉仪南宫体简" panose="02010609000101010101" pitchFamily="49" charset="-122"/>
                <a:ea typeface="汉仪南宫体简" panose="02010609000101010101" pitchFamily="49" charset="-122"/>
              </a:rPr>
              <a:t>忆江南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DE5D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75561"/>
            <a:ext cx="12192000" cy="1481327"/>
          </a:xfrm>
          <a:prstGeom prst="rect">
            <a:avLst/>
          </a:prstGeom>
        </p:spPr>
      </p:pic>
      <p:sp>
        <p:nvSpPr>
          <p:cNvPr id="9" name="TextBox 76"/>
          <p:cNvSpPr txBox="1"/>
          <p:nvPr/>
        </p:nvSpPr>
        <p:spPr>
          <a:xfrm>
            <a:off x="5394961" y="230844"/>
            <a:ext cx="1402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DD2F1F"/>
                </a:solidFill>
                <a:latin typeface="汉仪全唐诗繁" panose="00020600040101010101" pitchFamily="18" charset="-122"/>
                <a:ea typeface="汉仪全唐诗繁" panose="00020600040101010101" pitchFamily="18" charset="-122"/>
              </a:rPr>
              <a:t>情缘素材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049914" y="565102"/>
            <a:ext cx="2092171" cy="270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Choose to QingYuan template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796211" y="5183158"/>
            <a:ext cx="10599575" cy="0"/>
          </a:xfrm>
          <a:prstGeom prst="line">
            <a:avLst/>
          </a:prstGeom>
          <a:ln w="12700">
            <a:solidFill>
              <a:srgbClr val="DD2F1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10824679" y="1712171"/>
            <a:ext cx="0" cy="4735258"/>
          </a:xfrm>
          <a:prstGeom prst="line">
            <a:avLst/>
          </a:prstGeom>
          <a:ln w="12700">
            <a:solidFill>
              <a:srgbClr val="DD2F1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7361853" y="6004252"/>
            <a:ext cx="4033933" cy="0"/>
          </a:xfrm>
          <a:prstGeom prst="line">
            <a:avLst/>
          </a:prstGeom>
          <a:ln w="12700">
            <a:solidFill>
              <a:srgbClr val="DD2F1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5774163" y="3958870"/>
            <a:ext cx="699796" cy="991390"/>
          </a:xfrm>
          <a:prstGeom prst="rect">
            <a:avLst/>
          </a:prstGeom>
          <a:solidFill>
            <a:srgbClr val="DD2F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76"/>
          <p:cNvSpPr txBox="1"/>
          <p:nvPr/>
        </p:nvSpPr>
        <p:spPr>
          <a:xfrm>
            <a:off x="1503404" y="1917994"/>
            <a:ext cx="2605329" cy="3059341"/>
          </a:xfrm>
          <a:prstGeom prst="rect">
            <a:avLst/>
          </a:prstGeom>
          <a:noFill/>
          <a:effectLst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南宫体简" panose="02010609000101010101" pitchFamily="49" charset="-122"/>
                <a:ea typeface="汉仪南宫体简" panose="02010609000101010101" pitchFamily="49" charset="-122"/>
              </a:rPr>
              <a:t>廿二日天稍和，偕数友出东直，至满井。高柳夹堤，土膏微润，一望空阔，若脱笼之鹄。于时冰皮始解，波色乍明，鳞浪层层，清澈见底，晶晶然如镜之新开而冷光之乍出于匣也。山峦为晴雪所洗，娟然如拭，鲜妍明媚，如倩女之靧面而髻鬟之始掠也。柳条将舒未舒，柔梢披风，麦田浅鬣寸许。游人虽未盛，泉而茗者，罍而歌者，红装而蹇者，亦时时有。风力虽尚劲，然徒步则汗出浃背。凡曝沙之鸟，呷浪之鳞，悠然自得，毛羽鳞鬣之间皆有喜气。始知郊田之外未始无春，而城居者未之知也。</a:t>
            </a:r>
          </a:p>
        </p:txBody>
      </p:sp>
      <p:sp>
        <p:nvSpPr>
          <p:cNvPr id="14" name="TextBox 76"/>
          <p:cNvSpPr txBox="1"/>
          <p:nvPr/>
        </p:nvSpPr>
        <p:spPr>
          <a:xfrm>
            <a:off x="4505178" y="1917994"/>
            <a:ext cx="677108" cy="1892113"/>
          </a:xfrm>
          <a:prstGeom prst="rect">
            <a:avLst/>
          </a:prstGeom>
          <a:noFill/>
          <a:effectLst/>
        </p:spPr>
        <p:txBody>
          <a:bodyPr vert="eaVert" wrap="square" rtlCol="0">
            <a:spAutoFit/>
          </a:bodyPr>
          <a:lstStyle/>
          <a:p>
            <a:r>
              <a:rPr lang="zh-CN" altLang="en-US" sz="3200" dirty="0">
                <a:solidFill>
                  <a:srgbClr val="DD2F1F"/>
                </a:solidFill>
                <a:latin typeface="汉仪南宫体简" panose="02010609000101010101" pitchFamily="49" charset="-122"/>
                <a:ea typeface="汉仪南宫体简" panose="02010609000101010101" pitchFamily="49" charset="-122"/>
              </a:rPr>
              <a:t>满井游记</a:t>
            </a:r>
          </a:p>
        </p:txBody>
      </p:sp>
      <p:sp>
        <p:nvSpPr>
          <p:cNvPr id="15" name="TextBox 76"/>
          <p:cNvSpPr txBox="1"/>
          <p:nvPr/>
        </p:nvSpPr>
        <p:spPr>
          <a:xfrm>
            <a:off x="4108733" y="1917994"/>
            <a:ext cx="461665" cy="2266788"/>
          </a:xfrm>
          <a:prstGeom prst="rect">
            <a:avLst/>
          </a:prstGeom>
          <a:noFill/>
          <a:effectLst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汉仪南宫体简" panose="02010609000101010101" pitchFamily="49" charset="-122"/>
                <a:ea typeface="汉仪南宫体简" panose="02010609000101010101" pitchFamily="49" charset="-122"/>
              </a:rPr>
              <a:t>作者：袁宏道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汉仪南宫体简" panose="02010609000101010101" pitchFamily="49" charset="-122"/>
                <a:ea typeface="汉仪南宫体简" panose="02010609000101010101" pitchFamily="49" charset="-122"/>
              </a:rPr>
              <a:t>---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汉仪南宫体简" panose="02010609000101010101" pitchFamily="49" charset="-122"/>
              <a:ea typeface="汉仪南宫体简" panose="0201060900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60" r="26598"/>
          <a:stretch>
            <a:fillRect/>
          </a:stretch>
        </p:blipFill>
        <p:spPr>
          <a:xfrm>
            <a:off x="7142085" y="876907"/>
            <a:ext cx="3264196" cy="43489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DE5D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75561"/>
            <a:ext cx="12192000" cy="1481327"/>
          </a:xfrm>
          <a:prstGeom prst="rect">
            <a:avLst/>
          </a:prstGeom>
        </p:spPr>
      </p:pic>
      <p:sp>
        <p:nvSpPr>
          <p:cNvPr id="9" name="TextBox 76"/>
          <p:cNvSpPr txBox="1"/>
          <p:nvPr/>
        </p:nvSpPr>
        <p:spPr>
          <a:xfrm>
            <a:off x="5394961" y="230844"/>
            <a:ext cx="1402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DD2F1F"/>
                </a:solidFill>
                <a:latin typeface="汉仪全唐诗繁" panose="00020600040101010101" pitchFamily="18" charset="-122"/>
                <a:ea typeface="汉仪全唐诗繁" panose="00020600040101010101" pitchFamily="18" charset="-122"/>
              </a:rPr>
              <a:t>情缘素材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049914" y="565102"/>
            <a:ext cx="2092171" cy="270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Choose to QingYuan template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1058456" y="1965597"/>
            <a:ext cx="5071048" cy="4316803"/>
            <a:chOff x="4730848" y="1979872"/>
            <a:chExt cx="5071048" cy="4316803"/>
          </a:xfrm>
        </p:grpSpPr>
        <p:sp>
          <p:nvSpPr>
            <p:cNvPr id="6" name="Freeform 293"/>
            <p:cNvSpPr>
              <a:spLocks noEditPoints="1"/>
            </p:cNvSpPr>
            <p:nvPr/>
          </p:nvSpPr>
          <p:spPr bwMode="auto">
            <a:xfrm>
              <a:off x="4730848" y="1979872"/>
              <a:ext cx="1589087" cy="1592265"/>
            </a:xfrm>
            <a:custGeom>
              <a:avLst/>
              <a:gdLst>
                <a:gd name="T0" fmla="*/ 0 w 2000"/>
                <a:gd name="T1" fmla="*/ 107 h 2004"/>
                <a:gd name="T2" fmla="*/ 106 w 2000"/>
                <a:gd name="T3" fmla="*/ 0 h 2004"/>
                <a:gd name="T4" fmla="*/ 929 w 2000"/>
                <a:gd name="T5" fmla="*/ 107 h 2004"/>
                <a:gd name="T6" fmla="*/ 929 w 2000"/>
                <a:gd name="T7" fmla="*/ 577 h 2004"/>
                <a:gd name="T8" fmla="*/ 1071 w 2000"/>
                <a:gd name="T9" fmla="*/ 107 h 2004"/>
                <a:gd name="T10" fmla="*/ 1071 w 2000"/>
                <a:gd name="T11" fmla="*/ 0 h 2004"/>
                <a:gd name="T12" fmla="*/ 2000 w 2000"/>
                <a:gd name="T13" fmla="*/ 107 h 2004"/>
                <a:gd name="T14" fmla="*/ 1178 w 2000"/>
                <a:gd name="T15" fmla="*/ 577 h 2004"/>
                <a:gd name="T16" fmla="*/ 1320 w 2000"/>
                <a:gd name="T17" fmla="*/ 249 h 2004"/>
                <a:gd name="T18" fmla="*/ 1320 w 2000"/>
                <a:gd name="T19" fmla="*/ 249 h 2004"/>
                <a:gd name="T20" fmla="*/ 2000 w 2000"/>
                <a:gd name="T21" fmla="*/ 356 h 2004"/>
                <a:gd name="T22" fmla="*/ 1426 w 2000"/>
                <a:gd name="T23" fmla="*/ 681 h 2004"/>
                <a:gd name="T24" fmla="*/ 1372 w 2000"/>
                <a:gd name="T25" fmla="*/ 681 h 2004"/>
                <a:gd name="T26" fmla="*/ 1178 w 2000"/>
                <a:gd name="T27" fmla="*/ 930 h 2004"/>
                <a:gd name="T28" fmla="*/ 1071 w 2000"/>
                <a:gd name="T29" fmla="*/ 930 h 2004"/>
                <a:gd name="T30" fmla="*/ 929 w 2000"/>
                <a:gd name="T31" fmla="*/ 1075 h 2004"/>
                <a:gd name="T32" fmla="*/ 929 w 2000"/>
                <a:gd name="T33" fmla="*/ 1179 h 2004"/>
                <a:gd name="T34" fmla="*/ 680 w 2000"/>
                <a:gd name="T35" fmla="*/ 1323 h 2004"/>
                <a:gd name="T36" fmla="*/ 680 w 2000"/>
                <a:gd name="T37" fmla="*/ 1428 h 2004"/>
                <a:gd name="T38" fmla="*/ 355 w 2000"/>
                <a:gd name="T39" fmla="*/ 2004 h 2004"/>
                <a:gd name="T40" fmla="*/ 249 w 2000"/>
                <a:gd name="T41" fmla="*/ 1466 h 2004"/>
                <a:gd name="T42" fmla="*/ 249 w 2000"/>
                <a:gd name="T43" fmla="*/ 1428 h 2004"/>
                <a:gd name="T44" fmla="*/ 249 w 2000"/>
                <a:gd name="T45" fmla="*/ 1323 h 2004"/>
                <a:gd name="T46" fmla="*/ 573 w 2000"/>
                <a:gd name="T47" fmla="*/ 1179 h 2004"/>
                <a:gd name="T48" fmla="*/ 106 w 2000"/>
                <a:gd name="T49" fmla="*/ 2004 h 2004"/>
                <a:gd name="T50" fmla="*/ 0 w 2000"/>
                <a:gd name="T51" fmla="*/ 1179 h 2004"/>
                <a:gd name="T52" fmla="*/ 106 w 2000"/>
                <a:gd name="T53" fmla="*/ 1075 h 2004"/>
                <a:gd name="T54" fmla="*/ 573 w 2000"/>
                <a:gd name="T55" fmla="*/ 930 h 2004"/>
                <a:gd name="T56" fmla="*/ 0 w 2000"/>
                <a:gd name="T57" fmla="*/ 826 h 2004"/>
                <a:gd name="T58" fmla="*/ 0 w 2000"/>
                <a:gd name="T59" fmla="*/ 826 h 2004"/>
                <a:gd name="T60" fmla="*/ 822 w 2000"/>
                <a:gd name="T61" fmla="*/ 1075 h 2004"/>
                <a:gd name="T62" fmla="*/ 680 w 2000"/>
                <a:gd name="T63" fmla="*/ 930 h 2004"/>
                <a:gd name="T64" fmla="*/ 680 w 2000"/>
                <a:gd name="T65" fmla="*/ 1075 h 2004"/>
                <a:gd name="T66" fmla="*/ 680 w 2000"/>
                <a:gd name="T67" fmla="*/ 577 h 2004"/>
                <a:gd name="T68" fmla="*/ 822 w 2000"/>
                <a:gd name="T69" fmla="*/ 107 h 2004"/>
                <a:gd name="T70" fmla="*/ 106 w 2000"/>
                <a:gd name="T71" fmla="*/ 826 h 2004"/>
                <a:gd name="T72" fmla="*/ 573 w 2000"/>
                <a:gd name="T73" fmla="*/ 681 h 2004"/>
                <a:gd name="T74" fmla="*/ 249 w 2000"/>
                <a:gd name="T75" fmla="*/ 681 h 2004"/>
                <a:gd name="T76" fmla="*/ 249 w 2000"/>
                <a:gd name="T77" fmla="*/ 356 h 2004"/>
                <a:gd name="T78" fmla="*/ 355 w 2000"/>
                <a:gd name="T79" fmla="*/ 249 h 2004"/>
                <a:gd name="T80" fmla="*/ 680 w 2000"/>
                <a:gd name="T81" fmla="*/ 249 h 2004"/>
                <a:gd name="T82" fmla="*/ 680 w 2000"/>
                <a:gd name="T83" fmla="*/ 356 h 2004"/>
                <a:gd name="T84" fmla="*/ 680 w 2000"/>
                <a:gd name="T85" fmla="*/ 826 h 2004"/>
                <a:gd name="T86" fmla="*/ 822 w 2000"/>
                <a:gd name="T87" fmla="*/ 681 h 2004"/>
                <a:gd name="T88" fmla="*/ 680 w 2000"/>
                <a:gd name="T89" fmla="*/ 681 h 2004"/>
                <a:gd name="T90" fmla="*/ 573 w 2000"/>
                <a:gd name="T91" fmla="*/ 356 h 2004"/>
                <a:gd name="T92" fmla="*/ 355 w 2000"/>
                <a:gd name="T93" fmla="*/ 577 h 2004"/>
                <a:gd name="T94" fmla="*/ 573 w 2000"/>
                <a:gd name="T95" fmla="*/ 577 h 2004"/>
                <a:gd name="T96" fmla="*/ 929 w 2000"/>
                <a:gd name="T97" fmla="*/ 826 h 2004"/>
                <a:gd name="T98" fmla="*/ 1071 w 2000"/>
                <a:gd name="T99" fmla="*/ 681 h 20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000" h="2004">
                  <a:moveTo>
                    <a:pt x="0" y="826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6" y="0"/>
                  </a:lnTo>
                  <a:lnTo>
                    <a:pt x="929" y="0"/>
                  </a:lnTo>
                  <a:lnTo>
                    <a:pt x="929" y="107"/>
                  </a:lnTo>
                  <a:lnTo>
                    <a:pt x="929" y="107"/>
                  </a:lnTo>
                  <a:lnTo>
                    <a:pt x="929" y="577"/>
                  </a:lnTo>
                  <a:lnTo>
                    <a:pt x="1071" y="577"/>
                  </a:lnTo>
                  <a:lnTo>
                    <a:pt x="1071" y="107"/>
                  </a:lnTo>
                  <a:lnTo>
                    <a:pt x="1071" y="0"/>
                  </a:lnTo>
                  <a:lnTo>
                    <a:pt x="1071" y="0"/>
                  </a:lnTo>
                  <a:lnTo>
                    <a:pt x="2000" y="0"/>
                  </a:lnTo>
                  <a:lnTo>
                    <a:pt x="2000" y="107"/>
                  </a:lnTo>
                  <a:lnTo>
                    <a:pt x="1178" y="107"/>
                  </a:lnTo>
                  <a:lnTo>
                    <a:pt x="1178" y="577"/>
                  </a:lnTo>
                  <a:lnTo>
                    <a:pt x="1320" y="577"/>
                  </a:lnTo>
                  <a:lnTo>
                    <a:pt x="1320" y="249"/>
                  </a:lnTo>
                  <a:lnTo>
                    <a:pt x="1320" y="249"/>
                  </a:lnTo>
                  <a:lnTo>
                    <a:pt x="1320" y="249"/>
                  </a:lnTo>
                  <a:lnTo>
                    <a:pt x="2000" y="249"/>
                  </a:lnTo>
                  <a:lnTo>
                    <a:pt x="2000" y="356"/>
                  </a:lnTo>
                  <a:lnTo>
                    <a:pt x="1426" y="356"/>
                  </a:lnTo>
                  <a:lnTo>
                    <a:pt x="1426" y="681"/>
                  </a:lnTo>
                  <a:lnTo>
                    <a:pt x="1372" y="681"/>
                  </a:lnTo>
                  <a:lnTo>
                    <a:pt x="1372" y="681"/>
                  </a:lnTo>
                  <a:lnTo>
                    <a:pt x="1178" y="681"/>
                  </a:lnTo>
                  <a:lnTo>
                    <a:pt x="1178" y="930"/>
                  </a:lnTo>
                  <a:lnTo>
                    <a:pt x="1121" y="930"/>
                  </a:lnTo>
                  <a:lnTo>
                    <a:pt x="1071" y="930"/>
                  </a:lnTo>
                  <a:lnTo>
                    <a:pt x="929" y="930"/>
                  </a:lnTo>
                  <a:lnTo>
                    <a:pt x="929" y="1075"/>
                  </a:lnTo>
                  <a:lnTo>
                    <a:pt x="929" y="1112"/>
                  </a:lnTo>
                  <a:lnTo>
                    <a:pt x="929" y="1179"/>
                  </a:lnTo>
                  <a:lnTo>
                    <a:pt x="680" y="1179"/>
                  </a:lnTo>
                  <a:lnTo>
                    <a:pt x="680" y="1323"/>
                  </a:lnTo>
                  <a:lnTo>
                    <a:pt x="680" y="1323"/>
                  </a:lnTo>
                  <a:lnTo>
                    <a:pt x="680" y="1428"/>
                  </a:lnTo>
                  <a:lnTo>
                    <a:pt x="355" y="1428"/>
                  </a:lnTo>
                  <a:lnTo>
                    <a:pt x="355" y="2004"/>
                  </a:lnTo>
                  <a:lnTo>
                    <a:pt x="249" y="2004"/>
                  </a:lnTo>
                  <a:lnTo>
                    <a:pt x="249" y="1466"/>
                  </a:lnTo>
                  <a:lnTo>
                    <a:pt x="249" y="1466"/>
                  </a:lnTo>
                  <a:lnTo>
                    <a:pt x="249" y="1428"/>
                  </a:lnTo>
                  <a:lnTo>
                    <a:pt x="249" y="1323"/>
                  </a:lnTo>
                  <a:lnTo>
                    <a:pt x="249" y="1323"/>
                  </a:lnTo>
                  <a:lnTo>
                    <a:pt x="573" y="1323"/>
                  </a:lnTo>
                  <a:lnTo>
                    <a:pt x="573" y="1179"/>
                  </a:lnTo>
                  <a:lnTo>
                    <a:pt x="106" y="1179"/>
                  </a:lnTo>
                  <a:lnTo>
                    <a:pt x="106" y="2004"/>
                  </a:lnTo>
                  <a:lnTo>
                    <a:pt x="0" y="2004"/>
                  </a:lnTo>
                  <a:lnTo>
                    <a:pt x="0" y="1179"/>
                  </a:lnTo>
                  <a:lnTo>
                    <a:pt x="0" y="1075"/>
                  </a:lnTo>
                  <a:lnTo>
                    <a:pt x="106" y="1075"/>
                  </a:lnTo>
                  <a:lnTo>
                    <a:pt x="573" y="1075"/>
                  </a:lnTo>
                  <a:lnTo>
                    <a:pt x="573" y="930"/>
                  </a:lnTo>
                  <a:lnTo>
                    <a:pt x="0" y="930"/>
                  </a:lnTo>
                  <a:lnTo>
                    <a:pt x="0" y="826"/>
                  </a:lnTo>
                  <a:lnTo>
                    <a:pt x="0" y="826"/>
                  </a:lnTo>
                  <a:lnTo>
                    <a:pt x="0" y="826"/>
                  </a:lnTo>
                  <a:close/>
                  <a:moveTo>
                    <a:pt x="680" y="1075"/>
                  </a:moveTo>
                  <a:lnTo>
                    <a:pt x="822" y="1075"/>
                  </a:lnTo>
                  <a:lnTo>
                    <a:pt x="822" y="930"/>
                  </a:lnTo>
                  <a:lnTo>
                    <a:pt x="680" y="930"/>
                  </a:lnTo>
                  <a:lnTo>
                    <a:pt x="680" y="1075"/>
                  </a:lnTo>
                  <a:lnTo>
                    <a:pt x="680" y="1075"/>
                  </a:lnTo>
                  <a:close/>
                  <a:moveTo>
                    <a:pt x="680" y="356"/>
                  </a:moveTo>
                  <a:lnTo>
                    <a:pt x="680" y="577"/>
                  </a:lnTo>
                  <a:lnTo>
                    <a:pt x="822" y="577"/>
                  </a:lnTo>
                  <a:lnTo>
                    <a:pt x="822" y="107"/>
                  </a:lnTo>
                  <a:lnTo>
                    <a:pt x="106" y="107"/>
                  </a:lnTo>
                  <a:lnTo>
                    <a:pt x="106" y="826"/>
                  </a:lnTo>
                  <a:lnTo>
                    <a:pt x="573" y="826"/>
                  </a:lnTo>
                  <a:lnTo>
                    <a:pt x="573" y="681"/>
                  </a:lnTo>
                  <a:lnTo>
                    <a:pt x="355" y="681"/>
                  </a:lnTo>
                  <a:lnTo>
                    <a:pt x="249" y="681"/>
                  </a:lnTo>
                  <a:lnTo>
                    <a:pt x="249" y="577"/>
                  </a:lnTo>
                  <a:lnTo>
                    <a:pt x="249" y="356"/>
                  </a:lnTo>
                  <a:lnTo>
                    <a:pt x="249" y="249"/>
                  </a:lnTo>
                  <a:lnTo>
                    <a:pt x="355" y="249"/>
                  </a:lnTo>
                  <a:lnTo>
                    <a:pt x="573" y="249"/>
                  </a:lnTo>
                  <a:lnTo>
                    <a:pt x="680" y="249"/>
                  </a:lnTo>
                  <a:lnTo>
                    <a:pt x="680" y="356"/>
                  </a:lnTo>
                  <a:lnTo>
                    <a:pt x="680" y="356"/>
                  </a:lnTo>
                  <a:close/>
                  <a:moveTo>
                    <a:pt x="680" y="681"/>
                  </a:moveTo>
                  <a:lnTo>
                    <a:pt x="680" y="826"/>
                  </a:lnTo>
                  <a:lnTo>
                    <a:pt x="822" y="826"/>
                  </a:lnTo>
                  <a:lnTo>
                    <a:pt x="822" y="681"/>
                  </a:lnTo>
                  <a:lnTo>
                    <a:pt x="680" y="681"/>
                  </a:lnTo>
                  <a:lnTo>
                    <a:pt x="680" y="681"/>
                  </a:lnTo>
                  <a:close/>
                  <a:moveTo>
                    <a:pt x="573" y="577"/>
                  </a:moveTo>
                  <a:lnTo>
                    <a:pt x="573" y="356"/>
                  </a:lnTo>
                  <a:lnTo>
                    <a:pt x="355" y="356"/>
                  </a:lnTo>
                  <a:lnTo>
                    <a:pt x="355" y="577"/>
                  </a:lnTo>
                  <a:lnTo>
                    <a:pt x="573" y="577"/>
                  </a:lnTo>
                  <a:lnTo>
                    <a:pt x="573" y="577"/>
                  </a:lnTo>
                  <a:close/>
                  <a:moveTo>
                    <a:pt x="929" y="681"/>
                  </a:moveTo>
                  <a:lnTo>
                    <a:pt x="929" y="826"/>
                  </a:lnTo>
                  <a:lnTo>
                    <a:pt x="1071" y="826"/>
                  </a:lnTo>
                  <a:lnTo>
                    <a:pt x="1071" y="681"/>
                  </a:lnTo>
                  <a:lnTo>
                    <a:pt x="929" y="681"/>
                  </a:lnTo>
                  <a:close/>
                </a:path>
              </a:pathLst>
            </a:custGeom>
            <a:solidFill>
              <a:srgbClr val="DD4B4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293"/>
            <p:cNvSpPr>
              <a:spLocks noEditPoints="1"/>
            </p:cNvSpPr>
            <p:nvPr/>
          </p:nvSpPr>
          <p:spPr bwMode="auto">
            <a:xfrm flipH="1" flipV="1">
              <a:off x="9060860" y="5554157"/>
              <a:ext cx="741036" cy="742518"/>
            </a:xfrm>
            <a:custGeom>
              <a:avLst/>
              <a:gdLst>
                <a:gd name="T0" fmla="*/ 0 w 2000"/>
                <a:gd name="T1" fmla="*/ 107 h 2004"/>
                <a:gd name="T2" fmla="*/ 106 w 2000"/>
                <a:gd name="T3" fmla="*/ 0 h 2004"/>
                <a:gd name="T4" fmla="*/ 929 w 2000"/>
                <a:gd name="T5" fmla="*/ 107 h 2004"/>
                <a:gd name="T6" fmla="*/ 929 w 2000"/>
                <a:gd name="T7" fmla="*/ 577 h 2004"/>
                <a:gd name="T8" fmla="*/ 1071 w 2000"/>
                <a:gd name="T9" fmla="*/ 107 h 2004"/>
                <a:gd name="T10" fmla="*/ 1071 w 2000"/>
                <a:gd name="T11" fmla="*/ 0 h 2004"/>
                <a:gd name="T12" fmla="*/ 2000 w 2000"/>
                <a:gd name="T13" fmla="*/ 107 h 2004"/>
                <a:gd name="T14" fmla="*/ 1178 w 2000"/>
                <a:gd name="T15" fmla="*/ 577 h 2004"/>
                <a:gd name="T16" fmla="*/ 1320 w 2000"/>
                <a:gd name="T17" fmla="*/ 249 h 2004"/>
                <a:gd name="T18" fmla="*/ 1320 w 2000"/>
                <a:gd name="T19" fmla="*/ 249 h 2004"/>
                <a:gd name="T20" fmla="*/ 2000 w 2000"/>
                <a:gd name="T21" fmla="*/ 356 h 2004"/>
                <a:gd name="T22" fmla="*/ 1426 w 2000"/>
                <a:gd name="T23" fmla="*/ 681 h 2004"/>
                <a:gd name="T24" fmla="*/ 1372 w 2000"/>
                <a:gd name="T25" fmla="*/ 681 h 2004"/>
                <a:gd name="T26" fmla="*/ 1178 w 2000"/>
                <a:gd name="T27" fmla="*/ 930 h 2004"/>
                <a:gd name="T28" fmla="*/ 1071 w 2000"/>
                <a:gd name="T29" fmla="*/ 930 h 2004"/>
                <a:gd name="T30" fmla="*/ 929 w 2000"/>
                <a:gd name="T31" fmla="*/ 1075 h 2004"/>
                <a:gd name="T32" fmla="*/ 929 w 2000"/>
                <a:gd name="T33" fmla="*/ 1179 h 2004"/>
                <a:gd name="T34" fmla="*/ 680 w 2000"/>
                <a:gd name="T35" fmla="*/ 1323 h 2004"/>
                <a:gd name="T36" fmla="*/ 680 w 2000"/>
                <a:gd name="T37" fmla="*/ 1428 h 2004"/>
                <a:gd name="T38" fmla="*/ 355 w 2000"/>
                <a:gd name="T39" fmla="*/ 2004 h 2004"/>
                <a:gd name="T40" fmla="*/ 249 w 2000"/>
                <a:gd name="T41" fmla="*/ 1466 h 2004"/>
                <a:gd name="T42" fmla="*/ 249 w 2000"/>
                <a:gd name="T43" fmla="*/ 1428 h 2004"/>
                <a:gd name="T44" fmla="*/ 249 w 2000"/>
                <a:gd name="T45" fmla="*/ 1323 h 2004"/>
                <a:gd name="T46" fmla="*/ 573 w 2000"/>
                <a:gd name="T47" fmla="*/ 1179 h 2004"/>
                <a:gd name="T48" fmla="*/ 106 w 2000"/>
                <a:gd name="T49" fmla="*/ 2004 h 2004"/>
                <a:gd name="T50" fmla="*/ 0 w 2000"/>
                <a:gd name="T51" fmla="*/ 1179 h 2004"/>
                <a:gd name="T52" fmla="*/ 106 w 2000"/>
                <a:gd name="T53" fmla="*/ 1075 h 2004"/>
                <a:gd name="T54" fmla="*/ 573 w 2000"/>
                <a:gd name="T55" fmla="*/ 930 h 2004"/>
                <a:gd name="T56" fmla="*/ 0 w 2000"/>
                <a:gd name="T57" fmla="*/ 826 h 2004"/>
                <a:gd name="T58" fmla="*/ 0 w 2000"/>
                <a:gd name="T59" fmla="*/ 826 h 2004"/>
                <a:gd name="T60" fmla="*/ 822 w 2000"/>
                <a:gd name="T61" fmla="*/ 1075 h 2004"/>
                <a:gd name="T62" fmla="*/ 680 w 2000"/>
                <a:gd name="T63" fmla="*/ 930 h 2004"/>
                <a:gd name="T64" fmla="*/ 680 w 2000"/>
                <a:gd name="T65" fmla="*/ 1075 h 2004"/>
                <a:gd name="T66" fmla="*/ 680 w 2000"/>
                <a:gd name="T67" fmla="*/ 577 h 2004"/>
                <a:gd name="T68" fmla="*/ 822 w 2000"/>
                <a:gd name="T69" fmla="*/ 107 h 2004"/>
                <a:gd name="T70" fmla="*/ 106 w 2000"/>
                <a:gd name="T71" fmla="*/ 826 h 2004"/>
                <a:gd name="T72" fmla="*/ 573 w 2000"/>
                <a:gd name="T73" fmla="*/ 681 h 2004"/>
                <a:gd name="T74" fmla="*/ 249 w 2000"/>
                <a:gd name="T75" fmla="*/ 681 h 2004"/>
                <a:gd name="T76" fmla="*/ 249 w 2000"/>
                <a:gd name="T77" fmla="*/ 356 h 2004"/>
                <a:gd name="T78" fmla="*/ 355 w 2000"/>
                <a:gd name="T79" fmla="*/ 249 h 2004"/>
                <a:gd name="T80" fmla="*/ 680 w 2000"/>
                <a:gd name="T81" fmla="*/ 249 h 2004"/>
                <a:gd name="T82" fmla="*/ 680 w 2000"/>
                <a:gd name="T83" fmla="*/ 356 h 2004"/>
                <a:gd name="T84" fmla="*/ 680 w 2000"/>
                <a:gd name="T85" fmla="*/ 826 h 2004"/>
                <a:gd name="T86" fmla="*/ 822 w 2000"/>
                <a:gd name="T87" fmla="*/ 681 h 2004"/>
                <a:gd name="T88" fmla="*/ 680 w 2000"/>
                <a:gd name="T89" fmla="*/ 681 h 2004"/>
                <a:gd name="T90" fmla="*/ 573 w 2000"/>
                <a:gd name="T91" fmla="*/ 356 h 2004"/>
                <a:gd name="T92" fmla="*/ 355 w 2000"/>
                <a:gd name="T93" fmla="*/ 577 h 2004"/>
                <a:gd name="T94" fmla="*/ 573 w 2000"/>
                <a:gd name="T95" fmla="*/ 577 h 2004"/>
                <a:gd name="T96" fmla="*/ 929 w 2000"/>
                <a:gd name="T97" fmla="*/ 826 h 2004"/>
                <a:gd name="T98" fmla="*/ 1071 w 2000"/>
                <a:gd name="T99" fmla="*/ 681 h 20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000" h="2004">
                  <a:moveTo>
                    <a:pt x="0" y="826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6" y="0"/>
                  </a:lnTo>
                  <a:lnTo>
                    <a:pt x="929" y="0"/>
                  </a:lnTo>
                  <a:lnTo>
                    <a:pt x="929" y="107"/>
                  </a:lnTo>
                  <a:lnTo>
                    <a:pt x="929" y="107"/>
                  </a:lnTo>
                  <a:lnTo>
                    <a:pt x="929" y="577"/>
                  </a:lnTo>
                  <a:lnTo>
                    <a:pt x="1071" y="577"/>
                  </a:lnTo>
                  <a:lnTo>
                    <a:pt x="1071" y="107"/>
                  </a:lnTo>
                  <a:lnTo>
                    <a:pt x="1071" y="0"/>
                  </a:lnTo>
                  <a:lnTo>
                    <a:pt x="1071" y="0"/>
                  </a:lnTo>
                  <a:lnTo>
                    <a:pt x="2000" y="0"/>
                  </a:lnTo>
                  <a:lnTo>
                    <a:pt x="2000" y="107"/>
                  </a:lnTo>
                  <a:lnTo>
                    <a:pt x="1178" y="107"/>
                  </a:lnTo>
                  <a:lnTo>
                    <a:pt x="1178" y="577"/>
                  </a:lnTo>
                  <a:lnTo>
                    <a:pt x="1320" y="577"/>
                  </a:lnTo>
                  <a:lnTo>
                    <a:pt x="1320" y="249"/>
                  </a:lnTo>
                  <a:lnTo>
                    <a:pt x="1320" y="249"/>
                  </a:lnTo>
                  <a:lnTo>
                    <a:pt x="1320" y="249"/>
                  </a:lnTo>
                  <a:lnTo>
                    <a:pt x="2000" y="249"/>
                  </a:lnTo>
                  <a:lnTo>
                    <a:pt x="2000" y="356"/>
                  </a:lnTo>
                  <a:lnTo>
                    <a:pt x="1426" y="356"/>
                  </a:lnTo>
                  <a:lnTo>
                    <a:pt x="1426" y="681"/>
                  </a:lnTo>
                  <a:lnTo>
                    <a:pt x="1372" y="681"/>
                  </a:lnTo>
                  <a:lnTo>
                    <a:pt x="1372" y="681"/>
                  </a:lnTo>
                  <a:lnTo>
                    <a:pt x="1178" y="681"/>
                  </a:lnTo>
                  <a:lnTo>
                    <a:pt x="1178" y="930"/>
                  </a:lnTo>
                  <a:lnTo>
                    <a:pt x="1121" y="930"/>
                  </a:lnTo>
                  <a:lnTo>
                    <a:pt x="1071" y="930"/>
                  </a:lnTo>
                  <a:lnTo>
                    <a:pt x="929" y="930"/>
                  </a:lnTo>
                  <a:lnTo>
                    <a:pt x="929" y="1075"/>
                  </a:lnTo>
                  <a:lnTo>
                    <a:pt x="929" y="1112"/>
                  </a:lnTo>
                  <a:lnTo>
                    <a:pt x="929" y="1179"/>
                  </a:lnTo>
                  <a:lnTo>
                    <a:pt x="680" y="1179"/>
                  </a:lnTo>
                  <a:lnTo>
                    <a:pt x="680" y="1323"/>
                  </a:lnTo>
                  <a:lnTo>
                    <a:pt x="680" y="1323"/>
                  </a:lnTo>
                  <a:lnTo>
                    <a:pt x="680" y="1428"/>
                  </a:lnTo>
                  <a:lnTo>
                    <a:pt x="355" y="1428"/>
                  </a:lnTo>
                  <a:lnTo>
                    <a:pt x="355" y="2004"/>
                  </a:lnTo>
                  <a:lnTo>
                    <a:pt x="249" y="2004"/>
                  </a:lnTo>
                  <a:lnTo>
                    <a:pt x="249" y="1466"/>
                  </a:lnTo>
                  <a:lnTo>
                    <a:pt x="249" y="1466"/>
                  </a:lnTo>
                  <a:lnTo>
                    <a:pt x="249" y="1428"/>
                  </a:lnTo>
                  <a:lnTo>
                    <a:pt x="249" y="1323"/>
                  </a:lnTo>
                  <a:lnTo>
                    <a:pt x="249" y="1323"/>
                  </a:lnTo>
                  <a:lnTo>
                    <a:pt x="573" y="1323"/>
                  </a:lnTo>
                  <a:lnTo>
                    <a:pt x="573" y="1179"/>
                  </a:lnTo>
                  <a:lnTo>
                    <a:pt x="106" y="1179"/>
                  </a:lnTo>
                  <a:lnTo>
                    <a:pt x="106" y="2004"/>
                  </a:lnTo>
                  <a:lnTo>
                    <a:pt x="0" y="2004"/>
                  </a:lnTo>
                  <a:lnTo>
                    <a:pt x="0" y="1179"/>
                  </a:lnTo>
                  <a:lnTo>
                    <a:pt x="0" y="1075"/>
                  </a:lnTo>
                  <a:lnTo>
                    <a:pt x="106" y="1075"/>
                  </a:lnTo>
                  <a:lnTo>
                    <a:pt x="573" y="1075"/>
                  </a:lnTo>
                  <a:lnTo>
                    <a:pt x="573" y="930"/>
                  </a:lnTo>
                  <a:lnTo>
                    <a:pt x="0" y="930"/>
                  </a:lnTo>
                  <a:lnTo>
                    <a:pt x="0" y="826"/>
                  </a:lnTo>
                  <a:lnTo>
                    <a:pt x="0" y="826"/>
                  </a:lnTo>
                  <a:lnTo>
                    <a:pt x="0" y="826"/>
                  </a:lnTo>
                  <a:close/>
                  <a:moveTo>
                    <a:pt x="680" y="1075"/>
                  </a:moveTo>
                  <a:lnTo>
                    <a:pt x="822" y="1075"/>
                  </a:lnTo>
                  <a:lnTo>
                    <a:pt x="822" y="930"/>
                  </a:lnTo>
                  <a:lnTo>
                    <a:pt x="680" y="930"/>
                  </a:lnTo>
                  <a:lnTo>
                    <a:pt x="680" y="1075"/>
                  </a:lnTo>
                  <a:lnTo>
                    <a:pt x="680" y="1075"/>
                  </a:lnTo>
                  <a:close/>
                  <a:moveTo>
                    <a:pt x="680" y="356"/>
                  </a:moveTo>
                  <a:lnTo>
                    <a:pt x="680" y="577"/>
                  </a:lnTo>
                  <a:lnTo>
                    <a:pt x="822" y="577"/>
                  </a:lnTo>
                  <a:lnTo>
                    <a:pt x="822" y="107"/>
                  </a:lnTo>
                  <a:lnTo>
                    <a:pt x="106" y="107"/>
                  </a:lnTo>
                  <a:lnTo>
                    <a:pt x="106" y="826"/>
                  </a:lnTo>
                  <a:lnTo>
                    <a:pt x="573" y="826"/>
                  </a:lnTo>
                  <a:lnTo>
                    <a:pt x="573" y="681"/>
                  </a:lnTo>
                  <a:lnTo>
                    <a:pt x="355" y="681"/>
                  </a:lnTo>
                  <a:lnTo>
                    <a:pt x="249" y="681"/>
                  </a:lnTo>
                  <a:lnTo>
                    <a:pt x="249" y="577"/>
                  </a:lnTo>
                  <a:lnTo>
                    <a:pt x="249" y="356"/>
                  </a:lnTo>
                  <a:lnTo>
                    <a:pt x="249" y="249"/>
                  </a:lnTo>
                  <a:lnTo>
                    <a:pt x="355" y="249"/>
                  </a:lnTo>
                  <a:lnTo>
                    <a:pt x="573" y="249"/>
                  </a:lnTo>
                  <a:lnTo>
                    <a:pt x="680" y="249"/>
                  </a:lnTo>
                  <a:lnTo>
                    <a:pt x="680" y="356"/>
                  </a:lnTo>
                  <a:lnTo>
                    <a:pt x="680" y="356"/>
                  </a:lnTo>
                  <a:close/>
                  <a:moveTo>
                    <a:pt x="680" y="681"/>
                  </a:moveTo>
                  <a:lnTo>
                    <a:pt x="680" y="826"/>
                  </a:lnTo>
                  <a:lnTo>
                    <a:pt x="822" y="826"/>
                  </a:lnTo>
                  <a:lnTo>
                    <a:pt x="822" y="681"/>
                  </a:lnTo>
                  <a:lnTo>
                    <a:pt x="680" y="681"/>
                  </a:lnTo>
                  <a:lnTo>
                    <a:pt x="680" y="681"/>
                  </a:lnTo>
                  <a:close/>
                  <a:moveTo>
                    <a:pt x="573" y="577"/>
                  </a:moveTo>
                  <a:lnTo>
                    <a:pt x="573" y="356"/>
                  </a:lnTo>
                  <a:lnTo>
                    <a:pt x="355" y="356"/>
                  </a:lnTo>
                  <a:lnTo>
                    <a:pt x="355" y="577"/>
                  </a:lnTo>
                  <a:lnTo>
                    <a:pt x="573" y="577"/>
                  </a:lnTo>
                  <a:lnTo>
                    <a:pt x="573" y="577"/>
                  </a:lnTo>
                  <a:close/>
                  <a:moveTo>
                    <a:pt x="929" y="681"/>
                  </a:moveTo>
                  <a:lnTo>
                    <a:pt x="929" y="826"/>
                  </a:lnTo>
                  <a:lnTo>
                    <a:pt x="1071" y="826"/>
                  </a:lnTo>
                  <a:lnTo>
                    <a:pt x="1071" y="681"/>
                  </a:lnTo>
                  <a:lnTo>
                    <a:pt x="929" y="681"/>
                  </a:lnTo>
                  <a:close/>
                </a:path>
              </a:pathLst>
            </a:custGeom>
            <a:solidFill>
              <a:srgbClr val="AE662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1" name="TextBox 76"/>
          <p:cNvSpPr txBox="1"/>
          <p:nvPr/>
        </p:nvSpPr>
        <p:spPr>
          <a:xfrm>
            <a:off x="2548277" y="2703894"/>
            <a:ext cx="2105192" cy="3250339"/>
          </a:xfrm>
          <a:prstGeom prst="rect">
            <a:avLst/>
          </a:prstGeom>
          <a:noFill/>
          <a:effectLst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汉仪南宫体简" panose="02010609000101010101" pitchFamily="49" charset="-122"/>
                <a:ea typeface="汉仪南宫体简" panose="02010609000101010101" pitchFamily="49" charset="-122"/>
              </a:rPr>
              <a:t>千里莺啼绿映红，水村山郭酒旗风。 南朝四百八十寺，多少楼台烟雨中。千里莺啼绿映红，水村山郭酒旗风。 南朝四百八十寺，多少楼台烟雨中。千里莺啼绿映红，水村山郭酒旗风。 南朝四百八十寺，多少楼台烟雨中。千里莺啼绿映红，水村山郭酒旗风。 南朝四百八十寺，多少楼台烟雨中。千里莺啼绿映红，水村山郭酒旗风。 南朝四百八十寺，多少楼台烟雨中。</a:t>
            </a:r>
          </a:p>
        </p:txBody>
      </p:sp>
      <p:sp>
        <p:nvSpPr>
          <p:cNvPr id="13" name="TextBox 76"/>
          <p:cNvSpPr txBox="1"/>
          <p:nvPr/>
        </p:nvSpPr>
        <p:spPr>
          <a:xfrm>
            <a:off x="4653469" y="2703894"/>
            <a:ext cx="461665" cy="1707967"/>
          </a:xfrm>
          <a:prstGeom prst="rect">
            <a:avLst/>
          </a:prstGeom>
          <a:noFill/>
          <a:effectLst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汉仪南宫体简" panose="02010609000101010101" pitchFamily="49" charset="-122"/>
                <a:ea typeface="汉仪南宫体简" panose="02010609000101010101" pitchFamily="49" charset="-122"/>
              </a:rPr>
              <a:t>作者：杜牧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汉仪南宫体简" panose="02010609000101010101" pitchFamily="49" charset="-122"/>
                <a:ea typeface="汉仪南宫体简" panose="02010609000101010101" pitchFamily="49" charset="-122"/>
              </a:rPr>
              <a:t>---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汉仪南宫体简" panose="02010609000101010101" pitchFamily="49" charset="-122"/>
              <a:ea typeface="汉仪南宫体简" panose="02010609000101010101" pitchFamily="49" charset="-122"/>
            </a:endParaRPr>
          </a:p>
        </p:txBody>
      </p:sp>
      <p:sp>
        <p:nvSpPr>
          <p:cNvPr id="12" name="TextBox 76"/>
          <p:cNvSpPr txBox="1"/>
          <p:nvPr/>
        </p:nvSpPr>
        <p:spPr>
          <a:xfrm>
            <a:off x="5049914" y="2703894"/>
            <a:ext cx="677108" cy="1892113"/>
          </a:xfrm>
          <a:prstGeom prst="rect">
            <a:avLst/>
          </a:prstGeom>
          <a:noFill/>
          <a:effectLst/>
        </p:spPr>
        <p:txBody>
          <a:bodyPr vert="eaVert" wrap="square" rtlCol="0">
            <a:spAutoFit/>
          </a:bodyPr>
          <a:lstStyle/>
          <a:p>
            <a:r>
              <a:rPr lang="zh-CN" altLang="en-US" sz="3200" dirty="0">
                <a:solidFill>
                  <a:srgbClr val="DD2F1F"/>
                </a:solidFill>
                <a:latin typeface="汉仪南宫体简" panose="02010609000101010101" pitchFamily="49" charset="-122"/>
                <a:ea typeface="汉仪南宫体简" panose="02010609000101010101" pitchFamily="49" charset="-122"/>
              </a:rPr>
              <a:t>江南春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22" t="11972" b="22857"/>
          <a:stretch>
            <a:fillRect/>
          </a:stretch>
        </p:blipFill>
        <p:spPr>
          <a:xfrm>
            <a:off x="8038214" y="1609758"/>
            <a:ext cx="4153785" cy="389620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DE5D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544365" y="3795823"/>
            <a:ext cx="1919580" cy="1743739"/>
          </a:xfrm>
          <a:prstGeom prst="rect">
            <a:avLst/>
          </a:prstGeom>
          <a:solidFill>
            <a:srgbClr val="AE662B">
              <a:alpha val="19000"/>
            </a:srgbClr>
          </a:solidFill>
          <a:ln w="28575">
            <a:solidFill>
              <a:schemeClr val="tx1">
                <a:lumMod val="65000"/>
                <a:lumOff val="35000"/>
                <a:alpha val="2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75561"/>
            <a:ext cx="12192000" cy="1481327"/>
          </a:xfrm>
          <a:prstGeom prst="rect">
            <a:avLst/>
          </a:prstGeom>
        </p:spPr>
      </p:pic>
      <p:sp>
        <p:nvSpPr>
          <p:cNvPr id="9" name="TextBox 76"/>
          <p:cNvSpPr txBox="1"/>
          <p:nvPr/>
        </p:nvSpPr>
        <p:spPr>
          <a:xfrm>
            <a:off x="5394961" y="230844"/>
            <a:ext cx="1402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DD2F1F"/>
                </a:solidFill>
                <a:latin typeface="汉仪全唐诗繁" panose="00020600040101010101" pitchFamily="18" charset="-122"/>
                <a:ea typeface="汉仪全唐诗繁" panose="00020600040101010101" pitchFamily="18" charset="-122"/>
              </a:rPr>
              <a:t>情缘素材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049914" y="565102"/>
            <a:ext cx="2092171" cy="270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Choose to QingYuan template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790" y="1961369"/>
            <a:ext cx="3756739" cy="4049486"/>
          </a:xfrm>
          <a:prstGeom prst="rect">
            <a:avLst/>
          </a:prstGeom>
        </p:spPr>
      </p:pic>
      <p:sp>
        <p:nvSpPr>
          <p:cNvPr id="7" name="TextBox 76"/>
          <p:cNvSpPr txBox="1"/>
          <p:nvPr/>
        </p:nvSpPr>
        <p:spPr>
          <a:xfrm>
            <a:off x="6445399" y="3857446"/>
            <a:ext cx="4243866" cy="1029449"/>
          </a:xfrm>
          <a:prstGeom prst="rect">
            <a:avLst/>
          </a:prstGeom>
          <a:noFill/>
          <a:effectLst/>
        </p:spPr>
        <p:txBody>
          <a:bodyPr vert="horz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南宫体简" panose="02010609000101010101" pitchFamily="49" charset="-122"/>
                <a:ea typeface="汉仪南宫体简" panose="02010609000101010101" pitchFamily="49" charset="-122"/>
              </a:rPr>
              <a:t>江南好，风景旧曾谙；日出江花红胜火，春来江水绿如蓝。能不忆江南？江南忆，最忆是杭州；山寺月中寻桂子，郡亭枕上看潮头。何日更重游！江南忆，其次忆吴宫；吴酒一杯春竹叶，吴娃双舞醉芙蓉。早晚复相逢！</a:t>
            </a:r>
          </a:p>
        </p:txBody>
      </p:sp>
      <p:sp>
        <p:nvSpPr>
          <p:cNvPr id="11" name="TextBox 76"/>
          <p:cNvSpPr txBox="1"/>
          <p:nvPr/>
        </p:nvSpPr>
        <p:spPr>
          <a:xfrm>
            <a:off x="6445399" y="2844225"/>
            <a:ext cx="1627415" cy="769441"/>
          </a:xfrm>
          <a:prstGeom prst="rect">
            <a:avLst/>
          </a:prstGeom>
          <a:noFill/>
          <a:effectLst/>
        </p:spPr>
        <p:txBody>
          <a:bodyPr vert="horz" wrap="square" rtlCol="0">
            <a:spAutoFit/>
          </a:bodyPr>
          <a:lstStyle/>
          <a:p>
            <a:r>
              <a:rPr lang="zh-CN" altLang="en-US" sz="4400" dirty="0">
                <a:solidFill>
                  <a:srgbClr val="DD2F1F"/>
                </a:solidFill>
                <a:latin typeface="汉仪南宫体简" panose="02010609000101010101" pitchFamily="49" charset="-122"/>
                <a:ea typeface="汉仪南宫体简" panose="02010609000101010101" pitchFamily="49" charset="-122"/>
              </a:rPr>
              <a:t>插</a:t>
            </a:r>
          </a:p>
        </p:txBody>
      </p:sp>
      <p:sp>
        <p:nvSpPr>
          <p:cNvPr id="12" name="TextBox 76"/>
          <p:cNvSpPr txBox="1"/>
          <p:nvPr/>
        </p:nvSpPr>
        <p:spPr>
          <a:xfrm>
            <a:off x="7142085" y="3211115"/>
            <a:ext cx="784741" cy="646331"/>
          </a:xfrm>
          <a:prstGeom prst="rect">
            <a:avLst/>
          </a:prstGeom>
          <a:noFill/>
          <a:effectLst/>
        </p:spPr>
        <p:txBody>
          <a:bodyPr vert="horz" wrap="square" rtlCol="0">
            <a:spAutoFit/>
          </a:bodyPr>
          <a:lstStyle/>
          <a:p>
            <a:r>
              <a: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南宫体简" panose="02010609000101010101" pitchFamily="49" charset="-122"/>
                <a:ea typeface="汉仪南宫体简" panose="02010609000101010101" pitchFamily="49" charset="-122"/>
              </a:rPr>
              <a:t>花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DE5D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307301" y="1429145"/>
            <a:ext cx="1661993" cy="301690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9600" dirty="0">
                <a:solidFill>
                  <a:srgbClr val="DD2F1F"/>
                </a:solidFill>
                <a:latin typeface="汉仪全唐诗繁" panose="00020600040101010101" pitchFamily="18" charset="-122"/>
                <a:ea typeface="汉仪全唐诗繁" panose="00020600040101010101" pitchFamily="18" charset="-122"/>
              </a:rPr>
              <a:t>宫</a:t>
            </a:r>
            <a:r>
              <a:rPr lang="zh-CN" altLang="en-US" sz="6600" dirty="0">
                <a:solidFill>
                  <a:srgbClr val="DD2F1F"/>
                </a:solidFill>
                <a:latin typeface="汉仪全唐诗繁" panose="00020600040101010101" pitchFamily="18" charset="-122"/>
                <a:ea typeface="汉仪全唐诗繁" panose="00020600040101010101" pitchFamily="18" charset="-122"/>
              </a:rPr>
              <a:t>中词</a:t>
            </a:r>
          </a:p>
        </p:txBody>
      </p:sp>
      <p:sp>
        <p:nvSpPr>
          <p:cNvPr id="11" name="TextBox 76"/>
          <p:cNvSpPr txBox="1"/>
          <p:nvPr/>
        </p:nvSpPr>
        <p:spPr>
          <a:xfrm>
            <a:off x="1769332" y="3604437"/>
            <a:ext cx="2985433" cy="2583712"/>
          </a:xfrm>
          <a:prstGeom prst="rect">
            <a:avLst/>
          </a:prstGeom>
          <a:noFill/>
          <a:effectLst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汉仪南宫体简" panose="02010609000101010101" pitchFamily="49" charset="-122"/>
                <a:ea typeface="汉仪南宫体简" panose="02010609000101010101" pitchFamily="49" charset="-122"/>
              </a:rPr>
              <a:t>寂寂花时闭院门，美人相并立琼轩。 </a:t>
            </a:r>
          </a:p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汉仪南宫体简" panose="02010609000101010101" pitchFamily="49" charset="-122"/>
                <a:ea typeface="汉仪南宫体简" panose="02010609000101010101" pitchFamily="49" charset="-122"/>
              </a:rPr>
              <a:t>含情欲说宫中事，鹦鹉前头不敢言。</a:t>
            </a:r>
          </a:p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汉仪南宫体简" panose="02010609000101010101" pitchFamily="49" charset="-122"/>
                <a:ea typeface="汉仪南宫体简" panose="02010609000101010101" pitchFamily="49" charset="-122"/>
              </a:rPr>
              <a:t>韵译百花盛开，宫院却寂寂地紧闭大门；俏丽宫女，相依相并伫立廊下赏春。满怀幽情，都想谈谈宫中忧愁的事，鹦鹉面前，谁也不敢吐露自己苦闷。注释琼轩：对廊台的美称。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500">
        <p15:prstTrans prst="wind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DE5D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75561"/>
            <a:ext cx="12192000" cy="1481327"/>
          </a:xfrm>
          <a:prstGeom prst="rect">
            <a:avLst/>
          </a:prstGeom>
        </p:spPr>
      </p:pic>
      <p:sp>
        <p:nvSpPr>
          <p:cNvPr id="9" name="TextBox 76"/>
          <p:cNvSpPr txBox="1"/>
          <p:nvPr/>
        </p:nvSpPr>
        <p:spPr>
          <a:xfrm>
            <a:off x="5394961" y="230844"/>
            <a:ext cx="1402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DD2F1F"/>
                </a:solidFill>
                <a:latin typeface="汉仪全唐诗繁" panose="00020600040101010101" pitchFamily="18" charset="-122"/>
                <a:ea typeface="汉仪全唐诗繁" panose="00020600040101010101" pitchFamily="18" charset="-122"/>
              </a:rPr>
              <a:t>情缘素材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049914" y="565102"/>
            <a:ext cx="2092171" cy="270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Choose to QingYuan template</a:t>
            </a:r>
          </a:p>
        </p:txBody>
      </p:sp>
      <p:sp>
        <p:nvSpPr>
          <p:cNvPr id="6" name="TextBox 76"/>
          <p:cNvSpPr txBox="1"/>
          <p:nvPr/>
        </p:nvSpPr>
        <p:spPr>
          <a:xfrm>
            <a:off x="2868001" y="2473640"/>
            <a:ext cx="2425279" cy="3024967"/>
          </a:xfrm>
          <a:prstGeom prst="rect">
            <a:avLst/>
          </a:prstGeom>
          <a:noFill/>
          <a:effectLst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汉仪南宫体简" panose="02010609000101010101" pitchFamily="49" charset="-122"/>
                <a:ea typeface="汉仪南宫体简" panose="02010609000101010101" pitchFamily="49" charset="-122"/>
              </a:rPr>
              <a:t>半月无双影，全花有四时。摧藏千里态，掩抑几重悲。促节萦红袖，清音满翠帷。驶弹风响急，缓曲钏声迟。空馀关陇恨，因此代相思。半月无双影，全花有四时。摧藏千里态，掩抑几重悲。促节萦红袖，清音满翠帷。驶弹风响急，缓曲钏声迟。空馀关陇恨，因此代相思。</a:t>
            </a:r>
          </a:p>
        </p:txBody>
      </p:sp>
      <p:sp>
        <p:nvSpPr>
          <p:cNvPr id="7" name="TextBox 76"/>
          <p:cNvSpPr txBox="1"/>
          <p:nvPr/>
        </p:nvSpPr>
        <p:spPr>
          <a:xfrm>
            <a:off x="5379039" y="2473641"/>
            <a:ext cx="677108" cy="1910718"/>
          </a:xfrm>
          <a:prstGeom prst="rect">
            <a:avLst/>
          </a:prstGeom>
          <a:noFill/>
          <a:effectLst/>
        </p:spPr>
        <p:txBody>
          <a:bodyPr vert="eaVert"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汉仪南宫体简" panose="02010609000101010101" pitchFamily="49" charset="-122"/>
                <a:ea typeface="汉仪南宫体简" panose="02010609000101010101" pitchFamily="49" charset="-122"/>
              </a:rPr>
              <a:t>琵琶</a:t>
            </a:r>
          </a:p>
        </p:txBody>
      </p:sp>
      <p:sp>
        <p:nvSpPr>
          <p:cNvPr id="11" name="Freeform 5"/>
          <p:cNvSpPr>
            <a:spLocks noEditPoints="1"/>
          </p:cNvSpPr>
          <p:nvPr/>
        </p:nvSpPr>
        <p:spPr bwMode="auto">
          <a:xfrm>
            <a:off x="1474237" y="1894115"/>
            <a:ext cx="9243525" cy="3928188"/>
          </a:xfrm>
          <a:custGeom>
            <a:avLst/>
            <a:gdLst>
              <a:gd name="T0" fmla="*/ 113 w 1255"/>
              <a:gd name="T1" fmla="*/ 483 h 532"/>
              <a:gd name="T2" fmla="*/ 67 w 1255"/>
              <a:gd name="T3" fmla="*/ 447 h 532"/>
              <a:gd name="T4" fmla="*/ 31 w 1255"/>
              <a:gd name="T5" fmla="*/ 393 h 532"/>
              <a:gd name="T6" fmla="*/ 39 w 1255"/>
              <a:gd name="T7" fmla="*/ 136 h 532"/>
              <a:gd name="T8" fmla="*/ 90 w 1255"/>
              <a:gd name="T9" fmla="*/ 74 h 532"/>
              <a:gd name="T10" fmla="*/ 148 w 1255"/>
              <a:gd name="T11" fmla="*/ 50 h 532"/>
              <a:gd name="T12" fmla="*/ 127 w 1255"/>
              <a:gd name="T13" fmla="*/ 26 h 532"/>
              <a:gd name="T14" fmla="*/ 71 w 1255"/>
              <a:gd name="T15" fmla="*/ 51 h 532"/>
              <a:gd name="T16" fmla="*/ 52 w 1255"/>
              <a:gd name="T17" fmla="*/ 60 h 532"/>
              <a:gd name="T18" fmla="*/ 22 w 1255"/>
              <a:gd name="T19" fmla="*/ 27 h 532"/>
              <a:gd name="T20" fmla="*/ 24 w 1255"/>
              <a:gd name="T21" fmla="*/ 79 h 532"/>
              <a:gd name="T22" fmla="*/ 31 w 1255"/>
              <a:gd name="T23" fmla="*/ 126 h 532"/>
              <a:gd name="T24" fmla="*/ 16 w 1255"/>
              <a:gd name="T25" fmla="*/ 257 h 532"/>
              <a:gd name="T26" fmla="*/ 24 w 1255"/>
              <a:gd name="T27" fmla="*/ 410 h 532"/>
              <a:gd name="T28" fmla="*/ 24 w 1255"/>
              <a:gd name="T29" fmla="*/ 460 h 532"/>
              <a:gd name="T30" fmla="*/ 39 w 1255"/>
              <a:gd name="T31" fmla="*/ 513 h 532"/>
              <a:gd name="T32" fmla="*/ 47 w 1255"/>
              <a:gd name="T33" fmla="*/ 480 h 532"/>
              <a:gd name="T34" fmla="*/ 70 w 1255"/>
              <a:gd name="T35" fmla="*/ 497 h 532"/>
              <a:gd name="T36" fmla="*/ 123 w 1255"/>
              <a:gd name="T37" fmla="*/ 519 h 532"/>
              <a:gd name="T38" fmla="*/ 626 w 1255"/>
              <a:gd name="T39" fmla="*/ 513 h 532"/>
              <a:gd name="T40" fmla="*/ 653 w 1255"/>
              <a:gd name="T41" fmla="*/ 506 h 532"/>
              <a:gd name="T42" fmla="*/ 647 w 1255"/>
              <a:gd name="T43" fmla="*/ 521 h 532"/>
              <a:gd name="T44" fmla="*/ 73 w 1255"/>
              <a:gd name="T45" fmla="*/ 466 h 532"/>
              <a:gd name="T46" fmla="*/ 80 w 1255"/>
              <a:gd name="T47" fmla="*/ 489 h 532"/>
              <a:gd name="T48" fmla="*/ 1183 w 1255"/>
              <a:gd name="T49" fmla="*/ 515 h 532"/>
              <a:gd name="T50" fmla="*/ 1225 w 1255"/>
              <a:gd name="T51" fmla="*/ 413 h 532"/>
              <a:gd name="T52" fmla="*/ 1238 w 1255"/>
              <a:gd name="T53" fmla="*/ 134 h 532"/>
              <a:gd name="T54" fmla="*/ 1212 w 1255"/>
              <a:gd name="T55" fmla="*/ 111 h 532"/>
              <a:gd name="T56" fmla="*/ 1223 w 1255"/>
              <a:gd name="T57" fmla="*/ 78 h 532"/>
              <a:gd name="T58" fmla="*/ 1222 w 1255"/>
              <a:gd name="T59" fmla="*/ 50 h 532"/>
              <a:gd name="T60" fmla="*/ 1210 w 1255"/>
              <a:gd name="T61" fmla="*/ 67 h 532"/>
              <a:gd name="T62" fmla="*/ 1190 w 1255"/>
              <a:gd name="T63" fmla="*/ 73 h 532"/>
              <a:gd name="T64" fmla="*/ 1143 w 1255"/>
              <a:gd name="T65" fmla="*/ 22 h 532"/>
              <a:gd name="T66" fmla="*/ 1117 w 1255"/>
              <a:gd name="T67" fmla="*/ 35 h 532"/>
              <a:gd name="T68" fmla="*/ 1157 w 1255"/>
              <a:gd name="T69" fmla="*/ 86 h 532"/>
              <a:gd name="T70" fmla="*/ 1210 w 1255"/>
              <a:gd name="T71" fmla="*/ 142 h 532"/>
              <a:gd name="T72" fmla="*/ 1210 w 1255"/>
              <a:gd name="T73" fmla="*/ 389 h 532"/>
              <a:gd name="T74" fmla="*/ 1157 w 1255"/>
              <a:gd name="T75" fmla="*/ 445 h 532"/>
              <a:gd name="T76" fmla="*/ 1117 w 1255"/>
              <a:gd name="T77" fmla="*/ 496 h 532"/>
              <a:gd name="T78" fmla="*/ 1143 w 1255"/>
              <a:gd name="T79" fmla="*/ 509 h 532"/>
              <a:gd name="T80" fmla="*/ 1190 w 1255"/>
              <a:gd name="T81" fmla="*/ 458 h 532"/>
              <a:gd name="T82" fmla="*/ 1210 w 1255"/>
              <a:gd name="T83" fmla="*/ 464 h 532"/>
              <a:gd name="T84" fmla="*/ 1222 w 1255"/>
              <a:gd name="T85" fmla="*/ 481 h 532"/>
              <a:gd name="T86" fmla="*/ 1223 w 1255"/>
              <a:gd name="T87" fmla="*/ 454 h 532"/>
              <a:gd name="T88" fmla="*/ 1212 w 1255"/>
              <a:gd name="T89" fmla="*/ 420 h 532"/>
              <a:gd name="T90" fmla="*/ 1177 w 1255"/>
              <a:gd name="T91" fmla="*/ 485 h 532"/>
              <a:gd name="T92" fmla="*/ 607 w 1255"/>
              <a:gd name="T93" fmla="*/ 514 h 532"/>
              <a:gd name="T94" fmla="*/ 156 w 1255"/>
              <a:gd name="T95" fmla="*/ 501 h 532"/>
              <a:gd name="T96" fmla="*/ 77 w 1255"/>
              <a:gd name="T97" fmla="*/ 509 h 532"/>
              <a:gd name="T98" fmla="*/ 652 w 1255"/>
              <a:gd name="T99" fmla="*/ 35 h 532"/>
              <a:gd name="T100" fmla="*/ 1106 w 1255"/>
              <a:gd name="T101" fmla="*/ 17 h 532"/>
              <a:gd name="T102" fmla="*/ 1178 w 1255"/>
              <a:gd name="T103" fmla="*/ 50 h 532"/>
              <a:gd name="T104" fmla="*/ 1177 w 1255"/>
              <a:gd name="T105" fmla="*/ 22 h 532"/>
              <a:gd name="T106" fmla="*/ 1173 w 1255"/>
              <a:gd name="T107" fmla="*/ 42 h 532"/>
              <a:gd name="T108" fmla="*/ 634 w 1255"/>
              <a:gd name="T109" fmla="*/ 26 h 532"/>
              <a:gd name="T110" fmla="*/ 81 w 1255"/>
              <a:gd name="T111" fmla="*/ 54 h 532"/>
              <a:gd name="T112" fmla="*/ 77 w 1255"/>
              <a:gd name="T113" fmla="*/ 45 h 532"/>
              <a:gd name="T114" fmla="*/ 156 w 1255"/>
              <a:gd name="T115" fmla="*/ 30 h 532"/>
              <a:gd name="T116" fmla="*/ 607 w 1255"/>
              <a:gd name="T117" fmla="*/ 17 h 532"/>
              <a:gd name="T118" fmla="*/ 156 w 1255"/>
              <a:gd name="T119" fmla="*/ 30 h 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255" h="532">
                <a:moveTo>
                  <a:pt x="127" y="501"/>
                </a:moveTo>
                <a:cubicBezTo>
                  <a:pt x="145" y="508"/>
                  <a:pt x="161" y="499"/>
                  <a:pt x="158" y="482"/>
                </a:cubicBezTo>
                <a:cubicBezTo>
                  <a:pt x="155" y="468"/>
                  <a:pt x="140" y="467"/>
                  <a:pt x="134" y="471"/>
                </a:cubicBezTo>
                <a:cubicBezTo>
                  <a:pt x="127" y="475"/>
                  <a:pt x="129" y="487"/>
                  <a:pt x="136" y="488"/>
                </a:cubicBezTo>
                <a:cubicBezTo>
                  <a:pt x="147" y="489"/>
                  <a:pt x="148" y="481"/>
                  <a:pt x="148" y="481"/>
                </a:cubicBezTo>
                <a:cubicBezTo>
                  <a:pt x="148" y="481"/>
                  <a:pt x="151" y="495"/>
                  <a:pt x="137" y="496"/>
                </a:cubicBezTo>
                <a:cubicBezTo>
                  <a:pt x="123" y="497"/>
                  <a:pt x="113" y="483"/>
                  <a:pt x="113" y="483"/>
                </a:cubicBezTo>
                <a:cubicBezTo>
                  <a:pt x="114" y="471"/>
                  <a:pt x="112" y="468"/>
                  <a:pt x="112" y="468"/>
                </a:cubicBezTo>
                <a:cubicBezTo>
                  <a:pt x="112" y="473"/>
                  <a:pt x="108" y="475"/>
                  <a:pt x="104" y="475"/>
                </a:cubicBezTo>
                <a:cubicBezTo>
                  <a:pt x="98" y="474"/>
                  <a:pt x="100" y="470"/>
                  <a:pt x="100" y="470"/>
                </a:cubicBezTo>
                <a:cubicBezTo>
                  <a:pt x="109" y="468"/>
                  <a:pt x="108" y="456"/>
                  <a:pt x="108" y="456"/>
                </a:cubicBezTo>
                <a:cubicBezTo>
                  <a:pt x="96" y="464"/>
                  <a:pt x="90" y="457"/>
                  <a:pt x="90" y="457"/>
                </a:cubicBezTo>
                <a:cubicBezTo>
                  <a:pt x="99" y="454"/>
                  <a:pt x="97" y="445"/>
                  <a:pt x="97" y="445"/>
                </a:cubicBezTo>
                <a:cubicBezTo>
                  <a:pt x="82" y="455"/>
                  <a:pt x="67" y="447"/>
                  <a:pt x="67" y="447"/>
                </a:cubicBezTo>
                <a:cubicBezTo>
                  <a:pt x="67" y="447"/>
                  <a:pt x="74" y="441"/>
                  <a:pt x="74" y="432"/>
                </a:cubicBezTo>
                <a:cubicBezTo>
                  <a:pt x="72" y="419"/>
                  <a:pt x="62" y="422"/>
                  <a:pt x="62" y="422"/>
                </a:cubicBezTo>
                <a:cubicBezTo>
                  <a:pt x="62" y="422"/>
                  <a:pt x="62" y="427"/>
                  <a:pt x="61" y="432"/>
                </a:cubicBezTo>
                <a:cubicBezTo>
                  <a:pt x="58" y="443"/>
                  <a:pt x="45" y="439"/>
                  <a:pt x="45" y="439"/>
                </a:cubicBezTo>
                <a:cubicBezTo>
                  <a:pt x="58" y="413"/>
                  <a:pt x="39" y="395"/>
                  <a:pt x="39" y="395"/>
                </a:cubicBezTo>
                <a:cubicBezTo>
                  <a:pt x="45" y="389"/>
                  <a:pt x="45" y="389"/>
                  <a:pt x="45" y="389"/>
                </a:cubicBezTo>
                <a:cubicBezTo>
                  <a:pt x="34" y="385"/>
                  <a:pt x="31" y="393"/>
                  <a:pt x="31" y="393"/>
                </a:cubicBezTo>
                <a:cubicBezTo>
                  <a:pt x="26" y="393"/>
                  <a:pt x="26" y="393"/>
                  <a:pt x="26" y="393"/>
                </a:cubicBezTo>
                <a:cubicBezTo>
                  <a:pt x="26" y="275"/>
                  <a:pt x="26" y="275"/>
                  <a:pt x="26" y="275"/>
                </a:cubicBezTo>
                <a:cubicBezTo>
                  <a:pt x="26" y="257"/>
                  <a:pt x="26" y="257"/>
                  <a:pt x="26" y="257"/>
                </a:cubicBezTo>
                <a:cubicBezTo>
                  <a:pt x="26" y="138"/>
                  <a:pt x="26" y="138"/>
                  <a:pt x="26" y="138"/>
                </a:cubicBezTo>
                <a:cubicBezTo>
                  <a:pt x="31" y="138"/>
                  <a:pt x="31" y="138"/>
                  <a:pt x="31" y="138"/>
                </a:cubicBezTo>
                <a:cubicBezTo>
                  <a:pt x="31" y="138"/>
                  <a:pt x="34" y="146"/>
                  <a:pt x="45" y="142"/>
                </a:cubicBezTo>
                <a:cubicBezTo>
                  <a:pt x="39" y="136"/>
                  <a:pt x="39" y="136"/>
                  <a:pt x="39" y="136"/>
                </a:cubicBezTo>
                <a:cubicBezTo>
                  <a:pt x="39" y="136"/>
                  <a:pt x="58" y="118"/>
                  <a:pt x="45" y="91"/>
                </a:cubicBezTo>
                <a:cubicBezTo>
                  <a:pt x="45" y="91"/>
                  <a:pt x="58" y="88"/>
                  <a:pt x="61" y="99"/>
                </a:cubicBezTo>
                <a:cubicBezTo>
                  <a:pt x="62" y="104"/>
                  <a:pt x="62" y="109"/>
                  <a:pt x="62" y="109"/>
                </a:cubicBezTo>
                <a:cubicBezTo>
                  <a:pt x="62" y="109"/>
                  <a:pt x="72" y="112"/>
                  <a:pt x="74" y="99"/>
                </a:cubicBezTo>
                <a:cubicBezTo>
                  <a:pt x="74" y="90"/>
                  <a:pt x="67" y="84"/>
                  <a:pt x="67" y="84"/>
                </a:cubicBezTo>
                <a:cubicBezTo>
                  <a:pt x="67" y="84"/>
                  <a:pt x="82" y="76"/>
                  <a:pt x="97" y="86"/>
                </a:cubicBezTo>
                <a:cubicBezTo>
                  <a:pt x="97" y="86"/>
                  <a:pt x="99" y="77"/>
                  <a:pt x="90" y="74"/>
                </a:cubicBezTo>
                <a:cubicBezTo>
                  <a:pt x="90" y="74"/>
                  <a:pt x="96" y="67"/>
                  <a:pt x="108" y="75"/>
                </a:cubicBezTo>
                <a:cubicBezTo>
                  <a:pt x="108" y="75"/>
                  <a:pt x="109" y="63"/>
                  <a:pt x="100" y="60"/>
                </a:cubicBezTo>
                <a:cubicBezTo>
                  <a:pt x="100" y="60"/>
                  <a:pt x="98" y="57"/>
                  <a:pt x="104" y="56"/>
                </a:cubicBezTo>
                <a:cubicBezTo>
                  <a:pt x="108" y="56"/>
                  <a:pt x="112" y="58"/>
                  <a:pt x="112" y="63"/>
                </a:cubicBezTo>
                <a:cubicBezTo>
                  <a:pt x="112" y="63"/>
                  <a:pt x="114" y="60"/>
                  <a:pt x="113" y="48"/>
                </a:cubicBezTo>
                <a:cubicBezTo>
                  <a:pt x="113" y="48"/>
                  <a:pt x="123" y="33"/>
                  <a:pt x="137" y="35"/>
                </a:cubicBezTo>
                <a:cubicBezTo>
                  <a:pt x="151" y="36"/>
                  <a:pt x="148" y="50"/>
                  <a:pt x="148" y="50"/>
                </a:cubicBezTo>
                <a:cubicBezTo>
                  <a:pt x="148" y="50"/>
                  <a:pt x="147" y="42"/>
                  <a:pt x="136" y="43"/>
                </a:cubicBezTo>
                <a:cubicBezTo>
                  <a:pt x="129" y="45"/>
                  <a:pt x="127" y="56"/>
                  <a:pt x="134" y="60"/>
                </a:cubicBezTo>
                <a:cubicBezTo>
                  <a:pt x="140" y="64"/>
                  <a:pt x="155" y="63"/>
                  <a:pt x="158" y="49"/>
                </a:cubicBezTo>
                <a:cubicBezTo>
                  <a:pt x="161" y="32"/>
                  <a:pt x="145" y="23"/>
                  <a:pt x="127" y="30"/>
                </a:cubicBezTo>
                <a:cubicBezTo>
                  <a:pt x="111" y="36"/>
                  <a:pt x="105" y="44"/>
                  <a:pt x="105" y="44"/>
                </a:cubicBezTo>
                <a:cubicBezTo>
                  <a:pt x="105" y="44"/>
                  <a:pt x="100" y="28"/>
                  <a:pt x="111" y="22"/>
                </a:cubicBezTo>
                <a:cubicBezTo>
                  <a:pt x="111" y="22"/>
                  <a:pt x="118" y="35"/>
                  <a:pt x="127" y="26"/>
                </a:cubicBezTo>
                <a:cubicBezTo>
                  <a:pt x="131" y="16"/>
                  <a:pt x="123" y="12"/>
                  <a:pt x="123" y="12"/>
                </a:cubicBezTo>
                <a:cubicBezTo>
                  <a:pt x="123" y="12"/>
                  <a:pt x="104" y="1"/>
                  <a:pt x="97" y="26"/>
                </a:cubicBezTo>
                <a:cubicBezTo>
                  <a:pt x="97" y="26"/>
                  <a:pt x="95" y="33"/>
                  <a:pt x="95" y="35"/>
                </a:cubicBezTo>
                <a:cubicBezTo>
                  <a:pt x="95" y="35"/>
                  <a:pt x="89" y="31"/>
                  <a:pt x="85" y="32"/>
                </a:cubicBezTo>
                <a:cubicBezTo>
                  <a:pt x="85" y="32"/>
                  <a:pt x="88" y="53"/>
                  <a:pt x="81" y="63"/>
                </a:cubicBezTo>
                <a:cubicBezTo>
                  <a:pt x="74" y="72"/>
                  <a:pt x="68" y="75"/>
                  <a:pt x="65" y="73"/>
                </a:cubicBezTo>
                <a:cubicBezTo>
                  <a:pt x="65" y="73"/>
                  <a:pt x="70" y="63"/>
                  <a:pt x="71" y="51"/>
                </a:cubicBezTo>
                <a:cubicBezTo>
                  <a:pt x="72" y="42"/>
                  <a:pt x="70" y="34"/>
                  <a:pt x="70" y="34"/>
                </a:cubicBezTo>
                <a:cubicBezTo>
                  <a:pt x="70" y="34"/>
                  <a:pt x="66" y="22"/>
                  <a:pt x="52" y="13"/>
                </a:cubicBezTo>
                <a:cubicBezTo>
                  <a:pt x="44" y="8"/>
                  <a:pt x="33" y="10"/>
                  <a:pt x="33" y="10"/>
                </a:cubicBezTo>
                <a:cubicBezTo>
                  <a:pt x="33" y="10"/>
                  <a:pt x="10" y="10"/>
                  <a:pt x="10" y="34"/>
                </a:cubicBezTo>
                <a:cubicBezTo>
                  <a:pt x="11" y="56"/>
                  <a:pt x="31" y="58"/>
                  <a:pt x="31" y="58"/>
                </a:cubicBezTo>
                <a:cubicBezTo>
                  <a:pt x="31" y="58"/>
                  <a:pt x="43" y="57"/>
                  <a:pt x="44" y="67"/>
                </a:cubicBezTo>
                <a:cubicBezTo>
                  <a:pt x="44" y="67"/>
                  <a:pt x="52" y="67"/>
                  <a:pt x="52" y="60"/>
                </a:cubicBezTo>
                <a:cubicBezTo>
                  <a:pt x="52" y="53"/>
                  <a:pt x="47" y="52"/>
                  <a:pt x="47" y="52"/>
                </a:cubicBezTo>
                <a:cubicBezTo>
                  <a:pt x="47" y="52"/>
                  <a:pt x="53" y="42"/>
                  <a:pt x="50" y="32"/>
                </a:cubicBezTo>
                <a:cubicBezTo>
                  <a:pt x="46" y="24"/>
                  <a:pt x="31" y="23"/>
                  <a:pt x="27" y="30"/>
                </a:cubicBezTo>
                <a:cubicBezTo>
                  <a:pt x="24" y="37"/>
                  <a:pt x="28" y="44"/>
                  <a:pt x="32" y="44"/>
                </a:cubicBezTo>
                <a:cubicBezTo>
                  <a:pt x="36" y="44"/>
                  <a:pt x="38" y="42"/>
                  <a:pt x="38" y="40"/>
                </a:cubicBezTo>
                <a:cubicBezTo>
                  <a:pt x="38" y="40"/>
                  <a:pt x="43" y="48"/>
                  <a:pt x="32" y="50"/>
                </a:cubicBezTo>
                <a:cubicBezTo>
                  <a:pt x="21" y="52"/>
                  <a:pt x="17" y="36"/>
                  <a:pt x="22" y="27"/>
                </a:cubicBezTo>
                <a:cubicBezTo>
                  <a:pt x="22" y="27"/>
                  <a:pt x="27" y="17"/>
                  <a:pt x="39" y="18"/>
                </a:cubicBezTo>
                <a:cubicBezTo>
                  <a:pt x="50" y="18"/>
                  <a:pt x="63" y="29"/>
                  <a:pt x="61" y="43"/>
                </a:cubicBezTo>
                <a:cubicBezTo>
                  <a:pt x="61" y="43"/>
                  <a:pt x="55" y="42"/>
                  <a:pt x="53" y="46"/>
                </a:cubicBezTo>
                <a:cubicBezTo>
                  <a:pt x="53" y="46"/>
                  <a:pt x="67" y="76"/>
                  <a:pt x="41" y="77"/>
                </a:cubicBezTo>
                <a:cubicBezTo>
                  <a:pt x="41" y="70"/>
                  <a:pt x="41" y="70"/>
                  <a:pt x="41" y="70"/>
                </a:cubicBezTo>
                <a:cubicBezTo>
                  <a:pt x="41" y="70"/>
                  <a:pt x="35" y="68"/>
                  <a:pt x="30" y="78"/>
                </a:cubicBezTo>
                <a:cubicBezTo>
                  <a:pt x="30" y="78"/>
                  <a:pt x="29" y="81"/>
                  <a:pt x="24" y="79"/>
                </a:cubicBezTo>
                <a:cubicBezTo>
                  <a:pt x="19" y="78"/>
                  <a:pt x="19" y="71"/>
                  <a:pt x="24" y="71"/>
                </a:cubicBezTo>
                <a:cubicBezTo>
                  <a:pt x="24" y="71"/>
                  <a:pt x="28" y="71"/>
                  <a:pt x="29" y="72"/>
                </a:cubicBezTo>
                <a:cubicBezTo>
                  <a:pt x="29" y="72"/>
                  <a:pt x="29" y="62"/>
                  <a:pt x="17" y="62"/>
                </a:cubicBezTo>
                <a:cubicBezTo>
                  <a:pt x="6" y="62"/>
                  <a:pt x="8" y="73"/>
                  <a:pt x="9" y="76"/>
                </a:cubicBezTo>
                <a:cubicBezTo>
                  <a:pt x="11" y="78"/>
                  <a:pt x="19" y="85"/>
                  <a:pt x="25" y="87"/>
                </a:cubicBezTo>
                <a:cubicBezTo>
                  <a:pt x="31" y="89"/>
                  <a:pt x="42" y="96"/>
                  <a:pt x="42" y="111"/>
                </a:cubicBezTo>
                <a:cubicBezTo>
                  <a:pt x="43" y="127"/>
                  <a:pt x="31" y="126"/>
                  <a:pt x="31" y="126"/>
                </a:cubicBezTo>
                <a:cubicBezTo>
                  <a:pt x="31" y="126"/>
                  <a:pt x="26" y="126"/>
                  <a:pt x="24" y="121"/>
                </a:cubicBezTo>
                <a:cubicBezTo>
                  <a:pt x="24" y="121"/>
                  <a:pt x="24" y="119"/>
                  <a:pt x="29" y="119"/>
                </a:cubicBezTo>
                <a:cubicBezTo>
                  <a:pt x="29" y="119"/>
                  <a:pt x="26" y="105"/>
                  <a:pt x="12" y="111"/>
                </a:cubicBezTo>
                <a:cubicBezTo>
                  <a:pt x="0" y="119"/>
                  <a:pt x="8" y="132"/>
                  <a:pt x="8" y="132"/>
                </a:cubicBezTo>
                <a:cubicBezTo>
                  <a:pt x="8" y="132"/>
                  <a:pt x="11" y="136"/>
                  <a:pt x="13" y="137"/>
                </a:cubicBezTo>
                <a:cubicBezTo>
                  <a:pt x="13" y="137"/>
                  <a:pt x="14" y="134"/>
                  <a:pt x="16" y="134"/>
                </a:cubicBezTo>
                <a:cubicBezTo>
                  <a:pt x="16" y="257"/>
                  <a:pt x="16" y="257"/>
                  <a:pt x="16" y="257"/>
                </a:cubicBezTo>
                <a:cubicBezTo>
                  <a:pt x="16" y="275"/>
                  <a:pt x="16" y="275"/>
                  <a:pt x="16" y="275"/>
                </a:cubicBezTo>
                <a:cubicBezTo>
                  <a:pt x="16" y="397"/>
                  <a:pt x="16" y="397"/>
                  <a:pt x="16" y="397"/>
                </a:cubicBezTo>
                <a:cubicBezTo>
                  <a:pt x="14" y="397"/>
                  <a:pt x="13" y="394"/>
                  <a:pt x="13" y="394"/>
                </a:cubicBezTo>
                <a:cubicBezTo>
                  <a:pt x="11" y="395"/>
                  <a:pt x="8" y="399"/>
                  <a:pt x="8" y="399"/>
                </a:cubicBezTo>
                <a:cubicBezTo>
                  <a:pt x="8" y="399"/>
                  <a:pt x="0" y="412"/>
                  <a:pt x="12" y="420"/>
                </a:cubicBezTo>
                <a:cubicBezTo>
                  <a:pt x="26" y="426"/>
                  <a:pt x="29" y="413"/>
                  <a:pt x="29" y="413"/>
                </a:cubicBezTo>
                <a:cubicBezTo>
                  <a:pt x="24" y="413"/>
                  <a:pt x="24" y="410"/>
                  <a:pt x="24" y="410"/>
                </a:cubicBezTo>
                <a:cubicBezTo>
                  <a:pt x="26" y="405"/>
                  <a:pt x="31" y="405"/>
                  <a:pt x="31" y="405"/>
                </a:cubicBezTo>
                <a:cubicBezTo>
                  <a:pt x="31" y="405"/>
                  <a:pt x="43" y="404"/>
                  <a:pt x="42" y="420"/>
                </a:cubicBezTo>
                <a:cubicBezTo>
                  <a:pt x="42" y="435"/>
                  <a:pt x="31" y="442"/>
                  <a:pt x="25" y="444"/>
                </a:cubicBezTo>
                <a:cubicBezTo>
                  <a:pt x="19" y="446"/>
                  <a:pt x="11" y="453"/>
                  <a:pt x="9" y="455"/>
                </a:cubicBezTo>
                <a:cubicBezTo>
                  <a:pt x="8" y="458"/>
                  <a:pt x="6" y="469"/>
                  <a:pt x="17" y="469"/>
                </a:cubicBezTo>
                <a:cubicBezTo>
                  <a:pt x="29" y="470"/>
                  <a:pt x="29" y="459"/>
                  <a:pt x="29" y="459"/>
                </a:cubicBezTo>
                <a:cubicBezTo>
                  <a:pt x="28" y="460"/>
                  <a:pt x="24" y="460"/>
                  <a:pt x="24" y="460"/>
                </a:cubicBezTo>
                <a:cubicBezTo>
                  <a:pt x="19" y="460"/>
                  <a:pt x="19" y="454"/>
                  <a:pt x="24" y="451"/>
                </a:cubicBezTo>
                <a:cubicBezTo>
                  <a:pt x="29" y="450"/>
                  <a:pt x="30" y="454"/>
                  <a:pt x="30" y="454"/>
                </a:cubicBezTo>
                <a:cubicBezTo>
                  <a:pt x="35" y="463"/>
                  <a:pt x="41" y="461"/>
                  <a:pt x="41" y="461"/>
                </a:cubicBezTo>
                <a:cubicBezTo>
                  <a:pt x="41" y="454"/>
                  <a:pt x="41" y="454"/>
                  <a:pt x="41" y="454"/>
                </a:cubicBezTo>
                <a:cubicBezTo>
                  <a:pt x="67" y="455"/>
                  <a:pt x="53" y="485"/>
                  <a:pt x="53" y="485"/>
                </a:cubicBezTo>
                <a:cubicBezTo>
                  <a:pt x="55" y="489"/>
                  <a:pt x="61" y="488"/>
                  <a:pt x="61" y="488"/>
                </a:cubicBezTo>
                <a:cubicBezTo>
                  <a:pt x="63" y="502"/>
                  <a:pt x="50" y="513"/>
                  <a:pt x="39" y="513"/>
                </a:cubicBezTo>
                <a:cubicBezTo>
                  <a:pt x="27" y="514"/>
                  <a:pt x="22" y="504"/>
                  <a:pt x="22" y="504"/>
                </a:cubicBezTo>
                <a:cubicBezTo>
                  <a:pt x="17" y="495"/>
                  <a:pt x="21" y="479"/>
                  <a:pt x="32" y="481"/>
                </a:cubicBezTo>
                <a:cubicBezTo>
                  <a:pt x="43" y="483"/>
                  <a:pt x="38" y="491"/>
                  <a:pt x="38" y="491"/>
                </a:cubicBezTo>
                <a:cubicBezTo>
                  <a:pt x="38" y="490"/>
                  <a:pt x="36" y="487"/>
                  <a:pt x="32" y="487"/>
                </a:cubicBezTo>
                <a:cubicBezTo>
                  <a:pt x="28" y="487"/>
                  <a:pt x="24" y="494"/>
                  <a:pt x="27" y="501"/>
                </a:cubicBezTo>
                <a:cubicBezTo>
                  <a:pt x="31" y="508"/>
                  <a:pt x="46" y="507"/>
                  <a:pt x="50" y="498"/>
                </a:cubicBezTo>
                <a:cubicBezTo>
                  <a:pt x="53" y="490"/>
                  <a:pt x="47" y="480"/>
                  <a:pt x="47" y="480"/>
                </a:cubicBezTo>
                <a:cubicBezTo>
                  <a:pt x="47" y="480"/>
                  <a:pt x="52" y="478"/>
                  <a:pt x="52" y="471"/>
                </a:cubicBezTo>
                <a:cubicBezTo>
                  <a:pt x="52" y="464"/>
                  <a:pt x="44" y="464"/>
                  <a:pt x="44" y="464"/>
                </a:cubicBezTo>
                <a:cubicBezTo>
                  <a:pt x="43" y="474"/>
                  <a:pt x="31" y="473"/>
                  <a:pt x="31" y="473"/>
                </a:cubicBezTo>
                <a:cubicBezTo>
                  <a:pt x="31" y="473"/>
                  <a:pt x="11" y="475"/>
                  <a:pt x="10" y="497"/>
                </a:cubicBezTo>
                <a:cubicBezTo>
                  <a:pt x="10" y="521"/>
                  <a:pt x="33" y="521"/>
                  <a:pt x="33" y="521"/>
                </a:cubicBezTo>
                <a:cubicBezTo>
                  <a:pt x="33" y="521"/>
                  <a:pt x="44" y="523"/>
                  <a:pt x="52" y="517"/>
                </a:cubicBezTo>
                <a:cubicBezTo>
                  <a:pt x="66" y="510"/>
                  <a:pt x="70" y="497"/>
                  <a:pt x="70" y="497"/>
                </a:cubicBezTo>
                <a:cubicBezTo>
                  <a:pt x="70" y="497"/>
                  <a:pt x="72" y="489"/>
                  <a:pt x="71" y="481"/>
                </a:cubicBezTo>
                <a:cubicBezTo>
                  <a:pt x="70" y="468"/>
                  <a:pt x="65" y="458"/>
                  <a:pt x="65" y="458"/>
                </a:cubicBezTo>
                <a:cubicBezTo>
                  <a:pt x="68" y="456"/>
                  <a:pt x="74" y="459"/>
                  <a:pt x="81" y="468"/>
                </a:cubicBezTo>
                <a:cubicBezTo>
                  <a:pt x="88" y="478"/>
                  <a:pt x="85" y="499"/>
                  <a:pt x="85" y="499"/>
                </a:cubicBezTo>
                <a:cubicBezTo>
                  <a:pt x="89" y="500"/>
                  <a:pt x="95" y="496"/>
                  <a:pt x="95" y="496"/>
                </a:cubicBezTo>
                <a:cubicBezTo>
                  <a:pt x="95" y="497"/>
                  <a:pt x="97" y="505"/>
                  <a:pt x="97" y="505"/>
                </a:cubicBezTo>
                <a:cubicBezTo>
                  <a:pt x="104" y="530"/>
                  <a:pt x="123" y="519"/>
                  <a:pt x="123" y="519"/>
                </a:cubicBezTo>
                <a:cubicBezTo>
                  <a:pt x="123" y="519"/>
                  <a:pt x="131" y="515"/>
                  <a:pt x="127" y="505"/>
                </a:cubicBezTo>
                <a:cubicBezTo>
                  <a:pt x="118" y="495"/>
                  <a:pt x="111" y="509"/>
                  <a:pt x="111" y="509"/>
                </a:cubicBezTo>
                <a:cubicBezTo>
                  <a:pt x="100" y="502"/>
                  <a:pt x="105" y="487"/>
                  <a:pt x="105" y="487"/>
                </a:cubicBezTo>
                <a:cubicBezTo>
                  <a:pt x="105" y="487"/>
                  <a:pt x="111" y="495"/>
                  <a:pt x="127" y="501"/>
                </a:cubicBezTo>
                <a:close/>
                <a:moveTo>
                  <a:pt x="626" y="498"/>
                </a:moveTo>
                <a:cubicBezTo>
                  <a:pt x="622" y="498"/>
                  <a:pt x="618" y="501"/>
                  <a:pt x="618" y="506"/>
                </a:cubicBezTo>
                <a:cubicBezTo>
                  <a:pt x="618" y="510"/>
                  <a:pt x="622" y="513"/>
                  <a:pt x="626" y="513"/>
                </a:cubicBezTo>
                <a:cubicBezTo>
                  <a:pt x="630" y="513"/>
                  <a:pt x="634" y="510"/>
                  <a:pt x="634" y="506"/>
                </a:cubicBezTo>
                <a:cubicBezTo>
                  <a:pt x="634" y="501"/>
                  <a:pt x="630" y="498"/>
                  <a:pt x="626" y="498"/>
                </a:cubicBezTo>
                <a:close/>
                <a:moveTo>
                  <a:pt x="1098" y="501"/>
                </a:moveTo>
                <a:cubicBezTo>
                  <a:pt x="1090" y="502"/>
                  <a:pt x="1092" y="512"/>
                  <a:pt x="1092" y="512"/>
                </a:cubicBezTo>
                <a:cubicBezTo>
                  <a:pt x="651" y="513"/>
                  <a:pt x="651" y="513"/>
                  <a:pt x="651" y="513"/>
                </a:cubicBezTo>
                <a:cubicBezTo>
                  <a:pt x="651" y="513"/>
                  <a:pt x="649" y="511"/>
                  <a:pt x="650" y="508"/>
                </a:cubicBezTo>
                <a:cubicBezTo>
                  <a:pt x="651" y="504"/>
                  <a:pt x="653" y="506"/>
                  <a:pt x="653" y="506"/>
                </a:cubicBezTo>
                <a:cubicBezTo>
                  <a:pt x="653" y="506"/>
                  <a:pt x="660" y="511"/>
                  <a:pt x="663" y="504"/>
                </a:cubicBezTo>
                <a:cubicBezTo>
                  <a:pt x="665" y="497"/>
                  <a:pt x="658" y="494"/>
                  <a:pt x="652" y="496"/>
                </a:cubicBezTo>
                <a:cubicBezTo>
                  <a:pt x="645" y="501"/>
                  <a:pt x="647" y="514"/>
                  <a:pt x="647" y="514"/>
                </a:cubicBezTo>
                <a:cubicBezTo>
                  <a:pt x="647" y="514"/>
                  <a:pt x="641" y="514"/>
                  <a:pt x="639" y="515"/>
                </a:cubicBezTo>
                <a:cubicBezTo>
                  <a:pt x="634" y="517"/>
                  <a:pt x="632" y="525"/>
                  <a:pt x="638" y="529"/>
                </a:cubicBezTo>
                <a:cubicBezTo>
                  <a:pt x="646" y="532"/>
                  <a:pt x="650" y="526"/>
                  <a:pt x="649" y="524"/>
                </a:cubicBezTo>
                <a:cubicBezTo>
                  <a:pt x="647" y="522"/>
                  <a:pt x="647" y="521"/>
                  <a:pt x="647" y="521"/>
                </a:cubicBezTo>
                <a:cubicBezTo>
                  <a:pt x="1097" y="521"/>
                  <a:pt x="1097" y="521"/>
                  <a:pt x="1097" y="521"/>
                </a:cubicBezTo>
                <a:cubicBezTo>
                  <a:pt x="1099" y="521"/>
                  <a:pt x="1104" y="520"/>
                  <a:pt x="1106" y="514"/>
                </a:cubicBezTo>
                <a:cubicBezTo>
                  <a:pt x="1109" y="508"/>
                  <a:pt x="1105" y="499"/>
                  <a:pt x="1098" y="501"/>
                </a:cubicBezTo>
                <a:close/>
                <a:moveTo>
                  <a:pt x="73" y="466"/>
                </a:moveTo>
                <a:cubicBezTo>
                  <a:pt x="73" y="466"/>
                  <a:pt x="73" y="480"/>
                  <a:pt x="76" y="481"/>
                </a:cubicBezTo>
                <a:cubicBezTo>
                  <a:pt x="81" y="483"/>
                  <a:pt x="81" y="479"/>
                  <a:pt x="81" y="477"/>
                </a:cubicBezTo>
                <a:cubicBezTo>
                  <a:pt x="81" y="477"/>
                  <a:pt x="74" y="468"/>
                  <a:pt x="73" y="466"/>
                </a:cubicBezTo>
                <a:close/>
                <a:moveTo>
                  <a:pt x="77" y="506"/>
                </a:moveTo>
                <a:cubicBezTo>
                  <a:pt x="79" y="506"/>
                  <a:pt x="81" y="504"/>
                  <a:pt x="81" y="501"/>
                </a:cubicBezTo>
                <a:cubicBezTo>
                  <a:pt x="81" y="499"/>
                  <a:pt x="79" y="497"/>
                  <a:pt x="77" y="497"/>
                </a:cubicBezTo>
                <a:cubicBezTo>
                  <a:pt x="75" y="497"/>
                  <a:pt x="73" y="499"/>
                  <a:pt x="73" y="501"/>
                </a:cubicBezTo>
                <a:cubicBezTo>
                  <a:pt x="73" y="504"/>
                  <a:pt x="75" y="506"/>
                  <a:pt x="77" y="506"/>
                </a:cubicBezTo>
                <a:close/>
                <a:moveTo>
                  <a:pt x="77" y="492"/>
                </a:moveTo>
                <a:cubicBezTo>
                  <a:pt x="79" y="492"/>
                  <a:pt x="80" y="491"/>
                  <a:pt x="80" y="489"/>
                </a:cubicBezTo>
                <a:cubicBezTo>
                  <a:pt x="80" y="487"/>
                  <a:pt x="79" y="485"/>
                  <a:pt x="77" y="485"/>
                </a:cubicBezTo>
                <a:cubicBezTo>
                  <a:pt x="75" y="485"/>
                  <a:pt x="74" y="487"/>
                  <a:pt x="74" y="489"/>
                </a:cubicBezTo>
                <a:cubicBezTo>
                  <a:pt x="74" y="491"/>
                  <a:pt x="75" y="492"/>
                  <a:pt x="77" y="492"/>
                </a:cubicBezTo>
                <a:close/>
                <a:moveTo>
                  <a:pt x="1177" y="509"/>
                </a:moveTo>
                <a:cubicBezTo>
                  <a:pt x="1173" y="509"/>
                  <a:pt x="1170" y="511"/>
                  <a:pt x="1170" y="515"/>
                </a:cubicBezTo>
                <a:cubicBezTo>
                  <a:pt x="1170" y="519"/>
                  <a:pt x="1173" y="521"/>
                  <a:pt x="1177" y="521"/>
                </a:cubicBezTo>
                <a:cubicBezTo>
                  <a:pt x="1180" y="521"/>
                  <a:pt x="1183" y="519"/>
                  <a:pt x="1183" y="515"/>
                </a:cubicBezTo>
                <a:cubicBezTo>
                  <a:pt x="1183" y="511"/>
                  <a:pt x="1180" y="509"/>
                  <a:pt x="1177" y="509"/>
                </a:cubicBezTo>
                <a:close/>
                <a:moveTo>
                  <a:pt x="1177" y="506"/>
                </a:moveTo>
                <a:cubicBezTo>
                  <a:pt x="1179" y="506"/>
                  <a:pt x="1181" y="504"/>
                  <a:pt x="1181" y="501"/>
                </a:cubicBezTo>
                <a:cubicBezTo>
                  <a:pt x="1181" y="499"/>
                  <a:pt x="1179" y="497"/>
                  <a:pt x="1177" y="497"/>
                </a:cubicBezTo>
                <a:cubicBezTo>
                  <a:pt x="1175" y="497"/>
                  <a:pt x="1173" y="499"/>
                  <a:pt x="1173" y="501"/>
                </a:cubicBezTo>
                <a:cubicBezTo>
                  <a:pt x="1173" y="504"/>
                  <a:pt x="1175" y="506"/>
                  <a:pt x="1177" y="506"/>
                </a:cubicBezTo>
                <a:close/>
                <a:moveTo>
                  <a:pt x="1225" y="413"/>
                </a:moveTo>
                <a:cubicBezTo>
                  <a:pt x="1225" y="413"/>
                  <a:pt x="1228" y="426"/>
                  <a:pt x="1243" y="420"/>
                </a:cubicBezTo>
                <a:cubicBezTo>
                  <a:pt x="1255" y="412"/>
                  <a:pt x="1246" y="399"/>
                  <a:pt x="1246" y="399"/>
                </a:cubicBezTo>
                <a:cubicBezTo>
                  <a:pt x="1246" y="399"/>
                  <a:pt x="1243" y="395"/>
                  <a:pt x="1241" y="394"/>
                </a:cubicBezTo>
                <a:cubicBezTo>
                  <a:pt x="1241" y="394"/>
                  <a:pt x="1240" y="397"/>
                  <a:pt x="1238" y="397"/>
                </a:cubicBezTo>
                <a:cubicBezTo>
                  <a:pt x="1238" y="275"/>
                  <a:pt x="1238" y="275"/>
                  <a:pt x="1238" y="275"/>
                </a:cubicBezTo>
                <a:cubicBezTo>
                  <a:pt x="1238" y="257"/>
                  <a:pt x="1238" y="257"/>
                  <a:pt x="1238" y="257"/>
                </a:cubicBezTo>
                <a:cubicBezTo>
                  <a:pt x="1238" y="134"/>
                  <a:pt x="1238" y="134"/>
                  <a:pt x="1238" y="134"/>
                </a:cubicBezTo>
                <a:cubicBezTo>
                  <a:pt x="1240" y="134"/>
                  <a:pt x="1241" y="137"/>
                  <a:pt x="1241" y="137"/>
                </a:cubicBezTo>
                <a:cubicBezTo>
                  <a:pt x="1243" y="136"/>
                  <a:pt x="1246" y="132"/>
                  <a:pt x="1246" y="132"/>
                </a:cubicBezTo>
                <a:cubicBezTo>
                  <a:pt x="1246" y="132"/>
                  <a:pt x="1255" y="119"/>
                  <a:pt x="1243" y="111"/>
                </a:cubicBezTo>
                <a:cubicBezTo>
                  <a:pt x="1228" y="105"/>
                  <a:pt x="1225" y="119"/>
                  <a:pt x="1225" y="119"/>
                </a:cubicBezTo>
                <a:cubicBezTo>
                  <a:pt x="1229" y="119"/>
                  <a:pt x="1230" y="121"/>
                  <a:pt x="1230" y="121"/>
                </a:cubicBezTo>
                <a:cubicBezTo>
                  <a:pt x="1227" y="126"/>
                  <a:pt x="1223" y="126"/>
                  <a:pt x="1223" y="126"/>
                </a:cubicBezTo>
                <a:cubicBezTo>
                  <a:pt x="1223" y="126"/>
                  <a:pt x="1211" y="127"/>
                  <a:pt x="1212" y="111"/>
                </a:cubicBezTo>
                <a:cubicBezTo>
                  <a:pt x="1212" y="96"/>
                  <a:pt x="1223" y="89"/>
                  <a:pt x="1229" y="87"/>
                </a:cubicBezTo>
                <a:cubicBezTo>
                  <a:pt x="1235" y="85"/>
                  <a:pt x="1243" y="78"/>
                  <a:pt x="1245" y="76"/>
                </a:cubicBezTo>
                <a:cubicBezTo>
                  <a:pt x="1246" y="73"/>
                  <a:pt x="1248" y="62"/>
                  <a:pt x="1237" y="62"/>
                </a:cubicBezTo>
                <a:cubicBezTo>
                  <a:pt x="1225" y="62"/>
                  <a:pt x="1226" y="72"/>
                  <a:pt x="1226" y="72"/>
                </a:cubicBezTo>
                <a:cubicBezTo>
                  <a:pt x="1227" y="71"/>
                  <a:pt x="1229" y="71"/>
                  <a:pt x="1229" y="71"/>
                </a:cubicBezTo>
                <a:cubicBezTo>
                  <a:pt x="1235" y="71"/>
                  <a:pt x="1235" y="78"/>
                  <a:pt x="1230" y="79"/>
                </a:cubicBezTo>
                <a:cubicBezTo>
                  <a:pt x="1225" y="81"/>
                  <a:pt x="1223" y="78"/>
                  <a:pt x="1223" y="78"/>
                </a:cubicBezTo>
                <a:cubicBezTo>
                  <a:pt x="1219" y="68"/>
                  <a:pt x="1213" y="70"/>
                  <a:pt x="1213" y="70"/>
                </a:cubicBezTo>
                <a:cubicBezTo>
                  <a:pt x="1213" y="77"/>
                  <a:pt x="1213" y="77"/>
                  <a:pt x="1213" y="77"/>
                </a:cubicBezTo>
                <a:cubicBezTo>
                  <a:pt x="1186" y="76"/>
                  <a:pt x="1200" y="46"/>
                  <a:pt x="1200" y="46"/>
                </a:cubicBezTo>
                <a:cubicBezTo>
                  <a:pt x="1199" y="42"/>
                  <a:pt x="1193" y="43"/>
                  <a:pt x="1193" y="43"/>
                </a:cubicBezTo>
                <a:cubicBezTo>
                  <a:pt x="1191" y="29"/>
                  <a:pt x="1204" y="18"/>
                  <a:pt x="1215" y="18"/>
                </a:cubicBezTo>
                <a:cubicBezTo>
                  <a:pt x="1227" y="17"/>
                  <a:pt x="1231" y="27"/>
                  <a:pt x="1231" y="27"/>
                </a:cubicBezTo>
                <a:cubicBezTo>
                  <a:pt x="1237" y="36"/>
                  <a:pt x="1233" y="52"/>
                  <a:pt x="1222" y="50"/>
                </a:cubicBezTo>
                <a:cubicBezTo>
                  <a:pt x="1211" y="48"/>
                  <a:pt x="1216" y="40"/>
                  <a:pt x="1216" y="40"/>
                </a:cubicBezTo>
                <a:cubicBezTo>
                  <a:pt x="1216" y="42"/>
                  <a:pt x="1219" y="44"/>
                  <a:pt x="1222" y="44"/>
                </a:cubicBezTo>
                <a:cubicBezTo>
                  <a:pt x="1226" y="44"/>
                  <a:pt x="1231" y="37"/>
                  <a:pt x="1227" y="30"/>
                </a:cubicBezTo>
                <a:cubicBezTo>
                  <a:pt x="1223" y="23"/>
                  <a:pt x="1208" y="24"/>
                  <a:pt x="1204" y="32"/>
                </a:cubicBezTo>
                <a:cubicBezTo>
                  <a:pt x="1201" y="42"/>
                  <a:pt x="1207" y="52"/>
                  <a:pt x="1207" y="52"/>
                </a:cubicBezTo>
                <a:cubicBezTo>
                  <a:pt x="1207" y="52"/>
                  <a:pt x="1202" y="53"/>
                  <a:pt x="1202" y="60"/>
                </a:cubicBezTo>
                <a:cubicBezTo>
                  <a:pt x="1203" y="67"/>
                  <a:pt x="1210" y="67"/>
                  <a:pt x="1210" y="67"/>
                </a:cubicBezTo>
                <a:cubicBezTo>
                  <a:pt x="1211" y="57"/>
                  <a:pt x="1223" y="58"/>
                  <a:pt x="1223" y="58"/>
                </a:cubicBezTo>
                <a:cubicBezTo>
                  <a:pt x="1223" y="58"/>
                  <a:pt x="1243" y="56"/>
                  <a:pt x="1244" y="34"/>
                </a:cubicBezTo>
                <a:cubicBezTo>
                  <a:pt x="1244" y="10"/>
                  <a:pt x="1221" y="10"/>
                  <a:pt x="1221" y="10"/>
                </a:cubicBezTo>
                <a:cubicBezTo>
                  <a:pt x="1221" y="10"/>
                  <a:pt x="1211" y="8"/>
                  <a:pt x="1202" y="13"/>
                </a:cubicBezTo>
                <a:cubicBezTo>
                  <a:pt x="1188" y="22"/>
                  <a:pt x="1184" y="34"/>
                  <a:pt x="1184" y="34"/>
                </a:cubicBezTo>
                <a:cubicBezTo>
                  <a:pt x="1184" y="34"/>
                  <a:pt x="1182" y="42"/>
                  <a:pt x="1183" y="51"/>
                </a:cubicBezTo>
                <a:cubicBezTo>
                  <a:pt x="1183" y="63"/>
                  <a:pt x="1190" y="73"/>
                  <a:pt x="1190" y="73"/>
                </a:cubicBezTo>
                <a:cubicBezTo>
                  <a:pt x="1186" y="75"/>
                  <a:pt x="1180" y="72"/>
                  <a:pt x="1173" y="63"/>
                </a:cubicBezTo>
                <a:cubicBezTo>
                  <a:pt x="1166" y="53"/>
                  <a:pt x="1169" y="32"/>
                  <a:pt x="1169" y="32"/>
                </a:cubicBezTo>
                <a:cubicBezTo>
                  <a:pt x="1165" y="31"/>
                  <a:pt x="1159" y="35"/>
                  <a:pt x="1159" y="35"/>
                </a:cubicBezTo>
                <a:cubicBezTo>
                  <a:pt x="1159" y="33"/>
                  <a:pt x="1157" y="26"/>
                  <a:pt x="1157" y="26"/>
                </a:cubicBezTo>
                <a:cubicBezTo>
                  <a:pt x="1150" y="1"/>
                  <a:pt x="1131" y="12"/>
                  <a:pt x="1131" y="12"/>
                </a:cubicBezTo>
                <a:cubicBezTo>
                  <a:pt x="1131" y="12"/>
                  <a:pt x="1123" y="16"/>
                  <a:pt x="1127" y="26"/>
                </a:cubicBezTo>
                <a:cubicBezTo>
                  <a:pt x="1136" y="35"/>
                  <a:pt x="1143" y="22"/>
                  <a:pt x="1143" y="22"/>
                </a:cubicBezTo>
                <a:cubicBezTo>
                  <a:pt x="1154" y="28"/>
                  <a:pt x="1149" y="44"/>
                  <a:pt x="1149" y="44"/>
                </a:cubicBezTo>
                <a:cubicBezTo>
                  <a:pt x="1149" y="44"/>
                  <a:pt x="1143" y="36"/>
                  <a:pt x="1127" y="30"/>
                </a:cubicBezTo>
                <a:cubicBezTo>
                  <a:pt x="1109" y="23"/>
                  <a:pt x="1093" y="32"/>
                  <a:pt x="1096" y="49"/>
                </a:cubicBezTo>
                <a:cubicBezTo>
                  <a:pt x="1099" y="63"/>
                  <a:pt x="1114" y="64"/>
                  <a:pt x="1120" y="60"/>
                </a:cubicBezTo>
                <a:cubicBezTo>
                  <a:pt x="1127" y="56"/>
                  <a:pt x="1125" y="45"/>
                  <a:pt x="1119" y="43"/>
                </a:cubicBezTo>
                <a:cubicBezTo>
                  <a:pt x="1107" y="42"/>
                  <a:pt x="1106" y="50"/>
                  <a:pt x="1106" y="50"/>
                </a:cubicBezTo>
                <a:cubicBezTo>
                  <a:pt x="1106" y="50"/>
                  <a:pt x="1103" y="36"/>
                  <a:pt x="1117" y="35"/>
                </a:cubicBezTo>
                <a:cubicBezTo>
                  <a:pt x="1132" y="33"/>
                  <a:pt x="1141" y="48"/>
                  <a:pt x="1141" y="48"/>
                </a:cubicBezTo>
                <a:cubicBezTo>
                  <a:pt x="1140" y="60"/>
                  <a:pt x="1142" y="63"/>
                  <a:pt x="1142" y="63"/>
                </a:cubicBezTo>
                <a:cubicBezTo>
                  <a:pt x="1142" y="58"/>
                  <a:pt x="1146" y="56"/>
                  <a:pt x="1150" y="56"/>
                </a:cubicBezTo>
                <a:cubicBezTo>
                  <a:pt x="1156" y="57"/>
                  <a:pt x="1154" y="60"/>
                  <a:pt x="1154" y="60"/>
                </a:cubicBezTo>
                <a:cubicBezTo>
                  <a:pt x="1145" y="63"/>
                  <a:pt x="1146" y="75"/>
                  <a:pt x="1146" y="75"/>
                </a:cubicBezTo>
                <a:cubicBezTo>
                  <a:pt x="1158" y="67"/>
                  <a:pt x="1164" y="74"/>
                  <a:pt x="1164" y="74"/>
                </a:cubicBezTo>
                <a:cubicBezTo>
                  <a:pt x="1155" y="77"/>
                  <a:pt x="1157" y="86"/>
                  <a:pt x="1157" y="86"/>
                </a:cubicBezTo>
                <a:cubicBezTo>
                  <a:pt x="1172" y="76"/>
                  <a:pt x="1187" y="84"/>
                  <a:pt x="1187" y="84"/>
                </a:cubicBezTo>
                <a:cubicBezTo>
                  <a:pt x="1187" y="84"/>
                  <a:pt x="1180" y="90"/>
                  <a:pt x="1180" y="99"/>
                </a:cubicBezTo>
                <a:cubicBezTo>
                  <a:pt x="1182" y="112"/>
                  <a:pt x="1193" y="109"/>
                  <a:pt x="1193" y="109"/>
                </a:cubicBezTo>
                <a:cubicBezTo>
                  <a:pt x="1193" y="109"/>
                  <a:pt x="1192" y="104"/>
                  <a:pt x="1193" y="99"/>
                </a:cubicBezTo>
                <a:cubicBezTo>
                  <a:pt x="1196" y="88"/>
                  <a:pt x="1209" y="91"/>
                  <a:pt x="1209" y="91"/>
                </a:cubicBezTo>
                <a:cubicBezTo>
                  <a:pt x="1196" y="118"/>
                  <a:pt x="1215" y="136"/>
                  <a:pt x="1215" y="136"/>
                </a:cubicBezTo>
                <a:cubicBezTo>
                  <a:pt x="1210" y="142"/>
                  <a:pt x="1210" y="142"/>
                  <a:pt x="1210" y="142"/>
                </a:cubicBezTo>
                <a:cubicBezTo>
                  <a:pt x="1220" y="146"/>
                  <a:pt x="1223" y="138"/>
                  <a:pt x="1223" y="138"/>
                </a:cubicBezTo>
                <a:cubicBezTo>
                  <a:pt x="1228" y="138"/>
                  <a:pt x="1228" y="138"/>
                  <a:pt x="1228" y="138"/>
                </a:cubicBezTo>
                <a:cubicBezTo>
                  <a:pt x="1228" y="257"/>
                  <a:pt x="1228" y="257"/>
                  <a:pt x="1228" y="257"/>
                </a:cubicBezTo>
                <a:cubicBezTo>
                  <a:pt x="1228" y="275"/>
                  <a:pt x="1228" y="275"/>
                  <a:pt x="1228" y="275"/>
                </a:cubicBezTo>
                <a:cubicBezTo>
                  <a:pt x="1228" y="393"/>
                  <a:pt x="1228" y="393"/>
                  <a:pt x="1228" y="393"/>
                </a:cubicBezTo>
                <a:cubicBezTo>
                  <a:pt x="1223" y="393"/>
                  <a:pt x="1223" y="393"/>
                  <a:pt x="1223" y="393"/>
                </a:cubicBezTo>
                <a:cubicBezTo>
                  <a:pt x="1223" y="393"/>
                  <a:pt x="1220" y="385"/>
                  <a:pt x="1210" y="389"/>
                </a:cubicBezTo>
                <a:cubicBezTo>
                  <a:pt x="1215" y="395"/>
                  <a:pt x="1215" y="395"/>
                  <a:pt x="1215" y="395"/>
                </a:cubicBezTo>
                <a:cubicBezTo>
                  <a:pt x="1215" y="395"/>
                  <a:pt x="1196" y="413"/>
                  <a:pt x="1209" y="439"/>
                </a:cubicBezTo>
                <a:cubicBezTo>
                  <a:pt x="1209" y="439"/>
                  <a:pt x="1196" y="443"/>
                  <a:pt x="1193" y="432"/>
                </a:cubicBezTo>
                <a:cubicBezTo>
                  <a:pt x="1192" y="427"/>
                  <a:pt x="1193" y="422"/>
                  <a:pt x="1193" y="422"/>
                </a:cubicBezTo>
                <a:cubicBezTo>
                  <a:pt x="1193" y="422"/>
                  <a:pt x="1182" y="419"/>
                  <a:pt x="1180" y="432"/>
                </a:cubicBezTo>
                <a:cubicBezTo>
                  <a:pt x="1180" y="441"/>
                  <a:pt x="1187" y="447"/>
                  <a:pt x="1187" y="447"/>
                </a:cubicBezTo>
                <a:cubicBezTo>
                  <a:pt x="1187" y="447"/>
                  <a:pt x="1172" y="455"/>
                  <a:pt x="1157" y="445"/>
                </a:cubicBezTo>
                <a:cubicBezTo>
                  <a:pt x="1157" y="445"/>
                  <a:pt x="1155" y="454"/>
                  <a:pt x="1164" y="457"/>
                </a:cubicBezTo>
                <a:cubicBezTo>
                  <a:pt x="1164" y="457"/>
                  <a:pt x="1158" y="464"/>
                  <a:pt x="1146" y="456"/>
                </a:cubicBezTo>
                <a:cubicBezTo>
                  <a:pt x="1146" y="456"/>
                  <a:pt x="1145" y="468"/>
                  <a:pt x="1154" y="470"/>
                </a:cubicBezTo>
                <a:cubicBezTo>
                  <a:pt x="1154" y="470"/>
                  <a:pt x="1156" y="474"/>
                  <a:pt x="1150" y="475"/>
                </a:cubicBezTo>
                <a:cubicBezTo>
                  <a:pt x="1146" y="475"/>
                  <a:pt x="1142" y="473"/>
                  <a:pt x="1142" y="468"/>
                </a:cubicBezTo>
                <a:cubicBezTo>
                  <a:pt x="1142" y="468"/>
                  <a:pt x="1140" y="471"/>
                  <a:pt x="1141" y="483"/>
                </a:cubicBezTo>
                <a:cubicBezTo>
                  <a:pt x="1141" y="483"/>
                  <a:pt x="1132" y="497"/>
                  <a:pt x="1117" y="496"/>
                </a:cubicBezTo>
                <a:cubicBezTo>
                  <a:pt x="1103" y="495"/>
                  <a:pt x="1106" y="481"/>
                  <a:pt x="1106" y="481"/>
                </a:cubicBezTo>
                <a:cubicBezTo>
                  <a:pt x="1106" y="481"/>
                  <a:pt x="1107" y="489"/>
                  <a:pt x="1119" y="488"/>
                </a:cubicBezTo>
                <a:cubicBezTo>
                  <a:pt x="1125" y="487"/>
                  <a:pt x="1127" y="475"/>
                  <a:pt x="1120" y="471"/>
                </a:cubicBezTo>
                <a:cubicBezTo>
                  <a:pt x="1114" y="467"/>
                  <a:pt x="1099" y="468"/>
                  <a:pt x="1096" y="482"/>
                </a:cubicBezTo>
                <a:cubicBezTo>
                  <a:pt x="1093" y="499"/>
                  <a:pt x="1109" y="508"/>
                  <a:pt x="1127" y="501"/>
                </a:cubicBezTo>
                <a:cubicBezTo>
                  <a:pt x="1143" y="495"/>
                  <a:pt x="1149" y="487"/>
                  <a:pt x="1149" y="487"/>
                </a:cubicBezTo>
                <a:cubicBezTo>
                  <a:pt x="1149" y="487"/>
                  <a:pt x="1154" y="502"/>
                  <a:pt x="1143" y="509"/>
                </a:cubicBezTo>
                <a:cubicBezTo>
                  <a:pt x="1143" y="509"/>
                  <a:pt x="1136" y="495"/>
                  <a:pt x="1127" y="505"/>
                </a:cubicBezTo>
                <a:cubicBezTo>
                  <a:pt x="1123" y="515"/>
                  <a:pt x="1131" y="519"/>
                  <a:pt x="1131" y="519"/>
                </a:cubicBezTo>
                <a:cubicBezTo>
                  <a:pt x="1131" y="519"/>
                  <a:pt x="1150" y="530"/>
                  <a:pt x="1157" y="505"/>
                </a:cubicBezTo>
                <a:cubicBezTo>
                  <a:pt x="1157" y="505"/>
                  <a:pt x="1159" y="497"/>
                  <a:pt x="1159" y="496"/>
                </a:cubicBezTo>
                <a:cubicBezTo>
                  <a:pt x="1159" y="496"/>
                  <a:pt x="1165" y="500"/>
                  <a:pt x="1169" y="499"/>
                </a:cubicBezTo>
                <a:cubicBezTo>
                  <a:pt x="1169" y="499"/>
                  <a:pt x="1166" y="478"/>
                  <a:pt x="1173" y="468"/>
                </a:cubicBezTo>
                <a:cubicBezTo>
                  <a:pt x="1180" y="459"/>
                  <a:pt x="1186" y="456"/>
                  <a:pt x="1190" y="458"/>
                </a:cubicBezTo>
                <a:cubicBezTo>
                  <a:pt x="1190" y="458"/>
                  <a:pt x="1183" y="468"/>
                  <a:pt x="1183" y="481"/>
                </a:cubicBezTo>
                <a:cubicBezTo>
                  <a:pt x="1182" y="489"/>
                  <a:pt x="1184" y="497"/>
                  <a:pt x="1184" y="497"/>
                </a:cubicBezTo>
                <a:cubicBezTo>
                  <a:pt x="1184" y="497"/>
                  <a:pt x="1188" y="510"/>
                  <a:pt x="1202" y="517"/>
                </a:cubicBezTo>
                <a:cubicBezTo>
                  <a:pt x="1211" y="523"/>
                  <a:pt x="1221" y="521"/>
                  <a:pt x="1221" y="521"/>
                </a:cubicBezTo>
                <a:cubicBezTo>
                  <a:pt x="1221" y="521"/>
                  <a:pt x="1244" y="521"/>
                  <a:pt x="1244" y="497"/>
                </a:cubicBezTo>
                <a:cubicBezTo>
                  <a:pt x="1243" y="475"/>
                  <a:pt x="1223" y="473"/>
                  <a:pt x="1223" y="473"/>
                </a:cubicBezTo>
                <a:cubicBezTo>
                  <a:pt x="1223" y="473"/>
                  <a:pt x="1211" y="474"/>
                  <a:pt x="1210" y="464"/>
                </a:cubicBezTo>
                <a:cubicBezTo>
                  <a:pt x="1210" y="464"/>
                  <a:pt x="1203" y="464"/>
                  <a:pt x="1202" y="471"/>
                </a:cubicBezTo>
                <a:cubicBezTo>
                  <a:pt x="1202" y="478"/>
                  <a:pt x="1207" y="480"/>
                  <a:pt x="1207" y="480"/>
                </a:cubicBezTo>
                <a:cubicBezTo>
                  <a:pt x="1207" y="480"/>
                  <a:pt x="1201" y="490"/>
                  <a:pt x="1204" y="498"/>
                </a:cubicBezTo>
                <a:cubicBezTo>
                  <a:pt x="1208" y="507"/>
                  <a:pt x="1223" y="508"/>
                  <a:pt x="1227" y="501"/>
                </a:cubicBezTo>
                <a:cubicBezTo>
                  <a:pt x="1231" y="494"/>
                  <a:pt x="1226" y="487"/>
                  <a:pt x="1222" y="487"/>
                </a:cubicBezTo>
                <a:cubicBezTo>
                  <a:pt x="1219" y="487"/>
                  <a:pt x="1216" y="490"/>
                  <a:pt x="1216" y="491"/>
                </a:cubicBezTo>
                <a:cubicBezTo>
                  <a:pt x="1216" y="491"/>
                  <a:pt x="1211" y="483"/>
                  <a:pt x="1222" y="481"/>
                </a:cubicBezTo>
                <a:cubicBezTo>
                  <a:pt x="1233" y="479"/>
                  <a:pt x="1237" y="495"/>
                  <a:pt x="1231" y="504"/>
                </a:cubicBezTo>
                <a:cubicBezTo>
                  <a:pt x="1231" y="504"/>
                  <a:pt x="1227" y="514"/>
                  <a:pt x="1215" y="513"/>
                </a:cubicBezTo>
                <a:cubicBezTo>
                  <a:pt x="1204" y="513"/>
                  <a:pt x="1191" y="502"/>
                  <a:pt x="1193" y="488"/>
                </a:cubicBezTo>
                <a:cubicBezTo>
                  <a:pt x="1193" y="488"/>
                  <a:pt x="1199" y="489"/>
                  <a:pt x="1200" y="485"/>
                </a:cubicBezTo>
                <a:cubicBezTo>
                  <a:pt x="1200" y="485"/>
                  <a:pt x="1186" y="455"/>
                  <a:pt x="1213" y="454"/>
                </a:cubicBezTo>
                <a:cubicBezTo>
                  <a:pt x="1213" y="461"/>
                  <a:pt x="1213" y="461"/>
                  <a:pt x="1213" y="461"/>
                </a:cubicBezTo>
                <a:cubicBezTo>
                  <a:pt x="1213" y="461"/>
                  <a:pt x="1219" y="463"/>
                  <a:pt x="1223" y="454"/>
                </a:cubicBezTo>
                <a:cubicBezTo>
                  <a:pt x="1223" y="454"/>
                  <a:pt x="1225" y="450"/>
                  <a:pt x="1230" y="451"/>
                </a:cubicBezTo>
                <a:cubicBezTo>
                  <a:pt x="1235" y="454"/>
                  <a:pt x="1235" y="460"/>
                  <a:pt x="1229" y="460"/>
                </a:cubicBezTo>
                <a:cubicBezTo>
                  <a:pt x="1229" y="460"/>
                  <a:pt x="1227" y="460"/>
                  <a:pt x="1226" y="459"/>
                </a:cubicBezTo>
                <a:cubicBezTo>
                  <a:pt x="1226" y="459"/>
                  <a:pt x="1225" y="470"/>
                  <a:pt x="1237" y="469"/>
                </a:cubicBezTo>
                <a:cubicBezTo>
                  <a:pt x="1248" y="469"/>
                  <a:pt x="1246" y="458"/>
                  <a:pt x="1245" y="455"/>
                </a:cubicBezTo>
                <a:cubicBezTo>
                  <a:pt x="1243" y="453"/>
                  <a:pt x="1235" y="446"/>
                  <a:pt x="1229" y="444"/>
                </a:cubicBezTo>
                <a:cubicBezTo>
                  <a:pt x="1223" y="442"/>
                  <a:pt x="1212" y="435"/>
                  <a:pt x="1212" y="420"/>
                </a:cubicBezTo>
                <a:cubicBezTo>
                  <a:pt x="1211" y="404"/>
                  <a:pt x="1223" y="405"/>
                  <a:pt x="1223" y="405"/>
                </a:cubicBezTo>
                <a:cubicBezTo>
                  <a:pt x="1223" y="405"/>
                  <a:pt x="1227" y="405"/>
                  <a:pt x="1230" y="410"/>
                </a:cubicBezTo>
                <a:cubicBezTo>
                  <a:pt x="1230" y="410"/>
                  <a:pt x="1229" y="413"/>
                  <a:pt x="1225" y="413"/>
                </a:cubicBezTo>
                <a:close/>
                <a:moveTo>
                  <a:pt x="1173" y="489"/>
                </a:moveTo>
                <a:cubicBezTo>
                  <a:pt x="1173" y="491"/>
                  <a:pt x="1175" y="492"/>
                  <a:pt x="1177" y="492"/>
                </a:cubicBezTo>
                <a:cubicBezTo>
                  <a:pt x="1179" y="492"/>
                  <a:pt x="1180" y="491"/>
                  <a:pt x="1180" y="489"/>
                </a:cubicBezTo>
                <a:cubicBezTo>
                  <a:pt x="1180" y="487"/>
                  <a:pt x="1179" y="485"/>
                  <a:pt x="1177" y="485"/>
                </a:cubicBezTo>
                <a:cubicBezTo>
                  <a:pt x="1175" y="485"/>
                  <a:pt x="1173" y="487"/>
                  <a:pt x="1173" y="489"/>
                </a:cubicBezTo>
                <a:close/>
                <a:moveTo>
                  <a:pt x="1173" y="477"/>
                </a:moveTo>
                <a:cubicBezTo>
                  <a:pt x="1173" y="479"/>
                  <a:pt x="1173" y="483"/>
                  <a:pt x="1178" y="481"/>
                </a:cubicBezTo>
                <a:cubicBezTo>
                  <a:pt x="1182" y="480"/>
                  <a:pt x="1182" y="466"/>
                  <a:pt x="1182" y="466"/>
                </a:cubicBezTo>
                <a:cubicBezTo>
                  <a:pt x="1180" y="468"/>
                  <a:pt x="1173" y="477"/>
                  <a:pt x="1173" y="477"/>
                </a:cubicBezTo>
                <a:close/>
                <a:moveTo>
                  <a:pt x="615" y="515"/>
                </a:moveTo>
                <a:cubicBezTo>
                  <a:pt x="613" y="514"/>
                  <a:pt x="607" y="514"/>
                  <a:pt x="607" y="514"/>
                </a:cubicBezTo>
                <a:cubicBezTo>
                  <a:pt x="607" y="514"/>
                  <a:pt x="610" y="501"/>
                  <a:pt x="602" y="496"/>
                </a:cubicBezTo>
                <a:cubicBezTo>
                  <a:pt x="596" y="494"/>
                  <a:pt x="589" y="497"/>
                  <a:pt x="591" y="504"/>
                </a:cubicBezTo>
                <a:cubicBezTo>
                  <a:pt x="594" y="511"/>
                  <a:pt x="601" y="506"/>
                  <a:pt x="601" y="506"/>
                </a:cubicBezTo>
                <a:cubicBezTo>
                  <a:pt x="601" y="506"/>
                  <a:pt x="603" y="504"/>
                  <a:pt x="604" y="508"/>
                </a:cubicBezTo>
                <a:cubicBezTo>
                  <a:pt x="605" y="511"/>
                  <a:pt x="603" y="513"/>
                  <a:pt x="603" y="513"/>
                </a:cubicBezTo>
                <a:cubicBezTo>
                  <a:pt x="161" y="512"/>
                  <a:pt x="161" y="512"/>
                  <a:pt x="161" y="512"/>
                </a:cubicBezTo>
                <a:cubicBezTo>
                  <a:pt x="161" y="512"/>
                  <a:pt x="164" y="502"/>
                  <a:pt x="156" y="501"/>
                </a:cubicBezTo>
                <a:cubicBezTo>
                  <a:pt x="149" y="499"/>
                  <a:pt x="146" y="508"/>
                  <a:pt x="148" y="514"/>
                </a:cubicBezTo>
                <a:cubicBezTo>
                  <a:pt x="151" y="520"/>
                  <a:pt x="155" y="521"/>
                  <a:pt x="158" y="521"/>
                </a:cubicBezTo>
                <a:cubicBezTo>
                  <a:pt x="607" y="521"/>
                  <a:pt x="607" y="521"/>
                  <a:pt x="607" y="521"/>
                </a:cubicBezTo>
                <a:cubicBezTo>
                  <a:pt x="607" y="521"/>
                  <a:pt x="607" y="522"/>
                  <a:pt x="605" y="524"/>
                </a:cubicBezTo>
                <a:cubicBezTo>
                  <a:pt x="603" y="526"/>
                  <a:pt x="608" y="532"/>
                  <a:pt x="616" y="529"/>
                </a:cubicBezTo>
                <a:cubicBezTo>
                  <a:pt x="622" y="525"/>
                  <a:pt x="620" y="517"/>
                  <a:pt x="615" y="515"/>
                </a:cubicBezTo>
                <a:close/>
                <a:moveTo>
                  <a:pt x="77" y="509"/>
                </a:moveTo>
                <a:cubicBezTo>
                  <a:pt x="74" y="509"/>
                  <a:pt x="71" y="511"/>
                  <a:pt x="71" y="515"/>
                </a:cubicBezTo>
                <a:cubicBezTo>
                  <a:pt x="71" y="519"/>
                  <a:pt x="74" y="521"/>
                  <a:pt x="77" y="521"/>
                </a:cubicBezTo>
                <a:cubicBezTo>
                  <a:pt x="81" y="521"/>
                  <a:pt x="83" y="519"/>
                  <a:pt x="83" y="515"/>
                </a:cubicBezTo>
                <a:cubicBezTo>
                  <a:pt x="83" y="511"/>
                  <a:pt x="81" y="509"/>
                  <a:pt x="77" y="509"/>
                </a:cubicBezTo>
                <a:close/>
                <a:moveTo>
                  <a:pt x="639" y="17"/>
                </a:moveTo>
                <a:cubicBezTo>
                  <a:pt x="641" y="17"/>
                  <a:pt x="647" y="17"/>
                  <a:pt x="647" y="17"/>
                </a:cubicBezTo>
                <a:cubicBezTo>
                  <a:pt x="647" y="17"/>
                  <a:pt x="645" y="30"/>
                  <a:pt x="652" y="35"/>
                </a:cubicBezTo>
                <a:cubicBezTo>
                  <a:pt x="658" y="38"/>
                  <a:pt x="665" y="33"/>
                  <a:pt x="663" y="27"/>
                </a:cubicBezTo>
                <a:cubicBezTo>
                  <a:pt x="660" y="20"/>
                  <a:pt x="653" y="25"/>
                  <a:pt x="653" y="25"/>
                </a:cubicBezTo>
                <a:cubicBezTo>
                  <a:pt x="653" y="25"/>
                  <a:pt x="651" y="26"/>
                  <a:pt x="650" y="23"/>
                </a:cubicBezTo>
                <a:cubicBezTo>
                  <a:pt x="649" y="20"/>
                  <a:pt x="651" y="18"/>
                  <a:pt x="651" y="18"/>
                </a:cubicBezTo>
                <a:cubicBezTo>
                  <a:pt x="1092" y="19"/>
                  <a:pt x="1092" y="19"/>
                  <a:pt x="1092" y="19"/>
                </a:cubicBezTo>
                <a:cubicBezTo>
                  <a:pt x="1092" y="19"/>
                  <a:pt x="1090" y="28"/>
                  <a:pt x="1098" y="30"/>
                </a:cubicBezTo>
                <a:cubicBezTo>
                  <a:pt x="1105" y="31"/>
                  <a:pt x="1109" y="23"/>
                  <a:pt x="1106" y="17"/>
                </a:cubicBezTo>
                <a:cubicBezTo>
                  <a:pt x="1104" y="11"/>
                  <a:pt x="1099" y="10"/>
                  <a:pt x="1097" y="10"/>
                </a:cubicBezTo>
                <a:cubicBezTo>
                  <a:pt x="647" y="10"/>
                  <a:pt x="647" y="10"/>
                  <a:pt x="647" y="10"/>
                </a:cubicBezTo>
                <a:cubicBezTo>
                  <a:pt x="647" y="10"/>
                  <a:pt x="647" y="8"/>
                  <a:pt x="649" y="7"/>
                </a:cubicBezTo>
                <a:cubicBezTo>
                  <a:pt x="650" y="5"/>
                  <a:pt x="646" y="0"/>
                  <a:pt x="638" y="3"/>
                </a:cubicBezTo>
                <a:cubicBezTo>
                  <a:pt x="632" y="6"/>
                  <a:pt x="634" y="14"/>
                  <a:pt x="639" y="17"/>
                </a:cubicBezTo>
                <a:close/>
                <a:moveTo>
                  <a:pt x="1182" y="65"/>
                </a:moveTo>
                <a:cubicBezTo>
                  <a:pt x="1182" y="65"/>
                  <a:pt x="1182" y="51"/>
                  <a:pt x="1178" y="50"/>
                </a:cubicBezTo>
                <a:cubicBezTo>
                  <a:pt x="1173" y="48"/>
                  <a:pt x="1173" y="52"/>
                  <a:pt x="1173" y="54"/>
                </a:cubicBezTo>
                <a:cubicBezTo>
                  <a:pt x="1173" y="54"/>
                  <a:pt x="1180" y="63"/>
                  <a:pt x="1182" y="65"/>
                </a:cubicBezTo>
                <a:close/>
                <a:moveTo>
                  <a:pt x="1177" y="22"/>
                </a:moveTo>
                <a:cubicBezTo>
                  <a:pt x="1180" y="22"/>
                  <a:pt x="1183" y="20"/>
                  <a:pt x="1183" y="16"/>
                </a:cubicBezTo>
                <a:cubicBezTo>
                  <a:pt x="1183" y="12"/>
                  <a:pt x="1180" y="10"/>
                  <a:pt x="1177" y="10"/>
                </a:cubicBezTo>
                <a:cubicBezTo>
                  <a:pt x="1173" y="10"/>
                  <a:pt x="1170" y="12"/>
                  <a:pt x="1170" y="16"/>
                </a:cubicBezTo>
                <a:cubicBezTo>
                  <a:pt x="1170" y="20"/>
                  <a:pt x="1173" y="22"/>
                  <a:pt x="1177" y="22"/>
                </a:cubicBezTo>
                <a:close/>
                <a:moveTo>
                  <a:pt x="1177" y="26"/>
                </a:moveTo>
                <a:cubicBezTo>
                  <a:pt x="1175" y="26"/>
                  <a:pt x="1173" y="27"/>
                  <a:pt x="1173" y="30"/>
                </a:cubicBezTo>
                <a:cubicBezTo>
                  <a:pt x="1173" y="32"/>
                  <a:pt x="1175" y="34"/>
                  <a:pt x="1177" y="34"/>
                </a:cubicBezTo>
                <a:cubicBezTo>
                  <a:pt x="1179" y="34"/>
                  <a:pt x="1181" y="32"/>
                  <a:pt x="1181" y="30"/>
                </a:cubicBezTo>
                <a:cubicBezTo>
                  <a:pt x="1181" y="27"/>
                  <a:pt x="1179" y="26"/>
                  <a:pt x="1177" y="26"/>
                </a:cubicBezTo>
                <a:close/>
                <a:moveTo>
                  <a:pt x="1177" y="39"/>
                </a:moveTo>
                <a:cubicBezTo>
                  <a:pt x="1175" y="39"/>
                  <a:pt x="1173" y="40"/>
                  <a:pt x="1173" y="42"/>
                </a:cubicBezTo>
                <a:cubicBezTo>
                  <a:pt x="1173" y="44"/>
                  <a:pt x="1175" y="45"/>
                  <a:pt x="1177" y="45"/>
                </a:cubicBezTo>
                <a:cubicBezTo>
                  <a:pt x="1179" y="45"/>
                  <a:pt x="1180" y="44"/>
                  <a:pt x="1180" y="42"/>
                </a:cubicBezTo>
                <a:cubicBezTo>
                  <a:pt x="1180" y="40"/>
                  <a:pt x="1179" y="39"/>
                  <a:pt x="1177" y="39"/>
                </a:cubicBezTo>
                <a:close/>
                <a:moveTo>
                  <a:pt x="626" y="18"/>
                </a:moveTo>
                <a:cubicBezTo>
                  <a:pt x="622" y="18"/>
                  <a:pt x="618" y="21"/>
                  <a:pt x="618" y="26"/>
                </a:cubicBezTo>
                <a:cubicBezTo>
                  <a:pt x="618" y="30"/>
                  <a:pt x="622" y="33"/>
                  <a:pt x="626" y="33"/>
                </a:cubicBezTo>
                <a:cubicBezTo>
                  <a:pt x="630" y="33"/>
                  <a:pt x="634" y="30"/>
                  <a:pt x="634" y="26"/>
                </a:cubicBezTo>
                <a:cubicBezTo>
                  <a:pt x="634" y="21"/>
                  <a:pt x="630" y="18"/>
                  <a:pt x="626" y="18"/>
                </a:cubicBezTo>
                <a:close/>
                <a:moveTo>
                  <a:pt x="77" y="26"/>
                </a:moveTo>
                <a:cubicBezTo>
                  <a:pt x="75" y="26"/>
                  <a:pt x="73" y="27"/>
                  <a:pt x="73" y="30"/>
                </a:cubicBezTo>
                <a:cubicBezTo>
                  <a:pt x="73" y="32"/>
                  <a:pt x="75" y="34"/>
                  <a:pt x="77" y="34"/>
                </a:cubicBezTo>
                <a:cubicBezTo>
                  <a:pt x="79" y="34"/>
                  <a:pt x="81" y="32"/>
                  <a:pt x="81" y="30"/>
                </a:cubicBezTo>
                <a:cubicBezTo>
                  <a:pt x="81" y="27"/>
                  <a:pt x="79" y="26"/>
                  <a:pt x="77" y="26"/>
                </a:cubicBezTo>
                <a:close/>
                <a:moveTo>
                  <a:pt x="81" y="54"/>
                </a:moveTo>
                <a:cubicBezTo>
                  <a:pt x="81" y="52"/>
                  <a:pt x="81" y="48"/>
                  <a:pt x="76" y="50"/>
                </a:cubicBezTo>
                <a:cubicBezTo>
                  <a:pt x="73" y="51"/>
                  <a:pt x="73" y="65"/>
                  <a:pt x="73" y="65"/>
                </a:cubicBezTo>
                <a:cubicBezTo>
                  <a:pt x="74" y="63"/>
                  <a:pt x="81" y="54"/>
                  <a:pt x="81" y="54"/>
                </a:cubicBezTo>
                <a:close/>
                <a:moveTo>
                  <a:pt x="80" y="42"/>
                </a:moveTo>
                <a:cubicBezTo>
                  <a:pt x="80" y="40"/>
                  <a:pt x="79" y="39"/>
                  <a:pt x="77" y="39"/>
                </a:cubicBezTo>
                <a:cubicBezTo>
                  <a:pt x="75" y="39"/>
                  <a:pt x="74" y="40"/>
                  <a:pt x="74" y="42"/>
                </a:cubicBezTo>
                <a:cubicBezTo>
                  <a:pt x="74" y="44"/>
                  <a:pt x="75" y="45"/>
                  <a:pt x="77" y="45"/>
                </a:cubicBezTo>
                <a:cubicBezTo>
                  <a:pt x="79" y="45"/>
                  <a:pt x="80" y="44"/>
                  <a:pt x="80" y="42"/>
                </a:cubicBezTo>
                <a:close/>
                <a:moveTo>
                  <a:pt x="77" y="22"/>
                </a:moveTo>
                <a:cubicBezTo>
                  <a:pt x="81" y="22"/>
                  <a:pt x="83" y="20"/>
                  <a:pt x="83" y="16"/>
                </a:cubicBezTo>
                <a:cubicBezTo>
                  <a:pt x="83" y="12"/>
                  <a:pt x="81" y="10"/>
                  <a:pt x="77" y="10"/>
                </a:cubicBezTo>
                <a:cubicBezTo>
                  <a:pt x="74" y="10"/>
                  <a:pt x="71" y="12"/>
                  <a:pt x="71" y="16"/>
                </a:cubicBezTo>
                <a:cubicBezTo>
                  <a:pt x="71" y="20"/>
                  <a:pt x="74" y="22"/>
                  <a:pt x="77" y="22"/>
                </a:cubicBezTo>
                <a:close/>
                <a:moveTo>
                  <a:pt x="156" y="30"/>
                </a:moveTo>
                <a:cubicBezTo>
                  <a:pt x="164" y="28"/>
                  <a:pt x="161" y="19"/>
                  <a:pt x="161" y="19"/>
                </a:cubicBezTo>
                <a:cubicBezTo>
                  <a:pt x="603" y="18"/>
                  <a:pt x="603" y="18"/>
                  <a:pt x="603" y="18"/>
                </a:cubicBezTo>
                <a:cubicBezTo>
                  <a:pt x="603" y="18"/>
                  <a:pt x="605" y="20"/>
                  <a:pt x="604" y="23"/>
                </a:cubicBezTo>
                <a:cubicBezTo>
                  <a:pt x="603" y="26"/>
                  <a:pt x="601" y="25"/>
                  <a:pt x="601" y="25"/>
                </a:cubicBezTo>
                <a:cubicBezTo>
                  <a:pt x="601" y="25"/>
                  <a:pt x="594" y="20"/>
                  <a:pt x="591" y="27"/>
                </a:cubicBezTo>
                <a:cubicBezTo>
                  <a:pt x="589" y="33"/>
                  <a:pt x="596" y="38"/>
                  <a:pt x="602" y="35"/>
                </a:cubicBezTo>
                <a:cubicBezTo>
                  <a:pt x="610" y="30"/>
                  <a:pt x="607" y="17"/>
                  <a:pt x="607" y="17"/>
                </a:cubicBezTo>
                <a:cubicBezTo>
                  <a:pt x="607" y="17"/>
                  <a:pt x="613" y="17"/>
                  <a:pt x="615" y="17"/>
                </a:cubicBezTo>
                <a:cubicBezTo>
                  <a:pt x="620" y="14"/>
                  <a:pt x="622" y="6"/>
                  <a:pt x="616" y="3"/>
                </a:cubicBezTo>
                <a:cubicBezTo>
                  <a:pt x="608" y="0"/>
                  <a:pt x="603" y="5"/>
                  <a:pt x="605" y="7"/>
                </a:cubicBezTo>
                <a:cubicBezTo>
                  <a:pt x="607" y="8"/>
                  <a:pt x="607" y="10"/>
                  <a:pt x="607" y="10"/>
                </a:cubicBezTo>
                <a:cubicBezTo>
                  <a:pt x="158" y="10"/>
                  <a:pt x="158" y="10"/>
                  <a:pt x="158" y="10"/>
                </a:cubicBezTo>
                <a:cubicBezTo>
                  <a:pt x="155" y="10"/>
                  <a:pt x="151" y="11"/>
                  <a:pt x="148" y="17"/>
                </a:cubicBezTo>
                <a:cubicBezTo>
                  <a:pt x="146" y="23"/>
                  <a:pt x="149" y="31"/>
                  <a:pt x="156" y="3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  <a:alpha val="38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1052" y="2046429"/>
            <a:ext cx="3594697" cy="359469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DE5D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75561"/>
            <a:ext cx="12192000" cy="1481327"/>
          </a:xfrm>
          <a:prstGeom prst="rect">
            <a:avLst/>
          </a:prstGeom>
        </p:spPr>
      </p:pic>
      <p:sp>
        <p:nvSpPr>
          <p:cNvPr id="9" name="TextBox 76"/>
          <p:cNvSpPr txBox="1"/>
          <p:nvPr/>
        </p:nvSpPr>
        <p:spPr>
          <a:xfrm>
            <a:off x="5394961" y="230844"/>
            <a:ext cx="1402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DD2F1F"/>
                </a:solidFill>
                <a:latin typeface="汉仪全唐诗繁" panose="00020600040101010101" pitchFamily="18" charset="-122"/>
                <a:ea typeface="汉仪全唐诗繁" panose="00020600040101010101" pitchFamily="18" charset="-122"/>
              </a:rPr>
              <a:t>情缘素材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049914" y="565102"/>
            <a:ext cx="2092171" cy="270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Choose to QingYuan template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462088" y="1833778"/>
            <a:ext cx="9478815" cy="1240645"/>
            <a:chOff x="1557780" y="2046429"/>
            <a:chExt cx="9478815" cy="1240645"/>
          </a:xfrm>
        </p:grpSpPr>
        <p:grpSp>
          <p:nvGrpSpPr>
            <p:cNvPr id="5" name="组合 4"/>
            <p:cNvGrpSpPr/>
            <p:nvPr/>
          </p:nvGrpSpPr>
          <p:grpSpPr>
            <a:xfrm>
              <a:off x="1557780" y="2046429"/>
              <a:ext cx="1151500" cy="1240645"/>
              <a:chOff x="2145903" y="2178265"/>
              <a:chExt cx="1646237" cy="1773682"/>
            </a:xfrm>
          </p:grpSpPr>
          <p:sp>
            <p:nvSpPr>
              <p:cNvPr id="6" name="Freeform 5"/>
              <p:cNvSpPr/>
              <p:nvPr/>
            </p:nvSpPr>
            <p:spPr bwMode="auto">
              <a:xfrm>
                <a:off x="2145903" y="2178265"/>
                <a:ext cx="1646237" cy="1773682"/>
              </a:xfrm>
              <a:custGeom>
                <a:avLst/>
                <a:gdLst>
                  <a:gd name="T0" fmla="*/ 787 w 790"/>
                  <a:gd name="T1" fmla="*/ 376 h 851"/>
                  <a:gd name="T2" fmla="*/ 787 w 790"/>
                  <a:gd name="T3" fmla="*/ 372 h 851"/>
                  <a:gd name="T4" fmla="*/ 771 w 790"/>
                  <a:gd name="T5" fmla="*/ 384 h 851"/>
                  <a:gd name="T6" fmla="*/ 767 w 790"/>
                  <a:gd name="T7" fmla="*/ 380 h 851"/>
                  <a:gd name="T8" fmla="*/ 779 w 790"/>
                  <a:gd name="T9" fmla="*/ 290 h 851"/>
                  <a:gd name="T10" fmla="*/ 748 w 790"/>
                  <a:gd name="T11" fmla="*/ 238 h 851"/>
                  <a:gd name="T12" fmla="*/ 742 w 790"/>
                  <a:gd name="T13" fmla="*/ 207 h 851"/>
                  <a:gd name="T14" fmla="*/ 680 w 790"/>
                  <a:gd name="T15" fmla="*/ 144 h 851"/>
                  <a:gd name="T16" fmla="*/ 645 w 790"/>
                  <a:gd name="T17" fmla="*/ 90 h 851"/>
                  <a:gd name="T18" fmla="*/ 394 w 790"/>
                  <a:gd name="T19" fmla="*/ 2 h 851"/>
                  <a:gd name="T20" fmla="*/ 320 w 790"/>
                  <a:gd name="T21" fmla="*/ 4 h 851"/>
                  <a:gd name="T22" fmla="*/ 160 w 790"/>
                  <a:gd name="T23" fmla="*/ 78 h 851"/>
                  <a:gd name="T24" fmla="*/ 104 w 790"/>
                  <a:gd name="T25" fmla="*/ 154 h 851"/>
                  <a:gd name="T26" fmla="*/ 67 w 790"/>
                  <a:gd name="T27" fmla="*/ 172 h 851"/>
                  <a:gd name="T28" fmla="*/ 4 w 790"/>
                  <a:gd name="T29" fmla="*/ 343 h 851"/>
                  <a:gd name="T30" fmla="*/ 14 w 790"/>
                  <a:gd name="T31" fmla="*/ 413 h 851"/>
                  <a:gd name="T32" fmla="*/ 65 w 790"/>
                  <a:gd name="T33" fmla="*/ 594 h 851"/>
                  <a:gd name="T34" fmla="*/ 63 w 790"/>
                  <a:gd name="T35" fmla="*/ 600 h 851"/>
                  <a:gd name="T36" fmla="*/ 76 w 790"/>
                  <a:gd name="T37" fmla="*/ 629 h 851"/>
                  <a:gd name="T38" fmla="*/ 131 w 790"/>
                  <a:gd name="T39" fmla="*/ 691 h 851"/>
                  <a:gd name="T40" fmla="*/ 734 w 790"/>
                  <a:gd name="T41" fmla="*/ 592 h 851"/>
                  <a:gd name="T42" fmla="*/ 781 w 790"/>
                  <a:gd name="T43" fmla="*/ 392 h 851"/>
                  <a:gd name="T44" fmla="*/ 787 w 790"/>
                  <a:gd name="T45" fmla="*/ 376 h 8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790" h="851">
                    <a:moveTo>
                      <a:pt x="787" y="376"/>
                    </a:moveTo>
                    <a:cubicBezTo>
                      <a:pt x="787" y="372"/>
                      <a:pt x="787" y="372"/>
                      <a:pt x="787" y="372"/>
                    </a:cubicBezTo>
                    <a:cubicBezTo>
                      <a:pt x="777" y="375"/>
                      <a:pt x="777" y="378"/>
                      <a:pt x="771" y="384"/>
                    </a:cubicBezTo>
                    <a:cubicBezTo>
                      <a:pt x="769" y="383"/>
                      <a:pt x="768" y="381"/>
                      <a:pt x="767" y="380"/>
                    </a:cubicBezTo>
                    <a:cubicBezTo>
                      <a:pt x="770" y="356"/>
                      <a:pt x="786" y="321"/>
                      <a:pt x="779" y="290"/>
                    </a:cubicBezTo>
                    <a:cubicBezTo>
                      <a:pt x="774" y="268"/>
                      <a:pt x="756" y="252"/>
                      <a:pt x="748" y="238"/>
                    </a:cubicBezTo>
                    <a:cubicBezTo>
                      <a:pt x="744" y="230"/>
                      <a:pt x="748" y="218"/>
                      <a:pt x="742" y="207"/>
                    </a:cubicBezTo>
                    <a:cubicBezTo>
                      <a:pt x="725" y="176"/>
                      <a:pt x="705" y="166"/>
                      <a:pt x="680" y="144"/>
                    </a:cubicBezTo>
                    <a:cubicBezTo>
                      <a:pt x="667" y="131"/>
                      <a:pt x="663" y="104"/>
                      <a:pt x="645" y="90"/>
                    </a:cubicBezTo>
                    <a:cubicBezTo>
                      <a:pt x="579" y="37"/>
                      <a:pt x="499" y="4"/>
                      <a:pt x="394" y="2"/>
                    </a:cubicBezTo>
                    <a:cubicBezTo>
                      <a:pt x="385" y="11"/>
                      <a:pt x="335" y="0"/>
                      <a:pt x="320" y="4"/>
                    </a:cubicBezTo>
                    <a:cubicBezTo>
                      <a:pt x="267" y="17"/>
                      <a:pt x="199" y="46"/>
                      <a:pt x="160" y="78"/>
                    </a:cubicBezTo>
                    <a:cubicBezTo>
                      <a:pt x="148" y="87"/>
                      <a:pt x="93" y="132"/>
                      <a:pt x="104" y="154"/>
                    </a:cubicBezTo>
                    <a:cubicBezTo>
                      <a:pt x="96" y="162"/>
                      <a:pt x="78" y="160"/>
                      <a:pt x="67" y="172"/>
                    </a:cubicBezTo>
                    <a:cubicBezTo>
                      <a:pt x="31" y="218"/>
                      <a:pt x="15" y="284"/>
                      <a:pt x="4" y="343"/>
                    </a:cubicBezTo>
                    <a:cubicBezTo>
                      <a:pt x="0" y="364"/>
                      <a:pt x="17" y="398"/>
                      <a:pt x="14" y="413"/>
                    </a:cubicBezTo>
                    <a:cubicBezTo>
                      <a:pt x="4" y="459"/>
                      <a:pt x="21" y="555"/>
                      <a:pt x="65" y="594"/>
                    </a:cubicBezTo>
                    <a:cubicBezTo>
                      <a:pt x="65" y="596"/>
                      <a:pt x="64" y="598"/>
                      <a:pt x="63" y="600"/>
                    </a:cubicBezTo>
                    <a:cubicBezTo>
                      <a:pt x="67" y="610"/>
                      <a:pt x="72" y="619"/>
                      <a:pt x="76" y="629"/>
                    </a:cubicBezTo>
                    <a:cubicBezTo>
                      <a:pt x="87" y="650"/>
                      <a:pt x="113" y="676"/>
                      <a:pt x="131" y="691"/>
                    </a:cubicBezTo>
                    <a:cubicBezTo>
                      <a:pt x="333" y="851"/>
                      <a:pt x="615" y="816"/>
                      <a:pt x="734" y="592"/>
                    </a:cubicBezTo>
                    <a:cubicBezTo>
                      <a:pt x="762" y="538"/>
                      <a:pt x="785" y="477"/>
                      <a:pt x="781" y="392"/>
                    </a:cubicBezTo>
                    <a:cubicBezTo>
                      <a:pt x="781" y="382"/>
                      <a:pt x="790" y="386"/>
                      <a:pt x="787" y="376"/>
                    </a:cubicBezTo>
                    <a:close/>
                  </a:path>
                </a:pathLst>
              </a:custGeom>
              <a:solidFill>
                <a:srgbClr val="DD2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" name="Freeform 6"/>
              <p:cNvSpPr/>
              <p:nvPr/>
            </p:nvSpPr>
            <p:spPr bwMode="auto">
              <a:xfrm>
                <a:off x="2174908" y="2281100"/>
                <a:ext cx="1575923" cy="1460783"/>
              </a:xfrm>
              <a:custGeom>
                <a:avLst/>
                <a:gdLst>
                  <a:gd name="T0" fmla="*/ 617 w 756"/>
                  <a:gd name="T1" fmla="*/ 609 h 701"/>
                  <a:gd name="T2" fmla="*/ 551 w 756"/>
                  <a:gd name="T3" fmla="*/ 650 h 701"/>
                  <a:gd name="T4" fmla="*/ 543 w 756"/>
                  <a:gd name="T5" fmla="*/ 668 h 701"/>
                  <a:gd name="T6" fmla="*/ 393 w 756"/>
                  <a:gd name="T7" fmla="*/ 701 h 701"/>
                  <a:gd name="T8" fmla="*/ 296 w 756"/>
                  <a:gd name="T9" fmla="*/ 681 h 701"/>
                  <a:gd name="T10" fmla="*/ 276 w 756"/>
                  <a:gd name="T11" fmla="*/ 683 h 701"/>
                  <a:gd name="T12" fmla="*/ 185 w 756"/>
                  <a:gd name="T13" fmla="*/ 635 h 701"/>
                  <a:gd name="T14" fmla="*/ 68 w 756"/>
                  <a:gd name="T15" fmla="*/ 210 h 701"/>
                  <a:gd name="T16" fmla="*/ 95 w 756"/>
                  <a:gd name="T17" fmla="*/ 144 h 701"/>
                  <a:gd name="T18" fmla="*/ 121 w 756"/>
                  <a:gd name="T19" fmla="*/ 123 h 701"/>
                  <a:gd name="T20" fmla="*/ 127 w 756"/>
                  <a:gd name="T21" fmla="*/ 105 h 701"/>
                  <a:gd name="T22" fmla="*/ 286 w 756"/>
                  <a:gd name="T23" fmla="*/ 8 h 701"/>
                  <a:gd name="T24" fmla="*/ 364 w 756"/>
                  <a:gd name="T25" fmla="*/ 0 h 701"/>
                  <a:gd name="T26" fmla="*/ 467 w 756"/>
                  <a:gd name="T27" fmla="*/ 9 h 701"/>
                  <a:gd name="T28" fmla="*/ 465 w 756"/>
                  <a:gd name="T29" fmla="*/ 8 h 701"/>
                  <a:gd name="T30" fmla="*/ 477 w 756"/>
                  <a:gd name="T31" fmla="*/ 10 h 701"/>
                  <a:gd name="T32" fmla="*/ 467 w 756"/>
                  <a:gd name="T33" fmla="*/ 9 h 701"/>
                  <a:gd name="T34" fmla="*/ 576 w 756"/>
                  <a:gd name="T35" fmla="*/ 60 h 701"/>
                  <a:gd name="T36" fmla="*/ 718 w 756"/>
                  <a:gd name="T37" fmla="*/ 265 h 701"/>
                  <a:gd name="T38" fmla="*/ 617 w 756"/>
                  <a:gd name="T39" fmla="*/ 609 h 7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56" h="701">
                    <a:moveTo>
                      <a:pt x="617" y="609"/>
                    </a:moveTo>
                    <a:cubicBezTo>
                      <a:pt x="600" y="628"/>
                      <a:pt x="573" y="634"/>
                      <a:pt x="551" y="650"/>
                    </a:cubicBezTo>
                    <a:cubicBezTo>
                      <a:pt x="544" y="655"/>
                      <a:pt x="548" y="661"/>
                      <a:pt x="543" y="668"/>
                    </a:cubicBezTo>
                    <a:cubicBezTo>
                      <a:pt x="493" y="679"/>
                      <a:pt x="443" y="690"/>
                      <a:pt x="393" y="701"/>
                    </a:cubicBezTo>
                    <a:cubicBezTo>
                      <a:pt x="367" y="690"/>
                      <a:pt x="328" y="688"/>
                      <a:pt x="296" y="681"/>
                    </a:cubicBezTo>
                    <a:cubicBezTo>
                      <a:pt x="289" y="681"/>
                      <a:pt x="282" y="682"/>
                      <a:pt x="276" y="683"/>
                    </a:cubicBezTo>
                    <a:cubicBezTo>
                      <a:pt x="249" y="670"/>
                      <a:pt x="211" y="656"/>
                      <a:pt x="185" y="635"/>
                    </a:cubicBezTo>
                    <a:cubicBezTo>
                      <a:pt x="63" y="537"/>
                      <a:pt x="0" y="395"/>
                      <a:pt x="68" y="210"/>
                    </a:cubicBezTo>
                    <a:cubicBezTo>
                      <a:pt x="77" y="188"/>
                      <a:pt x="86" y="166"/>
                      <a:pt x="95" y="144"/>
                    </a:cubicBezTo>
                    <a:cubicBezTo>
                      <a:pt x="103" y="137"/>
                      <a:pt x="112" y="130"/>
                      <a:pt x="121" y="123"/>
                    </a:cubicBezTo>
                    <a:cubicBezTo>
                      <a:pt x="125" y="118"/>
                      <a:pt x="126" y="106"/>
                      <a:pt x="127" y="105"/>
                    </a:cubicBezTo>
                    <a:cubicBezTo>
                      <a:pt x="170" y="66"/>
                      <a:pt x="227" y="29"/>
                      <a:pt x="286" y="8"/>
                    </a:cubicBezTo>
                    <a:cubicBezTo>
                      <a:pt x="306" y="1"/>
                      <a:pt x="343" y="12"/>
                      <a:pt x="364" y="0"/>
                    </a:cubicBezTo>
                    <a:cubicBezTo>
                      <a:pt x="398" y="3"/>
                      <a:pt x="433" y="6"/>
                      <a:pt x="467" y="9"/>
                    </a:cubicBezTo>
                    <a:cubicBezTo>
                      <a:pt x="466" y="9"/>
                      <a:pt x="466" y="9"/>
                      <a:pt x="465" y="8"/>
                    </a:cubicBezTo>
                    <a:cubicBezTo>
                      <a:pt x="469" y="9"/>
                      <a:pt x="473" y="10"/>
                      <a:pt x="477" y="10"/>
                    </a:cubicBezTo>
                    <a:cubicBezTo>
                      <a:pt x="474" y="10"/>
                      <a:pt x="471" y="10"/>
                      <a:pt x="467" y="9"/>
                    </a:cubicBezTo>
                    <a:cubicBezTo>
                      <a:pt x="503" y="26"/>
                      <a:pt x="540" y="43"/>
                      <a:pt x="576" y="60"/>
                    </a:cubicBezTo>
                    <a:cubicBezTo>
                      <a:pt x="635" y="114"/>
                      <a:pt x="692" y="172"/>
                      <a:pt x="718" y="265"/>
                    </a:cubicBezTo>
                    <a:cubicBezTo>
                      <a:pt x="756" y="404"/>
                      <a:pt x="686" y="530"/>
                      <a:pt x="617" y="609"/>
                    </a:cubicBezTo>
                    <a:close/>
                  </a:path>
                </a:pathLst>
              </a:custGeom>
              <a:solidFill>
                <a:srgbClr val="EDE5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1" name="TextBox 76"/>
            <p:cNvSpPr txBox="1"/>
            <p:nvPr/>
          </p:nvSpPr>
          <p:spPr>
            <a:xfrm>
              <a:off x="2905391" y="2213967"/>
              <a:ext cx="8131204" cy="932563"/>
            </a:xfrm>
            <a:prstGeom prst="rect">
              <a:avLst/>
            </a:prstGeom>
            <a:noFill/>
            <a:effectLst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南宫体简" panose="02010609000101010101" pitchFamily="49" charset="-122"/>
                  <a:ea typeface="汉仪南宫体简" panose="02010609000101010101" pitchFamily="49" charset="-122"/>
                </a:rPr>
                <a:t>江南好，风景旧曾谙；日出江花红胜火，春来江水绿如蓝。能不忆江南？江南忆，最忆是杭州；山寺月中寻桂子，郡亭枕上看潮头。何日更重游！江南忆，其次忆吴宫；吴酒一杯春竹叶，吴娃双舞醉芙蓉。早晚复相逢！</a:t>
              </a:r>
            </a:p>
          </p:txBody>
        </p:sp>
        <p:sp>
          <p:nvSpPr>
            <p:cNvPr id="12" name="TextBox 76"/>
            <p:cNvSpPr txBox="1"/>
            <p:nvPr/>
          </p:nvSpPr>
          <p:spPr>
            <a:xfrm>
              <a:off x="1798770" y="2205948"/>
              <a:ext cx="660912" cy="769441"/>
            </a:xfrm>
            <a:prstGeom prst="rect">
              <a:avLst/>
            </a:prstGeom>
            <a:noFill/>
            <a:effectLst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zh-CN" altLang="en-US" sz="4400" dirty="0">
                  <a:solidFill>
                    <a:srgbClr val="DD2F1F"/>
                  </a:solidFill>
                  <a:latin typeface="汉仪南宫体简" panose="02010609000101010101" pitchFamily="49" charset="-122"/>
                  <a:ea typeface="汉仪南宫体简" panose="02010609000101010101" pitchFamily="49" charset="-122"/>
                </a:rPr>
                <a:t>壹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462088" y="3349086"/>
            <a:ext cx="9478815" cy="1240645"/>
            <a:chOff x="1557780" y="2046429"/>
            <a:chExt cx="9478815" cy="1240645"/>
          </a:xfrm>
        </p:grpSpPr>
        <p:grpSp>
          <p:nvGrpSpPr>
            <p:cNvPr id="14" name="组合 13"/>
            <p:cNvGrpSpPr/>
            <p:nvPr/>
          </p:nvGrpSpPr>
          <p:grpSpPr>
            <a:xfrm>
              <a:off x="1557780" y="2046429"/>
              <a:ext cx="1151500" cy="1240645"/>
              <a:chOff x="2145903" y="2178265"/>
              <a:chExt cx="1646237" cy="1773682"/>
            </a:xfrm>
          </p:grpSpPr>
          <p:sp>
            <p:nvSpPr>
              <p:cNvPr id="17" name="Freeform 5"/>
              <p:cNvSpPr/>
              <p:nvPr/>
            </p:nvSpPr>
            <p:spPr bwMode="auto">
              <a:xfrm>
                <a:off x="2145903" y="2178265"/>
                <a:ext cx="1646237" cy="1773682"/>
              </a:xfrm>
              <a:custGeom>
                <a:avLst/>
                <a:gdLst>
                  <a:gd name="T0" fmla="*/ 787 w 790"/>
                  <a:gd name="T1" fmla="*/ 376 h 851"/>
                  <a:gd name="T2" fmla="*/ 787 w 790"/>
                  <a:gd name="T3" fmla="*/ 372 h 851"/>
                  <a:gd name="T4" fmla="*/ 771 w 790"/>
                  <a:gd name="T5" fmla="*/ 384 h 851"/>
                  <a:gd name="T6" fmla="*/ 767 w 790"/>
                  <a:gd name="T7" fmla="*/ 380 h 851"/>
                  <a:gd name="T8" fmla="*/ 779 w 790"/>
                  <a:gd name="T9" fmla="*/ 290 h 851"/>
                  <a:gd name="T10" fmla="*/ 748 w 790"/>
                  <a:gd name="T11" fmla="*/ 238 h 851"/>
                  <a:gd name="T12" fmla="*/ 742 w 790"/>
                  <a:gd name="T13" fmla="*/ 207 h 851"/>
                  <a:gd name="T14" fmla="*/ 680 w 790"/>
                  <a:gd name="T15" fmla="*/ 144 h 851"/>
                  <a:gd name="T16" fmla="*/ 645 w 790"/>
                  <a:gd name="T17" fmla="*/ 90 h 851"/>
                  <a:gd name="T18" fmla="*/ 394 w 790"/>
                  <a:gd name="T19" fmla="*/ 2 h 851"/>
                  <a:gd name="T20" fmla="*/ 320 w 790"/>
                  <a:gd name="T21" fmla="*/ 4 h 851"/>
                  <a:gd name="T22" fmla="*/ 160 w 790"/>
                  <a:gd name="T23" fmla="*/ 78 h 851"/>
                  <a:gd name="T24" fmla="*/ 104 w 790"/>
                  <a:gd name="T25" fmla="*/ 154 h 851"/>
                  <a:gd name="T26" fmla="*/ 67 w 790"/>
                  <a:gd name="T27" fmla="*/ 172 h 851"/>
                  <a:gd name="T28" fmla="*/ 4 w 790"/>
                  <a:gd name="T29" fmla="*/ 343 h 851"/>
                  <a:gd name="T30" fmla="*/ 14 w 790"/>
                  <a:gd name="T31" fmla="*/ 413 h 851"/>
                  <a:gd name="T32" fmla="*/ 65 w 790"/>
                  <a:gd name="T33" fmla="*/ 594 h 851"/>
                  <a:gd name="T34" fmla="*/ 63 w 790"/>
                  <a:gd name="T35" fmla="*/ 600 h 851"/>
                  <a:gd name="T36" fmla="*/ 76 w 790"/>
                  <a:gd name="T37" fmla="*/ 629 h 851"/>
                  <a:gd name="T38" fmla="*/ 131 w 790"/>
                  <a:gd name="T39" fmla="*/ 691 h 851"/>
                  <a:gd name="T40" fmla="*/ 734 w 790"/>
                  <a:gd name="T41" fmla="*/ 592 h 851"/>
                  <a:gd name="T42" fmla="*/ 781 w 790"/>
                  <a:gd name="T43" fmla="*/ 392 h 851"/>
                  <a:gd name="T44" fmla="*/ 787 w 790"/>
                  <a:gd name="T45" fmla="*/ 376 h 8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790" h="851">
                    <a:moveTo>
                      <a:pt x="787" y="376"/>
                    </a:moveTo>
                    <a:cubicBezTo>
                      <a:pt x="787" y="372"/>
                      <a:pt x="787" y="372"/>
                      <a:pt x="787" y="372"/>
                    </a:cubicBezTo>
                    <a:cubicBezTo>
                      <a:pt x="777" y="375"/>
                      <a:pt x="777" y="378"/>
                      <a:pt x="771" y="384"/>
                    </a:cubicBezTo>
                    <a:cubicBezTo>
                      <a:pt x="769" y="383"/>
                      <a:pt x="768" y="381"/>
                      <a:pt x="767" y="380"/>
                    </a:cubicBezTo>
                    <a:cubicBezTo>
                      <a:pt x="770" y="356"/>
                      <a:pt x="786" y="321"/>
                      <a:pt x="779" y="290"/>
                    </a:cubicBezTo>
                    <a:cubicBezTo>
                      <a:pt x="774" y="268"/>
                      <a:pt x="756" y="252"/>
                      <a:pt x="748" y="238"/>
                    </a:cubicBezTo>
                    <a:cubicBezTo>
                      <a:pt x="744" y="230"/>
                      <a:pt x="748" y="218"/>
                      <a:pt x="742" y="207"/>
                    </a:cubicBezTo>
                    <a:cubicBezTo>
                      <a:pt x="725" y="176"/>
                      <a:pt x="705" y="166"/>
                      <a:pt x="680" y="144"/>
                    </a:cubicBezTo>
                    <a:cubicBezTo>
                      <a:pt x="667" y="131"/>
                      <a:pt x="663" y="104"/>
                      <a:pt x="645" y="90"/>
                    </a:cubicBezTo>
                    <a:cubicBezTo>
                      <a:pt x="579" y="37"/>
                      <a:pt x="499" y="4"/>
                      <a:pt x="394" y="2"/>
                    </a:cubicBezTo>
                    <a:cubicBezTo>
                      <a:pt x="385" y="11"/>
                      <a:pt x="335" y="0"/>
                      <a:pt x="320" y="4"/>
                    </a:cubicBezTo>
                    <a:cubicBezTo>
                      <a:pt x="267" y="17"/>
                      <a:pt x="199" y="46"/>
                      <a:pt x="160" y="78"/>
                    </a:cubicBezTo>
                    <a:cubicBezTo>
                      <a:pt x="148" y="87"/>
                      <a:pt x="93" y="132"/>
                      <a:pt x="104" y="154"/>
                    </a:cubicBezTo>
                    <a:cubicBezTo>
                      <a:pt x="96" y="162"/>
                      <a:pt x="78" y="160"/>
                      <a:pt x="67" y="172"/>
                    </a:cubicBezTo>
                    <a:cubicBezTo>
                      <a:pt x="31" y="218"/>
                      <a:pt x="15" y="284"/>
                      <a:pt x="4" y="343"/>
                    </a:cubicBezTo>
                    <a:cubicBezTo>
                      <a:pt x="0" y="364"/>
                      <a:pt x="17" y="398"/>
                      <a:pt x="14" y="413"/>
                    </a:cubicBezTo>
                    <a:cubicBezTo>
                      <a:pt x="4" y="459"/>
                      <a:pt x="21" y="555"/>
                      <a:pt x="65" y="594"/>
                    </a:cubicBezTo>
                    <a:cubicBezTo>
                      <a:pt x="65" y="596"/>
                      <a:pt x="64" y="598"/>
                      <a:pt x="63" y="600"/>
                    </a:cubicBezTo>
                    <a:cubicBezTo>
                      <a:pt x="67" y="610"/>
                      <a:pt x="72" y="619"/>
                      <a:pt x="76" y="629"/>
                    </a:cubicBezTo>
                    <a:cubicBezTo>
                      <a:pt x="87" y="650"/>
                      <a:pt x="113" y="676"/>
                      <a:pt x="131" y="691"/>
                    </a:cubicBezTo>
                    <a:cubicBezTo>
                      <a:pt x="333" y="851"/>
                      <a:pt x="615" y="816"/>
                      <a:pt x="734" y="592"/>
                    </a:cubicBezTo>
                    <a:cubicBezTo>
                      <a:pt x="762" y="538"/>
                      <a:pt x="785" y="477"/>
                      <a:pt x="781" y="392"/>
                    </a:cubicBezTo>
                    <a:cubicBezTo>
                      <a:pt x="781" y="382"/>
                      <a:pt x="790" y="386"/>
                      <a:pt x="787" y="376"/>
                    </a:cubicBezTo>
                    <a:close/>
                  </a:path>
                </a:pathLst>
              </a:custGeom>
              <a:solidFill>
                <a:srgbClr val="DD2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Freeform 6"/>
              <p:cNvSpPr/>
              <p:nvPr/>
            </p:nvSpPr>
            <p:spPr bwMode="auto">
              <a:xfrm>
                <a:off x="2174908" y="2281100"/>
                <a:ext cx="1575923" cy="1460783"/>
              </a:xfrm>
              <a:custGeom>
                <a:avLst/>
                <a:gdLst>
                  <a:gd name="T0" fmla="*/ 617 w 756"/>
                  <a:gd name="T1" fmla="*/ 609 h 701"/>
                  <a:gd name="T2" fmla="*/ 551 w 756"/>
                  <a:gd name="T3" fmla="*/ 650 h 701"/>
                  <a:gd name="T4" fmla="*/ 543 w 756"/>
                  <a:gd name="T5" fmla="*/ 668 h 701"/>
                  <a:gd name="T6" fmla="*/ 393 w 756"/>
                  <a:gd name="T7" fmla="*/ 701 h 701"/>
                  <a:gd name="T8" fmla="*/ 296 w 756"/>
                  <a:gd name="T9" fmla="*/ 681 h 701"/>
                  <a:gd name="T10" fmla="*/ 276 w 756"/>
                  <a:gd name="T11" fmla="*/ 683 h 701"/>
                  <a:gd name="T12" fmla="*/ 185 w 756"/>
                  <a:gd name="T13" fmla="*/ 635 h 701"/>
                  <a:gd name="T14" fmla="*/ 68 w 756"/>
                  <a:gd name="T15" fmla="*/ 210 h 701"/>
                  <a:gd name="T16" fmla="*/ 95 w 756"/>
                  <a:gd name="T17" fmla="*/ 144 h 701"/>
                  <a:gd name="T18" fmla="*/ 121 w 756"/>
                  <a:gd name="T19" fmla="*/ 123 h 701"/>
                  <a:gd name="T20" fmla="*/ 127 w 756"/>
                  <a:gd name="T21" fmla="*/ 105 h 701"/>
                  <a:gd name="T22" fmla="*/ 286 w 756"/>
                  <a:gd name="T23" fmla="*/ 8 h 701"/>
                  <a:gd name="T24" fmla="*/ 364 w 756"/>
                  <a:gd name="T25" fmla="*/ 0 h 701"/>
                  <a:gd name="T26" fmla="*/ 467 w 756"/>
                  <a:gd name="T27" fmla="*/ 9 h 701"/>
                  <a:gd name="T28" fmla="*/ 465 w 756"/>
                  <a:gd name="T29" fmla="*/ 8 h 701"/>
                  <a:gd name="T30" fmla="*/ 477 w 756"/>
                  <a:gd name="T31" fmla="*/ 10 h 701"/>
                  <a:gd name="T32" fmla="*/ 467 w 756"/>
                  <a:gd name="T33" fmla="*/ 9 h 701"/>
                  <a:gd name="T34" fmla="*/ 576 w 756"/>
                  <a:gd name="T35" fmla="*/ 60 h 701"/>
                  <a:gd name="T36" fmla="*/ 718 w 756"/>
                  <a:gd name="T37" fmla="*/ 265 h 701"/>
                  <a:gd name="T38" fmla="*/ 617 w 756"/>
                  <a:gd name="T39" fmla="*/ 609 h 7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56" h="701">
                    <a:moveTo>
                      <a:pt x="617" y="609"/>
                    </a:moveTo>
                    <a:cubicBezTo>
                      <a:pt x="600" y="628"/>
                      <a:pt x="573" y="634"/>
                      <a:pt x="551" y="650"/>
                    </a:cubicBezTo>
                    <a:cubicBezTo>
                      <a:pt x="544" y="655"/>
                      <a:pt x="548" y="661"/>
                      <a:pt x="543" y="668"/>
                    </a:cubicBezTo>
                    <a:cubicBezTo>
                      <a:pt x="493" y="679"/>
                      <a:pt x="443" y="690"/>
                      <a:pt x="393" y="701"/>
                    </a:cubicBezTo>
                    <a:cubicBezTo>
                      <a:pt x="367" y="690"/>
                      <a:pt x="328" y="688"/>
                      <a:pt x="296" y="681"/>
                    </a:cubicBezTo>
                    <a:cubicBezTo>
                      <a:pt x="289" y="681"/>
                      <a:pt x="282" y="682"/>
                      <a:pt x="276" y="683"/>
                    </a:cubicBezTo>
                    <a:cubicBezTo>
                      <a:pt x="249" y="670"/>
                      <a:pt x="211" y="656"/>
                      <a:pt x="185" y="635"/>
                    </a:cubicBezTo>
                    <a:cubicBezTo>
                      <a:pt x="63" y="537"/>
                      <a:pt x="0" y="395"/>
                      <a:pt x="68" y="210"/>
                    </a:cubicBezTo>
                    <a:cubicBezTo>
                      <a:pt x="77" y="188"/>
                      <a:pt x="86" y="166"/>
                      <a:pt x="95" y="144"/>
                    </a:cubicBezTo>
                    <a:cubicBezTo>
                      <a:pt x="103" y="137"/>
                      <a:pt x="112" y="130"/>
                      <a:pt x="121" y="123"/>
                    </a:cubicBezTo>
                    <a:cubicBezTo>
                      <a:pt x="125" y="118"/>
                      <a:pt x="126" y="106"/>
                      <a:pt x="127" y="105"/>
                    </a:cubicBezTo>
                    <a:cubicBezTo>
                      <a:pt x="170" y="66"/>
                      <a:pt x="227" y="29"/>
                      <a:pt x="286" y="8"/>
                    </a:cubicBezTo>
                    <a:cubicBezTo>
                      <a:pt x="306" y="1"/>
                      <a:pt x="343" y="12"/>
                      <a:pt x="364" y="0"/>
                    </a:cubicBezTo>
                    <a:cubicBezTo>
                      <a:pt x="398" y="3"/>
                      <a:pt x="433" y="6"/>
                      <a:pt x="467" y="9"/>
                    </a:cubicBezTo>
                    <a:cubicBezTo>
                      <a:pt x="466" y="9"/>
                      <a:pt x="466" y="9"/>
                      <a:pt x="465" y="8"/>
                    </a:cubicBezTo>
                    <a:cubicBezTo>
                      <a:pt x="469" y="9"/>
                      <a:pt x="473" y="10"/>
                      <a:pt x="477" y="10"/>
                    </a:cubicBezTo>
                    <a:cubicBezTo>
                      <a:pt x="474" y="10"/>
                      <a:pt x="471" y="10"/>
                      <a:pt x="467" y="9"/>
                    </a:cubicBezTo>
                    <a:cubicBezTo>
                      <a:pt x="503" y="26"/>
                      <a:pt x="540" y="43"/>
                      <a:pt x="576" y="60"/>
                    </a:cubicBezTo>
                    <a:cubicBezTo>
                      <a:pt x="635" y="114"/>
                      <a:pt x="692" y="172"/>
                      <a:pt x="718" y="265"/>
                    </a:cubicBezTo>
                    <a:cubicBezTo>
                      <a:pt x="756" y="404"/>
                      <a:pt x="686" y="530"/>
                      <a:pt x="617" y="609"/>
                    </a:cubicBezTo>
                    <a:close/>
                  </a:path>
                </a:pathLst>
              </a:custGeom>
              <a:solidFill>
                <a:srgbClr val="EDE5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5" name="TextBox 76"/>
            <p:cNvSpPr txBox="1"/>
            <p:nvPr/>
          </p:nvSpPr>
          <p:spPr>
            <a:xfrm>
              <a:off x="2905391" y="2213967"/>
              <a:ext cx="8131204" cy="932563"/>
            </a:xfrm>
            <a:prstGeom prst="rect">
              <a:avLst/>
            </a:prstGeom>
            <a:noFill/>
            <a:effectLst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南宫体简" panose="02010609000101010101" pitchFamily="49" charset="-122"/>
                  <a:ea typeface="汉仪南宫体简" panose="02010609000101010101" pitchFamily="49" charset="-122"/>
                </a:rPr>
                <a:t>江南好，风景旧曾谙；日出江花红胜火，春来江水绿如蓝。能不忆江南？江南忆，最忆是杭州；山寺月中寻桂子，郡亭枕上看潮头。何日更重游！江南忆，其次忆吴宫；吴酒一杯春竹叶，吴娃双舞醉芙蓉。早晚复相逢！</a:t>
              </a:r>
            </a:p>
          </p:txBody>
        </p:sp>
        <p:sp>
          <p:nvSpPr>
            <p:cNvPr id="16" name="TextBox 76"/>
            <p:cNvSpPr txBox="1"/>
            <p:nvPr/>
          </p:nvSpPr>
          <p:spPr>
            <a:xfrm>
              <a:off x="1798770" y="2205948"/>
              <a:ext cx="660912" cy="769441"/>
            </a:xfrm>
            <a:prstGeom prst="rect">
              <a:avLst/>
            </a:prstGeom>
            <a:noFill/>
            <a:effectLst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zh-CN" altLang="en-US" sz="4400" dirty="0">
                  <a:solidFill>
                    <a:srgbClr val="DD2F1F"/>
                  </a:solidFill>
                  <a:latin typeface="汉仪南宫体简" panose="02010609000101010101" pitchFamily="49" charset="-122"/>
                  <a:ea typeface="汉仪南宫体简" panose="02010609000101010101" pitchFamily="49" charset="-122"/>
                </a:rPr>
                <a:t>贰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462088" y="4864395"/>
            <a:ext cx="9478815" cy="1240645"/>
            <a:chOff x="1557780" y="2046429"/>
            <a:chExt cx="9478815" cy="1240645"/>
          </a:xfrm>
        </p:grpSpPr>
        <p:grpSp>
          <p:nvGrpSpPr>
            <p:cNvPr id="20" name="组合 19"/>
            <p:cNvGrpSpPr/>
            <p:nvPr/>
          </p:nvGrpSpPr>
          <p:grpSpPr>
            <a:xfrm>
              <a:off x="1557780" y="2046429"/>
              <a:ext cx="1151500" cy="1240645"/>
              <a:chOff x="2145903" y="2178265"/>
              <a:chExt cx="1646237" cy="1773682"/>
            </a:xfrm>
          </p:grpSpPr>
          <p:sp>
            <p:nvSpPr>
              <p:cNvPr id="23" name="Freeform 5"/>
              <p:cNvSpPr/>
              <p:nvPr/>
            </p:nvSpPr>
            <p:spPr bwMode="auto">
              <a:xfrm>
                <a:off x="2145903" y="2178265"/>
                <a:ext cx="1646237" cy="1773682"/>
              </a:xfrm>
              <a:custGeom>
                <a:avLst/>
                <a:gdLst>
                  <a:gd name="T0" fmla="*/ 787 w 790"/>
                  <a:gd name="T1" fmla="*/ 376 h 851"/>
                  <a:gd name="T2" fmla="*/ 787 w 790"/>
                  <a:gd name="T3" fmla="*/ 372 h 851"/>
                  <a:gd name="T4" fmla="*/ 771 w 790"/>
                  <a:gd name="T5" fmla="*/ 384 h 851"/>
                  <a:gd name="T6" fmla="*/ 767 w 790"/>
                  <a:gd name="T7" fmla="*/ 380 h 851"/>
                  <a:gd name="T8" fmla="*/ 779 w 790"/>
                  <a:gd name="T9" fmla="*/ 290 h 851"/>
                  <a:gd name="T10" fmla="*/ 748 w 790"/>
                  <a:gd name="T11" fmla="*/ 238 h 851"/>
                  <a:gd name="T12" fmla="*/ 742 w 790"/>
                  <a:gd name="T13" fmla="*/ 207 h 851"/>
                  <a:gd name="T14" fmla="*/ 680 w 790"/>
                  <a:gd name="T15" fmla="*/ 144 h 851"/>
                  <a:gd name="T16" fmla="*/ 645 w 790"/>
                  <a:gd name="T17" fmla="*/ 90 h 851"/>
                  <a:gd name="T18" fmla="*/ 394 w 790"/>
                  <a:gd name="T19" fmla="*/ 2 h 851"/>
                  <a:gd name="T20" fmla="*/ 320 w 790"/>
                  <a:gd name="T21" fmla="*/ 4 h 851"/>
                  <a:gd name="T22" fmla="*/ 160 w 790"/>
                  <a:gd name="T23" fmla="*/ 78 h 851"/>
                  <a:gd name="T24" fmla="*/ 104 w 790"/>
                  <a:gd name="T25" fmla="*/ 154 h 851"/>
                  <a:gd name="T26" fmla="*/ 67 w 790"/>
                  <a:gd name="T27" fmla="*/ 172 h 851"/>
                  <a:gd name="T28" fmla="*/ 4 w 790"/>
                  <a:gd name="T29" fmla="*/ 343 h 851"/>
                  <a:gd name="T30" fmla="*/ 14 w 790"/>
                  <a:gd name="T31" fmla="*/ 413 h 851"/>
                  <a:gd name="T32" fmla="*/ 65 w 790"/>
                  <a:gd name="T33" fmla="*/ 594 h 851"/>
                  <a:gd name="T34" fmla="*/ 63 w 790"/>
                  <a:gd name="T35" fmla="*/ 600 h 851"/>
                  <a:gd name="T36" fmla="*/ 76 w 790"/>
                  <a:gd name="T37" fmla="*/ 629 h 851"/>
                  <a:gd name="T38" fmla="*/ 131 w 790"/>
                  <a:gd name="T39" fmla="*/ 691 h 851"/>
                  <a:gd name="T40" fmla="*/ 734 w 790"/>
                  <a:gd name="T41" fmla="*/ 592 h 851"/>
                  <a:gd name="T42" fmla="*/ 781 w 790"/>
                  <a:gd name="T43" fmla="*/ 392 h 851"/>
                  <a:gd name="T44" fmla="*/ 787 w 790"/>
                  <a:gd name="T45" fmla="*/ 376 h 8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790" h="851">
                    <a:moveTo>
                      <a:pt x="787" y="376"/>
                    </a:moveTo>
                    <a:cubicBezTo>
                      <a:pt x="787" y="372"/>
                      <a:pt x="787" y="372"/>
                      <a:pt x="787" y="372"/>
                    </a:cubicBezTo>
                    <a:cubicBezTo>
                      <a:pt x="777" y="375"/>
                      <a:pt x="777" y="378"/>
                      <a:pt x="771" y="384"/>
                    </a:cubicBezTo>
                    <a:cubicBezTo>
                      <a:pt x="769" y="383"/>
                      <a:pt x="768" y="381"/>
                      <a:pt x="767" y="380"/>
                    </a:cubicBezTo>
                    <a:cubicBezTo>
                      <a:pt x="770" y="356"/>
                      <a:pt x="786" y="321"/>
                      <a:pt x="779" y="290"/>
                    </a:cubicBezTo>
                    <a:cubicBezTo>
                      <a:pt x="774" y="268"/>
                      <a:pt x="756" y="252"/>
                      <a:pt x="748" y="238"/>
                    </a:cubicBezTo>
                    <a:cubicBezTo>
                      <a:pt x="744" y="230"/>
                      <a:pt x="748" y="218"/>
                      <a:pt x="742" y="207"/>
                    </a:cubicBezTo>
                    <a:cubicBezTo>
                      <a:pt x="725" y="176"/>
                      <a:pt x="705" y="166"/>
                      <a:pt x="680" y="144"/>
                    </a:cubicBezTo>
                    <a:cubicBezTo>
                      <a:pt x="667" y="131"/>
                      <a:pt x="663" y="104"/>
                      <a:pt x="645" y="90"/>
                    </a:cubicBezTo>
                    <a:cubicBezTo>
                      <a:pt x="579" y="37"/>
                      <a:pt x="499" y="4"/>
                      <a:pt x="394" y="2"/>
                    </a:cubicBezTo>
                    <a:cubicBezTo>
                      <a:pt x="385" y="11"/>
                      <a:pt x="335" y="0"/>
                      <a:pt x="320" y="4"/>
                    </a:cubicBezTo>
                    <a:cubicBezTo>
                      <a:pt x="267" y="17"/>
                      <a:pt x="199" y="46"/>
                      <a:pt x="160" y="78"/>
                    </a:cubicBezTo>
                    <a:cubicBezTo>
                      <a:pt x="148" y="87"/>
                      <a:pt x="93" y="132"/>
                      <a:pt x="104" y="154"/>
                    </a:cubicBezTo>
                    <a:cubicBezTo>
                      <a:pt x="96" y="162"/>
                      <a:pt x="78" y="160"/>
                      <a:pt x="67" y="172"/>
                    </a:cubicBezTo>
                    <a:cubicBezTo>
                      <a:pt x="31" y="218"/>
                      <a:pt x="15" y="284"/>
                      <a:pt x="4" y="343"/>
                    </a:cubicBezTo>
                    <a:cubicBezTo>
                      <a:pt x="0" y="364"/>
                      <a:pt x="17" y="398"/>
                      <a:pt x="14" y="413"/>
                    </a:cubicBezTo>
                    <a:cubicBezTo>
                      <a:pt x="4" y="459"/>
                      <a:pt x="21" y="555"/>
                      <a:pt x="65" y="594"/>
                    </a:cubicBezTo>
                    <a:cubicBezTo>
                      <a:pt x="65" y="596"/>
                      <a:pt x="64" y="598"/>
                      <a:pt x="63" y="600"/>
                    </a:cubicBezTo>
                    <a:cubicBezTo>
                      <a:pt x="67" y="610"/>
                      <a:pt x="72" y="619"/>
                      <a:pt x="76" y="629"/>
                    </a:cubicBezTo>
                    <a:cubicBezTo>
                      <a:pt x="87" y="650"/>
                      <a:pt x="113" y="676"/>
                      <a:pt x="131" y="691"/>
                    </a:cubicBezTo>
                    <a:cubicBezTo>
                      <a:pt x="333" y="851"/>
                      <a:pt x="615" y="816"/>
                      <a:pt x="734" y="592"/>
                    </a:cubicBezTo>
                    <a:cubicBezTo>
                      <a:pt x="762" y="538"/>
                      <a:pt x="785" y="477"/>
                      <a:pt x="781" y="392"/>
                    </a:cubicBezTo>
                    <a:cubicBezTo>
                      <a:pt x="781" y="382"/>
                      <a:pt x="790" y="386"/>
                      <a:pt x="787" y="376"/>
                    </a:cubicBezTo>
                    <a:close/>
                  </a:path>
                </a:pathLst>
              </a:custGeom>
              <a:solidFill>
                <a:srgbClr val="DD2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" name="Freeform 6"/>
              <p:cNvSpPr/>
              <p:nvPr/>
            </p:nvSpPr>
            <p:spPr bwMode="auto">
              <a:xfrm>
                <a:off x="2174908" y="2281100"/>
                <a:ext cx="1575923" cy="1460783"/>
              </a:xfrm>
              <a:custGeom>
                <a:avLst/>
                <a:gdLst>
                  <a:gd name="T0" fmla="*/ 617 w 756"/>
                  <a:gd name="T1" fmla="*/ 609 h 701"/>
                  <a:gd name="T2" fmla="*/ 551 w 756"/>
                  <a:gd name="T3" fmla="*/ 650 h 701"/>
                  <a:gd name="T4" fmla="*/ 543 w 756"/>
                  <a:gd name="T5" fmla="*/ 668 h 701"/>
                  <a:gd name="T6" fmla="*/ 393 w 756"/>
                  <a:gd name="T7" fmla="*/ 701 h 701"/>
                  <a:gd name="T8" fmla="*/ 296 w 756"/>
                  <a:gd name="T9" fmla="*/ 681 h 701"/>
                  <a:gd name="T10" fmla="*/ 276 w 756"/>
                  <a:gd name="T11" fmla="*/ 683 h 701"/>
                  <a:gd name="T12" fmla="*/ 185 w 756"/>
                  <a:gd name="T13" fmla="*/ 635 h 701"/>
                  <a:gd name="T14" fmla="*/ 68 w 756"/>
                  <a:gd name="T15" fmla="*/ 210 h 701"/>
                  <a:gd name="T16" fmla="*/ 95 w 756"/>
                  <a:gd name="T17" fmla="*/ 144 h 701"/>
                  <a:gd name="T18" fmla="*/ 121 w 756"/>
                  <a:gd name="T19" fmla="*/ 123 h 701"/>
                  <a:gd name="T20" fmla="*/ 127 w 756"/>
                  <a:gd name="T21" fmla="*/ 105 h 701"/>
                  <a:gd name="T22" fmla="*/ 286 w 756"/>
                  <a:gd name="T23" fmla="*/ 8 h 701"/>
                  <a:gd name="T24" fmla="*/ 364 w 756"/>
                  <a:gd name="T25" fmla="*/ 0 h 701"/>
                  <a:gd name="T26" fmla="*/ 467 w 756"/>
                  <a:gd name="T27" fmla="*/ 9 h 701"/>
                  <a:gd name="T28" fmla="*/ 465 w 756"/>
                  <a:gd name="T29" fmla="*/ 8 h 701"/>
                  <a:gd name="T30" fmla="*/ 477 w 756"/>
                  <a:gd name="T31" fmla="*/ 10 h 701"/>
                  <a:gd name="T32" fmla="*/ 467 w 756"/>
                  <a:gd name="T33" fmla="*/ 9 h 701"/>
                  <a:gd name="T34" fmla="*/ 576 w 756"/>
                  <a:gd name="T35" fmla="*/ 60 h 701"/>
                  <a:gd name="T36" fmla="*/ 718 w 756"/>
                  <a:gd name="T37" fmla="*/ 265 h 701"/>
                  <a:gd name="T38" fmla="*/ 617 w 756"/>
                  <a:gd name="T39" fmla="*/ 609 h 7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56" h="701">
                    <a:moveTo>
                      <a:pt x="617" y="609"/>
                    </a:moveTo>
                    <a:cubicBezTo>
                      <a:pt x="600" y="628"/>
                      <a:pt x="573" y="634"/>
                      <a:pt x="551" y="650"/>
                    </a:cubicBezTo>
                    <a:cubicBezTo>
                      <a:pt x="544" y="655"/>
                      <a:pt x="548" y="661"/>
                      <a:pt x="543" y="668"/>
                    </a:cubicBezTo>
                    <a:cubicBezTo>
                      <a:pt x="493" y="679"/>
                      <a:pt x="443" y="690"/>
                      <a:pt x="393" y="701"/>
                    </a:cubicBezTo>
                    <a:cubicBezTo>
                      <a:pt x="367" y="690"/>
                      <a:pt x="328" y="688"/>
                      <a:pt x="296" y="681"/>
                    </a:cubicBezTo>
                    <a:cubicBezTo>
                      <a:pt x="289" y="681"/>
                      <a:pt x="282" y="682"/>
                      <a:pt x="276" y="683"/>
                    </a:cubicBezTo>
                    <a:cubicBezTo>
                      <a:pt x="249" y="670"/>
                      <a:pt x="211" y="656"/>
                      <a:pt x="185" y="635"/>
                    </a:cubicBezTo>
                    <a:cubicBezTo>
                      <a:pt x="63" y="537"/>
                      <a:pt x="0" y="395"/>
                      <a:pt x="68" y="210"/>
                    </a:cubicBezTo>
                    <a:cubicBezTo>
                      <a:pt x="77" y="188"/>
                      <a:pt x="86" y="166"/>
                      <a:pt x="95" y="144"/>
                    </a:cubicBezTo>
                    <a:cubicBezTo>
                      <a:pt x="103" y="137"/>
                      <a:pt x="112" y="130"/>
                      <a:pt x="121" y="123"/>
                    </a:cubicBezTo>
                    <a:cubicBezTo>
                      <a:pt x="125" y="118"/>
                      <a:pt x="126" y="106"/>
                      <a:pt x="127" y="105"/>
                    </a:cubicBezTo>
                    <a:cubicBezTo>
                      <a:pt x="170" y="66"/>
                      <a:pt x="227" y="29"/>
                      <a:pt x="286" y="8"/>
                    </a:cubicBezTo>
                    <a:cubicBezTo>
                      <a:pt x="306" y="1"/>
                      <a:pt x="343" y="12"/>
                      <a:pt x="364" y="0"/>
                    </a:cubicBezTo>
                    <a:cubicBezTo>
                      <a:pt x="398" y="3"/>
                      <a:pt x="433" y="6"/>
                      <a:pt x="467" y="9"/>
                    </a:cubicBezTo>
                    <a:cubicBezTo>
                      <a:pt x="466" y="9"/>
                      <a:pt x="466" y="9"/>
                      <a:pt x="465" y="8"/>
                    </a:cubicBezTo>
                    <a:cubicBezTo>
                      <a:pt x="469" y="9"/>
                      <a:pt x="473" y="10"/>
                      <a:pt x="477" y="10"/>
                    </a:cubicBezTo>
                    <a:cubicBezTo>
                      <a:pt x="474" y="10"/>
                      <a:pt x="471" y="10"/>
                      <a:pt x="467" y="9"/>
                    </a:cubicBezTo>
                    <a:cubicBezTo>
                      <a:pt x="503" y="26"/>
                      <a:pt x="540" y="43"/>
                      <a:pt x="576" y="60"/>
                    </a:cubicBezTo>
                    <a:cubicBezTo>
                      <a:pt x="635" y="114"/>
                      <a:pt x="692" y="172"/>
                      <a:pt x="718" y="265"/>
                    </a:cubicBezTo>
                    <a:cubicBezTo>
                      <a:pt x="756" y="404"/>
                      <a:pt x="686" y="530"/>
                      <a:pt x="617" y="609"/>
                    </a:cubicBezTo>
                    <a:close/>
                  </a:path>
                </a:pathLst>
              </a:custGeom>
              <a:solidFill>
                <a:srgbClr val="EDE5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21" name="TextBox 76"/>
            <p:cNvSpPr txBox="1"/>
            <p:nvPr/>
          </p:nvSpPr>
          <p:spPr>
            <a:xfrm>
              <a:off x="2905391" y="2213967"/>
              <a:ext cx="8131204" cy="932563"/>
            </a:xfrm>
            <a:prstGeom prst="rect">
              <a:avLst/>
            </a:prstGeom>
            <a:noFill/>
            <a:effectLst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南宫体简" panose="02010609000101010101" pitchFamily="49" charset="-122"/>
                  <a:ea typeface="汉仪南宫体简" panose="02010609000101010101" pitchFamily="49" charset="-122"/>
                </a:rPr>
                <a:t>江南好，风景旧曾谙；日出江花红胜火，春来江水绿如蓝。能不忆江南？江南忆，最忆是杭州；山寺月中寻桂子，郡亭枕上看潮头。何日更重游！江南忆，其次忆吴宫；吴酒一杯春竹叶，吴娃双舞醉芙蓉。早晚复相逢！</a:t>
              </a:r>
            </a:p>
          </p:txBody>
        </p:sp>
        <p:sp>
          <p:nvSpPr>
            <p:cNvPr id="22" name="TextBox 76"/>
            <p:cNvSpPr txBox="1"/>
            <p:nvPr/>
          </p:nvSpPr>
          <p:spPr>
            <a:xfrm>
              <a:off x="1798770" y="2205948"/>
              <a:ext cx="660912" cy="769441"/>
            </a:xfrm>
            <a:prstGeom prst="rect">
              <a:avLst/>
            </a:prstGeom>
            <a:noFill/>
            <a:effectLst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zh-CN" altLang="en-US" sz="4400" dirty="0">
                  <a:solidFill>
                    <a:srgbClr val="DD2F1F"/>
                  </a:solidFill>
                  <a:latin typeface="汉仪南宫体简" panose="02010609000101010101" pitchFamily="49" charset="-122"/>
                  <a:ea typeface="汉仪南宫体简" panose="02010609000101010101" pitchFamily="49" charset="-122"/>
                </a:rPr>
                <a:t>叁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DE5D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791"/>
          <a:stretch>
            <a:fillRect/>
          </a:stretch>
        </p:blipFill>
        <p:spPr>
          <a:xfrm flipH="1">
            <a:off x="6047232" y="3285461"/>
            <a:ext cx="6144768" cy="3572540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9915623" y="400499"/>
            <a:ext cx="1015663" cy="164707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全唐诗繁" panose="00020600040101010101" pitchFamily="18" charset="-122"/>
                <a:ea typeface="汉仪全唐诗繁" panose="00020600040101010101" pitchFamily="18" charset="-122"/>
              </a:rPr>
              <a:t>目 录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7368346" y="2424853"/>
            <a:ext cx="677108" cy="134970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dirty="0">
                <a:solidFill>
                  <a:srgbClr val="DD2F1F"/>
                </a:solidFill>
                <a:latin typeface="汉仪全唐诗繁" panose="00020600040101010101" pitchFamily="18" charset="-122"/>
                <a:ea typeface="汉仪全唐诗繁" panose="00020600040101010101" pitchFamily="18" charset="-122"/>
              </a:rPr>
              <a:t>金谷园</a:t>
            </a:r>
          </a:p>
        </p:txBody>
      </p:sp>
      <p:sp>
        <p:nvSpPr>
          <p:cNvPr id="22" name="TextBox 76"/>
          <p:cNvSpPr txBox="1"/>
          <p:nvPr/>
        </p:nvSpPr>
        <p:spPr>
          <a:xfrm>
            <a:off x="6857744" y="2625998"/>
            <a:ext cx="692497" cy="2604137"/>
          </a:xfrm>
          <a:prstGeom prst="rect">
            <a:avLst/>
          </a:prstGeom>
          <a:noFill/>
          <a:effectLst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南宫体简" panose="02010609000101010101" pitchFamily="49" charset="-122"/>
                <a:ea typeface="汉仪南宫体简" panose="02010609000101010101" pitchFamily="49" charset="-122"/>
              </a:rPr>
              <a:t>繁华事散逐香尘，流水无情草自春。日暮东风怨啼鸟，落花犹似坠楼人。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汉仪南宫体简" panose="02010609000101010101" pitchFamily="49" charset="-122"/>
              <a:ea typeface="汉仪南宫体简" panose="02010609000101010101" pitchFamily="49" charset="-122"/>
            </a:endParaRPr>
          </a:p>
        </p:txBody>
      </p:sp>
      <p:sp>
        <p:nvSpPr>
          <p:cNvPr id="23" name="Freeform 5"/>
          <p:cNvSpPr>
            <a:spLocks noEditPoints="1"/>
          </p:cNvSpPr>
          <p:nvPr/>
        </p:nvSpPr>
        <p:spPr bwMode="auto">
          <a:xfrm>
            <a:off x="7502890" y="1938971"/>
            <a:ext cx="408019" cy="436665"/>
          </a:xfrm>
          <a:custGeom>
            <a:avLst/>
            <a:gdLst>
              <a:gd name="T0" fmla="*/ 748 w 796"/>
              <a:gd name="T1" fmla="*/ 238 h 851"/>
              <a:gd name="T2" fmla="*/ 160 w 796"/>
              <a:gd name="T3" fmla="*/ 78 h 851"/>
              <a:gd name="T4" fmla="*/ 63 w 796"/>
              <a:gd name="T5" fmla="*/ 600 h 851"/>
              <a:gd name="T6" fmla="*/ 720 w 796"/>
              <a:gd name="T7" fmla="*/ 222 h 851"/>
              <a:gd name="T8" fmla="*/ 701 w 796"/>
              <a:gd name="T9" fmla="*/ 189 h 851"/>
              <a:gd name="T10" fmla="*/ 366 w 796"/>
              <a:gd name="T11" fmla="*/ 16 h 851"/>
              <a:gd name="T12" fmla="*/ 366 w 796"/>
              <a:gd name="T13" fmla="*/ 43 h 851"/>
              <a:gd name="T14" fmla="*/ 33 w 796"/>
              <a:gd name="T15" fmla="*/ 506 h 851"/>
              <a:gd name="T16" fmla="*/ 57 w 796"/>
              <a:gd name="T17" fmla="*/ 487 h 851"/>
              <a:gd name="T18" fmla="*/ 220 w 796"/>
              <a:gd name="T19" fmla="*/ 707 h 851"/>
              <a:gd name="T20" fmla="*/ 701 w 796"/>
              <a:gd name="T21" fmla="*/ 621 h 851"/>
              <a:gd name="T22" fmla="*/ 557 w 796"/>
              <a:gd name="T23" fmla="*/ 718 h 851"/>
              <a:gd name="T24" fmla="*/ 109 w 796"/>
              <a:gd name="T25" fmla="*/ 193 h 851"/>
              <a:gd name="T26" fmla="*/ 479 w 796"/>
              <a:gd name="T27" fmla="*/ 57 h 851"/>
              <a:gd name="T28" fmla="*/ 754 w 796"/>
              <a:gd name="T29" fmla="*/ 271 h 851"/>
              <a:gd name="T30" fmla="*/ 90 w 796"/>
              <a:gd name="T31" fmla="*/ 327 h 851"/>
              <a:gd name="T32" fmla="*/ 123 w 796"/>
              <a:gd name="T33" fmla="*/ 267 h 851"/>
              <a:gd name="T34" fmla="*/ 246 w 796"/>
              <a:gd name="T35" fmla="*/ 203 h 851"/>
              <a:gd name="T36" fmla="*/ 244 w 796"/>
              <a:gd name="T37" fmla="*/ 177 h 851"/>
              <a:gd name="T38" fmla="*/ 343 w 796"/>
              <a:gd name="T39" fmla="*/ 187 h 851"/>
              <a:gd name="T40" fmla="*/ 417 w 796"/>
              <a:gd name="T41" fmla="*/ 181 h 851"/>
              <a:gd name="T42" fmla="*/ 452 w 796"/>
              <a:gd name="T43" fmla="*/ 234 h 851"/>
              <a:gd name="T44" fmla="*/ 309 w 796"/>
              <a:gd name="T45" fmla="*/ 249 h 851"/>
              <a:gd name="T46" fmla="*/ 469 w 796"/>
              <a:gd name="T47" fmla="*/ 281 h 851"/>
              <a:gd name="T48" fmla="*/ 522 w 796"/>
              <a:gd name="T49" fmla="*/ 179 h 851"/>
              <a:gd name="T50" fmla="*/ 454 w 796"/>
              <a:gd name="T51" fmla="*/ 265 h 851"/>
              <a:gd name="T52" fmla="*/ 275 w 796"/>
              <a:gd name="T53" fmla="*/ 259 h 851"/>
              <a:gd name="T54" fmla="*/ 565 w 796"/>
              <a:gd name="T55" fmla="*/ 212 h 851"/>
              <a:gd name="T56" fmla="*/ 555 w 796"/>
              <a:gd name="T57" fmla="*/ 238 h 851"/>
              <a:gd name="T58" fmla="*/ 623 w 796"/>
              <a:gd name="T59" fmla="*/ 265 h 851"/>
              <a:gd name="T60" fmla="*/ 650 w 796"/>
              <a:gd name="T61" fmla="*/ 323 h 851"/>
              <a:gd name="T62" fmla="*/ 582 w 796"/>
              <a:gd name="T63" fmla="*/ 440 h 851"/>
              <a:gd name="T64" fmla="*/ 538 w 796"/>
              <a:gd name="T65" fmla="*/ 277 h 851"/>
              <a:gd name="T66" fmla="*/ 489 w 796"/>
              <a:gd name="T67" fmla="*/ 487 h 851"/>
              <a:gd name="T68" fmla="*/ 627 w 796"/>
              <a:gd name="T69" fmla="*/ 526 h 851"/>
              <a:gd name="T70" fmla="*/ 251 w 796"/>
              <a:gd name="T71" fmla="*/ 551 h 851"/>
              <a:gd name="T72" fmla="*/ 238 w 796"/>
              <a:gd name="T73" fmla="*/ 543 h 851"/>
              <a:gd name="T74" fmla="*/ 162 w 796"/>
              <a:gd name="T75" fmla="*/ 514 h 851"/>
              <a:gd name="T76" fmla="*/ 179 w 796"/>
              <a:gd name="T77" fmla="*/ 370 h 851"/>
              <a:gd name="T78" fmla="*/ 224 w 796"/>
              <a:gd name="T79" fmla="*/ 314 h 851"/>
              <a:gd name="T80" fmla="*/ 255 w 796"/>
              <a:gd name="T81" fmla="*/ 452 h 851"/>
              <a:gd name="T82" fmla="*/ 345 w 796"/>
              <a:gd name="T83" fmla="*/ 290 h 851"/>
              <a:gd name="T84" fmla="*/ 168 w 796"/>
              <a:gd name="T85" fmla="*/ 292 h 851"/>
              <a:gd name="T86" fmla="*/ 201 w 796"/>
              <a:gd name="T87" fmla="*/ 244 h 851"/>
              <a:gd name="T88" fmla="*/ 220 w 796"/>
              <a:gd name="T89" fmla="*/ 407 h 851"/>
              <a:gd name="T90" fmla="*/ 259 w 796"/>
              <a:gd name="T91" fmla="*/ 325 h 851"/>
              <a:gd name="T92" fmla="*/ 368 w 796"/>
              <a:gd name="T93" fmla="*/ 489 h 851"/>
              <a:gd name="T94" fmla="*/ 372 w 796"/>
              <a:gd name="T95" fmla="*/ 450 h 851"/>
              <a:gd name="T96" fmla="*/ 386 w 796"/>
              <a:gd name="T97" fmla="*/ 364 h 851"/>
              <a:gd name="T98" fmla="*/ 386 w 796"/>
              <a:gd name="T99" fmla="*/ 364 h 851"/>
              <a:gd name="T100" fmla="*/ 493 w 796"/>
              <a:gd name="T101" fmla="*/ 510 h 851"/>
              <a:gd name="T102" fmla="*/ 493 w 796"/>
              <a:gd name="T103" fmla="*/ 510 h 851"/>
              <a:gd name="T104" fmla="*/ 545 w 796"/>
              <a:gd name="T105" fmla="*/ 574 h 851"/>
              <a:gd name="T106" fmla="*/ 495 w 796"/>
              <a:gd name="T107" fmla="*/ 650 h 851"/>
              <a:gd name="T108" fmla="*/ 362 w 796"/>
              <a:gd name="T109" fmla="*/ 650 h 851"/>
              <a:gd name="T110" fmla="*/ 516 w 796"/>
              <a:gd name="T111" fmla="*/ 559 h 851"/>
              <a:gd name="T112" fmla="*/ 304 w 796"/>
              <a:gd name="T113" fmla="*/ 502 h 851"/>
              <a:gd name="T114" fmla="*/ 296 w 796"/>
              <a:gd name="T115" fmla="*/ 617 h 851"/>
              <a:gd name="T116" fmla="*/ 413 w 796"/>
              <a:gd name="T117" fmla="*/ 551 h 851"/>
              <a:gd name="T118" fmla="*/ 512 w 796"/>
              <a:gd name="T119" fmla="*/ 582 h 8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96" h="851">
                <a:moveTo>
                  <a:pt x="787" y="376"/>
                </a:moveTo>
                <a:cubicBezTo>
                  <a:pt x="787" y="372"/>
                  <a:pt x="787" y="372"/>
                  <a:pt x="787" y="372"/>
                </a:cubicBezTo>
                <a:cubicBezTo>
                  <a:pt x="777" y="375"/>
                  <a:pt x="777" y="378"/>
                  <a:pt x="771" y="384"/>
                </a:cubicBezTo>
                <a:cubicBezTo>
                  <a:pt x="770" y="383"/>
                  <a:pt x="768" y="382"/>
                  <a:pt x="767" y="380"/>
                </a:cubicBezTo>
                <a:cubicBezTo>
                  <a:pt x="770" y="356"/>
                  <a:pt x="786" y="321"/>
                  <a:pt x="779" y="290"/>
                </a:cubicBezTo>
                <a:cubicBezTo>
                  <a:pt x="775" y="268"/>
                  <a:pt x="756" y="252"/>
                  <a:pt x="748" y="238"/>
                </a:cubicBezTo>
                <a:cubicBezTo>
                  <a:pt x="744" y="230"/>
                  <a:pt x="748" y="218"/>
                  <a:pt x="742" y="207"/>
                </a:cubicBezTo>
                <a:cubicBezTo>
                  <a:pt x="725" y="176"/>
                  <a:pt x="705" y="166"/>
                  <a:pt x="680" y="144"/>
                </a:cubicBezTo>
                <a:cubicBezTo>
                  <a:pt x="667" y="132"/>
                  <a:pt x="663" y="104"/>
                  <a:pt x="645" y="90"/>
                </a:cubicBezTo>
                <a:cubicBezTo>
                  <a:pt x="579" y="38"/>
                  <a:pt x="499" y="4"/>
                  <a:pt x="395" y="2"/>
                </a:cubicBezTo>
                <a:cubicBezTo>
                  <a:pt x="385" y="11"/>
                  <a:pt x="335" y="0"/>
                  <a:pt x="320" y="4"/>
                </a:cubicBezTo>
                <a:cubicBezTo>
                  <a:pt x="267" y="17"/>
                  <a:pt x="200" y="46"/>
                  <a:pt x="160" y="78"/>
                </a:cubicBezTo>
                <a:cubicBezTo>
                  <a:pt x="148" y="87"/>
                  <a:pt x="93" y="132"/>
                  <a:pt x="104" y="154"/>
                </a:cubicBezTo>
                <a:cubicBezTo>
                  <a:pt x="96" y="162"/>
                  <a:pt x="78" y="160"/>
                  <a:pt x="67" y="172"/>
                </a:cubicBezTo>
                <a:cubicBezTo>
                  <a:pt x="31" y="218"/>
                  <a:pt x="15" y="284"/>
                  <a:pt x="4" y="343"/>
                </a:cubicBezTo>
                <a:cubicBezTo>
                  <a:pt x="0" y="364"/>
                  <a:pt x="17" y="398"/>
                  <a:pt x="14" y="413"/>
                </a:cubicBezTo>
                <a:cubicBezTo>
                  <a:pt x="4" y="459"/>
                  <a:pt x="21" y="555"/>
                  <a:pt x="65" y="594"/>
                </a:cubicBezTo>
                <a:cubicBezTo>
                  <a:pt x="65" y="596"/>
                  <a:pt x="64" y="598"/>
                  <a:pt x="63" y="600"/>
                </a:cubicBezTo>
                <a:cubicBezTo>
                  <a:pt x="67" y="610"/>
                  <a:pt x="72" y="619"/>
                  <a:pt x="76" y="629"/>
                </a:cubicBezTo>
                <a:cubicBezTo>
                  <a:pt x="87" y="650"/>
                  <a:pt x="113" y="676"/>
                  <a:pt x="131" y="691"/>
                </a:cubicBezTo>
                <a:cubicBezTo>
                  <a:pt x="333" y="851"/>
                  <a:pt x="615" y="816"/>
                  <a:pt x="734" y="592"/>
                </a:cubicBezTo>
                <a:cubicBezTo>
                  <a:pt x="762" y="539"/>
                  <a:pt x="785" y="477"/>
                  <a:pt x="781" y="393"/>
                </a:cubicBezTo>
                <a:cubicBezTo>
                  <a:pt x="781" y="382"/>
                  <a:pt x="790" y="386"/>
                  <a:pt x="787" y="376"/>
                </a:cubicBezTo>
                <a:close/>
                <a:moveTo>
                  <a:pt x="720" y="222"/>
                </a:moveTo>
                <a:cubicBezTo>
                  <a:pt x="719" y="223"/>
                  <a:pt x="718" y="225"/>
                  <a:pt x="717" y="226"/>
                </a:cubicBezTo>
                <a:cubicBezTo>
                  <a:pt x="717" y="225"/>
                  <a:pt x="716" y="223"/>
                  <a:pt x="715" y="222"/>
                </a:cubicBezTo>
                <a:lnTo>
                  <a:pt x="720" y="222"/>
                </a:lnTo>
                <a:close/>
                <a:moveTo>
                  <a:pt x="701" y="183"/>
                </a:moveTo>
                <a:cubicBezTo>
                  <a:pt x="702" y="185"/>
                  <a:pt x="704" y="187"/>
                  <a:pt x="705" y="189"/>
                </a:cubicBezTo>
                <a:cubicBezTo>
                  <a:pt x="701" y="189"/>
                  <a:pt x="701" y="189"/>
                  <a:pt x="701" y="189"/>
                </a:cubicBezTo>
                <a:lnTo>
                  <a:pt x="701" y="183"/>
                </a:lnTo>
                <a:close/>
                <a:moveTo>
                  <a:pt x="536" y="37"/>
                </a:moveTo>
                <a:cubicBezTo>
                  <a:pt x="530" y="34"/>
                  <a:pt x="534" y="37"/>
                  <a:pt x="530" y="33"/>
                </a:cubicBezTo>
                <a:cubicBezTo>
                  <a:pt x="536" y="35"/>
                  <a:pt x="533" y="32"/>
                  <a:pt x="536" y="37"/>
                </a:cubicBezTo>
                <a:close/>
                <a:moveTo>
                  <a:pt x="362" y="10"/>
                </a:moveTo>
                <a:cubicBezTo>
                  <a:pt x="366" y="14"/>
                  <a:pt x="363" y="10"/>
                  <a:pt x="366" y="16"/>
                </a:cubicBezTo>
                <a:cubicBezTo>
                  <a:pt x="362" y="16"/>
                  <a:pt x="362" y="16"/>
                  <a:pt x="362" y="16"/>
                </a:cubicBezTo>
                <a:lnTo>
                  <a:pt x="362" y="10"/>
                </a:lnTo>
                <a:close/>
                <a:moveTo>
                  <a:pt x="366" y="43"/>
                </a:moveTo>
                <a:cubicBezTo>
                  <a:pt x="366" y="45"/>
                  <a:pt x="366" y="45"/>
                  <a:pt x="366" y="45"/>
                </a:cubicBezTo>
                <a:cubicBezTo>
                  <a:pt x="358" y="42"/>
                  <a:pt x="361" y="45"/>
                  <a:pt x="357" y="39"/>
                </a:cubicBezTo>
                <a:cubicBezTo>
                  <a:pt x="360" y="40"/>
                  <a:pt x="363" y="41"/>
                  <a:pt x="366" y="43"/>
                </a:cubicBezTo>
                <a:close/>
                <a:moveTo>
                  <a:pt x="146" y="148"/>
                </a:moveTo>
                <a:cubicBezTo>
                  <a:pt x="142" y="145"/>
                  <a:pt x="144" y="148"/>
                  <a:pt x="142" y="144"/>
                </a:cubicBezTo>
                <a:cubicBezTo>
                  <a:pt x="143" y="145"/>
                  <a:pt x="144" y="146"/>
                  <a:pt x="146" y="148"/>
                </a:cubicBezTo>
                <a:close/>
                <a:moveTo>
                  <a:pt x="28" y="512"/>
                </a:moveTo>
                <a:cubicBezTo>
                  <a:pt x="29" y="510"/>
                  <a:pt x="30" y="508"/>
                  <a:pt x="30" y="506"/>
                </a:cubicBezTo>
                <a:cubicBezTo>
                  <a:pt x="33" y="506"/>
                  <a:pt x="33" y="506"/>
                  <a:pt x="33" y="506"/>
                </a:cubicBezTo>
                <a:cubicBezTo>
                  <a:pt x="30" y="512"/>
                  <a:pt x="33" y="508"/>
                  <a:pt x="28" y="512"/>
                </a:cubicBezTo>
                <a:close/>
                <a:moveTo>
                  <a:pt x="49" y="331"/>
                </a:moveTo>
                <a:cubicBezTo>
                  <a:pt x="48" y="329"/>
                  <a:pt x="48" y="328"/>
                  <a:pt x="47" y="327"/>
                </a:cubicBezTo>
                <a:cubicBezTo>
                  <a:pt x="51" y="329"/>
                  <a:pt x="48" y="329"/>
                  <a:pt x="49" y="331"/>
                </a:cubicBezTo>
                <a:close/>
                <a:moveTo>
                  <a:pt x="57" y="491"/>
                </a:moveTo>
                <a:cubicBezTo>
                  <a:pt x="57" y="487"/>
                  <a:pt x="57" y="487"/>
                  <a:pt x="57" y="487"/>
                </a:cubicBezTo>
                <a:cubicBezTo>
                  <a:pt x="59" y="491"/>
                  <a:pt x="59" y="488"/>
                  <a:pt x="57" y="491"/>
                </a:cubicBezTo>
                <a:close/>
                <a:moveTo>
                  <a:pt x="187" y="715"/>
                </a:moveTo>
                <a:cubicBezTo>
                  <a:pt x="187" y="713"/>
                  <a:pt x="188" y="711"/>
                  <a:pt x="189" y="709"/>
                </a:cubicBezTo>
                <a:cubicBezTo>
                  <a:pt x="191" y="714"/>
                  <a:pt x="190" y="711"/>
                  <a:pt x="187" y="715"/>
                </a:cubicBezTo>
                <a:close/>
                <a:moveTo>
                  <a:pt x="211" y="705"/>
                </a:moveTo>
                <a:cubicBezTo>
                  <a:pt x="214" y="706"/>
                  <a:pt x="217" y="707"/>
                  <a:pt x="220" y="707"/>
                </a:cubicBezTo>
                <a:cubicBezTo>
                  <a:pt x="214" y="709"/>
                  <a:pt x="216" y="709"/>
                  <a:pt x="211" y="705"/>
                </a:cubicBezTo>
                <a:close/>
                <a:moveTo>
                  <a:pt x="320" y="761"/>
                </a:moveTo>
                <a:cubicBezTo>
                  <a:pt x="320" y="755"/>
                  <a:pt x="320" y="755"/>
                  <a:pt x="320" y="755"/>
                </a:cubicBezTo>
                <a:cubicBezTo>
                  <a:pt x="323" y="756"/>
                  <a:pt x="325" y="757"/>
                  <a:pt x="327" y="759"/>
                </a:cubicBezTo>
                <a:cubicBezTo>
                  <a:pt x="322" y="763"/>
                  <a:pt x="326" y="760"/>
                  <a:pt x="320" y="761"/>
                </a:cubicBezTo>
                <a:close/>
                <a:moveTo>
                  <a:pt x="701" y="621"/>
                </a:moveTo>
                <a:cubicBezTo>
                  <a:pt x="701" y="615"/>
                  <a:pt x="701" y="615"/>
                  <a:pt x="701" y="615"/>
                </a:cubicBezTo>
                <a:cubicBezTo>
                  <a:pt x="703" y="615"/>
                  <a:pt x="703" y="615"/>
                  <a:pt x="703" y="615"/>
                </a:cubicBezTo>
                <a:cubicBezTo>
                  <a:pt x="702" y="617"/>
                  <a:pt x="702" y="619"/>
                  <a:pt x="701" y="621"/>
                </a:cubicBezTo>
                <a:close/>
                <a:moveTo>
                  <a:pt x="631" y="658"/>
                </a:moveTo>
                <a:cubicBezTo>
                  <a:pt x="614" y="677"/>
                  <a:pt x="587" y="684"/>
                  <a:pt x="565" y="699"/>
                </a:cubicBezTo>
                <a:cubicBezTo>
                  <a:pt x="558" y="704"/>
                  <a:pt x="562" y="710"/>
                  <a:pt x="557" y="718"/>
                </a:cubicBezTo>
                <a:cubicBezTo>
                  <a:pt x="507" y="728"/>
                  <a:pt x="457" y="739"/>
                  <a:pt x="407" y="750"/>
                </a:cubicBezTo>
                <a:cubicBezTo>
                  <a:pt x="381" y="739"/>
                  <a:pt x="342" y="737"/>
                  <a:pt x="310" y="730"/>
                </a:cubicBezTo>
                <a:cubicBezTo>
                  <a:pt x="303" y="731"/>
                  <a:pt x="296" y="731"/>
                  <a:pt x="290" y="732"/>
                </a:cubicBezTo>
                <a:cubicBezTo>
                  <a:pt x="263" y="719"/>
                  <a:pt x="225" y="705"/>
                  <a:pt x="199" y="685"/>
                </a:cubicBezTo>
                <a:cubicBezTo>
                  <a:pt x="77" y="586"/>
                  <a:pt x="14" y="444"/>
                  <a:pt x="82" y="259"/>
                </a:cubicBezTo>
                <a:cubicBezTo>
                  <a:pt x="91" y="237"/>
                  <a:pt x="100" y="215"/>
                  <a:pt x="109" y="193"/>
                </a:cubicBezTo>
                <a:cubicBezTo>
                  <a:pt x="118" y="186"/>
                  <a:pt x="126" y="179"/>
                  <a:pt x="135" y="172"/>
                </a:cubicBezTo>
                <a:cubicBezTo>
                  <a:pt x="139" y="167"/>
                  <a:pt x="140" y="156"/>
                  <a:pt x="142" y="154"/>
                </a:cubicBezTo>
                <a:cubicBezTo>
                  <a:pt x="184" y="115"/>
                  <a:pt x="241" y="78"/>
                  <a:pt x="300" y="57"/>
                </a:cubicBezTo>
                <a:cubicBezTo>
                  <a:pt x="320" y="50"/>
                  <a:pt x="357" y="61"/>
                  <a:pt x="378" y="49"/>
                </a:cubicBezTo>
                <a:cubicBezTo>
                  <a:pt x="412" y="52"/>
                  <a:pt x="447" y="55"/>
                  <a:pt x="481" y="58"/>
                </a:cubicBezTo>
                <a:cubicBezTo>
                  <a:pt x="481" y="58"/>
                  <a:pt x="480" y="58"/>
                  <a:pt x="479" y="57"/>
                </a:cubicBezTo>
                <a:cubicBezTo>
                  <a:pt x="483" y="58"/>
                  <a:pt x="487" y="59"/>
                  <a:pt x="491" y="59"/>
                </a:cubicBezTo>
                <a:cubicBezTo>
                  <a:pt x="488" y="59"/>
                  <a:pt x="485" y="59"/>
                  <a:pt x="481" y="58"/>
                </a:cubicBezTo>
                <a:cubicBezTo>
                  <a:pt x="518" y="75"/>
                  <a:pt x="554" y="92"/>
                  <a:pt x="590" y="109"/>
                </a:cubicBezTo>
                <a:cubicBezTo>
                  <a:pt x="649" y="163"/>
                  <a:pt x="706" y="221"/>
                  <a:pt x="732" y="314"/>
                </a:cubicBezTo>
                <a:cubicBezTo>
                  <a:pt x="770" y="453"/>
                  <a:pt x="701" y="579"/>
                  <a:pt x="631" y="658"/>
                </a:cubicBezTo>
                <a:close/>
                <a:moveTo>
                  <a:pt x="754" y="271"/>
                </a:moveTo>
                <a:cubicBezTo>
                  <a:pt x="760" y="275"/>
                  <a:pt x="757" y="272"/>
                  <a:pt x="761" y="277"/>
                </a:cubicBezTo>
                <a:cubicBezTo>
                  <a:pt x="757" y="274"/>
                  <a:pt x="757" y="275"/>
                  <a:pt x="754" y="271"/>
                </a:cubicBezTo>
                <a:close/>
                <a:moveTo>
                  <a:pt x="483" y="94"/>
                </a:moveTo>
                <a:cubicBezTo>
                  <a:pt x="447" y="84"/>
                  <a:pt x="402" y="89"/>
                  <a:pt x="370" y="84"/>
                </a:cubicBezTo>
                <a:cubicBezTo>
                  <a:pt x="337" y="98"/>
                  <a:pt x="299" y="94"/>
                  <a:pt x="269" y="107"/>
                </a:cubicBezTo>
                <a:cubicBezTo>
                  <a:pt x="179" y="146"/>
                  <a:pt x="120" y="240"/>
                  <a:pt x="90" y="327"/>
                </a:cubicBezTo>
                <a:cubicBezTo>
                  <a:pt x="80" y="357"/>
                  <a:pt x="86" y="399"/>
                  <a:pt x="90" y="427"/>
                </a:cubicBezTo>
                <a:cubicBezTo>
                  <a:pt x="115" y="587"/>
                  <a:pt x="250" y="745"/>
                  <a:pt x="452" y="703"/>
                </a:cubicBezTo>
                <a:cubicBezTo>
                  <a:pt x="648" y="663"/>
                  <a:pt x="789" y="436"/>
                  <a:pt x="662" y="232"/>
                </a:cubicBezTo>
                <a:cubicBezTo>
                  <a:pt x="627" y="176"/>
                  <a:pt x="554" y="114"/>
                  <a:pt x="483" y="94"/>
                </a:cubicBezTo>
                <a:close/>
                <a:moveTo>
                  <a:pt x="450" y="693"/>
                </a:moveTo>
                <a:cubicBezTo>
                  <a:pt x="210" y="731"/>
                  <a:pt x="24" y="495"/>
                  <a:pt x="123" y="267"/>
                </a:cubicBezTo>
                <a:cubicBezTo>
                  <a:pt x="154" y="197"/>
                  <a:pt x="215" y="144"/>
                  <a:pt x="288" y="115"/>
                </a:cubicBezTo>
                <a:cubicBezTo>
                  <a:pt x="317" y="108"/>
                  <a:pt x="347" y="101"/>
                  <a:pt x="376" y="94"/>
                </a:cubicBezTo>
                <a:cubicBezTo>
                  <a:pt x="768" y="91"/>
                  <a:pt x="796" y="638"/>
                  <a:pt x="450" y="693"/>
                </a:cubicBezTo>
                <a:close/>
                <a:moveTo>
                  <a:pt x="246" y="251"/>
                </a:moveTo>
                <a:cubicBezTo>
                  <a:pt x="254" y="244"/>
                  <a:pt x="260" y="241"/>
                  <a:pt x="265" y="232"/>
                </a:cubicBezTo>
                <a:cubicBezTo>
                  <a:pt x="265" y="213"/>
                  <a:pt x="260" y="209"/>
                  <a:pt x="246" y="203"/>
                </a:cubicBezTo>
                <a:cubicBezTo>
                  <a:pt x="246" y="204"/>
                  <a:pt x="245" y="205"/>
                  <a:pt x="244" y="205"/>
                </a:cubicBezTo>
                <a:cubicBezTo>
                  <a:pt x="248" y="210"/>
                  <a:pt x="253" y="215"/>
                  <a:pt x="257" y="220"/>
                </a:cubicBezTo>
                <a:cubicBezTo>
                  <a:pt x="255" y="225"/>
                  <a:pt x="254" y="231"/>
                  <a:pt x="253" y="236"/>
                </a:cubicBezTo>
                <a:cubicBezTo>
                  <a:pt x="245" y="238"/>
                  <a:pt x="238" y="239"/>
                  <a:pt x="230" y="240"/>
                </a:cubicBezTo>
                <a:cubicBezTo>
                  <a:pt x="218" y="233"/>
                  <a:pt x="212" y="224"/>
                  <a:pt x="209" y="207"/>
                </a:cubicBezTo>
                <a:cubicBezTo>
                  <a:pt x="218" y="192"/>
                  <a:pt x="226" y="183"/>
                  <a:pt x="244" y="177"/>
                </a:cubicBezTo>
                <a:cubicBezTo>
                  <a:pt x="262" y="178"/>
                  <a:pt x="268" y="186"/>
                  <a:pt x="273" y="199"/>
                </a:cubicBezTo>
                <a:cubicBezTo>
                  <a:pt x="276" y="201"/>
                  <a:pt x="279" y="203"/>
                  <a:pt x="281" y="205"/>
                </a:cubicBezTo>
                <a:cubicBezTo>
                  <a:pt x="282" y="204"/>
                  <a:pt x="283" y="203"/>
                  <a:pt x="283" y="201"/>
                </a:cubicBezTo>
                <a:cubicBezTo>
                  <a:pt x="277" y="192"/>
                  <a:pt x="271" y="183"/>
                  <a:pt x="265" y="175"/>
                </a:cubicBezTo>
                <a:cubicBezTo>
                  <a:pt x="268" y="128"/>
                  <a:pt x="333" y="146"/>
                  <a:pt x="337" y="183"/>
                </a:cubicBezTo>
                <a:cubicBezTo>
                  <a:pt x="339" y="184"/>
                  <a:pt x="341" y="185"/>
                  <a:pt x="343" y="187"/>
                </a:cubicBezTo>
                <a:cubicBezTo>
                  <a:pt x="345" y="187"/>
                  <a:pt x="345" y="187"/>
                  <a:pt x="345" y="187"/>
                </a:cubicBezTo>
                <a:cubicBezTo>
                  <a:pt x="340" y="174"/>
                  <a:pt x="336" y="161"/>
                  <a:pt x="331" y="148"/>
                </a:cubicBezTo>
                <a:cubicBezTo>
                  <a:pt x="331" y="145"/>
                  <a:pt x="332" y="142"/>
                  <a:pt x="333" y="140"/>
                </a:cubicBezTo>
                <a:cubicBezTo>
                  <a:pt x="351" y="127"/>
                  <a:pt x="405" y="109"/>
                  <a:pt x="419" y="140"/>
                </a:cubicBezTo>
                <a:cubicBezTo>
                  <a:pt x="424" y="150"/>
                  <a:pt x="419" y="165"/>
                  <a:pt x="415" y="175"/>
                </a:cubicBezTo>
                <a:cubicBezTo>
                  <a:pt x="416" y="177"/>
                  <a:pt x="416" y="179"/>
                  <a:pt x="417" y="181"/>
                </a:cubicBezTo>
                <a:cubicBezTo>
                  <a:pt x="422" y="165"/>
                  <a:pt x="427" y="149"/>
                  <a:pt x="432" y="133"/>
                </a:cubicBezTo>
                <a:cubicBezTo>
                  <a:pt x="458" y="128"/>
                  <a:pt x="473" y="137"/>
                  <a:pt x="489" y="146"/>
                </a:cubicBezTo>
                <a:cubicBezTo>
                  <a:pt x="490" y="148"/>
                  <a:pt x="491" y="151"/>
                  <a:pt x="491" y="154"/>
                </a:cubicBezTo>
                <a:cubicBezTo>
                  <a:pt x="470" y="178"/>
                  <a:pt x="468" y="190"/>
                  <a:pt x="469" y="228"/>
                </a:cubicBezTo>
                <a:cubicBezTo>
                  <a:pt x="462" y="232"/>
                  <a:pt x="462" y="232"/>
                  <a:pt x="462" y="232"/>
                </a:cubicBezTo>
                <a:cubicBezTo>
                  <a:pt x="457" y="235"/>
                  <a:pt x="459" y="236"/>
                  <a:pt x="452" y="234"/>
                </a:cubicBezTo>
                <a:cubicBezTo>
                  <a:pt x="427" y="222"/>
                  <a:pt x="403" y="209"/>
                  <a:pt x="378" y="197"/>
                </a:cubicBezTo>
                <a:cubicBezTo>
                  <a:pt x="362" y="192"/>
                  <a:pt x="347" y="202"/>
                  <a:pt x="337" y="201"/>
                </a:cubicBezTo>
                <a:cubicBezTo>
                  <a:pt x="328" y="197"/>
                  <a:pt x="319" y="193"/>
                  <a:pt x="310" y="189"/>
                </a:cubicBezTo>
                <a:cubicBezTo>
                  <a:pt x="321" y="204"/>
                  <a:pt x="332" y="217"/>
                  <a:pt x="343" y="234"/>
                </a:cubicBezTo>
                <a:cubicBezTo>
                  <a:pt x="342" y="236"/>
                  <a:pt x="342" y="237"/>
                  <a:pt x="341" y="238"/>
                </a:cubicBezTo>
                <a:cubicBezTo>
                  <a:pt x="330" y="242"/>
                  <a:pt x="319" y="246"/>
                  <a:pt x="309" y="249"/>
                </a:cubicBezTo>
                <a:cubicBezTo>
                  <a:pt x="324" y="250"/>
                  <a:pt x="340" y="251"/>
                  <a:pt x="355" y="253"/>
                </a:cubicBezTo>
                <a:cubicBezTo>
                  <a:pt x="364" y="250"/>
                  <a:pt x="369" y="240"/>
                  <a:pt x="382" y="242"/>
                </a:cubicBezTo>
                <a:cubicBezTo>
                  <a:pt x="419" y="249"/>
                  <a:pt x="502" y="295"/>
                  <a:pt x="510" y="333"/>
                </a:cubicBezTo>
                <a:cubicBezTo>
                  <a:pt x="516" y="333"/>
                  <a:pt x="516" y="333"/>
                  <a:pt x="516" y="333"/>
                </a:cubicBezTo>
                <a:cubicBezTo>
                  <a:pt x="510" y="319"/>
                  <a:pt x="505" y="305"/>
                  <a:pt x="499" y="292"/>
                </a:cubicBezTo>
                <a:cubicBezTo>
                  <a:pt x="489" y="288"/>
                  <a:pt x="479" y="285"/>
                  <a:pt x="469" y="281"/>
                </a:cubicBezTo>
                <a:cubicBezTo>
                  <a:pt x="473" y="270"/>
                  <a:pt x="483" y="271"/>
                  <a:pt x="487" y="261"/>
                </a:cubicBezTo>
                <a:cubicBezTo>
                  <a:pt x="497" y="238"/>
                  <a:pt x="482" y="212"/>
                  <a:pt x="481" y="187"/>
                </a:cubicBezTo>
                <a:cubicBezTo>
                  <a:pt x="484" y="184"/>
                  <a:pt x="488" y="181"/>
                  <a:pt x="491" y="179"/>
                </a:cubicBezTo>
                <a:cubicBezTo>
                  <a:pt x="504" y="173"/>
                  <a:pt x="511" y="194"/>
                  <a:pt x="524" y="201"/>
                </a:cubicBezTo>
                <a:cubicBezTo>
                  <a:pt x="520" y="193"/>
                  <a:pt x="519" y="192"/>
                  <a:pt x="520" y="183"/>
                </a:cubicBezTo>
                <a:cubicBezTo>
                  <a:pt x="521" y="181"/>
                  <a:pt x="521" y="180"/>
                  <a:pt x="522" y="179"/>
                </a:cubicBezTo>
                <a:cubicBezTo>
                  <a:pt x="538" y="180"/>
                  <a:pt x="541" y="188"/>
                  <a:pt x="545" y="201"/>
                </a:cubicBezTo>
                <a:cubicBezTo>
                  <a:pt x="546" y="202"/>
                  <a:pt x="547" y="203"/>
                  <a:pt x="549" y="203"/>
                </a:cubicBezTo>
                <a:cubicBezTo>
                  <a:pt x="563" y="148"/>
                  <a:pt x="443" y="111"/>
                  <a:pt x="380" y="113"/>
                </a:cubicBezTo>
                <a:cubicBezTo>
                  <a:pt x="312" y="140"/>
                  <a:pt x="201" y="134"/>
                  <a:pt x="199" y="224"/>
                </a:cubicBezTo>
                <a:cubicBezTo>
                  <a:pt x="212" y="238"/>
                  <a:pt x="219" y="251"/>
                  <a:pt x="246" y="251"/>
                </a:cubicBezTo>
                <a:close/>
                <a:moveTo>
                  <a:pt x="454" y="265"/>
                </a:moveTo>
                <a:cubicBezTo>
                  <a:pt x="455" y="264"/>
                  <a:pt x="456" y="262"/>
                  <a:pt x="456" y="261"/>
                </a:cubicBezTo>
                <a:cubicBezTo>
                  <a:pt x="460" y="261"/>
                  <a:pt x="460" y="261"/>
                  <a:pt x="460" y="261"/>
                </a:cubicBezTo>
                <a:cubicBezTo>
                  <a:pt x="464" y="267"/>
                  <a:pt x="460" y="264"/>
                  <a:pt x="454" y="265"/>
                </a:cubicBezTo>
                <a:close/>
                <a:moveTo>
                  <a:pt x="271" y="267"/>
                </a:moveTo>
                <a:cubicBezTo>
                  <a:pt x="281" y="262"/>
                  <a:pt x="292" y="256"/>
                  <a:pt x="302" y="251"/>
                </a:cubicBezTo>
                <a:cubicBezTo>
                  <a:pt x="293" y="253"/>
                  <a:pt x="284" y="256"/>
                  <a:pt x="275" y="259"/>
                </a:cubicBezTo>
                <a:cubicBezTo>
                  <a:pt x="274" y="262"/>
                  <a:pt x="272" y="264"/>
                  <a:pt x="271" y="267"/>
                </a:cubicBezTo>
                <a:close/>
                <a:moveTo>
                  <a:pt x="302" y="251"/>
                </a:moveTo>
                <a:cubicBezTo>
                  <a:pt x="304" y="250"/>
                  <a:pt x="306" y="249"/>
                  <a:pt x="309" y="249"/>
                </a:cubicBezTo>
                <a:cubicBezTo>
                  <a:pt x="308" y="249"/>
                  <a:pt x="307" y="249"/>
                  <a:pt x="306" y="249"/>
                </a:cubicBezTo>
                <a:cubicBezTo>
                  <a:pt x="305" y="249"/>
                  <a:pt x="303" y="250"/>
                  <a:pt x="302" y="251"/>
                </a:cubicBezTo>
                <a:close/>
                <a:moveTo>
                  <a:pt x="565" y="212"/>
                </a:moveTo>
                <a:cubicBezTo>
                  <a:pt x="553" y="216"/>
                  <a:pt x="551" y="222"/>
                  <a:pt x="545" y="232"/>
                </a:cubicBezTo>
                <a:cubicBezTo>
                  <a:pt x="549" y="247"/>
                  <a:pt x="548" y="257"/>
                  <a:pt x="561" y="263"/>
                </a:cubicBezTo>
                <a:cubicBezTo>
                  <a:pt x="569" y="264"/>
                  <a:pt x="578" y="264"/>
                  <a:pt x="586" y="265"/>
                </a:cubicBezTo>
                <a:cubicBezTo>
                  <a:pt x="588" y="261"/>
                  <a:pt x="590" y="257"/>
                  <a:pt x="592" y="253"/>
                </a:cubicBezTo>
                <a:cubicBezTo>
                  <a:pt x="573" y="255"/>
                  <a:pt x="566" y="254"/>
                  <a:pt x="553" y="242"/>
                </a:cubicBezTo>
                <a:cubicBezTo>
                  <a:pt x="554" y="241"/>
                  <a:pt x="554" y="240"/>
                  <a:pt x="555" y="238"/>
                </a:cubicBezTo>
                <a:cubicBezTo>
                  <a:pt x="554" y="230"/>
                  <a:pt x="555" y="231"/>
                  <a:pt x="559" y="224"/>
                </a:cubicBezTo>
                <a:cubicBezTo>
                  <a:pt x="570" y="221"/>
                  <a:pt x="582" y="218"/>
                  <a:pt x="594" y="222"/>
                </a:cubicBezTo>
                <a:cubicBezTo>
                  <a:pt x="606" y="226"/>
                  <a:pt x="620" y="242"/>
                  <a:pt x="615" y="257"/>
                </a:cubicBezTo>
                <a:cubicBezTo>
                  <a:pt x="610" y="264"/>
                  <a:pt x="604" y="267"/>
                  <a:pt x="594" y="269"/>
                </a:cubicBezTo>
                <a:cubicBezTo>
                  <a:pt x="594" y="275"/>
                  <a:pt x="594" y="275"/>
                  <a:pt x="594" y="275"/>
                </a:cubicBezTo>
                <a:cubicBezTo>
                  <a:pt x="604" y="272"/>
                  <a:pt x="613" y="268"/>
                  <a:pt x="623" y="265"/>
                </a:cubicBezTo>
                <a:cubicBezTo>
                  <a:pt x="626" y="266"/>
                  <a:pt x="628" y="266"/>
                  <a:pt x="631" y="267"/>
                </a:cubicBezTo>
                <a:cubicBezTo>
                  <a:pt x="637" y="275"/>
                  <a:pt x="640" y="282"/>
                  <a:pt x="643" y="294"/>
                </a:cubicBezTo>
                <a:cubicBezTo>
                  <a:pt x="642" y="300"/>
                  <a:pt x="641" y="306"/>
                  <a:pt x="639" y="312"/>
                </a:cubicBezTo>
                <a:cubicBezTo>
                  <a:pt x="630" y="316"/>
                  <a:pt x="620" y="321"/>
                  <a:pt x="610" y="325"/>
                </a:cubicBezTo>
                <a:cubicBezTo>
                  <a:pt x="610" y="327"/>
                  <a:pt x="610" y="327"/>
                  <a:pt x="610" y="327"/>
                </a:cubicBezTo>
                <a:cubicBezTo>
                  <a:pt x="623" y="323"/>
                  <a:pt x="636" y="320"/>
                  <a:pt x="650" y="323"/>
                </a:cubicBezTo>
                <a:cubicBezTo>
                  <a:pt x="660" y="338"/>
                  <a:pt x="673" y="368"/>
                  <a:pt x="658" y="384"/>
                </a:cubicBezTo>
                <a:cubicBezTo>
                  <a:pt x="649" y="399"/>
                  <a:pt x="631" y="395"/>
                  <a:pt x="615" y="393"/>
                </a:cubicBezTo>
                <a:cubicBezTo>
                  <a:pt x="621" y="400"/>
                  <a:pt x="645" y="402"/>
                  <a:pt x="656" y="405"/>
                </a:cubicBezTo>
                <a:cubicBezTo>
                  <a:pt x="670" y="425"/>
                  <a:pt x="669" y="441"/>
                  <a:pt x="662" y="465"/>
                </a:cubicBezTo>
                <a:cubicBezTo>
                  <a:pt x="659" y="467"/>
                  <a:pt x="656" y="469"/>
                  <a:pt x="654" y="471"/>
                </a:cubicBezTo>
                <a:cubicBezTo>
                  <a:pt x="652" y="470"/>
                  <a:pt x="583" y="441"/>
                  <a:pt x="582" y="440"/>
                </a:cubicBezTo>
                <a:cubicBezTo>
                  <a:pt x="564" y="414"/>
                  <a:pt x="597" y="387"/>
                  <a:pt x="598" y="358"/>
                </a:cubicBezTo>
                <a:cubicBezTo>
                  <a:pt x="600" y="328"/>
                  <a:pt x="583" y="318"/>
                  <a:pt x="588" y="290"/>
                </a:cubicBezTo>
                <a:cubicBezTo>
                  <a:pt x="581" y="294"/>
                  <a:pt x="582" y="296"/>
                  <a:pt x="582" y="308"/>
                </a:cubicBezTo>
                <a:cubicBezTo>
                  <a:pt x="549" y="309"/>
                  <a:pt x="546" y="297"/>
                  <a:pt x="543" y="275"/>
                </a:cubicBezTo>
                <a:cubicBezTo>
                  <a:pt x="530" y="268"/>
                  <a:pt x="517" y="260"/>
                  <a:pt x="504" y="253"/>
                </a:cubicBezTo>
                <a:cubicBezTo>
                  <a:pt x="501" y="262"/>
                  <a:pt x="527" y="275"/>
                  <a:pt x="538" y="277"/>
                </a:cubicBezTo>
                <a:cubicBezTo>
                  <a:pt x="538" y="291"/>
                  <a:pt x="537" y="305"/>
                  <a:pt x="536" y="318"/>
                </a:cubicBezTo>
                <a:cubicBezTo>
                  <a:pt x="543" y="328"/>
                  <a:pt x="549" y="332"/>
                  <a:pt x="559" y="337"/>
                </a:cubicBezTo>
                <a:cubicBezTo>
                  <a:pt x="553" y="379"/>
                  <a:pt x="515" y="448"/>
                  <a:pt x="491" y="477"/>
                </a:cubicBezTo>
                <a:cubicBezTo>
                  <a:pt x="477" y="483"/>
                  <a:pt x="464" y="489"/>
                  <a:pt x="450" y="495"/>
                </a:cubicBezTo>
                <a:cubicBezTo>
                  <a:pt x="450" y="497"/>
                  <a:pt x="450" y="497"/>
                  <a:pt x="450" y="497"/>
                </a:cubicBezTo>
                <a:cubicBezTo>
                  <a:pt x="463" y="494"/>
                  <a:pt x="476" y="491"/>
                  <a:pt x="489" y="487"/>
                </a:cubicBezTo>
                <a:cubicBezTo>
                  <a:pt x="498" y="468"/>
                  <a:pt x="509" y="446"/>
                  <a:pt x="530" y="440"/>
                </a:cubicBezTo>
                <a:cubicBezTo>
                  <a:pt x="544" y="483"/>
                  <a:pt x="609" y="451"/>
                  <a:pt x="635" y="483"/>
                </a:cubicBezTo>
                <a:cubicBezTo>
                  <a:pt x="625" y="497"/>
                  <a:pt x="615" y="510"/>
                  <a:pt x="604" y="524"/>
                </a:cubicBezTo>
                <a:cubicBezTo>
                  <a:pt x="603" y="525"/>
                  <a:pt x="602" y="526"/>
                  <a:pt x="600" y="526"/>
                </a:cubicBezTo>
                <a:cubicBezTo>
                  <a:pt x="609" y="528"/>
                  <a:pt x="615" y="522"/>
                  <a:pt x="627" y="520"/>
                </a:cubicBezTo>
                <a:cubicBezTo>
                  <a:pt x="627" y="526"/>
                  <a:pt x="627" y="526"/>
                  <a:pt x="627" y="526"/>
                </a:cubicBezTo>
                <a:cubicBezTo>
                  <a:pt x="620" y="532"/>
                  <a:pt x="613" y="537"/>
                  <a:pt x="606" y="543"/>
                </a:cubicBezTo>
                <a:cubicBezTo>
                  <a:pt x="606" y="545"/>
                  <a:pt x="605" y="547"/>
                  <a:pt x="604" y="549"/>
                </a:cubicBezTo>
                <a:cubicBezTo>
                  <a:pt x="672" y="546"/>
                  <a:pt x="689" y="411"/>
                  <a:pt x="672" y="335"/>
                </a:cubicBezTo>
                <a:cubicBezTo>
                  <a:pt x="666" y="308"/>
                  <a:pt x="649" y="279"/>
                  <a:pt x="641" y="261"/>
                </a:cubicBezTo>
                <a:cubicBezTo>
                  <a:pt x="631" y="238"/>
                  <a:pt x="607" y="194"/>
                  <a:pt x="565" y="212"/>
                </a:cubicBezTo>
                <a:close/>
                <a:moveTo>
                  <a:pt x="251" y="551"/>
                </a:moveTo>
                <a:cubicBezTo>
                  <a:pt x="244" y="537"/>
                  <a:pt x="239" y="524"/>
                  <a:pt x="226" y="516"/>
                </a:cubicBezTo>
                <a:cubicBezTo>
                  <a:pt x="221" y="517"/>
                  <a:pt x="216" y="517"/>
                  <a:pt x="211" y="518"/>
                </a:cubicBezTo>
                <a:cubicBezTo>
                  <a:pt x="205" y="521"/>
                  <a:pt x="205" y="522"/>
                  <a:pt x="201" y="528"/>
                </a:cubicBezTo>
                <a:cubicBezTo>
                  <a:pt x="202" y="530"/>
                  <a:pt x="203" y="532"/>
                  <a:pt x="203" y="534"/>
                </a:cubicBezTo>
                <a:cubicBezTo>
                  <a:pt x="212" y="529"/>
                  <a:pt x="214" y="520"/>
                  <a:pt x="226" y="528"/>
                </a:cubicBezTo>
                <a:cubicBezTo>
                  <a:pt x="233" y="532"/>
                  <a:pt x="235" y="536"/>
                  <a:pt x="238" y="543"/>
                </a:cubicBezTo>
                <a:cubicBezTo>
                  <a:pt x="238" y="549"/>
                  <a:pt x="237" y="555"/>
                  <a:pt x="236" y="561"/>
                </a:cubicBezTo>
                <a:cubicBezTo>
                  <a:pt x="233" y="564"/>
                  <a:pt x="229" y="567"/>
                  <a:pt x="226" y="569"/>
                </a:cubicBezTo>
                <a:cubicBezTo>
                  <a:pt x="201" y="575"/>
                  <a:pt x="180" y="567"/>
                  <a:pt x="172" y="549"/>
                </a:cubicBezTo>
                <a:cubicBezTo>
                  <a:pt x="172" y="524"/>
                  <a:pt x="172" y="524"/>
                  <a:pt x="172" y="524"/>
                </a:cubicBezTo>
                <a:cubicBezTo>
                  <a:pt x="179" y="518"/>
                  <a:pt x="186" y="512"/>
                  <a:pt x="193" y="506"/>
                </a:cubicBezTo>
                <a:cubicBezTo>
                  <a:pt x="181" y="509"/>
                  <a:pt x="175" y="517"/>
                  <a:pt x="162" y="514"/>
                </a:cubicBezTo>
                <a:cubicBezTo>
                  <a:pt x="138" y="503"/>
                  <a:pt x="135" y="478"/>
                  <a:pt x="142" y="448"/>
                </a:cubicBezTo>
                <a:cubicBezTo>
                  <a:pt x="154" y="445"/>
                  <a:pt x="166" y="441"/>
                  <a:pt x="179" y="438"/>
                </a:cubicBezTo>
                <a:cubicBezTo>
                  <a:pt x="180" y="437"/>
                  <a:pt x="181" y="436"/>
                  <a:pt x="183" y="436"/>
                </a:cubicBezTo>
                <a:cubicBezTo>
                  <a:pt x="168" y="436"/>
                  <a:pt x="154" y="437"/>
                  <a:pt x="139" y="438"/>
                </a:cubicBezTo>
                <a:cubicBezTo>
                  <a:pt x="114" y="425"/>
                  <a:pt x="119" y="386"/>
                  <a:pt x="133" y="368"/>
                </a:cubicBezTo>
                <a:cubicBezTo>
                  <a:pt x="147" y="365"/>
                  <a:pt x="167" y="365"/>
                  <a:pt x="179" y="370"/>
                </a:cubicBezTo>
                <a:cubicBezTo>
                  <a:pt x="180" y="369"/>
                  <a:pt x="181" y="369"/>
                  <a:pt x="183" y="368"/>
                </a:cubicBezTo>
                <a:cubicBezTo>
                  <a:pt x="183" y="366"/>
                  <a:pt x="183" y="366"/>
                  <a:pt x="183" y="366"/>
                </a:cubicBezTo>
                <a:cubicBezTo>
                  <a:pt x="171" y="357"/>
                  <a:pt x="144" y="351"/>
                  <a:pt x="133" y="345"/>
                </a:cubicBezTo>
                <a:cubicBezTo>
                  <a:pt x="132" y="324"/>
                  <a:pt x="133" y="304"/>
                  <a:pt x="148" y="294"/>
                </a:cubicBezTo>
                <a:cubicBezTo>
                  <a:pt x="151" y="299"/>
                  <a:pt x="155" y="305"/>
                  <a:pt x="158" y="310"/>
                </a:cubicBezTo>
                <a:cubicBezTo>
                  <a:pt x="177" y="314"/>
                  <a:pt x="208" y="301"/>
                  <a:pt x="224" y="314"/>
                </a:cubicBezTo>
                <a:cubicBezTo>
                  <a:pt x="230" y="318"/>
                  <a:pt x="231" y="320"/>
                  <a:pt x="234" y="327"/>
                </a:cubicBezTo>
                <a:cubicBezTo>
                  <a:pt x="232" y="355"/>
                  <a:pt x="217" y="363"/>
                  <a:pt x="211" y="384"/>
                </a:cubicBezTo>
                <a:cubicBezTo>
                  <a:pt x="203" y="415"/>
                  <a:pt x="208" y="448"/>
                  <a:pt x="201" y="475"/>
                </a:cubicBezTo>
                <a:cubicBezTo>
                  <a:pt x="211" y="472"/>
                  <a:pt x="212" y="470"/>
                  <a:pt x="214" y="458"/>
                </a:cubicBezTo>
                <a:cubicBezTo>
                  <a:pt x="222" y="460"/>
                  <a:pt x="231" y="462"/>
                  <a:pt x="240" y="465"/>
                </a:cubicBezTo>
                <a:cubicBezTo>
                  <a:pt x="245" y="460"/>
                  <a:pt x="250" y="456"/>
                  <a:pt x="255" y="452"/>
                </a:cubicBezTo>
                <a:cubicBezTo>
                  <a:pt x="261" y="461"/>
                  <a:pt x="281" y="512"/>
                  <a:pt x="283" y="522"/>
                </a:cubicBezTo>
                <a:cubicBezTo>
                  <a:pt x="290" y="526"/>
                  <a:pt x="290" y="526"/>
                  <a:pt x="290" y="526"/>
                </a:cubicBezTo>
                <a:cubicBezTo>
                  <a:pt x="292" y="526"/>
                  <a:pt x="292" y="526"/>
                  <a:pt x="292" y="526"/>
                </a:cubicBezTo>
                <a:cubicBezTo>
                  <a:pt x="282" y="492"/>
                  <a:pt x="258" y="454"/>
                  <a:pt x="248" y="423"/>
                </a:cubicBezTo>
                <a:cubicBezTo>
                  <a:pt x="232" y="368"/>
                  <a:pt x="285" y="327"/>
                  <a:pt x="298" y="296"/>
                </a:cubicBezTo>
                <a:cubicBezTo>
                  <a:pt x="310" y="289"/>
                  <a:pt x="329" y="287"/>
                  <a:pt x="345" y="290"/>
                </a:cubicBezTo>
                <a:cubicBezTo>
                  <a:pt x="345" y="286"/>
                  <a:pt x="345" y="286"/>
                  <a:pt x="345" y="286"/>
                </a:cubicBezTo>
                <a:cubicBezTo>
                  <a:pt x="329" y="284"/>
                  <a:pt x="316" y="283"/>
                  <a:pt x="300" y="288"/>
                </a:cubicBezTo>
                <a:cubicBezTo>
                  <a:pt x="290" y="292"/>
                  <a:pt x="283" y="310"/>
                  <a:pt x="277" y="318"/>
                </a:cubicBezTo>
                <a:cubicBezTo>
                  <a:pt x="269" y="318"/>
                  <a:pt x="269" y="318"/>
                  <a:pt x="269" y="318"/>
                </a:cubicBezTo>
                <a:cubicBezTo>
                  <a:pt x="231" y="289"/>
                  <a:pt x="225" y="294"/>
                  <a:pt x="170" y="296"/>
                </a:cubicBezTo>
                <a:cubicBezTo>
                  <a:pt x="170" y="294"/>
                  <a:pt x="169" y="293"/>
                  <a:pt x="168" y="292"/>
                </a:cubicBezTo>
                <a:cubicBezTo>
                  <a:pt x="176" y="283"/>
                  <a:pt x="188" y="274"/>
                  <a:pt x="201" y="271"/>
                </a:cubicBezTo>
                <a:cubicBezTo>
                  <a:pt x="202" y="270"/>
                  <a:pt x="203" y="268"/>
                  <a:pt x="203" y="267"/>
                </a:cubicBezTo>
                <a:cubicBezTo>
                  <a:pt x="196" y="266"/>
                  <a:pt x="190" y="266"/>
                  <a:pt x="183" y="265"/>
                </a:cubicBezTo>
                <a:cubicBezTo>
                  <a:pt x="181" y="264"/>
                  <a:pt x="179" y="262"/>
                  <a:pt x="176" y="261"/>
                </a:cubicBezTo>
                <a:cubicBezTo>
                  <a:pt x="183" y="253"/>
                  <a:pt x="189" y="251"/>
                  <a:pt x="201" y="249"/>
                </a:cubicBezTo>
                <a:cubicBezTo>
                  <a:pt x="201" y="244"/>
                  <a:pt x="201" y="244"/>
                  <a:pt x="201" y="244"/>
                </a:cubicBezTo>
                <a:cubicBezTo>
                  <a:pt x="193" y="244"/>
                  <a:pt x="185" y="243"/>
                  <a:pt x="176" y="242"/>
                </a:cubicBezTo>
                <a:cubicBezTo>
                  <a:pt x="143" y="280"/>
                  <a:pt x="124" y="311"/>
                  <a:pt x="113" y="374"/>
                </a:cubicBezTo>
                <a:cubicBezTo>
                  <a:pt x="97" y="462"/>
                  <a:pt x="163" y="610"/>
                  <a:pt x="242" y="571"/>
                </a:cubicBezTo>
                <a:cubicBezTo>
                  <a:pt x="245" y="565"/>
                  <a:pt x="248" y="558"/>
                  <a:pt x="251" y="551"/>
                </a:cubicBezTo>
                <a:close/>
                <a:moveTo>
                  <a:pt x="230" y="403"/>
                </a:moveTo>
                <a:cubicBezTo>
                  <a:pt x="227" y="404"/>
                  <a:pt x="223" y="406"/>
                  <a:pt x="220" y="407"/>
                </a:cubicBezTo>
                <a:cubicBezTo>
                  <a:pt x="221" y="405"/>
                  <a:pt x="222" y="403"/>
                  <a:pt x="224" y="401"/>
                </a:cubicBezTo>
                <a:cubicBezTo>
                  <a:pt x="230" y="401"/>
                  <a:pt x="230" y="401"/>
                  <a:pt x="230" y="401"/>
                </a:cubicBezTo>
                <a:lnTo>
                  <a:pt x="230" y="403"/>
                </a:lnTo>
                <a:close/>
                <a:moveTo>
                  <a:pt x="263" y="325"/>
                </a:moveTo>
                <a:cubicBezTo>
                  <a:pt x="262" y="326"/>
                  <a:pt x="262" y="327"/>
                  <a:pt x="261" y="329"/>
                </a:cubicBezTo>
                <a:cubicBezTo>
                  <a:pt x="260" y="327"/>
                  <a:pt x="259" y="326"/>
                  <a:pt x="259" y="325"/>
                </a:cubicBezTo>
                <a:lnTo>
                  <a:pt x="263" y="325"/>
                </a:lnTo>
                <a:close/>
                <a:moveTo>
                  <a:pt x="386" y="294"/>
                </a:moveTo>
                <a:cubicBezTo>
                  <a:pt x="350" y="307"/>
                  <a:pt x="315" y="310"/>
                  <a:pt x="300" y="343"/>
                </a:cubicBezTo>
                <a:cubicBezTo>
                  <a:pt x="267" y="414"/>
                  <a:pt x="314" y="516"/>
                  <a:pt x="401" y="502"/>
                </a:cubicBezTo>
                <a:cubicBezTo>
                  <a:pt x="539" y="479"/>
                  <a:pt x="523" y="289"/>
                  <a:pt x="386" y="294"/>
                </a:cubicBezTo>
                <a:close/>
                <a:moveTo>
                  <a:pt x="368" y="489"/>
                </a:moveTo>
                <a:cubicBezTo>
                  <a:pt x="306" y="470"/>
                  <a:pt x="275" y="379"/>
                  <a:pt x="327" y="329"/>
                </a:cubicBezTo>
                <a:cubicBezTo>
                  <a:pt x="345" y="311"/>
                  <a:pt x="374" y="316"/>
                  <a:pt x="401" y="306"/>
                </a:cubicBezTo>
                <a:cubicBezTo>
                  <a:pt x="537" y="335"/>
                  <a:pt x="484" y="525"/>
                  <a:pt x="368" y="489"/>
                </a:cubicBezTo>
                <a:close/>
                <a:moveTo>
                  <a:pt x="384" y="341"/>
                </a:moveTo>
                <a:cubicBezTo>
                  <a:pt x="373" y="346"/>
                  <a:pt x="362" y="351"/>
                  <a:pt x="351" y="356"/>
                </a:cubicBezTo>
                <a:cubicBezTo>
                  <a:pt x="335" y="395"/>
                  <a:pt x="338" y="429"/>
                  <a:pt x="372" y="450"/>
                </a:cubicBezTo>
                <a:cubicBezTo>
                  <a:pt x="468" y="472"/>
                  <a:pt x="474" y="337"/>
                  <a:pt x="384" y="341"/>
                </a:cubicBezTo>
                <a:close/>
                <a:moveTo>
                  <a:pt x="392" y="446"/>
                </a:moveTo>
                <a:cubicBezTo>
                  <a:pt x="372" y="435"/>
                  <a:pt x="351" y="429"/>
                  <a:pt x="347" y="401"/>
                </a:cubicBezTo>
                <a:cubicBezTo>
                  <a:pt x="337" y="372"/>
                  <a:pt x="368" y="358"/>
                  <a:pt x="386" y="349"/>
                </a:cubicBezTo>
                <a:cubicBezTo>
                  <a:pt x="458" y="351"/>
                  <a:pt x="452" y="430"/>
                  <a:pt x="392" y="446"/>
                </a:cubicBezTo>
                <a:close/>
                <a:moveTo>
                  <a:pt x="386" y="364"/>
                </a:moveTo>
                <a:cubicBezTo>
                  <a:pt x="380" y="367"/>
                  <a:pt x="374" y="371"/>
                  <a:pt x="368" y="374"/>
                </a:cubicBezTo>
                <a:cubicBezTo>
                  <a:pt x="358" y="392"/>
                  <a:pt x="363" y="400"/>
                  <a:pt x="368" y="417"/>
                </a:cubicBezTo>
                <a:cubicBezTo>
                  <a:pt x="380" y="426"/>
                  <a:pt x="387" y="427"/>
                  <a:pt x="405" y="427"/>
                </a:cubicBezTo>
                <a:cubicBezTo>
                  <a:pt x="412" y="420"/>
                  <a:pt x="419" y="415"/>
                  <a:pt x="425" y="407"/>
                </a:cubicBezTo>
                <a:cubicBezTo>
                  <a:pt x="423" y="397"/>
                  <a:pt x="421" y="386"/>
                  <a:pt x="419" y="376"/>
                </a:cubicBezTo>
                <a:cubicBezTo>
                  <a:pt x="410" y="369"/>
                  <a:pt x="403" y="364"/>
                  <a:pt x="386" y="364"/>
                </a:cubicBezTo>
                <a:close/>
                <a:moveTo>
                  <a:pt x="401" y="395"/>
                </a:moveTo>
                <a:cubicBezTo>
                  <a:pt x="401" y="390"/>
                  <a:pt x="401" y="390"/>
                  <a:pt x="401" y="390"/>
                </a:cubicBezTo>
                <a:cubicBezTo>
                  <a:pt x="403" y="394"/>
                  <a:pt x="403" y="391"/>
                  <a:pt x="401" y="395"/>
                </a:cubicBezTo>
                <a:close/>
                <a:moveTo>
                  <a:pt x="532" y="489"/>
                </a:moveTo>
                <a:cubicBezTo>
                  <a:pt x="530" y="489"/>
                  <a:pt x="528" y="488"/>
                  <a:pt x="526" y="487"/>
                </a:cubicBezTo>
                <a:cubicBezTo>
                  <a:pt x="508" y="476"/>
                  <a:pt x="503" y="500"/>
                  <a:pt x="493" y="510"/>
                </a:cubicBezTo>
                <a:cubicBezTo>
                  <a:pt x="505" y="502"/>
                  <a:pt x="517" y="495"/>
                  <a:pt x="524" y="495"/>
                </a:cubicBezTo>
                <a:cubicBezTo>
                  <a:pt x="527" y="493"/>
                  <a:pt x="530" y="491"/>
                  <a:pt x="532" y="489"/>
                </a:cubicBezTo>
                <a:close/>
                <a:moveTo>
                  <a:pt x="493" y="510"/>
                </a:moveTo>
                <a:cubicBezTo>
                  <a:pt x="491" y="511"/>
                  <a:pt x="490" y="513"/>
                  <a:pt x="488" y="514"/>
                </a:cubicBezTo>
                <a:cubicBezTo>
                  <a:pt x="489" y="513"/>
                  <a:pt x="490" y="513"/>
                  <a:pt x="491" y="512"/>
                </a:cubicBezTo>
                <a:cubicBezTo>
                  <a:pt x="492" y="511"/>
                  <a:pt x="493" y="511"/>
                  <a:pt x="493" y="510"/>
                </a:cubicBezTo>
                <a:close/>
                <a:moveTo>
                  <a:pt x="569" y="541"/>
                </a:moveTo>
                <a:cubicBezTo>
                  <a:pt x="552" y="532"/>
                  <a:pt x="536" y="558"/>
                  <a:pt x="534" y="561"/>
                </a:cubicBezTo>
                <a:cubicBezTo>
                  <a:pt x="531" y="571"/>
                  <a:pt x="535" y="578"/>
                  <a:pt x="538" y="586"/>
                </a:cubicBezTo>
                <a:cubicBezTo>
                  <a:pt x="545" y="590"/>
                  <a:pt x="546" y="591"/>
                  <a:pt x="557" y="592"/>
                </a:cubicBezTo>
                <a:cubicBezTo>
                  <a:pt x="558" y="589"/>
                  <a:pt x="560" y="585"/>
                  <a:pt x="561" y="582"/>
                </a:cubicBezTo>
                <a:cubicBezTo>
                  <a:pt x="550" y="580"/>
                  <a:pt x="551" y="578"/>
                  <a:pt x="545" y="574"/>
                </a:cubicBezTo>
                <a:cubicBezTo>
                  <a:pt x="545" y="555"/>
                  <a:pt x="551" y="549"/>
                  <a:pt x="569" y="549"/>
                </a:cubicBezTo>
                <a:cubicBezTo>
                  <a:pt x="578" y="558"/>
                  <a:pt x="584" y="566"/>
                  <a:pt x="590" y="578"/>
                </a:cubicBezTo>
                <a:cubicBezTo>
                  <a:pt x="582" y="599"/>
                  <a:pt x="568" y="615"/>
                  <a:pt x="538" y="615"/>
                </a:cubicBezTo>
                <a:cubicBezTo>
                  <a:pt x="532" y="609"/>
                  <a:pt x="525" y="602"/>
                  <a:pt x="518" y="596"/>
                </a:cubicBezTo>
                <a:cubicBezTo>
                  <a:pt x="528" y="616"/>
                  <a:pt x="529" y="626"/>
                  <a:pt x="516" y="643"/>
                </a:cubicBezTo>
                <a:cubicBezTo>
                  <a:pt x="509" y="646"/>
                  <a:pt x="502" y="648"/>
                  <a:pt x="495" y="650"/>
                </a:cubicBezTo>
                <a:cubicBezTo>
                  <a:pt x="456" y="649"/>
                  <a:pt x="466" y="627"/>
                  <a:pt x="450" y="604"/>
                </a:cubicBezTo>
                <a:cubicBezTo>
                  <a:pt x="450" y="600"/>
                  <a:pt x="450" y="600"/>
                  <a:pt x="450" y="600"/>
                </a:cubicBezTo>
                <a:cubicBezTo>
                  <a:pt x="448" y="605"/>
                  <a:pt x="450" y="641"/>
                  <a:pt x="450" y="650"/>
                </a:cubicBezTo>
                <a:cubicBezTo>
                  <a:pt x="429" y="675"/>
                  <a:pt x="401" y="667"/>
                  <a:pt x="374" y="656"/>
                </a:cubicBezTo>
                <a:cubicBezTo>
                  <a:pt x="367" y="643"/>
                  <a:pt x="368" y="634"/>
                  <a:pt x="370" y="615"/>
                </a:cubicBezTo>
                <a:cubicBezTo>
                  <a:pt x="364" y="622"/>
                  <a:pt x="363" y="638"/>
                  <a:pt x="362" y="650"/>
                </a:cubicBezTo>
                <a:cubicBezTo>
                  <a:pt x="337" y="665"/>
                  <a:pt x="311" y="655"/>
                  <a:pt x="290" y="643"/>
                </a:cubicBezTo>
                <a:cubicBezTo>
                  <a:pt x="293" y="628"/>
                  <a:pt x="321" y="583"/>
                  <a:pt x="331" y="567"/>
                </a:cubicBezTo>
                <a:cubicBezTo>
                  <a:pt x="391" y="556"/>
                  <a:pt x="416" y="608"/>
                  <a:pt x="477" y="563"/>
                </a:cubicBezTo>
                <a:cubicBezTo>
                  <a:pt x="487" y="567"/>
                  <a:pt x="497" y="570"/>
                  <a:pt x="508" y="574"/>
                </a:cubicBezTo>
                <a:cubicBezTo>
                  <a:pt x="509" y="573"/>
                  <a:pt x="510" y="572"/>
                  <a:pt x="512" y="571"/>
                </a:cubicBezTo>
                <a:cubicBezTo>
                  <a:pt x="513" y="567"/>
                  <a:pt x="515" y="563"/>
                  <a:pt x="516" y="559"/>
                </a:cubicBezTo>
                <a:cubicBezTo>
                  <a:pt x="498" y="559"/>
                  <a:pt x="493" y="558"/>
                  <a:pt x="483" y="559"/>
                </a:cubicBezTo>
                <a:cubicBezTo>
                  <a:pt x="478" y="552"/>
                  <a:pt x="473" y="544"/>
                  <a:pt x="469" y="537"/>
                </a:cubicBezTo>
                <a:cubicBezTo>
                  <a:pt x="469" y="528"/>
                  <a:pt x="469" y="528"/>
                  <a:pt x="469" y="528"/>
                </a:cubicBezTo>
                <a:cubicBezTo>
                  <a:pt x="474" y="525"/>
                  <a:pt x="481" y="519"/>
                  <a:pt x="488" y="514"/>
                </a:cubicBezTo>
                <a:cubicBezTo>
                  <a:pt x="468" y="524"/>
                  <a:pt x="447" y="501"/>
                  <a:pt x="434" y="547"/>
                </a:cubicBezTo>
                <a:cubicBezTo>
                  <a:pt x="385" y="553"/>
                  <a:pt x="343" y="515"/>
                  <a:pt x="304" y="502"/>
                </a:cubicBezTo>
                <a:cubicBezTo>
                  <a:pt x="302" y="490"/>
                  <a:pt x="300" y="476"/>
                  <a:pt x="294" y="469"/>
                </a:cubicBezTo>
                <a:cubicBezTo>
                  <a:pt x="295" y="480"/>
                  <a:pt x="296" y="491"/>
                  <a:pt x="298" y="502"/>
                </a:cubicBezTo>
                <a:cubicBezTo>
                  <a:pt x="312" y="510"/>
                  <a:pt x="325" y="519"/>
                  <a:pt x="339" y="528"/>
                </a:cubicBezTo>
                <a:cubicBezTo>
                  <a:pt x="343" y="532"/>
                  <a:pt x="341" y="528"/>
                  <a:pt x="343" y="534"/>
                </a:cubicBezTo>
                <a:cubicBezTo>
                  <a:pt x="317" y="564"/>
                  <a:pt x="309" y="564"/>
                  <a:pt x="300" y="615"/>
                </a:cubicBezTo>
                <a:cubicBezTo>
                  <a:pt x="299" y="615"/>
                  <a:pt x="297" y="616"/>
                  <a:pt x="296" y="617"/>
                </a:cubicBezTo>
                <a:cubicBezTo>
                  <a:pt x="273" y="612"/>
                  <a:pt x="264" y="596"/>
                  <a:pt x="246" y="588"/>
                </a:cubicBezTo>
                <a:cubicBezTo>
                  <a:pt x="252" y="597"/>
                  <a:pt x="258" y="599"/>
                  <a:pt x="261" y="611"/>
                </a:cubicBezTo>
                <a:cubicBezTo>
                  <a:pt x="245" y="613"/>
                  <a:pt x="238" y="603"/>
                  <a:pt x="228" y="594"/>
                </a:cubicBezTo>
                <a:cubicBezTo>
                  <a:pt x="239" y="716"/>
                  <a:pt x="552" y="681"/>
                  <a:pt x="598" y="588"/>
                </a:cubicBezTo>
                <a:cubicBezTo>
                  <a:pt x="599" y="562"/>
                  <a:pt x="590" y="544"/>
                  <a:pt x="569" y="541"/>
                </a:cubicBezTo>
                <a:close/>
                <a:moveTo>
                  <a:pt x="413" y="551"/>
                </a:moveTo>
                <a:cubicBezTo>
                  <a:pt x="409" y="548"/>
                  <a:pt x="412" y="551"/>
                  <a:pt x="409" y="547"/>
                </a:cubicBezTo>
                <a:cubicBezTo>
                  <a:pt x="410" y="548"/>
                  <a:pt x="412" y="550"/>
                  <a:pt x="413" y="551"/>
                </a:cubicBezTo>
                <a:close/>
                <a:moveTo>
                  <a:pt x="510" y="586"/>
                </a:moveTo>
                <a:cubicBezTo>
                  <a:pt x="511" y="587"/>
                  <a:pt x="512" y="589"/>
                  <a:pt x="514" y="590"/>
                </a:cubicBezTo>
                <a:cubicBezTo>
                  <a:pt x="516" y="590"/>
                  <a:pt x="516" y="590"/>
                  <a:pt x="516" y="590"/>
                </a:cubicBezTo>
                <a:cubicBezTo>
                  <a:pt x="515" y="587"/>
                  <a:pt x="513" y="585"/>
                  <a:pt x="512" y="582"/>
                </a:cubicBezTo>
                <a:cubicBezTo>
                  <a:pt x="511" y="583"/>
                  <a:pt x="510" y="585"/>
                  <a:pt x="510" y="586"/>
                </a:cubicBezTo>
                <a:close/>
              </a:path>
            </a:pathLst>
          </a:custGeom>
          <a:solidFill>
            <a:srgbClr val="DD2F1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5422643" y="2424853"/>
            <a:ext cx="677108" cy="134970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dirty="0">
                <a:solidFill>
                  <a:srgbClr val="DD2F1F"/>
                </a:solidFill>
                <a:latin typeface="汉仪全唐诗繁" panose="00020600040101010101" pitchFamily="18" charset="-122"/>
                <a:ea typeface="汉仪全唐诗繁" panose="00020600040101010101" pitchFamily="18" charset="-122"/>
              </a:rPr>
              <a:t>泊秦淮</a:t>
            </a:r>
          </a:p>
        </p:txBody>
      </p:sp>
      <p:sp>
        <p:nvSpPr>
          <p:cNvPr id="25" name="TextBox 76"/>
          <p:cNvSpPr txBox="1"/>
          <p:nvPr/>
        </p:nvSpPr>
        <p:spPr>
          <a:xfrm>
            <a:off x="4912041" y="2625998"/>
            <a:ext cx="692497" cy="2604137"/>
          </a:xfrm>
          <a:prstGeom prst="rect">
            <a:avLst/>
          </a:prstGeom>
          <a:noFill/>
          <a:effectLst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南宫体简" panose="02010609000101010101" pitchFamily="49" charset="-122"/>
                <a:ea typeface="汉仪南宫体简" panose="02010609000101010101" pitchFamily="49" charset="-122"/>
              </a:rPr>
              <a:t>烟笼寒水月笼沙，夜泊秦淮近酒家。商女不知亡国恨，隔江犹唱后庭花。</a:t>
            </a:r>
          </a:p>
        </p:txBody>
      </p:sp>
      <p:sp>
        <p:nvSpPr>
          <p:cNvPr id="26" name="Freeform 5"/>
          <p:cNvSpPr>
            <a:spLocks noEditPoints="1"/>
          </p:cNvSpPr>
          <p:nvPr/>
        </p:nvSpPr>
        <p:spPr bwMode="auto">
          <a:xfrm>
            <a:off x="5557187" y="1938971"/>
            <a:ext cx="408019" cy="436665"/>
          </a:xfrm>
          <a:custGeom>
            <a:avLst/>
            <a:gdLst>
              <a:gd name="T0" fmla="*/ 748 w 796"/>
              <a:gd name="T1" fmla="*/ 238 h 851"/>
              <a:gd name="T2" fmla="*/ 160 w 796"/>
              <a:gd name="T3" fmla="*/ 78 h 851"/>
              <a:gd name="T4" fmla="*/ 63 w 796"/>
              <a:gd name="T5" fmla="*/ 600 h 851"/>
              <a:gd name="T6" fmla="*/ 720 w 796"/>
              <a:gd name="T7" fmla="*/ 222 h 851"/>
              <a:gd name="T8" fmla="*/ 701 w 796"/>
              <a:gd name="T9" fmla="*/ 189 h 851"/>
              <a:gd name="T10" fmla="*/ 366 w 796"/>
              <a:gd name="T11" fmla="*/ 16 h 851"/>
              <a:gd name="T12" fmla="*/ 366 w 796"/>
              <a:gd name="T13" fmla="*/ 43 h 851"/>
              <a:gd name="T14" fmla="*/ 33 w 796"/>
              <a:gd name="T15" fmla="*/ 506 h 851"/>
              <a:gd name="T16" fmla="*/ 57 w 796"/>
              <a:gd name="T17" fmla="*/ 487 h 851"/>
              <a:gd name="T18" fmla="*/ 220 w 796"/>
              <a:gd name="T19" fmla="*/ 707 h 851"/>
              <a:gd name="T20" fmla="*/ 701 w 796"/>
              <a:gd name="T21" fmla="*/ 621 h 851"/>
              <a:gd name="T22" fmla="*/ 557 w 796"/>
              <a:gd name="T23" fmla="*/ 718 h 851"/>
              <a:gd name="T24" fmla="*/ 109 w 796"/>
              <a:gd name="T25" fmla="*/ 193 h 851"/>
              <a:gd name="T26" fmla="*/ 479 w 796"/>
              <a:gd name="T27" fmla="*/ 57 h 851"/>
              <a:gd name="T28" fmla="*/ 754 w 796"/>
              <a:gd name="T29" fmla="*/ 271 h 851"/>
              <a:gd name="T30" fmla="*/ 90 w 796"/>
              <a:gd name="T31" fmla="*/ 327 h 851"/>
              <a:gd name="T32" fmla="*/ 123 w 796"/>
              <a:gd name="T33" fmla="*/ 267 h 851"/>
              <a:gd name="T34" fmla="*/ 246 w 796"/>
              <a:gd name="T35" fmla="*/ 203 h 851"/>
              <a:gd name="T36" fmla="*/ 244 w 796"/>
              <a:gd name="T37" fmla="*/ 177 h 851"/>
              <a:gd name="T38" fmla="*/ 343 w 796"/>
              <a:gd name="T39" fmla="*/ 187 h 851"/>
              <a:gd name="T40" fmla="*/ 417 w 796"/>
              <a:gd name="T41" fmla="*/ 181 h 851"/>
              <a:gd name="T42" fmla="*/ 452 w 796"/>
              <a:gd name="T43" fmla="*/ 234 h 851"/>
              <a:gd name="T44" fmla="*/ 309 w 796"/>
              <a:gd name="T45" fmla="*/ 249 h 851"/>
              <a:gd name="T46" fmla="*/ 469 w 796"/>
              <a:gd name="T47" fmla="*/ 281 h 851"/>
              <a:gd name="T48" fmla="*/ 522 w 796"/>
              <a:gd name="T49" fmla="*/ 179 h 851"/>
              <a:gd name="T50" fmla="*/ 454 w 796"/>
              <a:gd name="T51" fmla="*/ 265 h 851"/>
              <a:gd name="T52" fmla="*/ 275 w 796"/>
              <a:gd name="T53" fmla="*/ 259 h 851"/>
              <a:gd name="T54" fmla="*/ 565 w 796"/>
              <a:gd name="T55" fmla="*/ 212 h 851"/>
              <a:gd name="T56" fmla="*/ 555 w 796"/>
              <a:gd name="T57" fmla="*/ 238 h 851"/>
              <a:gd name="T58" fmla="*/ 623 w 796"/>
              <a:gd name="T59" fmla="*/ 265 h 851"/>
              <a:gd name="T60" fmla="*/ 650 w 796"/>
              <a:gd name="T61" fmla="*/ 323 h 851"/>
              <a:gd name="T62" fmla="*/ 582 w 796"/>
              <a:gd name="T63" fmla="*/ 440 h 851"/>
              <a:gd name="T64" fmla="*/ 538 w 796"/>
              <a:gd name="T65" fmla="*/ 277 h 851"/>
              <a:gd name="T66" fmla="*/ 489 w 796"/>
              <a:gd name="T67" fmla="*/ 487 h 851"/>
              <a:gd name="T68" fmla="*/ 627 w 796"/>
              <a:gd name="T69" fmla="*/ 526 h 851"/>
              <a:gd name="T70" fmla="*/ 251 w 796"/>
              <a:gd name="T71" fmla="*/ 551 h 851"/>
              <a:gd name="T72" fmla="*/ 238 w 796"/>
              <a:gd name="T73" fmla="*/ 543 h 851"/>
              <a:gd name="T74" fmla="*/ 162 w 796"/>
              <a:gd name="T75" fmla="*/ 514 h 851"/>
              <a:gd name="T76" fmla="*/ 179 w 796"/>
              <a:gd name="T77" fmla="*/ 370 h 851"/>
              <a:gd name="T78" fmla="*/ 224 w 796"/>
              <a:gd name="T79" fmla="*/ 314 h 851"/>
              <a:gd name="T80" fmla="*/ 255 w 796"/>
              <a:gd name="T81" fmla="*/ 452 h 851"/>
              <a:gd name="T82" fmla="*/ 345 w 796"/>
              <a:gd name="T83" fmla="*/ 290 h 851"/>
              <a:gd name="T84" fmla="*/ 168 w 796"/>
              <a:gd name="T85" fmla="*/ 292 h 851"/>
              <a:gd name="T86" fmla="*/ 201 w 796"/>
              <a:gd name="T87" fmla="*/ 244 h 851"/>
              <a:gd name="T88" fmla="*/ 220 w 796"/>
              <a:gd name="T89" fmla="*/ 407 h 851"/>
              <a:gd name="T90" fmla="*/ 259 w 796"/>
              <a:gd name="T91" fmla="*/ 325 h 851"/>
              <a:gd name="T92" fmla="*/ 368 w 796"/>
              <a:gd name="T93" fmla="*/ 489 h 851"/>
              <a:gd name="T94" fmla="*/ 372 w 796"/>
              <a:gd name="T95" fmla="*/ 450 h 851"/>
              <a:gd name="T96" fmla="*/ 386 w 796"/>
              <a:gd name="T97" fmla="*/ 364 h 851"/>
              <a:gd name="T98" fmla="*/ 386 w 796"/>
              <a:gd name="T99" fmla="*/ 364 h 851"/>
              <a:gd name="T100" fmla="*/ 493 w 796"/>
              <a:gd name="T101" fmla="*/ 510 h 851"/>
              <a:gd name="T102" fmla="*/ 493 w 796"/>
              <a:gd name="T103" fmla="*/ 510 h 851"/>
              <a:gd name="T104" fmla="*/ 545 w 796"/>
              <a:gd name="T105" fmla="*/ 574 h 851"/>
              <a:gd name="T106" fmla="*/ 495 w 796"/>
              <a:gd name="T107" fmla="*/ 650 h 851"/>
              <a:gd name="T108" fmla="*/ 362 w 796"/>
              <a:gd name="T109" fmla="*/ 650 h 851"/>
              <a:gd name="T110" fmla="*/ 516 w 796"/>
              <a:gd name="T111" fmla="*/ 559 h 851"/>
              <a:gd name="T112" fmla="*/ 304 w 796"/>
              <a:gd name="T113" fmla="*/ 502 h 851"/>
              <a:gd name="T114" fmla="*/ 296 w 796"/>
              <a:gd name="T115" fmla="*/ 617 h 851"/>
              <a:gd name="T116" fmla="*/ 413 w 796"/>
              <a:gd name="T117" fmla="*/ 551 h 851"/>
              <a:gd name="T118" fmla="*/ 512 w 796"/>
              <a:gd name="T119" fmla="*/ 582 h 8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96" h="851">
                <a:moveTo>
                  <a:pt x="787" y="376"/>
                </a:moveTo>
                <a:cubicBezTo>
                  <a:pt x="787" y="372"/>
                  <a:pt x="787" y="372"/>
                  <a:pt x="787" y="372"/>
                </a:cubicBezTo>
                <a:cubicBezTo>
                  <a:pt x="777" y="375"/>
                  <a:pt x="777" y="378"/>
                  <a:pt x="771" y="384"/>
                </a:cubicBezTo>
                <a:cubicBezTo>
                  <a:pt x="770" y="383"/>
                  <a:pt x="768" y="382"/>
                  <a:pt x="767" y="380"/>
                </a:cubicBezTo>
                <a:cubicBezTo>
                  <a:pt x="770" y="356"/>
                  <a:pt x="786" y="321"/>
                  <a:pt x="779" y="290"/>
                </a:cubicBezTo>
                <a:cubicBezTo>
                  <a:pt x="775" y="268"/>
                  <a:pt x="756" y="252"/>
                  <a:pt x="748" y="238"/>
                </a:cubicBezTo>
                <a:cubicBezTo>
                  <a:pt x="744" y="230"/>
                  <a:pt x="748" y="218"/>
                  <a:pt x="742" y="207"/>
                </a:cubicBezTo>
                <a:cubicBezTo>
                  <a:pt x="725" y="176"/>
                  <a:pt x="705" y="166"/>
                  <a:pt x="680" y="144"/>
                </a:cubicBezTo>
                <a:cubicBezTo>
                  <a:pt x="667" y="132"/>
                  <a:pt x="663" y="104"/>
                  <a:pt x="645" y="90"/>
                </a:cubicBezTo>
                <a:cubicBezTo>
                  <a:pt x="579" y="38"/>
                  <a:pt x="499" y="4"/>
                  <a:pt x="395" y="2"/>
                </a:cubicBezTo>
                <a:cubicBezTo>
                  <a:pt x="385" y="11"/>
                  <a:pt x="335" y="0"/>
                  <a:pt x="320" y="4"/>
                </a:cubicBezTo>
                <a:cubicBezTo>
                  <a:pt x="267" y="17"/>
                  <a:pt x="200" y="46"/>
                  <a:pt x="160" y="78"/>
                </a:cubicBezTo>
                <a:cubicBezTo>
                  <a:pt x="148" y="87"/>
                  <a:pt x="93" y="132"/>
                  <a:pt x="104" y="154"/>
                </a:cubicBezTo>
                <a:cubicBezTo>
                  <a:pt x="96" y="162"/>
                  <a:pt x="78" y="160"/>
                  <a:pt x="67" y="172"/>
                </a:cubicBezTo>
                <a:cubicBezTo>
                  <a:pt x="31" y="218"/>
                  <a:pt x="15" y="284"/>
                  <a:pt x="4" y="343"/>
                </a:cubicBezTo>
                <a:cubicBezTo>
                  <a:pt x="0" y="364"/>
                  <a:pt x="17" y="398"/>
                  <a:pt x="14" y="413"/>
                </a:cubicBezTo>
                <a:cubicBezTo>
                  <a:pt x="4" y="459"/>
                  <a:pt x="21" y="555"/>
                  <a:pt x="65" y="594"/>
                </a:cubicBezTo>
                <a:cubicBezTo>
                  <a:pt x="65" y="596"/>
                  <a:pt x="64" y="598"/>
                  <a:pt x="63" y="600"/>
                </a:cubicBezTo>
                <a:cubicBezTo>
                  <a:pt x="67" y="610"/>
                  <a:pt x="72" y="619"/>
                  <a:pt x="76" y="629"/>
                </a:cubicBezTo>
                <a:cubicBezTo>
                  <a:pt x="87" y="650"/>
                  <a:pt x="113" y="676"/>
                  <a:pt x="131" y="691"/>
                </a:cubicBezTo>
                <a:cubicBezTo>
                  <a:pt x="333" y="851"/>
                  <a:pt x="615" y="816"/>
                  <a:pt x="734" y="592"/>
                </a:cubicBezTo>
                <a:cubicBezTo>
                  <a:pt x="762" y="539"/>
                  <a:pt x="785" y="477"/>
                  <a:pt x="781" y="393"/>
                </a:cubicBezTo>
                <a:cubicBezTo>
                  <a:pt x="781" y="382"/>
                  <a:pt x="790" y="386"/>
                  <a:pt x="787" y="376"/>
                </a:cubicBezTo>
                <a:close/>
                <a:moveTo>
                  <a:pt x="720" y="222"/>
                </a:moveTo>
                <a:cubicBezTo>
                  <a:pt x="719" y="223"/>
                  <a:pt x="718" y="225"/>
                  <a:pt x="717" y="226"/>
                </a:cubicBezTo>
                <a:cubicBezTo>
                  <a:pt x="717" y="225"/>
                  <a:pt x="716" y="223"/>
                  <a:pt x="715" y="222"/>
                </a:cubicBezTo>
                <a:lnTo>
                  <a:pt x="720" y="222"/>
                </a:lnTo>
                <a:close/>
                <a:moveTo>
                  <a:pt x="701" y="183"/>
                </a:moveTo>
                <a:cubicBezTo>
                  <a:pt x="702" y="185"/>
                  <a:pt x="704" y="187"/>
                  <a:pt x="705" y="189"/>
                </a:cubicBezTo>
                <a:cubicBezTo>
                  <a:pt x="701" y="189"/>
                  <a:pt x="701" y="189"/>
                  <a:pt x="701" y="189"/>
                </a:cubicBezTo>
                <a:lnTo>
                  <a:pt x="701" y="183"/>
                </a:lnTo>
                <a:close/>
                <a:moveTo>
                  <a:pt x="536" y="37"/>
                </a:moveTo>
                <a:cubicBezTo>
                  <a:pt x="530" y="34"/>
                  <a:pt x="534" y="37"/>
                  <a:pt x="530" y="33"/>
                </a:cubicBezTo>
                <a:cubicBezTo>
                  <a:pt x="536" y="35"/>
                  <a:pt x="533" y="32"/>
                  <a:pt x="536" y="37"/>
                </a:cubicBezTo>
                <a:close/>
                <a:moveTo>
                  <a:pt x="362" y="10"/>
                </a:moveTo>
                <a:cubicBezTo>
                  <a:pt x="366" y="14"/>
                  <a:pt x="363" y="10"/>
                  <a:pt x="366" y="16"/>
                </a:cubicBezTo>
                <a:cubicBezTo>
                  <a:pt x="362" y="16"/>
                  <a:pt x="362" y="16"/>
                  <a:pt x="362" y="16"/>
                </a:cubicBezTo>
                <a:lnTo>
                  <a:pt x="362" y="10"/>
                </a:lnTo>
                <a:close/>
                <a:moveTo>
                  <a:pt x="366" y="43"/>
                </a:moveTo>
                <a:cubicBezTo>
                  <a:pt x="366" y="45"/>
                  <a:pt x="366" y="45"/>
                  <a:pt x="366" y="45"/>
                </a:cubicBezTo>
                <a:cubicBezTo>
                  <a:pt x="358" y="42"/>
                  <a:pt x="361" y="45"/>
                  <a:pt x="357" y="39"/>
                </a:cubicBezTo>
                <a:cubicBezTo>
                  <a:pt x="360" y="40"/>
                  <a:pt x="363" y="41"/>
                  <a:pt x="366" y="43"/>
                </a:cubicBezTo>
                <a:close/>
                <a:moveTo>
                  <a:pt x="146" y="148"/>
                </a:moveTo>
                <a:cubicBezTo>
                  <a:pt x="142" y="145"/>
                  <a:pt x="144" y="148"/>
                  <a:pt x="142" y="144"/>
                </a:cubicBezTo>
                <a:cubicBezTo>
                  <a:pt x="143" y="145"/>
                  <a:pt x="144" y="146"/>
                  <a:pt x="146" y="148"/>
                </a:cubicBezTo>
                <a:close/>
                <a:moveTo>
                  <a:pt x="28" y="512"/>
                </a:moveTo>
                <a:cubicBezTo>
                  <a:pt x="29" y="510"/>
                  <a:pt x="30" y="508"/>
                  <a:pt x="30" y="506"/>
                </a:cubicBezTo>
                <a:cubicBezTo>
                  <a:pt x="33" y="506"/>
                  <a:pt x="33" y="506"/>
                  <a:pt x="33" y="506"/>
                </a:cubicBezTo>
                <a:cubicBezTo>
                  <a:pt x="30" y="512"/>
                  <a:pt x="33" y="508"/>
                  <a:pt x="28" y="512"/>
                </a:cubicBezTo>
                <a:close/>
                <a:moveTo>
                  <a:pt x="49" y="331"/>
                </a:moveTo>
                <a:cubicBezTo>
                  <a:pt x="48" y="329"/>
                  <a:pt x="48" y="328"/>
                  <a:pt x="47" y="327"/>
                </a:cubicBezTo>
                <a:cubicBezTo>
                  <a:pt x="51" y="329"/>
                  <a:pt x="48" y="329"/>
                  <a:pt x="49" y="331"/>
                </a:cubicBezTo>
                <a:close/>
                <a:moveTo>
                  <a:pt x="57" y="491"/>
                </a:moveTo>
                <a:cubicBezTo>
                  <a:pt x="57" y="487"/>
                  <a:pt x="57" y="487"/>
                  <a:pt x="57" y="487"/>
                </a:cubicBezTo>
                <a:cubicBezTo>
                  <a:pt x="59" y="491"/>
                  <a:pt x="59" y="488"/>
                  <a:pt x="57" y="491"/>
                </a:cubicBezTo>
                <a:close/>
                <a:moveTo>
                  <a:pt x="187" y="715"/>
                </a:moveTo>
                <a:cubicBezTo>
                  <a:pt x="187" y="713"/>
                  <a:pt x="188" y="711"/>
                  <a:pt x="189" y="709"/>
                </a:cubicBezTo>
                <a:cubicBezTo>
                  <a:pt x="191" y="714"/>
                  <a:pt x="190" y="711"/>
                  <a:pt x="187" y="715"/>
                </a:cubicBezTo>
                <a:close/>
                <a:moveTo>
                  <a:pt x="211" y="705"/>
                </a:moveTo>
                <a:cubicBezTo>
                  <a:pt x="214" y="706"/>
                  <a:pt x="217" y="707"/>
                  <a:pt x="220" y="707"/>
                </a:cubicBezTo>
                <a:cubicBezTo>
                  <a:pt x="214" y="709"/>
                  <a:pt x="216" y="709"/>
                  <a:pt x="211" y="705"/>
                </a:cubicBezTo>
                <a:close/>
                <a:moveTo>
                  <a:pt x="320" y="761"/>
                </a:moveTo>
                <a:cubicBezTo>
                  <a:pt x="320" y="755"/>
                  <a:pt x="320" y="755"/>
                  <a:pt x="320" y="755"/>
                </a:cubicBezTo>
                <a:cubicBezTo>
                  <a:pt x="323" y="756"/>
                  <a:pt x="325" y="757"/>
                  <a:pt x="327" y="759"/>
                </a:cubicBezTo>
                <a:cubicBezTo>
                  <a:pt x="322" y="763"/>
                  <a:pt x="326" y="760"/>
                  <a:pt x="320" y="761"/>
                </a:cubicBezTo>
                <a:close/>
                <a:moveTo>
                  <a:pt x="701" y="621"/>
                </a:moveTo>
                <a:cubicBezTo>
                  <a:pt x="701" y="615"/>
                  <a:pt x="701" y="615"/>
                  <a:pt x="701" y="615"/>
                </a:cubicBezTo>
                <a:cubicBezTo>
                  <a:pt x="703" y="615"/>
                  <a:pt x="703" y="615"/>
                  <a:pt x="703" y="615"/>
                </a:cubicBezTo>
                <a:cubicBezTo>
                  <a:pt x="702" y="617"/>
                  <a:pt x="702" y="619"/>
                  <a:pt x="701" y="621"/>
                </a:cubicBezTo>
                <a:close/>
                <a:moveTo>
                  <a:pt x="631" y="658"/>
                </a:moveTo>
                <a:cubicBezTo>
                  <a:pt x="614" y="677"/>
                  <a:pt x="587" y="684"/>
                  <a:pt x="565" y="699"/>
                </a:cubicBezTo>
                <a:cubicBezTo>
                  <a:pt x="558" y="704"/>
                  <a:pt x="562" y="710"/>
                  <a:pt x="557" y="718"/>
                </a:cubicBezTo>
                <a:cubicBezTo>
                  <a:pt x="507" y="728"/>
                  <a:pt x="457" y="739"/>
                  <a:pt x="407" y="750"/>
                </a:cubicBezTo>
                <a:cubicBezTo>
                  <a:pt x="381" y="739"/>
                  <a:pt x="342" y="737"/>
                  <a:pt x="310" y="730"/>
                </a:cubicBezTo>
                <a:cubicBezTo>
                  <a:pt x="303" y="731"/>
                  <a:pt x="296" y="731"/>
                  <a:pt x="290" y="732"/>
                </a:cubicBezTo>
                <a:cubicBezTo>
                  <a:pt x="263" y="719"/>
                  <a:pt x="225" y="705"/>
                  <a:pt x="199" y="685"/>
                </a:cubicBezTo>
                <a:cubicBezTo>
                  <a:pt x="77" y="586"/>
                  <a:pt x="14" y="444"/>
                  <a:pt x="82" y="259"/>
                </a:cubicBezTo>
                <a:cubicBezTo>
                  <a:pt x="91" y="237"/>
                  <a:pt x="100" y="215"/>
                  <a:pt x="109" y="193"/>
                </a:cubicBezTo>
                <a:cubicBezTo>
                  <a:pt x="118" y="186"/>
                  <a:pt x="126" y="179"/>
                  <a:pt x="135" y="172"/>
                </a:cubicBezTo>
                <a:cubicBezTo>
                  <a:pt x="139" y="167"/>
                  <a:pt x="140" y="156"/>
                  <a:pt x="142" y="154"/>
                </a:cubicBezTo>
                <a:cubicBezTo>
                  <a:pt x="184" y="115"/>
                  <a:pt x="241" y="78"/>
                  <a:pt x="300" y="57"/>
                </a:cubicBezTo>
                <a:cubicBezTo>
                  <a:pt x="320" y="50"/>
                  <a:pt x="357" y="61"/>
                  <a:pt x="378" y="49"/>
                </a:cubicBezTo>
                <a:cubicBezTo>
                  <a:pt x="412" y="52"/>
                  <a:pt x="447" y="55"/>
                  <a:pt x="481" y="58"/>
                </a:cubicBezTo>
                <a:cubicBezTo>
                  <a:pt x="481" y="58"/>
                  <a:pt x="480" y="58"/>
                  <a:pt x="479" y="57"/>
                </a:cubicBezTo>
                <a:cubicBezTo>
                  <a:pt x="483" y="58"/>
                  <a:pt x="487" y="59"/>
                  <a:pt x="491" y="59"/>
                </a:cubicBezTo>
                <a:cubicBezTo>
                  <a:pt x="488" y="59"/>
                  <a:pt x="485" y="59"/>
                  <a:pt x="481" y="58"/>
                </a:cubicBezTo>
                <a:cubicBezTo>
                  <a:pt x="518" y="75"/>
                  <a:pt x="554" y="92"/>
                  <a:pt x="590" y="109"/>
                </a:cubicBezTo>
                <a:cubicBezTo>
                  <a:pt x="649" y="163"/>
                  <a:pt x="706" y="221"/>
                  <a:pt x="732" y="314"/>
                </a:cubicBezTo>
                <a:cubicBezTo>
                  <a:pt x="770" y="453"/>
                  <a:pt x="701" y="579"/>
                  <a:pt x="631" y="658"/>
                </a:cubicBezTo>
                <a:close/>
                <a:moveTo>
                  <a:pt x="754" y="271"/>
                </a:moveTo>
                <a:cubicBezTo>
                  <a:pt x="760" y="275"/>
                  <a:pt x="757" y="272"/>
                  <a:pt x="761" y="277"/>
                </a:cubicBezTo>
                <a:cubicBezTo>
                  <a:pt x="757" y="274"/>
                  <a:pt x="757" y="275"/>
                  <a:pt x="754" y="271"/>
                </a:cubicBezTo>
                <a:close/>
                <a:moveTo>
                  <a:pt x="483" y="94"/>
                </a:moveTo>
                <a:cubicBezTo>
                  <a:pt x="447" y="84"/>
                  <a:pt x="402" y="89"/>
                  <a:pt x="370" y="84"/>
                </a:cubicBezTo>
                <a:cubicBezTo>
                  <a:pt x="337" y="98"/>
                  <a:pt x="299" y="94"/>
                  <a:pt x="269" y="107"/>
                </a:cubicBezTo>
                <a:cubicBezTo>
                  <a:pt x="179" y="146"/>
                  <a:pt x="120" y="240"/>
                  <a:pt x="90" y="327"/>
                </a:cubicBezTo>
                <a:cubicBezTo>
                  <a:pt x="80" y="357"/>
                  <a:pt x="86" y="399"/>
                  <a:pt x="90" y="427"/>
                </a:cubicBezTo>
                <a:cubicBezTo>
                  <a:pt x="115" y="587"/>
                  <a:pt x="250" y="745"/>
                  <a:pt x="452" y="703"/>
                </a:cubicBezTo>
                <a:cubicBezTo>
                  <a:pt x="648" y="663"/>
                  <a:pt x="789" y="436"/>
                  <a:pt x="662" y="232"/>
                </a:cubicBezTo>
                <a:cubicBezTo>
                  <a:pt x="627" y="176"/>
                  <a:pt x="554" y="114"/>
                  <a:pt x="483" y="94"/>
                </a:cubicBezTo>
                <a:close/>
                <a:moveTo>
                  <a:pt x="450" y="693"/>
                </a:moveTo>
                <a:cubicBezTo>
                  <a:pt x="210" y="731"/>
                  <a:pt x="24" y="495"/>
                  <a:pt x="123" y="267"/>
                </a:cubicBezTo>
                <a:cubicBezTo>
                  <a:pt x="154" y="197"/>
                  <a:pt x="215" y="144"/>
                  <a:pt x="288" y="115"/>
                </a:cubicBezTo>
                <a:cubicBezTo>
                  <a:pt x="317" y="108"/>
                  <a:pt x="347" y="101"/>
                  <a:pt x="376" y="94"/>
                </a:cubicBezTo>
                <a:cubicBezTo>
                  <a:pt x="768" y="91"/>
                  <a:pt x="796" y="638"/>
                  <a:pt x="450" y="693"/>
                </a:cubicBezTo>
                <a:close/>
                <a:moveTo>
                  <a:pt x="246" y="251"/>
                </a:moveTo>
                <a:cubicBezTo>
                  <a:pt x="254" y="244"/>
                  <a:pt x="260" y="241"/>
                  <a:pt x="265" y="232"/>
                </a:cubicBezTo>
                <a:cubicBezTo>
                  <a:pt x="265" y="213"/>
                  <a:pt x="260" y="209"/>
                  <a:pt x="246" y="203"/>
                </a:cubicBezTo>
                <a:cubicBezTo>
                  <a:pt x="246" y="204"/>
                  <a:pt x="245" y="205"/>
                  <a:pt x="244" y="205"/>
                </a:cubicBezTo>
                <a:cubicBezTo>
                  <a:pt x="248" y="210"/>
                  <a:pt x="253" y="215"/>
                  <a:pt x="257" y="220"/>
                </a:cubicBezTo>
                <a:cubicBezTo>
                  <a:pt x="255" y="225"/>
                  <a:pt x="254" y="231"/>
                  <a:pt x="253" y="236"/>
                </a:cubicBezTo>
                <a:cubicBezTo>
                  <a:pt x="245" y="238"/>
                  <a:pt x="238" y="239"/>
                  <a:pt x="230" y="240"/>
                </a:cubicBezTo>
                <a:cubicBezTo>
                  <a:pt x="218" y="233"/>
                  <a:pt x="212" y="224"/>
                  <a:pt x="209" y="207"/>
                </a:cubicBezTo>
                <a:cubicBezTo>
                  <a:pt x="218" y="192"/>
                  <a:pt x="226" y="183"/>
                  <a:pt x="244" y="177"/>
                </a:cubicBezTo>
                <a:cubicBezTo>
                  <a:pt x="262" y="178"/>
                  <a:pt x="268" y="186"/>
                  <a:pt x="273" y="199"/>
                </a:cubicBezTo>
                <a:cubicBezTo>
                  <a:pt x="276" y="201"/>
                  <a:pt x="279" y="203"/>
                  <a:pt x="281" y="205"/>
                </a:cubicBezTo>
                <a:cubicBezTo>
                  <a:pt x="282" y="204"/>
                  <a:pt x="283" y="203"/>
                  <a:pt x="283" y="201"/>
                </a:cubicBezTo>
                <a:cubicBezTo>
                  <a:pt x="277" y="192"/>
                  <a:pt x="271" y="183"/>
                  <a:pt x="265" y="175"/>
                </a:cubicBezTo>
                <a:cubicBezTo>
                  <a:pt x="268" y="128"/>
                  <a:pt x="333" y="146"/>
                  <a:pt x="337" y="183"/>
                </a:cubicBezTo>
                <a:cubicBezTo>
                  <a:pt x="339" y="184"/>
                  <a:pt x="341" y="185"/>
                  <a:pt x="343" y="187"/>
                </a:cubicBezTo>
                <a:cubicBezTo>
                  <a:pt x="345" y="187"/>
                  <a:pt x="345" y="187"/>
                  <a:pt x="345" y="187"/>
                </a:cubicBezTo>
                <a:cubicBezTo>
                  <a:pt x="340" y="174"/>
                  <a:pt x="336" y="161"/>
                  <a:pt x="331" y="148"/>
                </a:cubicBezTo>
                <a:cubicBezTo>
                  <a:pt x="331" y="145"/>
                  <a:pt x="332" y="142"/>
                  <a:pt x="333" y="140"/>
                </a:cubicBezTo>
                <a:cubicBezTo>
                  <a:pt x="351" y="127"/>
                  <a:pt x="405" y="109"/>
                  <a:pt x="419" y="140"/>
                </a:cubicBezTo>
                <a:cubicBezTo>
                  <a:pt x="424" y="150"/>
                  <a:pt x="419" y="165"/>
                  <a:pt x="415" y="175"/>
                </a:cubicBezTo>
                <a:cubicBezTo>
                  <a:pt x="416" y="177"/>
                  <a:pt x="416" y="179"/>
                  <a:pt x="417" y="181"/>
                </a:cubicBezTo>
                <a:cubicBezTo>
                  <a:pt x="422" y="165"/>
                  <a:pt x="427" y="149"/>
                  <a:pt x="432" y="133"/>
                </a:cubicBezTo>
                <a:cubicBezTo>
                  <a:pt x="458" y="128"/>
                  <a:pt x="473" y="137"/>
                  <a:pt x="489" y="146"/>
                </a:cubicBezTo>
                <a:cubicBezTo>
                  <a:pt x="490" y="148"/>
                  <a:pt x="491" y="151"/>
                  <a:pt x="491" y="154"/>
                </a:cubicBezTo>
                <a:cubicBezTo>
                  <a:pt x="470" y="178"/>
                  <a:pt x="468" y="190"/>
                  <a:pt x="469" y="228"/>
                </a:cubicBezTo>
                <a:cubicBezTo>
                  <a:pt x="462" y="232"/>
                  <a:pt x="462" y="232"/>
                  <a:pt x="462" y="232"/>
                </a:cubicBezTo>
                <a:cubicBezTo>
                  <a:pt x="457" y="235"/>
                  <a:pt x="459" y="236"/>
                  <a:pt x="452" y="234"/>
                </a:cubicBezTo>
                <a:cubicBezTo>
                  <a:pt x="427" y="222"/>
                  <a:pt x="403" y="209"/>
                  <a:pt x="378" y="197"/>
                </a:cubicBezTo>
                <a:cubicBezTo>
                  <a:pt x="362" y="192"/>
                  <a:pt x="347" y="202"/>
                  <a:pt x="337" y="201"/>
                </a:cubicBezTo>
                <a:cubicBezTo>
                  <a:pt x="328" y="197"/>
                  <a:pt x="319" y="193"/>
                  <a:pt x="310" y="189"/>
                </a:cubicBezTo>
                <a:cubicBezTo>
                  <a:pt x="321" y="204"/>
                  <a:pt x="332" y="217"/>
                  <a:pt x="343" y="234"/>
                </a:cubicBezTo>
                <a:cubicBezTo>
                  <a:pt x="342" y="236"/>
                  <a:pt x="342" y="237"/>
                  <a:pt x="341" y="238"/>
                </a:cubicBezTo>
                <a:cubicBezTo>
                  <a:pt x="330" y="242"/>
                  <a:pt x="319" y="246"/>
                  <a:pt x="309" y="249"/>
                </a:cubicBezTo>
                <a:cubicBezTo>
                  <a:pt x="324" y="250"/>
                  <a:pt x="340" y="251"/>
                  <a:pt x="355" y="253"/>
                </a:cubicBezTo>
                <a:cubicBezTo>
                  <a:pt x="364" y="250"/>
                  <a:pt x="369" y="240"/>
                  <a:pt x="382" y="242"/>
                </a:cubicBezTo>
                <a:cubicBezTo>
                  <a:pt x="419" y="249"/>
                  <a:pt x="502" y="295"/>
                  <a:pt x="510" y="333"/>
                </a:cubicBezTo>
                <a:cubicBezTo>
                  <a:pt x="516" y="333"/>
                  <a:pt x="516" y="333"/>
                  <a:pt x="516" y="333"/>
                </a:cubicBezTo>
                <a:cubicBezTo>
                  <a:pt x="510" y="319"/>
                  <a:pt x="505" y="305"/>
                  <a:pt x="499" y="292"/>
                </a:cubicBezTo>
                <a:cubicBezTo>
                  <a:pt x="489" y="288"/>
                  <a:pt x="479" y="285"/>
                  <a:pt x="469" y="281"/>
                </a:cubicBezTo>
                <a:cubicBezTo>
                  <a:pt x="473" y="270"/>
                  <a:pt x="483" y="271"/>
                  <a:pt x="487" y="261"/>
                </a:cubicBezTo>
                <a:cubicBezTo>
                  <a:pt x="497" y="238"/>
                  <a:pt x="482" y="212"/>
                  <a:pt x="481" y="187"/>
                </a:cubicBezTo>
                <a:cubicBezTo>
                  <a:pt x="484" y="184"/>
                  <a:pt x="488" y="181"/>
                  <a:pt x="491" y="179"/>
                </a:cubicBezTo>
                <a:cubicBezTo>
                  <a:pt x="504" y="173"/>
                  <a:pt x="511" y="194"/>
                  <a:pt x="524" y="201"/>
                </a:cubicBezTo>
                <a:cubicBezTo>
                  <a:pt x="520" y="193"/>
                  <a:pt x="519" y="192"/>
                  <a:pt x="520" y="183"/>
                </a:cubicBezTo>
                <a:cubicBezTo>
                  <a:pt x="521" y="181"/>
                  <a:pt x="521" y="180"/>
                  <a:pt x="522" y="179"/>
                </a:cubicBezTo>
                <a:cubicBezTo>
                  <a:pt x="538" y="180"/>
                  <a:pt x="541" y="188"/>
                  <a:pt x="545" y="201"/>
                </a:cubicBezTo>
                <a:cubicBezTo>
                  <a:pt x="546" y="202"/>
                  <a:pt x="547" y="203"/>
                  <a:pt x="549" y="203"/>
                </a:cubicBezTo>
                <a:cubicBezTo>
                  <a:pt x="563" y="148"/>
                  <a:pt x="443" y="111"/>
                  <a:pt x="380" y="113"/>
                </a:cubicBezTo>
                <a:cubicBezTo>
                  <a:pt x="312" y="140"/>
                  <a:pt x="201" y="134"/>
                  <a:pt x="199" y="224"/>
                </a:cubicBezTo>
                <a:cubicBezTo>
                  <a:pt x="212" y="238"/>
                  <a:pt x="219" y="251"/>
                  <a:pt x="246" y="251"/>
                </a:cubicBezTo>
                <a:close/>
                <a:moveTo>
                  <a:pt x="454" y="265"/>
                </a:moveTo>
                <a:cubicBezTo>
                  <a:pt x="455" y="264"/>
                  <a:pt x="456" y="262"/>
                  <a:pt x="456" y="261"/>
                </a:cubicBezTo>
                <a:cubicBezTo>
                  <a:pt x="460" y="261"/>
                  <a:pt x="460" y="261"/>
                  <a:pt x="460" y="261"/>
                </a:cubicBezTo>
                <a:cubicBezTo>
                  <a:pt x="464" y="267"/>
                  <a:pt x="460" y="264"/>
                  <a:pt x="454" y="265"/>
                </a:cubicBezTo>
                <a:close/>
                <a:moveTo>
                  <a:pt x="271" y="267"/>
                </a:moveTo>
                <a:cubicBezTo>
                  <a:pt x="281" y="262"/>
                  <a:pt x="292" y="256"/>
                  <a:pt x="302" y="251"/>
                </a:cubicBezTo>
                <a:cubicBezTo>
                  <a:pt x="293" y="253"/>
                  <a:pt x="284" y="256"/>
                  <a:pt x="275" y="259"/>
                </a:cubicBezTo>
                <a:cubicBezTo>
                  <a:pt x="274" y="262"/>
                  <a:pt x="272" y="264"/>
                  <a:pt x="271" y="267"/>
                </a:cubicBezTo>
                <a:close/>
                <a:moveTo>
                  <a:pt x="302" y="251"/>
                </a:moveTo>
                <a:cubicBezTo>
                  <a:pt x="304" y="250"/>
                  <a:pt x="306" y="249"/>
                  <a:pt x="309" y="249"/>
                </a:cubicBezTo>
                <a:cubicBezTo>
                  <a:pt x="308" y="249"/>
                  <a:pt x="307" y="249"/>
                  <a:pt x="306" y="249"/>
                </a:cubicBezTo>
                <a:cubicBezTo>
                  <a:pt x="305" y="249"/>
                  <a:pt x="303" y="250"/>
                  <a:pt x="302" y="251"/>
                </a:cubicBezTo>
                <a:close/>
                <a:moveTo>
                  <a:pt x="565" y="212"/>
                </a:moveTo>
                <a:cubicBezTo>
                  <a:pt x="553" y="216"/>
                  <a:pt x="551" y="222"/>
                  <a:pt x="545" y="232"/>
                </a:cubicBezTo>
                <a:cubicBezTo>
                  <a:pt x="549" y="247"/>
                  <a:pt x="548" y="257"/>
                  <a:pt x="561" y="263"/>
                </a:cubicBezTo>
                <a:cubicBezTo>
                  <a:pt x="569" y="264"/>
                  <a:pt x="578" y="264"/>
                  <a:pt x="586" y="265"/>
                </a:cubicBezTo>
                <a:cubicBezTo>
                  <a:pt x="588" y="261"/>
                  <a:pt x="590" y="257"/>
                  <a:pt x="592" y="253"/>
                </a:cubicBezTo>
                <a:cubicBezTo>
                  <a:pt x="573" y="255"/>
                  <a:pt x="566" y="254"/>
                  <a:pt x="553" y="242"/>
                </a:cubicBezTo>
                <a:cubicBezTo>
                  <a:pt x="554" y="241"/>
                  <a:pt x="554" y="240"/>
                  <a:pt x="555" y="238"/>
                </a:cubicBezTo>
                <a:cubicBezTo>
                  <a:pt x="554" y="230"/>
                  <a:pt x="555" y="231"/>
                  <a:pt x="559" y="224"/>
                </a:cubicBezTo>
                <a:cubicBezTo>
                  <a:pt x="570" y="221"/>
                  <a:pt x="582" y="218"/>
                  <a:pt x="594" y="222"/>
                </a:cubicBezTo>
                <a:cubicBezTo>
                  <a:pt x="606" y="226"/>
                  <a:pt x="620" y="242"/>
                  <a:pt x="615" y="257"/>
                </a:cubicBezTo>
                <a:cubicBezTo>
                  <a:pt x="610" y="264"/>
                  <a:pt x="604" y="267"/>
                  <a:pt x="594" y="269"/>
                </a:cubicBezTo>
                <a:cubicBezTo>
                  <a:pt x="594" y="275"/>
                  <a:pt x="594" y="275"/>
                  <a:pt x="594" y="275"/>
                </a:cubicBezTo>
                <a:cubicBezTo>
                  <a:pt x="604" y="272"/>
                  <a:pt x="613" y="268"/>
                  <a:pt x="623" y="265"/>
                </a:cubicBezTo>
                <a:cubicBezTo>
                  <a:pt x="626" y="266"/>
                  <a:pt x="628" y="266"/>
                  <a:pt x="631" y="267"/>
                </a:cubicBezTo>
                <a:cubicBezTo>
                  <a:pt x="637" y="275"/>
                  <a:pt x="640" y="282"/>
                  <a:pt x="643" y="294"/>
                </a:cubicBezTo>
                <a:cubicBezTo>
                  <a:pt x="642" y="300"/>
                  <a:pt x="641" y="306"/>
                  <a:pt x="639" y="312"/>
                </a:cubicBezTo>
                <a:cubicBezTo>
                  <a:pt x="630" y="316"/>
                  <a:pt x="620" y="321"/>
                  <a:pt x="610" y="325"/>
                </a:cubicBezTo>
                <a:cubicBezTo>
                  <a:pt x="610" y="327"/>
                  <a:pt x="610" y="327"/>
                  <a:pt x="610" y="327"/>
                </a:cubicBezTo>
                <a:cubicBezTo>
                  <a:pt x="623" y="323"/>
                  <a:pt x="636" y="320"/>
                  <a:pt x="650" y="323"/>
                </a:cubicBezTo>
                <a:cubicBezTo>
                  <a:pt x="660" y="338"/>
                  <a:pt x="673" y="368"/>
                  <a:pt x="658" y="384"/>
                </a:cubicBezTo>
                <a:cubicBezTo>
                  <a:pt x="649" y="399"/>
                  <a:pt x="631" y="395"/>
                  <a:pt x="615" y="393"/>
                </a:cubicBezTo>
                <a:cubicBezTo>
                  <a:pt x="621" y="400"/>
                  <a:pt x="645" y="402"/>
                  <a:pt x="656" y="405"/>
                </a:cubicBezTo>
                <a:cubicBezTo>
                  <a:pt x="670" y="425"/>
                  <a:pt x="669" y="441"/>
                  <a:pt x="662" y="465"/>
                </a:cubicBezTo>
                <a:cubicBezTo>
                  <a:pt x="659" y="467"/>
                  <a:pt x="656" y="469"/>
                  <a:pt x="654" y="471"/>
                </a:cubicBezTo>
                <a:cubicBezTo>
                  <a:pt x="652" y="470"/>
                  <a:pt x="583" y="441"/>
                  <a:pt x="582" y="440"/>
                </a:cubicBezTo>
                <a:cubicBezTo>
                  <a:pt x="564" y="414"/>
                  <a:pt x="597" y="387"/>
                  <a:pt x="598" y="358"/>
                </a:cubicBezTo>
                <a:cubicBezTo>
                  <a:pt x="600" y="328"/>
                  <a:pt x="583" y="318"/>
                  <a:pt x="588" y="290"/>
                </a:cubicBezTo>
                <a:cubicBezTo>
                  <a:pt x="581" y="294"/>
                  <a:pt x="582" y="296"/>
                  <a:pt x="582" y="308"/>
                </a:cubicBezTo>
                <a:cubicBezTo>
                  <a:pt x="549" y="309"/>
                  <a:pt x="546" y="297"/>
                  <a:pt x="543" y="275"/>
                </a:cubicBezTo>
                <a:cubicBezTo>
                  <a:pt x="530" y="268"/>
                  <a:pt x="517" y="260"/>
                  <a:pt x="504" y="253"/>
                </a:cubicBezTo>
                <a:cubicBezTo>
                  <a:pt x="501" y="262"/>
                  <a:pt x="527" y="275"/>
                  <a:pt x="538" y="277"/>
                </a:cubicBezTo>
                <a:cubicBezTo>
                  <a:pt x="538" y="291"/>
                  <a:pt x="537" y="305"/>
                  <a:pt x="536" y="318"/>
                </a:cubicBezTo>
                <a:cubicBezTo>
                  <a:pt x="543" y="328"/>
                  <a:pt x="549" y="332"/>
                  <a:pt x="559" y="337"/>
                </a:cubicBezTo>
                <a:cubicBezTo>
                  <a:pt x="553" y="379"/>
                  <a:pt x="515" y="448"/>
                  <a:pt x="491" y="477"/>
                </a:cubicBezTo>
                <a:cubicBezTo>
                  <a:pt x="477" y="483"/>
                  <a:pt x="464" y="489"/>
                  <a:pt x="450" y="495"/>
                </a:cubicBezTo>
                <a:cubicBezTo>
                  <a:pt x="450" y="497"/>
                  <a:pt x="450" y="497"/>
                  <a:pt x="450" y="497"/>
                </a:cubicBezTo>
                <a:cubicBezTo>
                  <a:pt x="463" y="494"/>
                  <a:pt x="476" y="491"/>
                  <a:pt x="489" y="487"/>
                </a:cubicBezTo>
                <a:cubicBezTo>
                  <a:pt x="498" y="468"/>
                  <a:pt x="509" y="446"/>
                  <a:pt x="530" y="440"/>
                </a:cubicBezTo>
                <a:cubicBezTo>
                  <a:pt x="544" y="483"/>
                  <a:pt x="609" y="451"/>
                  <a:pt x="635" y="483"/>
                </a:cubicBezTo>
                <a:cubicBezTo>
                  <a:pt x="625" y="497"/>
                  <a:pt x="615" y="510"/>
                  <a:pt x="604" y="524"/>
                </a:cubicBezTo>
                <a:cubicBezTo>
                  <a:pt x="603" y="525"/>
                  <a:pt x="602" y="526"/>
                  <a:pt x="600" y="526"/>
                </a:cubicBezTo>
                <a:cubicBezTo>
                  <a:pt x="609" y="528"/>
                  <a:pt x="615" y="522"/>
                  <a:pt x="627" y="520"/>
                </a:cubicBezTo>
                <a:cubicBezTo>
                  <a:pt x="627" y="526"/>
                  <a:pt x="627" y="526"/>
                  <a:pt x="627" y="526"/>
                </a:cubicBezTo>
                <a:cubicBezTo>
                  <a:pt x="620" y="532"/>
                  <a:pt x="613" y="537"/>
                  <a:pt x="606" y="543"/>
                </a:cubicBezTo>
                <a:cubicBezTo>
                  <a:pt x="606" y="545"/>
                  <a:pt x="605" y="547"/>
                  <a:pt x="604" y="549"/>
                </a:cubicBezTo>
                <a:cubicBezTo>
                  <a:pt x="672" y="546"/>
                  <a:pt x="689" y="411"/>
                  <a:pt x="672" y="335"/>
                </a:cubicBezTo>
                <a:cubicBezTo>
                  <a:pt x="666" y="308"/>
                  <a:pt x="649" y="279"/>
                  <a:pt x="641" y="261"/>
                </a:cubicBezTo>
                <a:cubicBezTo>
                  <a:pt x="631" y="238"/>
                  <a:pt x="607" y="194"/>
                  <a:pt x="565" y="212"/>
                </a:cubicBezTo>
                <a:close/>
                <a:moveTo>
                  <a:pt x="251" y="551"/>
                </a:moveTo>
                <a:cubicBezTo>
                  <a:pt x="244" y="537"/>
                  <a:pt x="239" y="524"/>
                  <a:pt x="226" y="516"/>
                </a:cubicBezTo>
                <a:cubicBezTo>
                  <a:pt x="221" y="517"/>
                  <a:pt x="216" y="517"/>
                  <a:pt x="211" y="518"/>
                </a:cubicBezTo>
                <a:cubicBezTo>
                  <a:pt x="205" y="521"/>
                  <a:pt x="205" y="522"/>
                  <a:pt x="201" y="528"/>
                </a:cubicBezTo>
                <a:cubicBezTo>
                  <a:pt x="202" y="530"/>
                  <a:pt x="203" y="532"/>
                  <a:pt x="203" y="534"/>
                </a:cubicBezTo>
                <a:cubicBezTo>
                  <a:pt x="212" y="529"/>
                  <a:pt x="214" y="520"/>
                  <a:pt x="226" y="528"/>
                </a:cubicBezTo>
                <a:cubicBezTo>
                  <a:pt x="233" y="532"/>
                  <a:pt x="235" y="536"/>
                  <a:pt x="238" y="543"/>
                </a:cubicBezTo>
                <a:cubicBezTo>
                  <a:pt x="238" y="549"/>
                  <a:pt x="237" y="555"/>
                  <a:pt x="236" y="561"/>
                </a:cubicBezTo>
                <a:cubicBezTo>
                  <a:pt x="233" y="564"/>
                  <a:pt x="229" y="567"/>
                  <a:pt x="226" y="569"/>
                </a:cubicBezTo>
                <a:cubicBezTo>
                  <a:pt x="201" y="575"/>
                  <a:pt x="180" y="567"/>
                  <a:pt x="172" y="549"/>
                </a:cubicBezTo>
                <a:cubicBezTo>
                  <a:pt x="172" y="524"/>
                  <a:pt x="172" y="524"/>
                  <a:pt x="172" y="524"/>
                </a:cubicBezTo>
                <a:cubicBezTo>
                  <a:pt x="179" y="518"/>
                  <a:pt x="186" y="512"/>
                  <a:pt x="193" y="506"/>
                </a:cubicBezTo>
                <a:cubicBezTo>
                  <a:pt x="181" y="509"/>
                  <a:pt x="175" y="517"/>
                  <a:pt x="162" y="514"/>
                </a:cubicBezTo>
                <a:cubicBezTo>
                  <a:pt x="138" y="503"/>
                  <a:pt x="135" y="478"/>
                  <a:pt x="142" y="448"/>
                </a:cubicBezTo>
                <a:cubicBezTo>
                  <a:pt x="154" y="445"/>
                  <a:pt x="166" y="441"/>
                  <a:pt x="179" y="438"/>
                </a:cubicBezTo>
                <a:cubicBezTo>
                  <a:pt x="180" y="437"/>
                  <a:pt x="181" y="436"/>
                  <a:pt x="183" y="436"/>
                </a:cubicBezTo>
                <a:cubicBezTo>
                  <a:pt x="168" y="436"/>
                  <a:pt x="154" y="437"/>
                  <a:pt x="139" y="438"/>
                </a:cubicBezTo>
                <a:cubicBezTo>
                  <a:pt x="114" y="425"/>
                  <a:pt x="119" y="386"/>
                  <a:pt x="133" y="368"/>
                </a:cubicBezTo>
                <a:cubicBezTo>
                  <a:pt x="147" y="365"/>
                  <a:pt x="167" y="365"/>
                  <a:pt x="179" y="370"/>
                </a:cubicBezTo>
                <a:cubicBezTo>
                  <a:pt x="180" y="369"/>
                  <a:pt x="181" y="369"/>
                  <a:pt x="183" y="368"/>
                </a:cubicBezTo>
                <a:cubicBezTo>
                  <a:pt x="183" y="366"/>
                  <a:pt x="183" y="366"/>
                  <a:pt x="183" y="366"/>
                </a:cubicBezTo>
                <a:cubicBezTo>
                  <a:pt x="171" y="357"/>
                  <a:pt x="144" y="351"/>
                  <a:pt x="133" y="345"/>
                </a:cubicBezTo>
                <a:cubicBezTo>
                  <a:pt x="132" y="324"/>
                  <a:pt x="133" y="304"/>
                  <a:pt x="148" y="294"/>
                </a:cubicBezTo>
                <a:cubicBezTo>
                  <a:pt x="151" y="299"/>
                  <a:pt x="155" y="305"/>
                  <a:pt x="158" y="310"/>
                </a:cubicBezTo>
                <a:cubicBezTo>
                  <a:pt x="177" y="314"/>
                  <a:pt x="208" y="301"/>
                  <a:pt x="224" y="314"/>
                </a:cubicBezTo>
                <a:cubicBezTo>
                  <a:pt x="230" y="318"/>
                  <a:pt x="231" y="320"/>
                  <a:pt x="234" y="327"/>
                </a:cubicBezTo>
                <a:cubicBezTo>
                  <a:pt x="232" y="355"/>
                  <a:pt x="217" y="363"/>
                  <a:pt x="211" y="384"/>
                </a:cubicBezTo>
                <a:cubicBezTo>
                  <a:pt x="203" y="415"/>
                  <a:pt x="208" y="448"/>
                  <a:pt x="201" y="475"/>
                </a:cubicBezTo>
                <a:cubicBezTo>
                  <a:pt x="211" y="472"/>
                  <a:pt x="212" y="470"/>
                  <a:pt x="214" y="458"/>
                </a:cubicBezTo>
                <a:cubicBezTo>
                  <a:pt x="222" y="460"/>
                  <a:pt x="231" y="462"/>
                  <a:pt x="240" y="465"/>
                </a:cubicBezTo>
                <a:cubicBezTo>
                  <a:pt x="245" y="460"/>
                  <a:pt x="250" y="456"/>
                  <a:pt x="255" y="452"/>
                </a:cubicBezTo>
                <a:cubicBezTo>
                  <a:pt x="261" y="461"/>
                  <a:pt x="281" y="512"/>
                  <a:pt x="283" y="522"/>
                </a:cubicBezTo>
                <a:cubicBezTo>
                  <a:pt x="290" y="526"/>
                  <a:pt x="290" y="526"/>
                  <a:pt x="290" y="526"/>
                </a:cubicBezTo>
                <a:cubicBezTo>
                  <a:pt x="292" y="526"/>
                  <a:pt x="292" y="526"/>
                  <a:pt x="292" y="526"/>
                </a:cubicBezTo>
                <a:cubicBezTo>
                  <a:pt x="282" y="492"/>
                  <a:pt x="258" y="454"/>
                  <a:pt x="248" y="423"/>
                </a:cubicBezTo>
                <a:cubicBezTo>
                  <a:pt x="232" y="368"/>
                  <a:pt x="285" y="327"/>
                  <a:pt x="298" y="296"/>
                </a:cubicBezTo>
                <a:cubicBezTo>
                  <a:pt x="310" y="289"/>
                  <a:pt x="329" y="287"/>
                  <a:pt x="345" y="290"/>
                </a:cubicBezTo>
                <a:cubicBezTo>
                  <a:pt x="345" y="286"/>
                  <a:pt x="345" y="286"/>
                  <a:pt x="345" y="286"/>
                </a:cubicBezTo>
                <a:cubicBezTo>
                  <a:pt x="329" y="284"/>
                  <a:pt x="316" y="283"/>
                  <a:pt x="300" y="288"/>
                </a:cubicBezTo>
                <a:cubicBezTo>
                  <a:pt x="290" y="292"/>
                  <a:pt x="283" y="310"/>
                  <a:pt x="277" y="318"/>
                </a:cubicBezTo>
                <a:cubicBezTo>
                  <a:pt x="269" y="318"/>
                  <a:pt x="269" y="318"/>
                  <a:pt x="269" y="318"/>
                </a:cubicBezTo>
                <a:cubicBezTo>
                  <a:pt x="231" y="289"/>
                  <a:pt x="225" y="294"/>
                  <a:pt x="170" y="296"/>
                </a:cubicBezTo>
                <a:cubicBezTo>
                  <a:pt x="170" y="294"/>
                  <a:pt x="169" y="293"/>
                  <a:pt x="168" y="292"/>
                </a:cubicBezTo>
                <a:cubicBezTo>
                  <a:pt x="176" y="283"/>
                  <a:pt x="188" y="274"/>
                  <a:pt x="201" y="271"/>
                </a:cubicBezTo>
                <a:cubicBezTo>
                  <a:pt x="202" y="270"/>
                  <a:pt x="203" y="268"/>
                  <a:pt x="203" y="267"/>
                </a:cubicBezTo>
                <a:cubicBezTo>
                  <a:pt x="196" y="266"/>
                  <a:pt x="190" y="266"/>
                  <a:pt x="183" y="265"/>
                </a:cubicBezTo>
                <a:cubicBezTo>
                  <a:pt x="181" y="264"/>
                  <a:pt x="179" y="262"/>
                  <a:pt x="176" y="261"/>
                </a:cubicBezTo>
                <a:cubicBezTo>
                  <a:pt x="183" y="253"/>
                  <a:pt x="189" y="251"/>
                  <a:pt x="201" y="249"/>
                </a:cubicBezTo>
                <a:cubicBezTo>
                  <a:pt x="201" y="244"/>
                  <a:pt x="201" y="244"/>
                  <a:pt x="201" y="244"/>
                </a:cubicBezTo>
                <a:cubicBezTo>
                  <a:pt x="193" y="244"/>
                  <a:pt x="185" y="243"/>
                  <a:pt x="176" y="242"/>
                </a:cubicBezTo>
                <a:cubicBezTo>
                  <a:pt x="143" y="280"/>
                  <a:pt x="124" y="311"/>
                  <a:pt x="113" y="374"/>
                </a:cubicBezTo>
                <a:cubicBezTo>
                  <a:pt x="97" y="462"/>
                  <a:pt x="163" y="610"/>
                  <a:pt x="242" y="571"/>
                </a:cubicBezTo>
                <a:cubicBezTo>
                  <a:pt x="245" y="565"/>
                  <a:pt x="248" y="558"/>
                  <a:pt x="251" y="551"/>
                </a:cubicBezTo>
                <a:close/>
                <a:moveTo>
                  <a:pt x="230" y="403"/>
                </a:moveTo>
                <a:cubicBezTo>
                  <a:pt x="227" y="404"/>
                  <a:pt x="223" y="406"/>
                  <a:pt x="220" y="407"/>
                </a:cubicBezTo>
                <a:cubicBezTo>
                  <a:pt x="221" y="405"/>
                  <a:pt x="222" y="403"/>
                  <a:pt x="224" y="401"/>
                </a:cubicBezTo>
                <a:cubicBezTo>
                  <a:pt x="230" y="401"/>
                  <a:pt x="230" y="401"/>
                  <a:pt x="230" y="401"/>
                </a:cubicBezTo>
                <a:lnTo>
                  <a:pt x="230" y="403"/>
                </a:lnTo>
                <a:close/>
                <a:moveTo>
                  <a:pt x="263" y="325"/>
                </a:moveTo>
                <a:cubicBezTo>
                  <a:pt x="262" y="326"/>
                  <a:pt x="262" y="327"/>
                  <a:pt x="261" y="329"/>
                </a:cubicBezTo>
                <a:cubicBezTo>
                  <a:pt x="260" y="327"/>
                  <a:pt x="259" y="326"/>
                  <a:pt x="259" y="325"/>
                </a:cubicBezTo>
                <a:lnTo>
                  <a:pt x="263" y="325"/>
                </a:lnTo>
                <a:close/>
                <a:moveTo>
                  <a:pt x="386" y="294"/>
                </a:moveTo>
                <a:cubicBezTo>
                  <a:pt x="350" y="307"/>
                  <a:pt x="315" y="310"/>
                  <a:pt x="300" y="343"/>
                </a:cubicBezTo>
                <a:cubicBezTo>
                  <a:pt x="267" y="414"/>
                  <a:pt x="314" y="516"/>
                  <a:pt x="401" y="502"/>
                </a:cubicBezTo>
                <a:cubicBezTo>
                  <a:pt x="539" y="479"/>
                  <a:pt x="523" y="289"/>
                  <a:pt x="386" y="294"/>
                </a:cubicBezTo>
                <a:close/>
                <a:moveTo>
                  <a:pt x="368" y="489"/>
                </a:moveTo>
                <a:cubicBezTo>
                  <a:pt x="306" y="470"/>
                  <a:pt x="275" y="379"/>
                  <a:pt x="327" y="329"/>
                </a:cubicBezTo>
                <a:cubicBezTo>
                  <a:pt x="345" y="311"/>
                  <a:pt x="374" y="316"/>
                  <a:pt x="401" y="306"/>
                </a:cubicBezTo>
                <a:cubicBezTo>
                  <a:pt x="537" y="335"/>
                  <a:pt x="484" y="525"/>
                  <a:pt x="368" y="489"/>
                </a:cubicBezTo>
                <a:close/>
                <a:moveTo>
                  <a:pt x="384" y="341"/>
                </a:moveTo>
                <a:cubicBezTo>
                  <a:pt x="373" y="346"/>
                  <a:pt x="362" y="351"/>
                  <a:pt x="351" y="356"/>
                </a:cubicBezTo>
                <a:cubicBezTo>
                  <a:pt x="335" y="395"/>
                  <a:pt x="338" y="429"/>
                  <a:pt x="372" y="450"/>
                </a:cubicBezTo>
                <a:cubicBezTo>
                  <a:pt x="468" y="472"/>
                  <a:pt x="474" y="337"/>
                  <a:pt x="384" y="341"/>
                </a:cubicBezTo>
                <a:close/>
                <a:moveTo>
                  <a:pt x="392" y="446"/>
                </a:moveTo>
                <a:cubicBezTo>
                  <a:pt x="372" y="435"/>
                  <a:pt x="351" y="429"/>
                  <a:pt x="347" y="401"/>
                </a:cubicBezTo>
                <a:cubicBezTo>
                  <a:pt x="337" y="372"/>
                  <a:pt x="368" y="358"/>
                  <a:pt x="386" y="349"/>
                </a:cubicBezTo>
                <a:cubicBezTo>
                  <a:pt x="458" y="351"/>
                  <a:pt x="452" y="430"/>
                  <a:pt x="392" y="446"/>
                </a:cubicBezTo>
                <a:close/>
                <a:moveTo>
                  <a:pt x="386" y="364"/>
                </a:moveTo>
                <a:cubicBezTo>
                  <a:pt x="380" y="367"/>
                  <a:pt x="374" y="371"/>
                  <a:pt x="368" y="374"/>
                </a:cubicBezTo>
                <a:cubicBezTo>
                  <a:pt x="358" y="392"/>
                  <a:pt x="363" y="400"/>
                  <a:pt x="368" y="417"/>
                </a:cubicBezTo>
                <a:cubicBezTo>
                  <a:pt x="380" y="426"/>
                  <a:pt x="387" y="427"/>
                  <a:pt x="405" y="427"/>
                </a:cubicBezTo>
                <a:cubicBezTo>
                  <a:pt x="412" y="420"/>
                  <a:pt x="419" y="415"/>
                  <a:pt x="425" y="407"/>
                </a:cubicBezTo>
                <a:cubicBezTo>
                  <a:pt x="423" y="397"/>
                  <a:pt x="421" y="386"/>
                  <a:pt x="419" y="376"/>
                </a:cubicBezTo>
                <a:cubicBezTo>
                  <a:pt x="410" y="369"/>
                  <a:pt x="403" y="364"/>
                  <a:pt x="386" y="364"/>
                </a:cubicBezTo>
                <a:close/>
                <a:moveTo>
                  <a:pt x="401" y="395"/>
                </a:moveTo>
                <a:cubicBezTo>
                  <a:pt x="401" y="390"/>
                  <a:pt x="401" y="390"/>
                  <a:pt x="401" y="390"/>
                </a:cubicBezTo>
                <a:cubicBezTo>
                  <a:pt x="403" y="394"/>
                  <a:pt x="403" y="391"/>
                  <a:pt x="401" y="395"/>
                </a:cubicBezTo>
                <a:close/>
                <a:moveTo>
                  <a:pt x="532" y="489"/>
                </a:moveTo>
                <a:cubicBezTo>
                  <a:pt x="530" y="489"/>
                  <a:pt x="528" y="488"/>
                  <a:pt x="526" y="487"/>
                </a:cubicBezTo>
                <a:cubicBezTo>
                  <a:pt x="508" y="476"/>
                  <a:pt x="503" y="500"/>
                  <a:pt x="493" y="510"/>
                </a:cubicBezTo>
                <a:cubicBezTo>
                  <a:pt x="505" y="502"/>
                  <a:pt x="517" y="495"/>
                  <a:pt x="524" y="495"/>
                </a:cubicBezTo>
                <a:cubicBezTo>
                  <a:pt x="527" y="493"/>
                  <a:pt x="530" y="491"/>
                  <a:pt x="532" y="489"/>
                </a:cubicBezTo>
                <a:close/>
                <a:moveTo>
                  <a:pt x="493" y="510"/>
                </a:moveTo>
                <a:cubicBezTo>
                  <a:pt x="491" y="511"/>
                  <a:pt x="490" y="513"/>
                  <a:pt x="488" y="514"/>
                </a:cubicBezTo>
                <a:cubicBezTo>
                  <a:pt x="489" y="513"/>
                  <a:pt x="490" y="513"/>
                  <a:pt x="491" y="512"/>
                </a:cubicBezTo>
                <a:cubicBezTo>
                  <a:pt x="492" y="511"/>
                  <a:pt x="493" y="511"/>
                  <a:pt x="493" y="510"/>
                </a:cubicBezTo>
                <a:close/>
                <a:moveTo>
                  <a:pt x="569" y="541"/>
                </a:moveTo>
                <a:cubicBezTo>
                  <a:pt x="552" y="532"/>
                  <a:pt x="536" y="558"/>
                  <a:pt x="534" y="561"/>
                </a:cubicBezTo>
                <a:cubicBezTo>
                  <a:pt x="531" y="571"/>
                  <a:pt x="535" y="578"/>
                  <a:pt x="538" y="586"/>
                </a:cubicBezTo>
                <a:cubicBezTo>
                  <a:pt x="545" y="590"/>
                  <a:pt x="546" y="591"/>
                  <a:pt x="557" y="592"/>
                </a:cubicBezTo>
                <a:cubicBezTo>
                  <a:pt x="558" y="589"/>
                  <a:pt x="560" y="585"/>
                  <a:pt x="561" y="582"/>
                </a:cubicBezTo>
                <a:cubicBezTo>
                  <a:pt x="550" y="580"/>
                  <a:pt x="551" y="578"/>
                  <a:pt x="545" y="574"/>
                </a:cubicBezTo>
                <a:cubicBezTo>
                  <a:pt x="545" y="555"/>
                  <a:pt x="551" y="549"/>
                  <a:pt x="569" y="549"/>
                </a:cubicBezTo>
                <a:cubicBezTo>
                  <a:pt x="578" y="558"/>
                  <a:pt x="584" y="566"/>
                  <a:pt x="590" y="578"/>
                </a:cubicBezTo>
                <a:cubicBezTo>
                  <a:pt x="582" y="599"/>
                  <a:pt x="568" y="615"/>
                  <a:pt x="538" y="615"/>
                </a:cubicBezTo>
                <a:cubicBezTo>
                  <a:pt x="532" y="609"/>
                  <a:pt x="525" y="602"/>
                  <a:pt x="518" y="596"/>
                </a:cubicBezTo>
                <a:cubicBezTo>
                  <a:pt x="528" y="616"/>
                  <a:pt x="529" y="626"/>
                  <a:pt x="516" y="643"/>
                </a:cubicBezTo>
                <a:cubicBezTo>
                  <a:pt x="509" y="646"/>
                  <a:pt x="502" y="648"/>
                  <a:pt x="495" y="650"/>
                </a:cubicBezTo>
                <a:cubicBezTo>
                  <a:pt x="456" y="649"/>
                  <a:pt x="466" y="627"/>
                  <a:pt x="450" y="604"/>
                </a:cubicBezTo>
                <a:cubicBezTo>
                  <a:pt x="450" y="600"/>
                  <a:pt x="450" y="600"/>
                  <a:pt x="450" y="600"/>
                </a:cubicBezTo>
                <a:cubicBezTo>
                  <a:pt x="448" y="605"/>
                  <a:pt x="450" y="641"/>
                  <a:pt x="450" y="650"/>
                </a:cubicBezTo>
                <a:cubicBezTo>
                  <a:pt x="429" y="675"/>
                  <a:pt x="401" y="667"/>
                  <a:pt x="374" y="656"/>
                </a:cubicBezTo>
                <a:cubicBezTo>
                  <a:pt x="367" y="643"/>
                  <a:pt x="368" y="634"/>
                  <a:pt x="370" y="615"/>
                </a:cubicBezTo>
                <a:cubicBezTo>
                  <a:pt x="364" y="622"/>
                  <a:pt x="363" y="638"/>
                  <a:pt x="362" y="650"/>
                </a:cubicBezTo>
                <a:cubicBezTo>
                  <a:pt x="337" y="665"/>
                  <a:pt x="311" y="655"/>
                  <a:pt x="290" y="643"/>
                </a:cubicBezTo>
                <a:cubicBezTo>
                  <a:pt x="293" y="628"/>
                  <a:pt x="321" y="583"/>
                  <a:pt x="331" y="567"/>
                </a:cubicBezTo>
                <a:cubicBezTo>
                  <a:pt x="391" y="556"/>
                  <a:pt x="416" y="608"/>
                  <a:pt x="477" y="563"/>
                </a:cubicBezTo>
                <a:cubicBezTo>
                  <a:pt x="487" y="567"/>
                  <a:pt x="497" y="570"/>
                  <a:pt x="508" y="574"/>
                </a:cubicBezTo>
                <a:cubicBezTo>
                  <a:pt x="509" y="573"/>
                  <a:pt x="510" y="572"/>
                  <a:pt x="512" y="571"/>
                </a:cubicBezTo>
                <a:cubicBezTo>
                  <a:pt x="513" y="567"/>
                  <a:pt x="515" y="563"/>
                  <a:pt x="516" y="559"/>
                </a:cubicBezTo>
                <a:cubicBezTo>
                  <a:pt x="498" y="559"/>
                  <a:pt x="493" y="558"/>
                  <a:pt x="483" y="559"/>
                </a:cubicBezTo>
                <a:cubicBezTo>
                  <a:pt x="478" y="552"/>
                  <a:pt x="473" y="544"/>
                  <a:pt x="469" y="537"/>
                </a:cubicBezTo>
                <a:cubicBezTo>
                  <a:pt x="469" y="528"/>
                  <a:pt x="469" y="528"/>
                  <a:pt x="469" y="528"/>
                </a:cubicBezTo>
                <a:cubicBezTo>
                  <a:pt x="474" y="525"/>
                  <a:pt x="481" y="519"/>
                  <a:pt x="488" y="514"/>
                </a:cubicBezTo>
                <a:cubicBezTo>
                  <a:pt x="468" y="524"/>
                  <a:pt x="447" y="501"/>
                  <a:pt x="434" y="547"/>
                </a:cubicBezTo>
                <a:cubicBezTo>
                  <a:pt x="385" y="553"/>
                  <a:pt x="343" y="515"/>
                  <a:pt x="304" y="502"/>
                </a:cubicBezTo>
                <a:cubicBezTo>
                  <a:pt x="302" y="490"/>
                  <a:pt x="300" y="476"/>
                  <a:pt x="294" y="469"/>
                </a:cubicBezTo>
                <a:cubicBezTo>
                  <a:pt x="295" y="480"/>
                  <a:pt x="296" y="491"/>
                  <a:pt x="298" y="502"/>
                </a:cubicBezTo>
                <a:cubicBezTo>
                  <a:pt x="312" y="510"/>
                  <a:pt x="325" y="519"/>
                  <a:pt x="339" y="528"/>
                </a:cubicBezTo>
                <a:cubicBezTo>
                  <a:pt x="343" y="532"/>
                  <a:pt x="341" y="528"/>
                  <a:pt x="343" y="534"/>
                </a:cubicBezTo>
                <a:cubicBezTo>
                  <a:pt x="317" y="564"/>
                  <a:pt x="309" y="564"/>
                  <a:pt x="300" y="615"/>
                </a:cubicBezTo>
                <a:cubicBezTo>
                  <a:pt x="299" y="615"/>
                  <a:pt x="297" y="616"/>
                  <a:pt x="296" y="617"/>
                </a:cubicBezTo>
                <a:cubicBezTo>
                  <a:pt x="273" y="612"/>
                  <a:pt x="264" y="596"/>
                  <a:pt x="246" y="588"/>
                </a:cubicBezTo>
                <a:cubicBezTo>
                  <a:pt x="252" y="597"/>
                  <a:pt x="258" y="599"/>
                  <a:pt x="261" y="611"/>
                </a:cubicBezTo>
                <a:cubicBezTo>
                  <a:pt x="245" y="613"/>
                  <a:pt x="238" y="603"/>
                  <a:pt x="228" y="594"/>
                </a:cubicBezTo>
                <a:cubicBezTo>
                  <a:pt x="239" y="716"/>
                  <a:pt x="552" y="681"/>
                  <a:pt x="598" y="588"/>
                </a:cubicBezTo>
                <a:cubicBezTo>
                  <a:pt x="599" y="562"/>
                  <a:pt x="590" y="544"/>
                  <a:pt x="569" y="541"/>
                </a:cubicBezTo>
                <a:close/>
                <a:moveTo>
                  <a:pt x="413" y="551"/>
                </a:moveTo>
                <a:cubicBezTo>
                  <a:pt x="409" y="548"/>
                  <a:pt x="412" y="551"/>
                  <a:pt x="409" y="547"/>
                </a:cubicBezTo>
                <a:cubicBezTo>
                  <a:pt x="410" y="548"/>
                  <a:pt x="412" y="550"/>
                  <a:pt x="413" y="551"/>
                </a:cubicBezTo>
                <a:close/>
                <a:moveTo>
                  <a:pt x="510" y="586"/>
                </a:moveTo>
                <a:cubicBezTo>
                  <a:pt x="511" y="587"/>
                  <a:pt x="512" y="589"/>
                  <a:pt x="514" y="590"/>
                </a:cubicBezTo>
                <a:cubicBezTo>
                  <a:pt x="516" y="590"/>
                  <a:pt x="516" y="590"/>
                  <a:pt x="516" y="590"/>
                </a:cubicBezTo>
                <a:cubicBezTo>
                  <a:pt x="515" y="587"/>
                  <a:pt x="513" y="585"/>
                  <a:pt x="512" y="582"/>
                </a:cubicBezTo>
                <a:cubicBezTo>
                  <a:pt x="511" y="583"/>
                  <a:pt x="510" y="585"/>
                  <a:pt x="510" y="586"/>
                </a:cubicBezTo>
                <a:close/>
              </a:path>
            </a:pathLst>
          </a:custGeom>
          <a:solidFill>
            <a:srgbClr val="DD2F1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3476939" y="2424853"/>
            <a:ext cx="677108" cy="134970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dirty="0">
                <a:solidFill>
                  <a:srgbClr val="DD2F1F"/>
                </a:solidFill>
                <a:latin typeface="汉仪全唐诗繁" panose="00020600040101010101" pitchFamily="18" charset="-122"/>
                <a:ea typeface="汉仪全唐诗繁" panose="00020600040101010101" pitchFamily="18" charset="-122"/>
              </a:rPr>
              <a:t>凉州词</a:t>
            </a:r>
          </a:p>
        </p:txBody>
      </p:sp>
      <p:sp>
        <p:nvSpPr>
          <p:cNvPr id="28" name="TextBox 76"/>
          <p:cNvSpPr txBox="1"/>
          <p:nvPr/>
        </p:nvSpPr>
        <p:spPr>
          <a:xfrm>
            <a:off x="2966337" y="2625998"/>
            <a:ext cx="692497" cy="2604137"/>
          </a:xfrm>
          <a:prstGeom prst="rect">
            <a:avLst/>
          </a:prstGeom>
          <a:noFill/>
          <a:effectLst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南宫体简" panose="02010609000101010101" pitchFamily="49" charset="-122"/>
                <a:ea typeface="汉仪南宫体简" panose="02010609000101010101" pitchFamily="49" charset="-122"/>
              </a:rPr>
              <a:t>繁华事散逐香尘，流水无情草自春。日暮东风怨啼鸟，落花犹似坠楼人。</a:t>
            </a:r>
          </a:p>
        </p:txBody>
      </p:sp>
      <p:sp>
        <p:nvSpPr>
          <p:cNvPr id="29" name="Freeform 5"/>
          <p:cNvSpPr>
            <a:spLocks noEditPoints="1"/>
          </p:cNvSpPr>
          <p:nvPr/>
        </p:nvSpPr>
        <p:spPr bwMode="auto">
          <a:xfrm>
            <a:off x="3611483" y="1938971"/>
            <a:ext cx="408019" cy="436665"/>
          </a:xfrm>
          <a:custGeom>
            <a:avLst/>
            <a:gdLst>
              <a:gd name="T0" fmla="*/ 748 w 796"/>
              <a:gd name="T1" fmla="*/ 238 h 851"/>
              <a:gd name="T2" fmla="*/ 160 w 796"/>
              <a:gd name="T3" fmla="*/ 78 h 851"/>
              <a:gd name="T4" fmla="*/ 63 w 796"/>
              <a:gd name="T5" fmla="*/ 600 h 851"/>
              <a:gd name="T6" fmla="*/ 720 w 796"/>
              <a:gd name="T7" fmla="*/ 222 h 851"/>
              <a:gd name="T8" fmla="*/ 701 w 796"/>
              <a:gd name="T9" fmla="*/ 189 h 851"/>
              <a:gd name="T10" fmla="*/ 366 w 796"/>
              <a:gd name="T11" fmla="*/ 16 h 851"/>
              <a:gd name="T12" fmla="*/ 366 w 796"/>
              <a:gd name="T13" fmla="*/ 43 h 851"/>
              <a:gd name="T14" fmla="*/ 33 w 796"/>
              <a:gd name="T15" fmla="*/ 506 h 851"/>
              <a:gd name="T16" fmla="*/ 57 w 796"/>
              <a:gd name="T17" fmla="*/ 487 h 851"/>
              <a:gd name="T18" fmla="*/ 220 w 796"/>
              <a:gd name="T19" fmla="*/ 707 h 851"/>
              <a:gd name="T20" fmla="*/ 701 w 796"/>
              <a:gd name="T21" fmla="*/ 621 h 851"/>
              <a:gd name="T22" fmla="*/ 557 w 796"/>
              <a:gd name="T23" fmla="*/ 718 h 851"/>
              <a:gd name="T24" fmla="*/ 109 w 796"/>
              <a:gd name="T25" fmla="*/ 193 h 851"/>
              <a:gd name="T26" fmla="*/ 479 w 796"/>
              <a:gd name="T27" fmla="*/ 57 h 851"/>
              <a:gd name="T28" fmla="*/ 754 w 796"/>
              <a:gd name="T29" fmla="*/ 271 h 851"/>
              <a:gd name="T30" fmla="*/ 90 w 796"/>
              <a:gd name="T31" fmla="*/ 327 h 851"/>
              <a:gd name="T32" fmla="*/ 123 w 796"/>
              <a:gd name="T33" fmla="*/ 267 h 851"/>
              <a:gd name="T34" fmla="*/ 246 w 796"/>
              <a:gd name="T35" fmla="*/ 203 h 851"/>
              <a:gd name="T36" fmla="*/ 244 w 796"/>
              <a:gd name="T37" fmla="*/ 177 h 851"/>
              <a:gd name="T38" fmla="*/ 343 w 796"/>
              <a:gd name="T39" fmla="*/ 187 h 851"/>
              <a:gd name="T40" fmla="*/ 417 w 796"/>
              <a:gd name="T41" fmla="*/ 181 h 851"/>
              <a:gd name="T42" fmla="*/ 452 w 796"/>
              <a:gd name="T43" fmla="*/ 234 h 851"/>
              <a:gd name="T44" fmla="*/ 309 w 796"/>
              <a:gd name="T45" fmla="*/ 249 h 851"/>
              <a:gd name="T46" fmla="*/ 469 w 796"/>
              <a:gd name="T47" fmla="*/ 281 h 851"/>
              <a:gd name="T48" fmla="*/ 522 w 796"/>
              <a:gd name="T49" fmla="*/ 179 h 851"/>
              <a:gd name="T50" fmla="*/ 454 w 796"/>
              <a:gd name="T51" fmla="*/ 265 h 851"/>
              <a:gd name="T52" fmla="*/ 275 w 796"/>
              <a:gd name="T53" fmla="*/ 259 h 851"/>
              <a:gd name="T54" fmla="*/ 565 w 796"/>
              <a:gd name="T55" fmla="*/ 212 h 851"/>
              <a:gd name="T56" fmla="*/ 555 w 796"/>
              <a:gd name="T57" fmla="*/ 238 h 851"/>
              <a:gd name="T58" fmla="*/ 623 w 796"/>
              <a:gd name="T59" fmla="*/ 265 h 851"/>
              <a:gd name="T60" fmla="*/ 650 w 796"/>
              <a:gd name="T61" fmla="*/ 323 h 851"/>
              <a:gd name="T62" fmla="*/ 582 w 796"/>
              <a:gd name="T63" fmla="*/ 440 h 851"/>
              <a:gd name="T64" fmla="*/ 538 w 796"/>
              <a:gd name="T65" fmla="*/ 277 h 851"/>
              <a:gd name="T66" fmla="*/ 489 w 796"/>
              <a:gd name="T67" fmla="*/ 487 h 851"/>
              <a:gd name="T68" fmla="*/ 627 w 796"/>
              <a:gd name="T69" fmla="*/ 526 h 851"/>
              <a:gd name="T70" fmla="*/ 251 w 796"/>
              <a:gd name="T71" fmla="*/ 551 h 851"/>
              <a:gd name="T72" fmla="*/ 238 w 796"/>
              <a:gd name="T73" fmla="*/ 543 h 851"/>
              <a:gd name="T74" fmla="*/ 162 w 796"/>
              <a:gd name="T75" fmla="*/ 514 h 851"/>
              <a:gd name="T76" fmla="*/ 179 w 796"/>
              <a:gd name="T77" fmla="*/ 370 h 851"/>
              <a:gd name="T78" fmla="*/ 224 w 796"/>
              <a:gd name="T79" fmla="*/ 314 h 851"/>
              <a:gd name="T80" fmla="*/ 255 w 796"/>
              <a:gd name="T81" fmla="*/ 452 h 851"/>
              <a:gd name="T82" fmla="*/ 345 w 796"/>
              <a:gd name="T83" fmla="*/ 290 h 851"/>
              <a:gd name="T84" fmla="*/ 168 w 796"/>
              <a:gd name="T85" fmla="*/ 292 h 851"/>
              <a:gd name="T86" fmla="*/ 201 w 796"/>
              <a:gd name="T87" fmla="*/ 244 h 851"/>
              <a:gd name="T88" fmla="*/ 220 w 796"/>
              <a:gd name="T89" fmla="*/ 407 h 851"/>
              <a:gd name="T90" fmla="*/ 259 w 796"/>
              <a:gd name="T91" fmla="*/ 325 h 851"/>
              <a:gd name="T92" fmla="*/ 368 w 796"/>
              <a:gd name="T93" fmla="*/ 489 h 851"/>
              <a:gd name="T94" fmla="*/ 372 w 796"/>
              <a:gd name="T95" fmla="*/ 450 h 851"/>
              <a:gd name="T96" fmla="*/ 386 w 796"/>
              <a:gd name="T97" fmla="*/ 364 h 851"/>
              <a:gd name="T98" fmla="*/ 386 w 796"/>
              <a:gd name="T99" fmla="*/ 364 h 851"/>
              <a:gd name="T100" fmla="*/ 493 w 796"/>
              <a:gd name="T101" fmla="*/ 510 h 851"/>
              <a:gd name="T102" fmla="*/ 493 w 796"/>
              <a:gd name="T103" fmla="*/ 510 h 851"/>
              <a:gd name="T104" fmla="*/ 545 w 796"/>
              <a:gd name="T105" fmla="*/ 574 h 851"/>
              <a:gd name="T106" fmla="*/ 495 w 796"/>
              <a:gd name="T107" fmla="*/ 650 h 851"/>
              <a:gd name="T108" fmla="*/ 362 w 796"/>
              <a:gd name="T109" fmla="*/ 650 h 851"/>
              <a:gd name="T110" fmla="*/ 516 w 796"/>
              <a:gd name="T111" fmla="*/ 559 h 851"/>
              <a:gd name="T112" fmla="*/ 304 w 796"/>
              <a:gd name="T113" fmla="*/ 502 h 851"/>
              <a:gd name="T114" fmla="*/ 296 w 796"/>
              <a:gd name="T115" fmla="*/ 617 h 851"/>
              <a:gd name="T116" fmla="*/ 413 w 796"/>
              <a:gd name="T117" fmla="*/ 551 h 851"/>
              <a:gd name="T118" fmla="*/ 512 w 796"/>
              <a:gd name="T119" fmla="*/ 582 h 8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96" h="851">
                <a:moveTo>
                  <a:pt x="787" y="376"/>
                </a:moveTo>
                <a:cubicBezTo>
                  <a:pt x="787" y="372"/>
                  <a:pt x="787" y="372"/>
                  <a:pt x="787" y="372"/>
                </a:cubicBezTo>
                <a:cubicBezTo>
                  <a:pt x="777" y="375"/>
                  <a:pt x="777" y="378"/>
                  <a:pt x="771" y="384"/>
                </a:cubicBezTo>
                <a:cubicBezTo>
                  <a:pt x="770" y="383"/>
                  <a:pt x="768" y="382"/>
                  <a:pt x="767" y="380"/>
                </a:cubicBezTo>
                <a:cubicBezTo>
                  <a:pt x="770" y="356"/>
                  <a:pt x="786" y="321"/>
                  <a:pt x="779" y="290"/>
                </a:cubicBezTo>
                <a:cubicBezTo>
                  <a:pt x="775" y="268"/>
                  <a:pt x="756" y="252"/>
                  <a:pt x="748" y="238"/>
                </a:cubicBezTo>
                <a:cubicBezTo>
                  <a:pt x="744" y="230"/>
                  <a:pt x="748" y="218"/>
                  <a:pt x="742" y="207"/>
                </a:cubicBezTo>
                <a:cubicBezTo>
                  <a:pt x="725" y="176"/>
                  <a:pt x="705" y="166"/>
                  <a:pt x="680" y="144"/>
                </a:cubicBezTo>
                <a:cubicBezTo>
                  <a:pt x="667" y="132"/>
                  <a:pt x="663" y="104"/>
                  <a:pt x="645" y="90"/>
                </a:cubicBezTo>
                <a:cubicBezTo>
                  <a:pt x="579" y="38"/>
                  <a:pt x="499" y="4"/>
                  <a:pt x="395" y="2"/>
                </a:cubicBezTo>
                <a:cubicBezTo>
                  <a:pt x="385" y="11"/>
                  <a:pt x="335" y="0"/>
                  <a:pt x="320" y="4"/>
                </a:cubicBezTo>
                <a:cubicBezTo>
                  <a:pt x="267" y="17"/>
                  <a:pt x="200" y="46"/>
                  <a:pt x="160" y="78"/>
                </a:cubicBezTo>
                <a:cubicBezTo>
                  <a:pt x="148" y="87"/>
                  <a:pt x="93" y="132"/>
                  <a:pt x="104" y="154"/>
                </a:cubicBezTo>
                <a:cubicBezTo>
                  <a:pt x="96" y="162"/>
                  <a:pt x="78" y="160"/>
                  <a:pt x="67" y="172"/>
                </a:cubicBezTo>
                <a:cubicBezTo>
                  <a:pt x="31" y="218"/>
                  <a:pt x="15" y="284"/>
                  <a:pt x="4" y="343"/>
                </a:cubicBezTo>
                <a:cubicBezTo>
                  <a:pt x="0" y="364"/>
                  <a:pt x="17" y="398"/>
                  <a:pt x="14" y="413"/>
                </a:cubicBezTo>
                <a:cubicBezTo>
                  <a:pt x="4" y="459"/>
                  <a:pt x="21" y="555"/>
                  <a:pt x="65" y="594"/>
                </a:cubicBezTo>
                <a:cubicBezTo>
                  <a:pt x="65" y="596"/>
                  <a:pt x="64" y="598"/>
                  <a:pt x="63" y="600"/>
                </a:cubicBezTo>
                <a:cubicBezTo>
                  <a:pt x="67" y="610"/>
                  <a:pt x="72" y="619"/>
                  <a:pt x="76" y="629"/>
                </a:cubicBezTo>
                <a:cubicBezTo>
                  <a:pt x="87" y="650"/>
                  <a:pt x="113" y="676"/>
                  <a:pt x="131" y="691"/>
                </a:cubicBezTo>
                <a:cubicBezTo>
                  <a:pt x="333" y="851"/>
                  <a:pt x="615" y="816"/>
                  <a:pt x="734" y="592"/>
                </a:cubicBezTo>
                <a:cubicBezTo>
                  <a:pt x="762" y="539"/>
                  <a:pt x="785" y="477"/>
                  <a:pt x="781" y="393"/>
                </a:cubicBezTo>
                <a:cubicBezTo>
                  <a:pt x="781" y="382"/>
                  <a:pt x="790" y="386"/>
                  <a:pt x="787" y="376"/>
                </a:cubicBezTo>
                <a:close/>
                <a:moveTo>
                  <a:pt x="720" y="222"/>
                </a:moveTo>
                <a:cubicBezTo>
                  <a:pt x="719" y="223"/>
                  <a:pt x="718" y="225"/>
                  <a:pt x="717" y="226"/>
                </a:cubicBezTo>
                <a:cubicBezTo>
                  <a:pt x="717" y="225"/>
                  <a:pt x="716" y="223"/>
                  <a:pt x="715" y="222"/>
                </a:cubicBezTo>
                <a:lnTo>
                  <a:pt x="720" y="222"/>
                </a:lnTo>
                <a:close/>
                <a:moveTo>
                  <a:pt x="701" y="183"/>
                </a:moveTo>
                <a:cubicBezTo>
                  <a:pt x="702" y="185"/>
                  <a:pt x="704" y="187"/>
                  <a:pt x="705" y="189"/>
                </a:cubicBezTo>
                <a:cubicBezTo>
                  <a:pt x="701" y="189"/>
                  <a:pt x="701" y="189"/>
                  <a:pt x="701" y="189"/>
                </a:cubicBezTo>
                <a:lnTo>
                  <a:pt x="701" y="183"/>
                </a:lnTo>
                <a:close/>
                <a:moveTo>
                  <a:pt x="536" y="37"/>
                </a:moveTo>
                <a:cubicBezTo>
                  <a:pt x="530" y="34"/>
                  <a:pt x="534" y="37"/>
                  <a:pt x="530" y="33"/>
                </a:cubicBezTo>
                <a:cubicBezTo>
                  <a:pt x="536" y="35"/>
                  <a:pt x="533" y="32"/>
                  <a:pt x="536" y="37"/>
                </a:cubicBezTo>
                <a:close/>
                <a:moveTo>
                  <a:pt x="362" y="10"/>
                </a:moveTo>
                <a:cubicBezTo>
                  <a:pt x="366" y="14"/>
                  <a:pt x="363" y="10"/>
                  <a:pt x="366" y="16"/>
                </a:cubicBezTo>
                <a:cubicBezTo>
                  <a:pt x="362" y="16"/>
                  <a:pt x="362" y="16"/>
                  <a:pt x="362" y="16"/>
                </a:cubicBezTo>
                <a:lnTo>
                  <a:pt x="362" y="10"/>
                </a:lnTo>
                <a:close/>
                <a:moveTo>
                  <a:pt x="366" y="43"/>
                </a:moveTo>
                <a:cubicBezTo>
                  <a:pt x="366" y="45"/>
                  <a:pt x="366" y="45"/>
                  <a:pt x="366" y="45"/>
                </a:cubicBezTo>
                <a:cubicBezTo>
                  <a:pt x="358" y="42"/>
                  <a:pt x="361" y="45"/>
                  <a:pt x="357" y="39"/>
                </a:cubicBezTo>
                <a:cubicBezTo>
                  <a:pt x="360" y="40"/>
                  <a:pt x="363" y="41"/>
                  <a:pt x="366" y="43"/>
                </a:cubicBezTo>
                <a:close/>
                <a:moveTo>
                  <a:pt x="146" y="148"/>
                </a:moveTo>
                <a:cubicBezTo>
                  <a:pt x="142" y="145"/>
                  <a:pt x="144" y="148"/>
                  <a:pt x="142" y="144"/>
                </a:cubicBezTo>
                <a:cubicBezTo>
                  <a:pt x="143" y="145"/>
                  <a:pt x="144" y="146"/>
                  <a:pt x="146" y="148"/>
                </a:cubicBezTo>
                <a:close/>
                <a:moveTo>
                  <a:pt x="28" y="512"/>
                </a:moveTo>
                <a:cubicBezTo>
                  <a:pt x="29" y="510"/>
                  <a:pt x="30" y="508"/>
                  <a:pt x="30" y="506"/>
                </a:cubicBezTo>
                <a:cubicBezTo>
                  <a:pt x="33" y="506"/>
                  <a:pt x="33" y="506"/>
                  <a:pt x="33" y="506"/>
                </a:cubicBezTo>
                <a:cubicBezTo>
                  <a:pt x="30" y="512"/>
                  <a:pt x="33" y="508"/>
                  <a:pt x="28" y="512"/>
                </a:cubicBezTo>
                <a:close/>
                <a:moveTo>
                  <a:pt x="49" y="331"/>
                </a:moveTo>
                <a:cubicBezTo>
                  <a:pt x="48" y="329"/>
                  <a:pt x="48" y="328"/>
                  <a:pt x="47" y="327"/>
                </a:cubicBezTo>
                <a:cubicBezTo>
                  <a:pt x="51" y="329"/>
                  <a:pt x="48" y="329"/>
                  <a:pt x="49" y="331"/>
                </a:cubicBezTo>
                <a:close/>
                <a:moveTo>
                  <a:pt x="57" y="491"/>
                </a:moveTo>
                <a:cubicBezTo>
                  <a:pt x="57" y="487"/>
                  <a:pt x="57" y="487"/>
                  <a:pt x="57" y="487"/>
                </a:cubicBezTo>
                <a:cubicBezTo>
                  <a:pt x="59" y="491"/>
                  <a:pt x="59" y="488"/>
                  <a:pt x="57" y="491"/>
                </a:cubicBezTo>
                <a:close/>
                <a:moveTo>
                  <a:pt x="187" y="715"/>
                </a:moveTo>
                <a:cubicBezTo>
                  <a:pt x="187" y="713"/>
                  <a:pt x="188" y="711"/>
                  <a:pt x="189" y="709"/>
                </a:cubicBezTo>
                <a:cubicBezTo>
                  <a:pt x="191" y="714"/>
                  <a:pt x="190" y="711"/>
                  <a:pt x="187" y="715"/>
                </a:cubicBezTo>
                <a:close/>
                <a:moveTo>
                  <a:pt x="211" y="705"/>
                </a:moveTo>
                <a:cubicBezTo>
                  <a:pt x="214" y="706"/>
                  <a:pt x="217" y="707"/>
                  <a:pt x="220" y="707"/>
                </a:cubicBezTo>
                <a:cubicBezTo>
                  <a:pt x="214" y="709"/>
                  <a:pt x="216" y="709"/>
                  <a:pt x="211" y="705"/>
                </a:cubicBezTo>
                <a:close/>
                <a:moveTo>
                  <a:pt x="320" y="761"/>
                </a:moveTo>
                <a:cubicBezTo>
                  <a:pt x="320" y="755"/>
                  <a:pt x="320" y="755"/>
                  <a:pt x="320" y="755"/>
                </a:cubicBezTo>
                <a:cubicBezTo>
                  <a:pt x="323" y="756"/>
                  <a:pt x="325" y="757"/>
                  <a:pt x="327" y="759"/>
                </a:cubicBezTo>
                <a:cubicBezTo>
                  <a:pt x="322" y="763"/>
                  <a:pt x="326" y="760"/>
                  <a:pt x="320" y="761"/>
                </a:cubicBezTo>
                <a:close/>
                <a:moveTo>
                  <a:pt x="701" y="621"/>
                </a:moveTo>
                <a:cubicBezTo>
                  <a:pt x="701" y="615"/>
                  <a:pt x="701" y="615"/>
                  <a:pt x="701" y="615"/>
                </a:cubicBezTo>
                <a:cubicBezTo>
                  <a:pt x="703" y="615"/>
                  <a:pt x="703" y="615"/>
                  <a:pt x="703" y="615"/>
                </a:cubicBezTo>
                <a:cubicBezTo>
                  <a:pt x="702" y="617"/>
                  <a:pt x="702" y="619"/>
                  <a:pt x="701" y="621"/>
                </a:cubicBezTo>
                <a:close/>
                <a:moveTo>
                  <a:pt x="631" y="658"/>
                </a:moveTo>
                <a:cubicBezTo>
                  <a:pt x="614" y="677"/>
                  <a:pt x="587" y="684"/>
                  <a:pt x="565" y="699"/>
                </a:cubicBezTo>
                <a:cubicBezTo>
                  <a:pt x="558" y="704"/>
                  <a:pt x="562" y="710"/>
                  <a:pt x="557" y="718"/>
                </a:cubicBezTo>
                <a:cubicBezTo>
                  <a:pt x="507" y="728"/>
                  <a:pt x="457" y="739"/>
                  <a:pt x="407" y="750"/>
                </a:cubicBezTo>
                <a:cubicBezTo>
                  <a:pt x="381" y="739"/>
                  <a:pt x="342" y="737"/>
                  <a:pt x="310" y="730"/>
                </a:cubicBezTo>
                <a:cubicBezTo>
                  <a:pt x="303" y="731"/>
                  <a:pt x="296" y="731"/>
                  <a:pt x="290" y="732"/>
                </a:cubicBezTo>
                <a:cubicBezTo>
                  <a:pt x="263" y="719"/>
                  <a:pt x="225" y="705"/>
                  <a:pt x="199" y="685"/>
                </a:cubicBezTo>
                <a:cubicBezTo>
                  <a:pt x="77" y="586"/>
                  <a:pt x="14" y="444"/>
                  <a:pt x="82" y="259"/>
                </a:cubicBezTo>
                <a:cubicBezTo>
                  <a:pt x="91" y="237"/>
                  <a:pt x="100" y="215"/>
                  <a:pt x="109" y="193"/>
                </a:cubicBezTo>
                <a:cubicBezTo>
                  <a:pt x="118" y="186"/>
                  <a:pt x="126" y="179"/>
                  <a:pt x="135" y="172"/>
                </a:cubicBezTo>
                <a:cubicBezTo>
                  <a:pt x="139" y="167"/>
                  <a:pt x="140" y="156"/>
                  <a:pt x="142" y="154"/>
                </a:cubicBezTo>
                <a:cubicBezTo>
                  <a:pt x="184" y="115"/>
                  <a:pt x="241" y="78"/>
                  <a:pt x="300" y="57"/>
                </a:cubicBezTo>
                <a:cubicBezTo>
                  <a:pt x="320" y="50"/>
                  <a:pt x="357" y="61"/>
                  <a:pt x="378" y="49"/>
                </a:cubicBezTo>
                <a:cubicBezTo>
                  <a:pt x="412" y="52"/>
                  <a:pt x="447" y="55"/>
                  <a:pt x="481" y="58"/>
                </a:cubicBezTo>
                <a:cubicBezTo>
                  <a:pt x="481" y="58"/>
                  <a:pt x="480" y="58"/>
                  <a:pt x="479" y="57"/>
                </a:cubicBezTo>
                <a:cubicBezTo>
                  <a:pt x="483" y="58"/>
                  <a:pt x="487" y="59"/>
                  <a:pt x="491" y="59"/>
                </a:cubicBezTo>
                <a:cubicBezTo>
                  <a:pt x="488" y="59"/>
                  <a:pt x="485" y="59"/>
                  <a:pt x="481" y="58"/>
                </a:cubicBezTo>
                <a:cubicBezTo>
                  <a:pt x="518" y="75"/>
                  <a:pt x="554" y="92"/>
                  <a:pt x="590" y="109"/>
                </a:cubicBezTo>
                <a:cubicBezTo>
                  <a:pt x="649" y="163"/>
                  <a:pt x="706" y="221"/>
                  <a:pt x="732" y="314"/>
                </a:cubicBezTo>
                <a:cubicBezTo>
                  <a:pt x="770" y="453"/>
                  <a:pt x="701" y="579"/>
                  <a:pt x="631" y="658"/>
                </a:cubicBezTo>
                <a:close/>
                <a:moveTo>
                  <a:pt x="754" y="271"/>
                </a:moveTo>
                <a:cubicBezTo>
                  <a:pt x="760" y="275"/>
                  <a:pt x="757" y="272"/>
                  <a:pt x="761" y="277"/>
                </a:cubicBezTo>
                <a:cubicBezTo>
                  <a:pt x="757" y="274"/>
                  <a:pt x="757" y="275"/>
                  <a:pt x="754" y="271"/>
                </a:cubicBezTo>
                <a:close/>
                <a:moveTo>
                  <a:pt x="483" y="94"/>
                </a:moveTo>
                <a:cubicBezTo>
                  <a:pt x="447" y="84"/>
                  <a:pt x="402" y="89"/>
                  <a:pt x="370" y="84"/>
                </a:cubicBezTo>
                <a:cubicBezTo>
                  <a:pt x="337" y="98"/>
                  <a:pt x="299" y="94"/>
                  <a:pt x="269" y="107"/>
                </a:cubicBezTo>
                <a:cubicBezTo>
                  <a:pt x="179" y="146"/>
                  <a:pt x="120" y="240"/>
                  <a:pt x="90" y="327"/>
                </a:cubicBezTo>
                <a:cubicBezTo>
                  <a:pt x="80" y="357"/>
                  <a:pt x="86" y="399"/>
                  <a:pt x="90" y="427"/>
                </a:cubicBezTo>
                <a:cubicBezTo>
                  <a:pt x="115" y="587"/>
                  <a:pt x="250" y="745"/>
                  <a:pt x="452" y="703"/>
                </a:cubicBezTo>
                <a:cubicBezTo>
                  <a:pt x="648" y="663"/>
                  <a:pt x="789" y="436"/>
                  <a:pt x="662" y="232"/>
                </a:cubicBezTo>
                <a:cubicBezTo>
                  <a:pt x="627" y="176"/>
                  <a:pt x="554" y="114"/>
                  <a:pt x="483" y="94"/>
                </a:cubicBezTo>
                <a:close/>
                <a:moveTo>
                  <a:pt x="450" y="693"/>
                </a:moveTo>
                <a:cubicBezTo>
                  <a:pt x="210" y="731"/>
                  <a:pt x="24" y="495"/>
                  <a:pt x="123" y="267"/>
                </a:cubicBezTo>
                <a:cubicBezTo>
                  <a:pt x="154" y="197"/>
                  <a:pt x="215" y="144"/>
                  <a:pt x="288" y="115"/>
                </a:cubicBezTo>
                <a:cubicBezTo>
                  <a:pt x="317" y="108"/>
                  <a:pt x="347" y="101"/>
                  <a:pt x="376" y="94"/>
                </a:cubicBezTo>
                <a:cubicBezTo>
                  <a:pt x="768" y="91"/>
                  <a:pt x="796" y="638"/>
                  <a:pt x="450" y="693"/>
                </a:cubicBezTo>
                <a:close/>
                <a:moveTo>
                  <a:pt x="246" y="251"/>
                </a:moveTo>
                <a:cubicBezTo>
                  <a:pt x="254" y="244"/>
                  <a:pt x="260" y="241"/>
                  <a:pt x="265" y="232"/>
                </a:cubicBezTo>
                <a:cubicBezTo>
                  <a:pt x="265" y="213"/>
                  <a:pt x="260" y="209"/>
                  <a:pt x="246" y="203"/>
                </a:cubicBezTo>
                <a:cubicBezTo>
                  <a:pt x="246" y="204"/>
                  <a:pt x="245" y="205"/>
                  <a:pt x="244" y="205"/>
                </a:cubicBezTo>
                <a:cubicBezTo>
                  <a:pt x="248" y="210"/>
                  <a:pt x="253" y="215"/>
                  <a:pt x="257" y="220"/>
                </a:cubicBezTo>
                <a:cubicBezTo>
                  <a:pt x="255" y="225"/>
                  <a:pt x="254" y="231"/>
                  <a:pt x="253" y="236"/>
                </a:cubicBezTo>
                <a:cubicBezTo>
                  <a:pt x="245" y="238"/>
                  <a:pt x="238" y="239"/>
                  <a:pt x="230" y="240"/>
                </a:cubicBezTo>
                <a:cubicBezTo>
                  <a:pt x="218" y="233"/>
                  <a:pt x="212" y="224"/>
                  <a:pt x="209" y="207"/>
                </a:cubicBezTo>
                <a:cubicBezTo>
                  <a:pt x="218" y="192"/>
                  <a:pt x="226" y="183"/>
                  <a:pt x="244" y="177"/>
                </a:cubicBezTo>
                <a:cubicBezTo>
                  <a:pt x="262" y="178"/>
                  <a:pt x="268" y="186"/>
                  <a:pt x="273" y="199"/>
                </a:cubicBezTo>
                <a:cubicBezTo>
                  <a:pt x="276" y="201"/>
                  <a:pt x="279" y="203"/>
                  <a:pt x="281" y="205"/>
                </a:cubicBezTo>
                <a:cubicBezTo>
                  <a:pt x="282" y="204"/>
                  <a:pt x="283" y="203"/>
                  <a:pt x="283" y="201"/>
                </a:cubicBezTo>
                <a:cubicBezTo>
                  <a:pt x="277" y="192"/>
                  <a:pt x="271" y="183"/>
                  <a:pt x="265" y="175"/>
                </a:cubicBezTo>
                <a:cubicBezTo>
                  <a:pt x="268" y="128"/>
                  <a:pt x="333" y="146"/>
                  <a:pt x="337" y="183"/>
                </a:cubicBezTo>
                <a:cubicBezTo>
                  <a:pt x="339" y="184"/>
                  <a:pt x="341" y="185"/>
                  <a:pt x="343" y="187"/>
                </a:cubicBezTo>
                <a:cubicBezTo>
                  <a:pt x="345" y="187"/>
                  <a:pt x="345" y="187"/>
                  <a:pt x="345" y="187"/>
                </a:cubicBezTo>
                <a:cubicBezTo>
                  <a:pt x="340" y="174"/>
                  <a:pt x="336" y="161"/>
                  <a:pt x="331" y="148"/>
                </a:cubicBezTo>
                <a:cubicBezTo>
                  <a:pt x="331" y="145"/>
                  <a:pt x="332" y="142"/>
                  <a:pt x="333" y="140"/>
                </a:cubicBezTo>
                <a:cubicBezTo>
                  <a:pt x="351" y="127"/>
                  <a:pt x="405" y="109"/>
                  <a:pt x="419" y="140"/>
                </a:cubicBezTo>
                <a:cubicBezTo>
                  <a:pt x="424" y="150"/>
                  <a:pt x="419" y="165"/>
                  <a:pt x="415" y="175"/>
                </a:cubicBezTo>
                <a:cubicBezTo>
                  <a:pt x="416" y="177"/>
                  <a:pt x="416" y="179"/>
                  <a:pt x="417" y="181"/>
                </a:cubicBezTo>
                <a:cubicBezTo>
                  <a:pt x="422" y="165"/>
                  <a:pt x="427" y="149"/>
                  <a:pt x="432" y="133"/>
                </a:cubicBezTo>
                <a:cubicBezTo>
                  <a:pt x="458" y="128"/>
                  <a:pt x="473" y="137"/>
                  <a:pt x="489" y="146"/>
                </a:cubicBezTo>
                <a:cubicBezTo>
                  <a:pt x="490" y="148"/>
                  <a:pt x="491" y="151"/>
                  <a:pt x="491" y="154"/>
                </a:cubicBezTo>
                <a:cubicBezTo>
                  <a:pt x="470" y="178"/>
                  <a:pt x="468" y="190"/>
                  <a:pt x="469" y="228"/>
                </a:cubicBezTo>
                <a:cubicBezTo>
                  <a:pt x="462" y="232"/>
                  <a:pt x="462" y="232"/>
                  <a:pt x="462" y="232"/>
                </a:cubicBezTo>
                <a:cubicBezTo>
                  <a:pt x="457" y="235"/>
                  <a:pt x="459" y="236"/>
                  <a:pt x="452" y="234"/>
                </a:cubicBezTo>
                <a:cubicBezTo>
                  <a:pt x="427" y="222"/>
                  <a:pt x="403" y="209"/>
                  <a:pt x="378" y="197"/>
                </a:cubicBezTo>
                <a:cubicBezTo>
                  <a:pt x="362" y="192"/>
                  <a:pt x="347" y="202"/>
                  <a:pt x="337" y="201"/>
                </a:cubicBezTo>
                <a:cubicBezTo>
                  <a:pt x="328" y="197"/>
                  <a:pt x="319" y="193"/>
                  <a:pt x="310" y="189"/>
                </a:cubicBezTo>
                <a:cubicBezTo>
                  <a:pt x="321" y="204"/>
                  <a:pt x="332" y="217"/>
                  <a:pt x="343" y="234"/>
                </a:cubicBezTo>
                <a:cubicBezTo>
                  <a:pt x="342" y="236"/>
                  <a:pt x="342" y="237"/>
                  <a:pt x="341" y="238"/>
                </a:cubicBezTo>
                <a:cubicBezTo>
                  <a:pt x="330" y="242"/>
                  <a:pt x="319" y="246"/>
                  <a:pt x="309" y="249"/>
                </a:cubicBezTo>
                <a:cubicBezTo>
                  <a:pt x="324" y="250"/>
                  <a:pt x="340" y="251"/>
                  <a:pt x="355" y="253"/>
                </a:cubicBezTo>
                <a:cubicBezTo>
                  <a:pt x="364" y="250"/>
                  <a:pt x="369" y="240"/>
                  <a:pt x="382" y="242"/>
                </a:cubicBezTo>
                <a:cubicBezTo>
                  <a:pt x="419" y="249"/>
                  <a:pt x="502" y="295"/>
                  <a:pt x="510" y="333"/>
                </a:cubicBezTo>
                <a:cubicBezTo>
                  <a:pt x="516" y="333"/>
                  <a:pt x="516" y="333"/>
                  <a:pt x="516" y="333"/>
                </a:cubicBezTo>
                <a:cubicBezTo>
                  <a:pt x="510" y="319"/>
                  <a:pt x="505" y="305"/>
                  <a:pt x="499" y="292"/>
                </a:cubicBezTo>
                <a:cubicBezTo>
                  <a:pt x="489" y="288"/>
                  <a:pt x="479" y="285"/>
                  <a:pt x="469" y="281"/>
                </a:cubicBezTo>
                <a:cubicBezTo>
                  <a:pt x="473" y="270"/>
                  <a:pt x="483" y="271"/>
                  <a:pt x="487" y="261"/>
                </a:cubicBezTo>
                <a:cubicBezTo>
                  <a:pt x="497" y="238"/>
                  <a:pt x="482" y="212"/>
                  <a:pt x="481" y="187"/>
                </a:cubicBezTo>
                <a:cubicBezTo>
                  <a:pt x="484" y="184"/>
                  <a:pt x="488" y="181"/>
                  <a:pt x="491" y="179"/>
                </a:cubicBezTo>
                <a:cubicBezTo>
                  <a:pt x="504" y="173"/>
                  <a:pt x="511" y="194"/>
                  <a:pt x="524" y="201"/>
                </a:cubicBezTo>
                <a:cubicBezTo>
                  <a:pt x="520" y="193"/>
                  <a:pt x="519" y="192"/>
                  <a:pt x="520" y="183"/>
                </a:cubicBezTo>
                <a:cubicBezTo>
                  <a:pt x="521" y="181"/>
                  <a:pt x="521" y="180"/>
                  <a:pt x="522" y="179"/>
                </a:cubicBezTo>
                <a:cubicBezTo>
                  <a:pt x="538" y="180"/>
                  <a:pt x="541" y="188"/>
                  <a:pt x="545" y="201"/>
                </a:cubicBezTo>
                <a:cubicBezTo>
                  <a:pt x="546" y="202"/>
                  <a:pt x="547" y="203"/>
                  <a:pt x="549" y="203"/>
                </a:cubicBezTo>
                <a:cubicBezTo>
                  <a:pt x="563" y="148"/>
                  <a:pt x="443" y="111"/>
                  <a:pt x="380" y="113"/>
                </a:cubicBezTo>
                <a:cubicBezTo>
                  <a:pt x="312" y="140"/>
                  <a:pt x="201" y="134"/>
                  <a:pt x="199" y="224"/>
                </a:cubicBezTo>
                <a:cubicBezTo>
                  <a:pt x="212" y="238"/>
                  <a:pt x="219" y="251"/>
                  <a:pt x="246" y="251"/>
                </a:cubicBezTo>
                <a:close/>
                <a:moveTo>
                  <a:pt x="454" y="265"/>
                </a:moveTo>
                <a:cubicBezTo>
                  <a:pt x="455" y="264"/>
                  <a:pt x="456" y="262"/>
                  <a:pt x="456" y="261"/>
                </a:cubicBezTo>
                <a:cubicBezTo>
                  <a:pt x="460" y="261"/>
                  <a:pt x="460" y="261"/>
                  <a:pt x="460" y="261"/>
                </a:cubicBezTo>
                <a:cubicBezTo>
                  <a:pt x="464" y="267"/>
                  <a:pt x="460" y="264"/>
                  <a:pt x="454" y="265"/>
                </a:cubicBezTo>
                <a:close/>
                <a:moveTo>
                  <a:pt x="271" y="267"/>
                </a:moveTo>
                <a:cubicBezTo>
                  <a:pt x="281" y="262"/>
                  <a:pt x="292" y="256"/>
                  <a:pt x="302" y="251"/>
                </a:cubicBezTo>
                <a:cubicBezTo>
                  <a:pt x="293" y="253"/>
                  <a:pt x="284" y="256"/>
                  <a:pt x="275" y="259"/>
                </a:cubicBezTo>
                <a:cubicBezTo>
                  <a:pt x="274" y="262"/>
                  <a:pt x="272" y="264"/>
                  <a:pt x="271" y="267"/>
                </a:cubicBezTo>
                <a:close/>
                <a:moveTo>
                  <a:pt x="302" y="251"/>
                </a:moveTo>
                <a:cubicBezTo>
                  <a:pt x="304" y="250"/>
                  <a:pt x="306" y="249"/>
                  <a:pt x="309" y="249"/>
                </a:cubicBezTo>
                <a:cubicBezTo>
                  <a:pt x="308" y="249"/>
                  <a:pt x="307" y="249"/>
                  <a:pt x="306" y="249"/>
                </a:cubicBezTo>
                <a:cubicBezTo>
                  <a:pt x="305" y="249"/>
                  <a:pt x="303" y="250"/>
                  <a:pt x="302" y="251"/>
                </a:cubicBezTo>
                <a:close/>
                <a:moveTo>
                  <a:pt x="565" y="212"/>
                </a:moveTo>
                <a:cubicBezTo>
                  <a:pt x="553" y="216"/>
                  <a:pt x="551" y="222"/>
                  <a:pt x="545" y="232"/>
                </a:cubicBezTo>
                <a:cubicBezTo>
                  <a:pt x="549" y="247"/>
                  <a:pt x="548" y="257"/>
                  <a:pt x="561" y="263"/>
                </a:cubicBezTo>
                <a:cubicBezTo>
                  <a:pt x="569" y="264"/>
                  <a:pt x="578" y="264"/>
                  <a:pt x="586" y="265"/>
                </a:cubicBezTo>
                <a:cubicBezTo>
                  <a:pt x="588" y="261"/>
                  <a:pt x="590" y="257"/>
                  <a:pt x="592" y="253"/>
                </a:cubicBezTo>
                <a:cubicBezTo>
                  <a:pt x="573" y="255"/>
                  <a:pt x="566" y="254"/>
                  <a:pt x="553" y="242"/>
                </a:cubicBezTo>
                <a:cubicBezTo>
                  <a:pt x="554" y="241"/>
                  <a:pt x="554" y="240"/>
                  <a:pt x="555" y="238"/>
                </a:cubicBezTo>
                <a:cubicBezTo>
                  <a:pt x="554" y="230"/>
                  <a:pt x="555" y="231"/>
                  <a:pt x="559" y="224"/>
                </a:cubicBezTo>
                <a:cubicBezTo>
                  <a:pt x="570" y="221"/>
                  <a:pt x="582" y="218"/>
                  <a:pt x="594" y="222"/>
                </a:cubicBezTo>
                <a:cubicBezTo>
                  <a:pt x="606" y="226"/>
                  <a:pt x="620" y="242"/>
                  <a:pt x="615" y="257"/>
                </a:cubicBezTo>
                <a:cubicBezTo>
                  <a:pt x="610" y="264"/>
                  <a:pt x="604" y="267"/>
                  <a:pt x="594" y="269"/>
                </a:cubicBezTo>
                <a:cubicBezTo>
                  <a:pt x="594" y="275"/>
                  <a:pt x="594" y="275"/>
                  <a:pt x="594" y="275"/>
                </a:cubicBezTo>
                <a:cubicBezTo>
                  <a:pt x="604" y="272"/>
                  <a:pt x="613" y="268"/>
                  <a:pt x="623" y="265"/>
                </a:cubicBezTo>
                <a:cubicBezTo>
                  <a:pt x="626" y="266"/>
                  <a:pt x="628" y="266"/>
                  <a:pt x="631" y="267"/>
                </a:cubicBezTo>
                <a:cubicBezTo>
                  <a:pt x="637" y="275"/>
                  <a:pt x="640" y="282"/>
                  <a:pt x="643" y="294"/>
                </a:cubicBezTo>
                <a:cubicBezTo>
                  <a:pt x="642" y="300"/>
                  <a:pt x="641" y="306"/>
                  <a:pt x="639" y="312"/>
                </a:cubicBezTo>
                <a:cubicBezTo>
                  <a:pt x="630" y="316"/>
                  <a:pt x="620" y="321"/>
                  <a:pt x="610" y="325"/>
                </a:cubicBezTo>
                <a:cubicBezTo>
                  <a:pt x="610" y="327"/>
                  <a:pt x="610" y="327"/>
                  <a:pt x="610" y="327"/>
                </a:cubicBezTo>
                <a:cubicBezTo>
                  <a:pt x="623" y="323"/>
                  <a:pt x="636" y="320"/>
                  <a:pt x="650" y="323"/>
                </a:cubicBezTo>
                <a:cubicBezTo>
                  <a:pt x="660" y="338"/>
                  <a:pt x="673" y="368"/>
                  <a:pt x="658" y="384"/>
                </a:cubicBezTo>
                <a:cubicBezTo>
                  <a:pt x="649" y="399"/>
                  <a:pt x="631" y="395"/>
                  <a:pt x="615" y="393"/>
                </a:cubicBezTo>
                <a:cubicBezTo>
                  <a:pt x="621" y="400"/>
                  <a:pt x="645" y="402"/>
                  <a:pt x="656" y="405"/>
                </a:cubicBezTo>
                <a:cubicBezTo>
                  <a:pt x="670" y="425"/>
                  <a:pt x="669" y="441"/>
                  <a:pt x="662" y="465"/>
                </a:cubicBezTo>
                <a:cubicBezTo>
                  <a:pt x="659" y="467"/>
                  <a:pt x="656" y="469"/>
                  <a:pt x="654" y="471"/>
                </a:cubicBezTo>
                <a:cubicBezTo>
                  <a:pt x="652" y="470"/>
                  <a:pt x="583" y="441"/>
                  <a:pt x="582" y="440"/>
                </a:cubicBezTo>
                <a:cubicBezTo>
                  <a:pt x="564" y="414"/>
                  <a:pt x="597" y="387"/>
                  <a:pt x="598" y="358"/>
                </a:cubicBezTo>
                <a:cubicBezTo>
                  <a:pt x="600" y="328"/>
                  <a:pt x="583" y="318"/>
                  <a:pt x="588" y="290"/>
                </a:cubicBezTo>
                <a:cubicBezTo>
                  <a:pt x="581" y="294"/>
                  <a:pt x="582" y="296"/>
                  <a:pt x="582" y="308"/>
                </a:cubicBezTo>
                <a:cubicBezTo>
                  <a:pt x="549" y="309"/>
                  <a:pt x="546" y="297"/>
                  <a:pt x="543" y="275"/>
                </a:cubicBezTo>
                <a:cubicBezTo>
                  <a:pt x="530" y="268"/>
                  <a:pt x="517" y="260"/>
                  <a:pt x="504" y="253"/>
                </a:cubicBezTo>
                <a:cubicBezTo>
                  <a:pt x="501" y="262"/>
                  <a:pt x="527" y="275"/>
                  <a:pt x="538" y="277"/>
                </a:cubicBezTo>
                <a:cubicBezTo>
                  <a:pt x="538" y="291"/>
                  <a:pt x="537" y="305"/>
                  <a:pt x="536" y="318"/>
                </a:cubicBezTo>
                <a:cubicBezTo>
                  <a:pt x="543" y="328"/>
                  <a:pt x="549" y="332"/>
                  <a:pt x="559" y="337"/>
                </a:cubicBezTo>
                <a:cubicBezTo>
                  <a:pt x="553" y="379"/>
                  <a:pt x="515" y="448"/>
                  <a:pt x="491" y="477"/>
                </a:cubicBezTo>
                <a:cubicBezTo>
                  <a:pt x="477" y="483"/>
                  <a:pt x="464" y="489"/>
                  <a:pt x="450" y="495"/>
                </a:cubicBezTo>
                <a:cubicBezTo>
                  <a:pt x="450" y="497"/>
                  <a:pt x="450" y="497"/>
                  <a:pt x="450" y="497"/>
                </a:cubicBezTo>
                <a:cubicBezTo>
                  <a:pt x="463" y="494"/>
                  <a:pt x="476" y="491"/>
                  <a:pt x="489" y="487"/>
                </a:cubicBezTo>
                <a:cubicBezTo>
                  <a:pt x="498" y="468"/>
                  <a:pt x="509" y="446"/>
                  <a:pt x="530" y="440"/>
                </a:cubicBezTo>
                <a:cubicBezTo>
                  <a:pt x="544" y="483"/>
                  <a:pt x="609" y="451"/>
                  <a:pt x="635" y="483"/>
                </a:cubicBezTo>
                <a:cubicBezTo>
                  <a:pt x="625" y="497"/>
                  <a:pt x="615" y="510"/>
                  <a:pt x="604" y="524"/>
                </a:cubicBezTo>
                <a:cubicBezTo>
                  <a:pt x="603" y="525"/>
                  <a:pt x="602" y="526"/>
                  <a:pt x="600" y="526"/>
                </a:cubicBezTo>
                <a:cubicBezTo>
                  <a:pt x="609" y="528"/>
                  <a:pt x="615" y="522"/>
                  <a:pt x="627" y="520"/>
                </a:cubicBezTo>
                <a:cubicBezTo>
                  <a:pt x="627" y="526"/>
                  <a:pt x="627" y="526"/>
                  <a:pt x="627" y="526"/>
                </a:cubicBezTo>
                <a:cubicBezTo>
                  <a:pt x="620" y="532"/>
                  <a:pt x="613" y="537"/>
                  <a:pt x="606" y="543"/>
                </a:cubicBezTo>
                <a:cubicBezTo>
                  <a:pt x="606" y="545"/>
                  <a:pt x="605" y="547"/>
                  <a:pt x="604" y="549"/>
                </a:cubicBezTo>
                <a:cubicBezTo>
                  <a:pt x="672" y="546"/>
                  <a:pt x="689" y="411"/>
                  <a:pt x="672" y="335"/>
                </a:cubicBezTo>
                <a:cubicBezTo>
                  <a:pt x="666" y="308"/>
                  <a:pt x="649" y="279"/>
                  <a:pt x="641" y="261"/>
                </a:cubicBezTo>
                <a:cubicBezTo>
                  <a:pt x="631" y="238"/>
                  <a:pt x="607" y="194"/>
                  <a:pt x="565" y="212"/>
                </a:cubicBezTo>
                <a:close/>
                <a:moveTo>
                  <a:pt x="251" y="551"/>
                </a:moveTo>
                <a:cubicBezTo>
                  <a:pt x="244" y="537"/>
                  <a:pt x="239" y="524"/>
                  <a:pt x="226" y="516"/>
                </a:cubicBezTo>
                <a:cubicBezTo>
                  <a:pt x="221" y="517"/>
                  <a:pt x="216" y="517"/>
                  <a:pt x="211" y="518"/>
                </a:cubicBezTo>
                <a:cubicBezTo>
                  <a:pt x="205" y="521"/>
                  <a:pt x="205" y="522"/>
                  <a:pt x="201" y="528"/>
                </a:cubicBezTo>
                <a:cubicBezTo>
                  <a:pt x="202" y="530"/>
                  <a:pt x="203" y="532"/>
                  <a:pt x="203" y="534"/>
                </a:cubicBezTo>
                <a:cubicBezTo>
                  <a:pt x="212" y="529"/>
                  <a:pt x="214" y="520"/>
                  <a:pt x="226" y="528"/>
                </a:cubicBezTo>
                <a:cubicBezTo>
                  <a:pt x="233" y="532"/>
                  <a:pt x="235" y="536"/>
                  <a:pt x="238" y="543"/>
                </a:cubicBezTo>
                <a:cubicBezTo>
                  <a:pt x="238" y="549"/>
                  <a:pt x="237" y="555"/>
                  <a:pt x="236" y="561"/>
                </a:cubicBezTo>
                <a:cubicBezTo>
                  <a:pt x="233" y="564"/>
                  <a:pt x="229" y="567"/>
                  <a:pt x="226" y="569"/>
                </a:cubicBezTo>
                <a:cubicBezTo>
                  <a:pt x="201" y="575"/>
                  <a:pt x="180" y="567"/>
                  <a:pt x="172" y="549"/>
                </a:cubicBezTo>
                <a:cubicBezTo>
                  <a:pt x="172" y="524"/>
                  <a:pt x="172" y="524"/>
                  <a:pt x="172" y="524"/>
                </a:cubicBezTo>
                <a:cubicBezTo>
                  <a:pt x="179" y="518"/>
                  <a:pt x="186" y="512"/>
                  <a:pt x="193" y="506"/>
                </a:cubicBezTo>
                <a:cubicBezTo>
                  <a:pt x="181" y="509"/>
                  <a:pt x="175" y="517"/>
                  <a:pt x="162" y="514"/>
                </a:cubicBezTo>
                <a:cubicBezTo>
                  <a:pt x="138" y="503"/>
                  <a:pt x="135" y="478"/>
                  <a:pt x="142" y="448"/>
                </a:cubicBezTo>
                <a:cubicBezTo>
                  <a:pt x="154" y="445"/>
                  <a:pt x="166" y="441"/>
                  <a:pt x="179" y="438"/>
                </a:cubicBezTo>
                <a:cubicBezTo>
                  <a:pt x="180" y="437"/>
                  <a:pt x="181" y="436"/>
                  <a:pt x="183" y="436"/>
                </a:cubicBezTo>
                <a:cubicBezTo>
                  <a:pt x="168" y="436"/>
                  <a:pt x="154" y="437"/>
                  <a:pt x="139" y="438"/>
                </a:cubicBezTo>
                <a:cubicBezTo>
                  <a:pt x="114" y="425"/>
                  <a:pt x="119" y="386"/>
                  <a:pt x="133" y="368"/>
                </a:cubicBezTo>
                <a:cubicBezTo>
                  <a:pt x="147" y="365"/>
                  <a:pt x="167" y="365"/>
                  <a:pt x="179" y="370"/>
                </a:cubicBezTo>
                <a:cubicBezTo>
                  <a:pt x="180" y="369"/>
                  <a:pt x="181" y="369"/>
                  <a:pt x="183" y="368"/>
                </a:cubicBezTo>
                <a:cubicBezTo>
                  <a:pt x="183" y="366"/>
                  <a:pt x="183" y="366"/>
                  <a:pt x="183" y="366"/>
                </a:cubicBezTo>
                <a:cubicBezTo>
                  <a:pt x="171" y="357"/>
                  <a:pt x="144" y="351"/>
                  <a:pt x="133" y="345"/>
                </a:cubicBezTo>
                <a:cubicBezTo>
                  <a:pt x="132" y="324"/>
                  <a:pt x="133" y="304"/>
                  <a:pt x="148" y="294"/>
                </a:cubicBezTo>
                <a:cubicBezTo>
                  <a:pt x="151" y="299"/>
                  <a:pt x="155" y="305"/>
                  <a:pt x="158" y="310"/>
                </a:cubicBezTo>
                <a:cubicBezTo>
                  <a:pt x="177" y="314"/>
                  <a:pt x="208" y="301"/>
                  <a:pt x="224" y="314"/>
                </a:cubicBezTo>
                <a:cubicBezTo>
                  <a:pt x="230" y="318"/>
                  <a:pt x="231" y="320"/>
                  <a:pt x="234" y="327"/>
                </a:cubicBezTo>
                <a:cubicBezTo>
                  <a:pt x="232" y="355"/>
                  <a:pt x="217" y="363"/>
                  <a:pt x="211" y="384"/>
                </a:cubicBezTo>
                <a:cubicBezTo>
                  <a:pt x="203" y="415"/>
                  <a:pt x="208" y="448"/>
                  <a:pt x="201" y="475"/>
                </a:cubicBezTo>
                <a:cubicBezTo>
                  <a:pt x="211" y="472"/>
                  <a:pt x="212" y="470"/>
                  <a:pt x="214" y="458"/>
                </a:cubicBezTo>
                <a:cubicBezTo>
                  <a:pt x="222" y="460"/>
                  <a:pt x="231" y="462"/>
                  <a:pt x="240" y="465"/>
                </a:cubicBezTo>
                <a:cubicBezTo>
                  <a:pt x="245" y="460"/>
                  <a:pt x="250" y="456"/>
                  <a:pt x="255" y="452"/>
                </a:cubicBezTo>
                <a:cubicBezTo>
                  <a:pt x="261" y="461"/>
                  <a:pt x="281" y="512"/>
                  <a:pt x="283" y="522"/>
                </a:cubicBezTo>
                <a:cubicBezTo>
                  <a:pt x="290" y="526"/>
                  <a:pt x="290" y="526"/>
                  <a:pt x="290" y="526"/>
                </a:cubicBezTo>
                <a:cubicBezTo>
                  <a:pt x="292" y="526"/>
                  <a:pt x="292" y="526"/>
                  <a:pt x="292" y="526"/>
                </a:cubicBezTo>
                <a:cubicBezTo>
                  <a:pt x="282" y="492"/>
                  <a:pt x="258" y="454"/>
                  <a:pt x="248" y="423"/>
                </a:cubicBezTo>
                <a:cubicBezTo>
                  <a:pt x="232" y="368"/>
                  <a:pt x="285" y="327"/>
                  <a:pt x="298" y="296"/>
                </a:cubicBezTo>
                <a:cubicBezTo>
                  <a:pt x="310" y="289"/>
                  <a:pt x="329" y="287"/>
                  <a:pt x="345" y="290"/>
                </a:cubicBezTo>
                <a:cubicBezTo>
                  <a:pt x="345" y="286"/>
                  <a:pt x="345" y="286"/>
                  <a:pt x="345" y="286"/>
                </a:cubicBezTo>
                <a:cubicBezTo>
                  <a:pt x="329" y="284"/>
                  <a:pt x="316" y="283"/>
                  <a:pt x="300" y="288"/>
                </a:cubicBezTo>
                <a:cubicBezTo>
                  <a:pt x="290" y="292"/>
                  <a:pt x="283" y="310"/>
                  <a:pt x="277" y="318"/>
                </a:cubicBezTo>
                <a:cubicBezTo>
                  <a:pt x="269" y="318"/>
                  <a:pt x="269" y="318"/>
                  <a:pt x="269" y="318"/>
                </a:cubicBezTo>
                <a:cubicBezTo>
                  <a:pt x="231" y="289"/>
                  <a:pt x="225" y="294"/>
                  <a:pt x="170" y="296"/>
                </a:cubicBezTo>
                <a:cubicBezTo>
                  <a:pt x="170" y="294"/>
                  <a:pt x="169" y="293"/>
                  <a:pt x="168" y="292"/>
                </a:cubicBezTo>
                <a:cubicBezTo>
                  <a:pt x="176" y="283"/>
                  <a:pt x="188" y="274"/>
                  <a:pt x="201" y="271"/>
                </a:cubicBezTo>
                <a:cubicBezTo>
                  <a:pt x="202" y="270"/>
                  <a:pt x="203" y="268"/>
                  <a:pt x="203" y="267"/>
                </a:cubicBezTo>
                <a:cubicBezTo>
                  <a:pt x="196" y="266"/>
                  <a:pt x="190" y="266"/>
                  <a:pt x="183" y="265"/>
                </a:cubicBezTo>
                <a:cubicBezTo>
                  <a:pt x="181" y="264"/>
                  <a:pt x="179" y="262"/>
                  <a:pt x="176" y="261"/>
                </a:cubicBezTo>
                <a:cubicBezTo>
                  <a:pt x="183" y="253"/>
                  <a:pt x="189" y="251"/>
                  <a:pt x="201" y="249"/>
                </a:cubicBezTo>
                <a:cubicBezTo>
                  <a:pt x="201" y="244"/>
                  <a:pt x="201" y="244"/>
                  <a:pt x="201" y="244"/>
                </a:cubicBezTo>
                <a:cubicBezTo>
                  <a:pt x="193" y="244"/>
                  <a:pt x="185" y="243"/>
                  <a:pt x="176" y="242"/>
                </a:cubicBezTo>
                <a:cubicBezTo>
                  <a:pt x="143" y="280"/>
                  <a:pt x="124" y="311"/>
                  <a:pt x="113" y="374"/>
                </a:cubicBezTo>
                <a:cubicBezTo>
                  <a:pt x="97" y="462"/>
                  <a:pt x="163" y="610"/>
                  <a:pt x="242" y="571"/>
                </a:cubicBezTo>
                <a:cubicBezTo>
                  <a:pt x="245" y="565"/>
                  <a:pt x="248" y="558"/>
                  <a:pt x="251" y="551"/>
                </a:cubicBezTo>
                <a:close/>
                <a:moveTo>
                  <a:pt x="230" y="403"/>
                </a:moveTo>
                <a:cubicBezTo>
                  <a:pt x="227" y="404"/>
                  <a:pt x="223" y="406"/>
                  <a:pt x="220" y="407"/>
                </a:cubicBezTo>
                <a:cubicBezTo>
                  <a:pt x="221" y="405"/>
                  <a:pt x="222" y="403"/>
                  <a:pt x="224" y="401"/>
                </a:cubicBezTo>
                <a:cubicBezTo>
                  <a:pt x="230" y="401"/>
                  <a:pt x="230" y="401"/>
                  <a:pt x="230" y="401"/>
                </a:cubicBezTo>
                <a:lnTo>
                  <a:pt x="230" y="403"/>
                </a:lnTo>
                <a:close/>
                <a:moveTo>
                  <a:pt x="263" y="325"/>
                </a:moveTo>
                <a:cubicBezTo>
                  <a:pt x="262" y="326"/>
                  <a:pt x="262" y="327"/>
                  <a:pt x="261" y="329"/>
                </a:cubicBezTo>
                <a:cubicBezTo>
                  <a:pt x="260" y="327"/>
                  <a:pt x="259" y="326"/>
                  <a:pt x="259" y="325"/>
                </a:cubicBezTo>
                <a:lnTo>
                  <a:pt x="263" y="325"/>
                </a:lnTo>
                <a:close/>
                <a:moveTo>
                  <a:pt x="386" y="294"/>
                </a:moveTo>
                <a:cubicBezTo>
                  <a:pt x="350" y="307"/>
                  <a:pt x="315" y="310"/>
                  <a:pt x="300" y="343"/>
                </a:cubicBezTo>
                <a:cubicBezTo>
                  <a:pt x="267" y="414"/>
                  <a:pt x="314" y="516"/>
                  <a:pt x="401" y="502"/>
                </a:cubicBezTo>
                <a:cubicBezTo>
                  <a:pt x="539" y="479"/>
                  <a:pt x="523" y="289"/>
                  <a:pt x="386" y="294"/>
                </a:cubicBezTo>
                <a:close/>
                <a:moveTo>
                  <a:pt x="368" y="489"/>
                </a:moveTo>
                <a:cubicBezTo>
                  <a:pt x="306" y="470"/>
                  <a:pt x="275" y="379"/>
                  <a:pt x="327" y="329"/>
                </a:cubicBezTo>
                <a:cubicBezTo>
                  <a:pt x="345" y="311"/>
                  <a:pt x="374" y="316"/>
                  <a:pt x="401" y="306"/>
                </a:cubicBezTo>
                <a:cubicBezTo>
                  <a:pt x="537" y="335"/>
                  <a:pt x="484" y="525"/>
                  <a:pt x="368" y="489"/>
                </a:cubicBezTo>
                <a:close/>
                <a:moveTo>
                  <a:pt x="384" y="341"/>
                </a:moveTo>
                <a:cubicBezTo>
                  <a:pt x="373" y="346"/>
                  <a:pt x="362" y="351"/>
                  <a:pt x="351" y="356"/>
                </a:cubicBezTo>
                <a:cubicBezTo>
                  <a:pt x="335" y="395"/>
                  <a:pt x="338" y="429"/>
                  <a:pt x="372" y="450"/>
                </a:cubicBezTo>
                <a:cubicBezTo>
                  <a:pt x="468" y="472"/>
                  <a:pt x="474" y="337"/>
                  <a:pt x="384" y="341"/>
                </a:cubicBezTo>
                <a:close/>
                <a:moveTo>
                  <a:pt x="392" y="446"/>
                </a:moveTo>
                <a:cubicBezTo>
                  <a:pt x="372" y="435"/>
                  <a:pt x="351" y="429"/>
                  <a:pt x="347" y="401"/>
                </a:cubicBezTo>
                <a:cubicBezTo>
                  <a:pt x="337" y="372"/>
                  <a:pt x="368" y="358"/>
                  <a:pt x="386" y="349"/>
                </a:cubicBezTo>
                <a:cubicBezTo>
                  <a:pt x="458" y="351"/>
                  <a:pt x="452" y="430"/>
                  <a:pt x="392" y="446"/>
                </a:cubicBezTo>
                <a:close/>
                <a:moveTo>
                  <a:pt x="386" y="364"/>
                </a:moveTo>
                <a:cubicBezTo>
                  <a:pt x="380" y="367"/>
                  <a:pt x="374" y="371"/>
                  <a:pt x="368" y="374"/>
                </a:cubicBezTo>
                <a:cubicBezTo>
                  <a:pt x="358" y="392"/>
                  <a:pt x="363" y="400"/>
                  <a:pt x="368" y="417"/>
                </a:cubicBezTo>
                <a:cubicBezTo>
                  <a:pt x="380" y="426"/>
                  <a:pt x="387" y="427"/>
                  <a:pt x="405" y="427"/>
                </a:cubicBezTo>
                <a:cubicBezTo>
                  <a:pt x="412" y="420"/>
                  <a:pt x="419" y="415"/>
                  <a:pt x="425" y="407"/>
                </a:cubicBezTo>
                <a:cubicBezTo>
                  <a:pt x="423" y="397"/>
                  <a:pt x="421" y="386"/>
                  <a:pt x="419" y="376"/>
                </a:cubicBezTo>
                <a:cubicBezTo>
                  <a:pt x="410" y="369"/>
                  <a:pt x="403" y="364"/>
                  <a:pt x="386" y="364"/>
                </a:cubicBezTo>
                <a:close/>
                <a:moveTo>
                  <a:pt x="401" y="395"/>
                </a:moveTo>
                <a:cubicBezTo>
                  <a:pt x="401" y="390"/>
                  <a:pt x="401" y="390"/>
                  <a:pt x="401" y="390"/>
                </a:cubicBezTo>
                <a:cubicBezTo>
                  <a:pt x="403" y="394"/>
                  <a:pt x="403" y="391"/>
                  <a:pt x="401" y="395"/>
                </a:cubicBezTo>
                <a:close/>
                <a:moveTo>
                  <a:pt x="532" y="489"/>
                </a:moveTo>
                <a:cubicBezTo>
                  <a:pt x="530" y="489"/>
                  <a:pt x="528" y="488"/>
                  <a:pt x="526" y="487"/>
                </a:cubicBezTo>
                <a:cubicBezTo>
                  <a:pt x="508" y="476"/>
                  <a:pt x="503" y="500"/>
                  <a:pt x="493" y="510"/>
                </a:cubicBezTo>
                <a:cubicBezTo>
                  <a:pt x="505" y="502"/>
                  <a:pt x="517" y="495"/>
                  <a:pt x="524" y="495"/>
                </a:cubicBezTo>
                <a:cubicBezTo>
                  <a:pt x="527" y="493"/>
                  <a:pt x="530" y="491"/>
                  <a:pt x="532" y="489"/>
                </a:cubicBezTo>
                <a:close/>
                <a:moveTo>
                  <a:pt x="493" y="510"/>
                </a:moveTo>
                <a:cubicBezTo>
                  <a:pt x="491" y="511"/>
                  <a:pt x="490" y="513"/>
                  <a:pt x="488" y="514"/>
                </a:cubicBezTo>
                <a:cubicBezTo>
                  <a:pt x="489" y="513"/>
                  <a:pt x="490" y="513"/>
                  <a:pt x="491" y="512"/>
                </a:cubicBezTo>
                <a:cubicBezTo>
                  <a:pt x="492" y="511"/>
                  <a:pt x="493" y="511"/>
                  <a:pt x="493" y="510"/>
                </a:cubicBezTo>
                <a:close/>
                <a:moveTo>
                  <a:pt x="569" y="541"/>
                </a:moveTo>
                <a:cubicBezTo>
                  <a:pt x="552" y="532"/>
                  <a:pt x="536" y="558"/>
                  <a:pt x="534" y="561"/>
                </a:cubicBezTo>
                <a:cubicBezTo>
                  <a:pt x="531" y="571"/>
                  <a:pt x="535" y="578"/>
                  <a:pt x="538" y="586"/>
                </a:cubicBezTo>
                <a:cubicBezTo>
                  <a:pt x="545" y="590"/>
                  <a:pt x="546" y="591"/>
                  <a:pt x="557" y="592"/>
                </a:cubicBezTo>
                <a:cubicBezTo>
                  <a:pt x="558" y="589"/>
                  <a:pt x="560" y="585"/>
                  <a:pt x="561" y="582"/>
                </a:cubicBezTo>
                <a:cubicBezTo>
                  <a:pt x="550" y="580"/>
                  <a:pt x="551" y="578"/>
                  <a:pt x="545" y="574"/>
                </a:cubicBezTo>
                <a:cubicBezTo>
                  <a:pt x="545" y="555"/>
                  <a:pt x="551" y="549"/>
                  <a:pt x="569" y="549"/>
                </a:cubicBezTo>
                <a:cubicBezTo>
                  <a:pt x="578" y="558"/>
                  <a:pt x="584" y="566"/>
                  <a:pt x="590" y="578"/>
                </a:cubicBezTo>
                <a:cubicBezTo>
                  <a:pt x="582" y="599"/>
                  <a:pt x="568" y="615"/>
                  <a:pt x="538" y="615"/>
                </a:cubicBezTo>
                <a:cubicBezTo>
                  <a:pt x="532" y="609"/>
                  <a:pt x="525" y="602"/>
                  <a:pt x="518" y="596"/>
                </a:cubicBezTo>
                <a:cubicBezTo>
                  <a:pt x="528" y="616"/>
                  <a:pt x="529" y="626"/>
                  <a:pt x="516" y="643"/>
                </a:cubicBezTo>
                <a:cubicBezTo>
                  <a:pt x="509" y="646"/>
                  <a:pt x="502" y="648"/>
                  <a:pt x="495" y="650"/>
                </a:cubicBezTo>
                <a:cubicBezTo>
                  <a:pt x="456" y="649"/>
                  <a:pt x="466" y="627"/>
                  <a:pt x="450" y="604"/>
                </a:cubicBezTo>
                <a:cubicBezTo>
                  <a:pt x="450" y="600"/>
                  <a:pt x="450" y="600"/>
                  <a:pt x="450" y="600"/>
                </a:cubicBezTo>
                <a:cubicBezTo>
                  <a:pt x="448" y="605"/>
                  <a:pt x="450" y="641"/>
                  <a:pt x="450" y="650"/>
                </a:cubicBezTo>
                <a:cubicBezTo>
                  <a:pt x="429" y="675"/>
                  <a:pt x="401" y="667"/>
                  <a:pt x="374" y="656"/>
                </a:cubicBezTo>
                <a:cubicBezTo>
                  <a:pt x="367" y="643"/>
                  <a:pt x="368" y="634"/>
                  <a:pt x="370" y="615"/>
                </a:cubicBezTo>
                <a:cubicBezTo>
                  <a:pt x="364" y="622"/>
                  <a:pt x="363" y="638"/>
                  <a:pt x="362" y="650"/>
                </a:cubicBezTo>
                <a:cubicBezTo>
                  <a:pt x="337" y="665"/>
                  <a:pt x="311" y="655"/>
                  <a:pt x="290" y="643"/>
                </a:cubicBezTo>
                <a:cubicBezTo>
                  <a:pt x="293" y="628"/>
                  <a:pt x="321" y="583"/>
                  <a:pt x="331" y="567"/>
                </a:cubicBezTo>
                <a:cubicBezTo>
                  <a:pt x="391" y="556"/>
                  <a:pt x="416" y="608"/>
                  <a:pt x="477" y="563"/>
                </a:cubicBezTo>
                <a:cubicBezTo>
                  <a:pt x="487" y="567"/>
                  <a:pt x="497" y="570"/>
                  <a:pt x="508" y="574"/>
                </a:cubicBezTo>
                <a:cubicBezTo>
                  <a:pt x="509" y="573"/>
                  <a:pt x="510" y="572"/>
                  <a:pt x="512" y="571"/>
                </a:cubicBezTo>
                <a:cubicBezTo>
                  <a:pt x="513" y="567"/>
                  <a:pt x="515" y="563"/>
                  <a:pt x="516" y="559"/>
                </a:cubicBezTo>
                <a:cubicBezTo>
                  <a:pt x="498" y="559"/>
                  <a:pt x="493" y="558"/>
                  <a:pt x="483" y="559"/>
                </a:cubicBezTo>
                <a:cubicBezTo>
                  <a:pt x="478" y="552"/>
                  <a:pt x="473" y="544"/>
                  <a:pt x="469" y="537"/>
                </a:cubicBezTo>
                <a:cubicBezTo>
                  <a:pt x="469" y="528"/>
                  <a:pt x="469" y="528"/>
                  <a:pt x="469" y="528"/>
                </a:cubicBezTo>
                <a:cubicBezTo>
                  <a:pt x="474" y="525"/>
                  <a:pt x="481" y="519"/>
                  <a:pt x="488" y="514"/>
                </a:cubicBezTo>
                <a:cubicBezTo>
                  <a:pt x="468" y="524"/>
                  <a:pt x="447" y="501"/>
                  <a:pt x="434" y="547"/>
                </a:cubicBezTo>
                <a:cubicBezTo>
                  <a:pt x="385" y="553"/>
                  <a:pt x="343" y="515"/>
                  <a:pt x="304" y="502"/>
                </a:cubicBezTo>
                <a:cubicBezTo>
                  <a:pt x="302" y="490"/>
                  <a:pt x="300" y="476"/>
                  <a:pt x="294" y="469"/>
                </a:cubicBezTo>
                <a:cubicBezTo>
                  <a:pt x="295" y="480"/>
                  <a:pt x="296" y="491"/>
                  <a:pt x="298" y="502"/>
                </a:cubicBezTo>
                <a:cubicBezTo>
                  <a:pt x="312" y="510"/>
                  <a:pt x="325" y="519"/>
                  <a:pt x="339" y="528"/>
                </a:cubicBezTo>
                <a:cubicBezTo>
                  <a:pt x="343" y="532"/>
                  <a:pt x="341" y="528"/>
                  <a:pt x="343" y="534"/>
                </a:cubicBezTo>
                <a:cubicBezTo>
                  <a:pt x="317" y="564"/>
                  <a:pt x="309" y="564"/>
                  <a:pt x="300" y="615"/>
                </a:cubicBezTo>
                <a:cubicBezTo>
                  <a:pt x="299" y="615"/>
                  <a:pt x="297" y="616"/>
                  <a:pt x="296" y="617"/>
                </a:cubicBezTo>
                <a:cubicBezTo>
                  <a:pt x="273" y="612"/>
                  <a:pt x="264" y="596"/>
                  <a:pt x="246" y="588"/>
                </a:cubicBezTo>
                <a:cubicBezTo>
                  <a:pt x="252" y="597"/>
                  <a:pt x="258" y="599"/>
                  <a:pt x="261" y="611"/>
                </a:cubicBezTo>
                <a:cubicBezTo>
                  <a:pt x="245" y="613"/>
                  <a:pt x="238" y="603"/>
                  <a:pt x="228" y="594"/>
                </a:cubicBezTo>
                <a:cubicBezTo>
                  <a:pt x="239" y="716"/>
                  <a:pt x="552" y="681"/>
                  <a:pt x="598" y="588"/>
                </a:cubicBezTo>
                <a:cubicBezTo>
                  <a:pt x="599" y="562"/>
                  <a:pt x="590" y="544"/>
                  <a:pt x="569" y="541"/>
                </a:cubicBezTo>
                <a:close/>
                <a:moveTo>
                  <a:pt x="413" y="551"/>
                </a:moveTo>
                <a:cubicBezTo>
                  <a:pt x="409" y="548"/>
                  <a:pt x="412" y="551"/>
                  <a:pt x="409" y="547"/>
                </a:cubicBezTo>
                <a:cubicBezTo>
                  <a:pt x="410" y="548"/>
                  <a:pt x="412" y="550"/>
                  <a:pt x="413" y="551"/>
                </a:cubicBezTo>
                <a:close/>
                <a:moveTo>
                  <a:pt x="510" y="586"/>
                </a:moveTo>
                <a:cubicBezTo>
                  <a:pt x="511" y="587"/>
                  <a:pt x="512" y="589"/>
                  <a:pt x="514" y="590"/>
                </a:cubicBezTo>
                <a:cubicBezTo>
                  <a:pt x="516" y="590"/>
                  <a:pt x="516" y="590"/>
                  <a:pt x="516" y="590"/>
                </a:cubicBezTo>
                <a:cubicBezTo>
                  <a:pt x="515" y="587"/>
                  <a:pt x="513" y="585"/>
                  <a:pt x="512" y="582"/>
                </a:cubicBezTo>
                <a:cubicBezTo>
                  <a:pt x="511" y="583"/>
                  <a:pt x="510" y="585"/>
                  <a:pt x="510" y="586"/>
                </a:cubicBezTo>
                <a:close/>
              </a:path>
            </a:pathLst>
          </a:custGeom>
          <a:solidFill>
            <a:srgbClr val="DD2F1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1531235" y="2424853"/>
            <a:ext cx="677108" cy="134970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dirty="0">
                <a:solidFill>
                  <a:srgbClr val="DD2F1F"/>
                </a:solidFill>
                <a:latin typeface="汉仪全唐诗繁" panose="00020600040101010101" pitchFamily="18" charset="-122"/>
                <a:ea typeface="汉仪全唐诗繁" panose="00020600040101010101" pitchFamily="18" charset="-122"/>
              </a:rPr>
              <a:t>宫中词</a:t>
            </a:r>
          </a:p>
        </p:txBody>
      </p:sp>
      <p:sp>
        <p:nvSpPr>
          <p:cNvPr id="31" name="TextBox 76"/>
          <p:cNvSpPr txBox="1"/>
          <p:nvPr/>
        </p:nvSpPr>
        <p:spPr>
          <a:xfrm>
            <a:off x="1020633" y="2625998"/>
            <a:ext cx="692497" cy="2604137"/>
          </a:xfrm>
          <a:prstGeom prst="rect">
            <a:avLst/>
          </a:prstGeom>
          <a:noFill/>
          <a:effectLst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南宫体简" panose="02010609000101010101" pitchFamily="49" charset="-122"/>
                <a:ea typeface="汉仪南宫体简" panose="02010609000101010101" pitchFamily="49" charset="-122"/>
              </a:rPr>
              <a:t>寂寂花时闭院门，美人相并立琼轩。 含情欲说宫中事，鹦鹉前头不敢言。</a:t>
            </a:r>
          </a:p>
        </p:txBody>
      </p:sp>
      <p:sp>
        <p:nvSpPr>
          <p:cNvPr id="32" name="Freeform 5"/>
          <p:cNvSpPr>
            <a:spLocks noEditPoints="1"/>
          </p:cNvSpPr>
          <p:nvPr/>
        </p:nvSpPr>
        <p:spPr bwMode="auto">
          <a:xfrm>
            <a:off x="1665779" y="1938971"/>
            <a:ext cx="408019" cy="436665"/>
          </a:xfrm>
          <a:custGeom>
            <a:avLst/>
            <a:gdLst>
              <a:gd name="T0" fmla="*/ 748 w 796"/>
              <a:gd name="T1" fmla="*/ 238 h 851"/>
              <a:gd name="T2" fmla="*/ 160 w 796"/>
              <a:gd name="T3" fmla="*/ 78 h 851"/>
              <a:gd name="T4" fmla="*/ 63 w 796"/>
              <a:gd name="T5" fmla="*/ 600 h 851"/>
              <a:gd name="T6" fmla="*/ 720 w 796"/>
              <a:gd name="T7" fmla="*/ 222 h 851"/>
              <a:gd name="T8" fmla="*/ 701 w 796"/>
              <a:gd name="T9" fmla="*/ 189 h 851"/>
              <a:gd name="T10" fmla="*/ 366 w 796"/>
              <a:gd name="T11" fmla="*/ 16 h 851"/>
              <a:gd name="T12" fmla="*/ 366 w 796"/>
              <a:gd name="T13" fmla="*/ 43 h 851"/>
              <a:gd name="T14" fmla="*/ 33 w 796"/>
              <a:gd name="T15" fmla="*/ 506 h 851"/>
              <a:gd name="T16" fmla="*/ 57 w 796"/>
              <a:gd name="T17" fmla="*/ 487 h 851"/>
              <a:gd name="T18" fmla="*/ 220 w 796"/>
              <a:gd name="T19" fmla="*/ 707 h 851"/>
              <a:gd name="T20" fmla="*/ 701 w 796"/>
              <a:gd name="T21" fmla="*/ 621 h 851"/>
              <a:gd name="T22" fmla="*/ 557 w 796"/>
              <a:gd name="T23" fmla="*/ 718 h 851"/>
              <a:gd name="T24" fmla="*/ 109 w 796"/>
              <a:gd name="T25" fmla="*/ 193 h 851"/>
              <a:gd name="T26" fmla="*/ 479 w 796"/>
              <a:gd name="T27" fmla="*/ 57 h 851"/>
              <a:gd name="T28" fmla="*/ 754 w 796"/>
              <a:gd name="T29" fmla="*/ 271 h 851"/>
              <a:gd name="T30" fmla="*/ 90 w 796"/>
              <a:gd name="T31" fmla="*/ 327 h 851"/>
              <a:gd name="T32" fmla="*/ 123 w 796"/>
              <a:gd name="T33" fmla="*/ 267 h 851"/>
              <a:gd name="T34" fmla="*/ 246 w 796"/>
              <a:gd name="T35" fmla="*/ 203 h 851"/>
              <a:gd name="T36" fmla="*/ 244 w 796"/>
              <a:gd name="T37" fmla="*/ 177 h 851"/>
              <a:gd name="T38" fmla="*/ 343 w 796"/>
              <a:gd name="T39" fmla="*/ 187 h 851"/>
              <a:gd name="T40" fmla="*/ 417 w 796"/>
              <a:gd name="T41" fmla="*/ 181 h 851"/>
              <a:gd name="T42" fmla="*/ 452 w 796"/>
              <a:gd name="T43" fmla="*/ 234 h 851"/>
              <a:gd name="T44" fmla="*/ 309 w 796"/>
              <a:gd name="T45" fmla="*/ 249 h 851"/>
              <a:gd name="T46" fmla="*/ 469 w 796"/>
              <a:gd name="T47" fmla="*/ 281 h 851"/>
              <a:gd name="T48" fmla="*/ 522 w 796"/>
              <a:gd name="T49" fmla="*/ 179 h 851"/>
              <a:gd name="T50" fmla="*/ 454 w 796"/>
              <a:gd name="T51" fmla="*/ 265 h 851"/>
              <a:gd name="T52" fmla="*/ 275 w 796"/>
              <a:gd name="T53" fmla="*/ 259 h 851"/>
              <a:gd name="T54" fmla="*/ 565 w 796"/>
              <a:gd name="T55" fmla="*/ 212 h 851"/>
              <a:gd name="T56" fmla="*/ 555 w 796"/>
              <a:gd name="T57" fmla="*/ 238 h 851"/>
              <a:gd name="T58" fmla="*/ 623 w 796"/>
              <a:gd name="T59" fmla="*/ 265 h 851"/>
              <a:gd name="T60" fmla="*/ 650 w 796"/>
              <a:gd name="T61" fmla="*/ 323 h 851"/>
              <a:gd name="T62" fmla="*/ 582 w 796"/>
              <a:gd name="T63" fmla="*/ 440 h 851"/>
              <a:gd name="T64" fmla="*/ 538 w 796"/>
              <a:gd name="T65" fmla="*/ 277 h 851"/>
              <a:gd name="T66" fmla="*/ 489 w 796"/>
              <a:gd name="T67" fmla="*/ 487 h 851"/>
              <a:gd name="T68" fmla="*/ 627 w 796"/>
              <a:gd name="T69" fmla="*/ 526 h 851"/>
              <a:gd name="T70" fmla="*/ 251 w 796"/>
              <a:gd name="T71" fmla="*/ 551 h 851"/>
              <a:gd name="T72" fmla="*/ 238 w 796"/>
              <a:gd name="T73" fmla="*/ 543 h 851"/>
              <a:gd name="T74" fmla="*/ 162 w 796"/>
              <a:gd name="T75" fmla="*/ 514 h 851"/>
              <a:gd name="T76" fmla="*/ 179 w 796"/>
              <a:gd name="T77" fmla="*/ 370 h 851"/>
              <a:gd name="T78" fmla="*/ 224 w 796"/>
              <a:gd name="T79" fmla="*/ 314 h 851"/>
              <a:gd name="T80" fmla="*/ 255 w 796"/>
              <a:gd name="T81" fmla="*/ 452 h 851"/>
              <a:gd name="T82" fmla="*/ 345 w 796"/>
              <a:gd name="T83" fmla="*/ 290 h 851"/>
              <a:gd name="T84" fmla="*/ 168 w 796"/>
              <a:gd name="T85" fmla="*/ 292 h 851"/>
              <a:gd name="T86" fmla="*/ 201 w 796"/>
              <a:gd name="T87" fmla="*/ 244 h 851"/>
              <a:gd name="T88" fmla="*/ 220 w 796"/>
              <a:gd name="T89" fmla="*/ 407 h 851"/>
              <a:gd name="T90" fmla="*/ 259 w 796"/>
              <a:gd name="T91" fmla="*/ 325 h 851"/>
              <a:gd name="T92" fmla="*/ 368 w 796"/>
              <a:gd name="T93" fmla="*/ 489 h 851"/>
              <a:gd name="T94" fmla="*/ 372 w 796"/>
              <a:gd name="T95" fmla="*/ 450 h 851"/>
              <a:gd name="T96" fmla="*/ 386 w 796"/>
              <a:gd name="T97" fmla="*/ 364 h 851"/>
              <a:gd name="T98" fmla="*/ 386 w 796"/>
              <a:gd name="T99" fmla="*/ 364 h 851"/>
              <a:gd name="T100" fmla="*/ 493 w 796"/>
              <a:gd name="T101" fmla="*/ 510 h 851"/>
              <a:gd name="T102" fmla="*/ 493 w 796"/>
              <a:gd name="T103" fmla="*/ 510 h 851"/>
              <a:gd name="T104" fmla="*/ 545 w 796"/>
              <a:gd name="T105" fmla="*/ 574 h 851"/>
              <a:gd name="T106" fmla="*/ 495 w 796"/>
              <a:gd name="T107" fmla="*/ 650 h 851"/>
              <a:gd name="T108" fmla="*/ 362 w 796"/>
              <a:gd name="T109" fmla="*/ 650 h 851"/>
              <a:gd name="T110" fmla="*/ 516 w 796"/>
              <a:gd name="T111" fmla="*/ 559 h 851"/>
              <a:gd name="T112" fmla="*/ 304 w 796"/>
              <a:gd name="T113" fmla="*/ 502 h 851"/>
              <a:gd name="T114" fmla="*/ 296 w 796"/>
              <a:gd name="T115" fmla="*/ 617 h 851"/>
              <a:gd name="T116" fmla="*/ 413 w 796"/>
              <a:gd name="T117" fmla="*/ 551 h 851"/>
              <a:gd name="T118" fmla="*/ 512 w 796"/>
              <a:gd name="T119" fmla="*/ 582 h 8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96" h="851">
                <a:moveTo>
                  <a:pt x="787" y="376"/>
                </a:moveTo>
                <a:cubicBezTo>
                  <a:pt x="787" y="372"/>
                  <a:pt x="787" y="372"/>
                  <a:pt x="787" y="372"/>
                </a:cubicBezTo>
                <a:cubicBezTo>
                  <a:pt x="777" y="375"/>
                  <a:pt x="777" y="378"/>
                  <a:pt x="771" y="384"/>
                </a:cubicBezTo>
                <a:cubicBezTo>
                  <a:pt x="770" y="383"/>
                  <a:pt x="768" y="382"/>
                  <a:pt x="767" y="380"/>
                </a:cubicBezTo>
                <a:cubicBezTo>
                  <a:pt x="770" y="356"/>
                  <a:pt x="786" y="321"/>
                  <a:pt x="779" y="290"/>
                </a:cubicBezTo>
                <a:cubicBezTo>
                  <a:pt x="775" y="268"/>
                  <a:pt x="756" y="252"/>
                  <a:pt x="748" y="238"/>
                </a:cubicBezTo>
                <a:cubicBezTo>
                  <a:pt x="744" y="230"/>
                  <a:pt x="748" y="218"/>
                  <a:pt x="742" y="207"/>
                </a:cubicBezTo>
                <a:cubicBezTo>
                  <a:pt x="725" y="176"/>
                  <a:pt x="705" y="166"/>
                  <a:pt x="680" y="144"/>
                </a:cubicBezTo>
                <a:cubicBezTo>
                  <a:pt x="667" y="132"/>
                  <a:pt x="663" y="104"/>
                  <a:pt x="645" y="90"/>
                </a:cubicBezTo>
                <a:cubicBezTo>
                  <a:pt x="579" y="38"/>
                  <a:pt x="499" y="4"/>
                  <a:pt x="395" y="2"/>
                </a:cubicBezTo>
                <a:cubicBezTo>
                  <a:pt x="385" y="11"/>
                  <a:pt x="335" y="0"/>
                  <a:pt x="320" y="4"/>
                </a:cubicBezTo>
                <a:cubicBezTo>
                  <a:pt x="267" y="17"/>
                  <a:pt x="200" y="46"/>
                  <a:pt x="160" y="78"/>
                </a:cubicBezTo>
                <a:cubicBezTo>
                  <a:pt x="148" y="87"/>
                  <a:pt x="93" y="132"/>
                  <a:pt x="104" y="154"/>
                </a:cubicBezTo>
                <a:cubicBezTo>
                  <a:pt x="96" y="162"/>
                  <a:pt x="78" y="160"/>
                  <a:pt x="67" y="172"/>
                </a:cubicBezTo>
                <a:cubicBezTo>
                  <a:pt x="31" y="218"/>
                  <a:pt x="15" y="284"/>
                  <a:pt x="4" y="343"/>
                </a:cubicBezTo>
                <a:cubicBezTo>
                  <a:pt x="0" y="364"/>
                  <a:pt x="17" y="398"/>
                  <a:pt x="14" y="413"/>
                </a:cubicBezTo>
                <a:cubicBezTo>
                  <a:pt x="4" y="459"/>
                  <a:pt x="21" y="555"/>
                  <a:pt x="65" y="594"/>
                </a:cubicBezTo>
                <a:cubicBezTo>
                  <a:pt x="65" y="596"/>
                  <a:pt x="64" y="598"/>
                  <a:pt x="63" y="600"/>
                </a:cubicBezTo>
                <a:cubicBezTo>
                  <a:pt x="67" y="610"/>
                  <a:pt x="72" y="619"/>
                  <a:pt x="76" y="629"/>
                </a:cubicBezTo>
                <a:cubicBezTo>
                  <a:pt x="87" y="650"/>
                  <a:pt x="113" y="676"/>
                  <a:pt x="131" y="691"/>
                </a:cubicBezTo>
                <a:cubicBezTo>
                  <a:pt x="333" y="851"/>
                  <a:pt x="615" y="816"/>
                  <a:pt x="734" y="592"/>
                </a:cubicBezTo>
                <a:cubicBezTo>
                  <a:pt x="762" y="539"/>
                  <a:pt x="785" y="477"/>
                  <a:pt x="781" y="393"/>
                </a:cubicBezTo>
                <a:cubicBezTo>
                  <a:pt x="781" y="382"/>
                  <a:pt x="790" y="386"/>
                  <a:pt x="787" y="376"/>
                </a:cubicBezTo>
                <a:close/>
                <a:moveTo>
                  <a:pt x="720" y="222"/>
                </a:moveTo>
                <a:cubicBezTo>
                  <a:pt x="719" y="223"/>
                  <a:pt x="718" y="225"/>
                  <a:pt x="717" y="226"/>
                </a:cubicBezTo>
                <a:cubicBezTo>
                  <a:pt x="717" y="225"/>
                  <a:pt x="716" y="223"/>
                  <a:pt x="715" y="222"/>
                </a:cubicBezTo>
                <a:lnTo>
                  <a:pt x="720" y="222"/>
                </a:lnTo>
                <a:close/>
                <a:moveTo>
                  <a:pt x="701" y="183"/>
                </a:moveTo>
                <a:cubicBezTo>
                  <a:pt x="702" y="185"/>
                  <a:pt x="704" y="187"/>
                  <a:pt x="705" y="189"/>
                </a:cubicBezTo>
                <a:cubicBezTo>
                  <a:pt x="701" y="189"/>
                  <a:pt x="701" y="189"/>
                  <a:pt x="701" y="189"/>
                </a:cubicBezTo>
                <a:lnTo>
                  <a:pt x="701" y="183"/>
                </a:lnTo>
                <a:close/>
                <a:moveTo>
                  <a:pt x="536" y="37"/>
                </a:moveTo>
                <a:cubicBezTo>
                  <a:pt x="530" y="34"/>
                  <a:pt x="534" y="37"/>
                  <a:pt x="530" y="33"/>
                </a:cubicBezTo>
                <a:cubicBezTo>
                  <a:pt x="536" y="35"/>
                  <a:pt x="533" y="32"/>
                  <a:pt x="536" y="37"/>
                </a:cubicBezTo>
                <a:close/>
                <a:moveTo>
                  <a:pt x="362" y="10"/>
                </a:moveTo>
                <a:cubicBezTo>
                  <a:pt x="366" y="14"/>
                  <a:pt x="363" y="10"/>
                  <a:pt x="366" y="16"/>
                </a:cubicBezTo>
                <a:cubicBezTo>
                  <a:pt x="362" y="16"/>
                  <a:pt x="362" y="16"/>
                  <a:pt x="362" y="16"/>
                </a:cubicBezTo>
                <a:lnTo>
                  <a:pt x="362" y="10"/>
                </a:lnTo>
                <a:close/>
                <a:moveTo>
                  <a:pt x="366" y="43"/>
                </a:moveTo>
                <a:cubicBezTo>
                  <a:pt x="366" y="45"/>
                  <a:pt x="366" y="45"/>
                  <a:pt x="366" y="45"/>
                </a:cubicBezTo>
                <a:cubicBezTo>
                  <a:pt x="358" y="42"/>
                  <a:pt x="361" y="45"/>
                  <a:pt x="357" y="39"/>
                </a:cubicBezTo>
                <a:cubicBezTo>
                  <a:pt x="360" y="40"/>
                  <a:pt x="363" y="41"/>
                  <a:pt x="366" y="43"/>
                </a:cubicBezTo>
                <a:close/>
                <a:moveTo>
                  <a:pt x="146" y="148"/>
                </a:moveTo>
                <a:cubicBezTo>
                  <a:pt x="142" y="145"/>
                  <a:pt x="144" y="148"/>
                  <a:pt x="142" y="144"/>
                </a:cubicBezTo>
                <a:cubicBezTo>
                  <a:pt x="143" y="145"/>
                  <a:pt x="144" y="146"/>
                  <a:pt x="146" y="148"/>
                </a:cubicBezTo>
                <a:close/>
                <a:moveTo>
                  <a:pt x="28" y="512"/>
                </a:moveTo>
                <a:cubicBezTo>
                  <a:pt x="29" y="510"/>
                  <a:pt x="30" y="508"/>
                  <a:pt x="30" y="506"/>
                </a:cubicBezTo>
                <a:cubicBezTo>
                  <a:pt x="33" y="506"/>
                  <a:pt x="33" y="506"/>
                  <a:pt x="33" y="506"/>
                </a:cubicBezTo>
                <a:cubicBezTo>
                  <a:pt x="30" y="512"/>
                  <a:pt x="33" y="508"/>
                  <a:pt x="28" y="512"/>
                </a:cubicBezTo>
                <a:close/>
                <a:moveTo>
                  <a:pt x="49" y="331"/>
                </a:moveTo>
                <a:cubicBezTo>
                  <a:pt x="48" y="329"/>
                  <a:pt x="48" y="328"/>
                  <a:pt x="47" y="327"/>
                </a:cubicBezTo>
                <a:cubicBezTo>
                  <a:pt x="51" y="329"/>
                  <a:pt x="48" y="329"/>
                  <a:pt x="49" y="331"/>
                </a:cubicBezTo>
                <a:close/>
                <a:moveTo>
                  <a:pt x="57" y="491"/>
                </a:moveTo>
                <a:cubicBezTo>
                  <a:pt x="57" y="487"/>
                  <a:pt x="57" y="487"/>
                  <a:pt x="57" y="487"/>
                </a:cubicBezTo>
                <a:cubicBezTo>
                  <a:pt x="59" y="491"/>
                  <a:pt x="59" y="488"/>
                  <a:pt x="57" y="491"/>
                </a:cubicBezTo>
                <a:close/>
                <a:moveTo>
                  <a:pt x="187" y="715"/>
                </a:moveTo>
                <a:cubicBezTo>
                  <a:pt x="187" y="713"/>
                  <a:pt x="188" y="711"/>
                  <a:pt x="189" y="709"/>
                </a:cubicBezTo>
                <a:cubicBezTo>
                  <a:pt x="191" y="714"/>
                  <a:pt x="190" y="711"/>
                  <a:pt x="187" y="715"/>
                </a:cubicBezTo>
                <a:close/>
                <a:moveTo>
                  <a:pt x="211" y="705"/>
                </a:moveTo>
                <a:cubicBezTo>
                  <a:pt x="214" y="706"/>
                  <a:pt x="217" y="707"/>
                  <a:pt x="220" y="707"/>
                </a:cubicBezTo>
                <a:cubicBezTo>
                  <a:pt x="214" y="709"/>
                  <a:pt x="216" y="709"/>
                  <a:pt x="211" y="705"/>
                </a:cubicBezTo>
                <a:close/>
                <a:moveTo>
                  <a:pt x="320" y="761"/>
                </a:moveTo>
                <a:cubicBezTo>
                  <a:pt x="320" y="755"/>
                  <a:pt x="320" y="755"/>
                  <a:pt x="320" y="755"/>
                </a:cubicBezTo>
                <a:cubicBezTo>
                  <a:pt x="323" y="756"/>
                  <a:pt x="325" y="757"/>
                  <a:pt x="327" y="759"/>
                </a:cubicBezTo>
                <a:cubicBezTo>
                  <a:pt x="322" y="763"/>
                  <a:pt x="326" y="760"/>
                  <a:pt x="320" y="761"/>
                </a:cubicBezTo>
                <a:close/>
                <a:moveTo>
                  <a:pt x="701" y="621"/>
                </a:moveTo>
                <a:cubicBezTo>
                  <a:pt x="701" y="615"/>
                  <a:pt x="701" y="615"/>
                  <a:pt x="701" y="615"/>
                </a:cubicBezTo>
                <a:cubicBezTo>
                  <a:pt x="703" y="615"/>
                  <a:pt x="703" y="615"/>
                  <a:pt x="703" y="615"/>
                </a:cubicBezTo>
                <a:cubicBezTo>
                  <a:pt x="702" y="617"/>
                  <a:pt x="702" y="619"/>
                  <a:pt x="701" y="621"/>
                </a:cubicBezTo>
                <a:close/>
                <a:moveTo>
                  <a:pt x="631" y="658"/>
                </a:moveTo>
                <a:cubicBezTo>
                  <a:pt x="614" y="677"/>
                  <a:pt x="587" y="684"/>
                  <a:pt x="565" y="699"/>
                </a:cubicBezTo>
                <a:cubicBezTo>
                  <a:pt x="558" y="704"/>
                  <a:pt x="562" y="710"/>
                  <a:pt x="557" y="718"/>
                </a:cubicBezTo>
                <a:cubicBezTo>
                  <a:pt x="507" y="728"/>
                  <a:pt x="457" y="739"/>
                  <a:pt x="407" y="750"/>
                </a:cubicBezTo>
                <a:cubicBezTo>
                  <a:pt x="381" y="739"/>
                  <a:pt x="342" y="737"/>
                  <a:pt x="310" y="730"/>
                </a:cubicBezTo>
                <a:cubicBezTo>
                  <a:pt x="303" y="731"/>
                  <a:pt x="296" y="731"/>
                  <a:pt x="290" y="732"/>
                </a:cubicBezTo>
                <a:cubicBezTo>
                  <a:pt x="263" y="719"/>
                  <a:pt x="225" y="705"/>
                  <a:pt x="199" y="685"/>
                </a:cubicBezTo>
                <a:cubicBezTo>
                  <a:pt x="77" y="586"/>
                  <a:pt x="14" y="444"/>
                  <a:pt x="82" y="259"/>
                </a:cubicBezTo>
                <a:cubicBezTo>
                  <a:pt x="91" y="237"/>
                  <a:pt x="100" y="215"/>
                  <a:pt x="109" y="193"/>
                </a:cubicBezTo>
                <a:cubicBezTo>
                  <a:pt x="118" y="186"/>
                  <a:pt x="126" y="179"/>
                  <a:pt x="135" y="172"/>
                </a:cubicBezTo>
                <a:cubicBezTo>
                  <a:pt x="139" y="167"/>
                  <a:pt x="140" y="156"/>
                  <a:pt x="142" y="154"/>
                </a:cubicBezTo>
                <a:cubicBezTo>
                  <a:pt x="184" y="115"/>
                  <a:pt x="241" y="78"/>
                  <a:pt x="300" y="57"/>
                </a:cubicBezTo>
                <a:cubicBezTo>
                  <a:pt x="320" y="50"/>
                  <a:pt x="357" y="61"/>
                  <a:pt x="378" y="49"/>
                </a:cubicBezTo>
                <a:cubicBezTo>
                  <a:pt x="412" y="52"/>
                  <a:pt x="447" y="55"/>
                  <a:pt x="481" y="58"/>
                </a:cubicBezTo>
                <a:cubicBezTo>
                  <a:pt x="481" y="58"/>
                  <a:pt x="480" y="58"/>
                  <a:pt x="479" y="57"/>
                </a:cubicBezTo>
                <a:cubicBezTo>
                  <a:pt x="483" y="58"/>
                  <a:pt x="487" y="59"/>
                  <a:pt x="491" y="59"/>
                </a:cubicBezTo>
                <a:cubicBezTo>
                  <a:pt x="488" y="59"/>
                  <a:pt x="485" y="59"/>
                  <a:pt x="481" y="58"/>
                </a:cubicBezTo>
                <a:cubicBezTo>
                  <a:pt x="518" y="75"/>
                  <a:pt x="554" y="92"/>
                  <a:pt x="590" y="109"/>
                </a:cubicBezTo>
                <a:cubicBezTo>
                  <a:pt x="649" y="163"/>
                  <a:pt x="706" y="221"/>
                  <a:pt x="732" y="314"/>
                </a:cubicBezTo>
                <a:cubicBezTo>
                  <a:pt x="770" y="453"/>
                  <a:pt x="701" y="579"/>
                  <a:pt x="631" y="658"/>
                </a:cubicBezTo>
                <a:close/>
                <a:moveTo>
                  <a:pt x="754" y="271"/>
                </a:moveTo>
                <a:cubicBezTo>
                  <a:pt x="760" y="275"/>
                  <a:pt x="757" y="272"/>
                  <a:pt x="761" y="277"/>
                </a:cubicBezTo>
                <a:cubicBezTo>
                  <a:pt x="757" y="274"/>
                  <a:pt x="757" y="275"/>
                  <a:pt x="754" y="271"/>
                </a:cubicBezTo>
                <a:close/>
                <a:moveTo>
                  <a:pt x="483" y="94"/>
                </a:moveTo>
                <a:cubicBezTo>
                  <a:pt x="447" y="84"/>
                  <a:pt x="402" y="89"/>
                  <a:pt x="370" y="84"/>
                </a:cubicBezTo>
                <a:cubicBezTo>
                  <a:pt x="337" y="98"/>
                  <a:pt x="299" y="94"/>
                  <a:pt x="269" y="107"/>
                </a:cubicBezTo>
                <a:cubicBezTo>
                  <a:pt x="179" y="146"/>
                  <a:pt x="120" y="240"/>
                  <a:pt x="90" y="327"/>
                </a:cubicBezTo>
                <a:cubicBezTo>
                  <a:pt x="80" y="357"/>
                  <a:pt x="86" y="399"/>
                  <a:pt x="90" y="427"/>
                </a:cubicBezTo>
                <a:cubicBezTo>
                  <a:pt x="115" y="587"/>
                  <a:pt x="250" y="745"/>
                  <a:pt x="452" y="703"/>
                </a:cubicBezTo>
                <a:cubicBezTo>
                  <a:pt x="648" y="663"/>
                  <a:pt x="789" y="436"/>
                  <a:pt x="662" y="232"/>
                </a:cubicBezTo>
                <a:cubicBezTo>
                  <a:pt x="627" y="176"/>
                  <a:pt x="554" y="114"/>
                  <a:pt x="483" y="94"/>
                </a:cubicBezTo>
                <a:close/>
                <a:moveTo>
                  <a:pt x="450" y="693"/>
                </a:moveTo>
                <a:cubicBezTo>
                  <a:pt x="210" y="731"/>
                  <a:pt x="24" y="495"/>
                  <a:pt x="123" y="267"/>
                </a:cubicBezTo>
                <a:cubicBezTo>
                  <a:pt x="154" y="197"/>
                  <a:pt x="215" y="144"/>
                  <a:pt x="288" y="115"/>
                </a:cubicBezTo>
                <a:cubicBezTo>
                  <a:pt x="317" y="108"/>
                  <a:pt x="347" y="101"/>
                  <a:pt x="376" y="94"/>
                </a:cubicBezTo>
                <a:cubicBezTo>
                  <a:pt x="768" y="91"/>
                  <a:pt x="796" y="638"/>
                  <a:pt x="450" y="693"/>
                </a:cubicBezTo>
                <a:close/>
                <a:moveTo>
                  <a:pt x="246" y="251"/>
                </a:moveTo>
                <a:cubicBezTo>
                  <a:pt x="254" y="244"/>
                  <a:pt x="260" y="241"/>
                  <a:pt x="265" y="232"/>
                </a:cubicBezTo>
                <a:cubicBezTo>
                  <a:pt x="265" y="213"/>
                  <a:pt x="260" y="209"/>
                  <a:pt x="246" y="203"/>
                </a:cubicBezTo>
                <a:cubicBezTo>
                  <a:pt x="246" y="204"/>
                  <a:pt x="245" y="205"/>
                  <a:pt x="244" y="205"/>
                </a:cubicBezTo>
                <a:cubicBezTo>
                  <a:pt x="248" y="210"/>
                  <a:pt x="253" y="215"/>
                  <a:pt x="257" y="220"/>
                </a:cubicBezTo>
                <a:cubicBezTo>
                  <a:pt x="255" y="225"/>
                  <a:pt x="254" y="231"/>
                  <a:pt x="253" y="236"/>
                </a:cubicBezTo>
                <a:cubicBezTo>
                  <a:pt x="245" y="238"/>
                  <a:pt x="238" y="239"/>
                  <a:pt x="230" y="240"/>
                </a:cubicBezTo>
                <a:cubicBezTo>
                  <a:pt x="218" y="233"/>
                  <a:pt x="212" y="224"/>
                  <a:pt x="209" y="207"/>
                </a:cubicBezTo>
                <a:cubicBezTo>
                  <a:pt x="218" y="192"/>
                  <a:pt x="226" y="183"/>
                  <a:pt x="244" y="177"/>
                </a:cubicBezTo>
                <a:cubicBezTo>
                  <a:pt x="262" y="178"/>
                  <a:pt x="268" y="186"/>
                  <a:pt x="273" y="199"/>
                </a:cubicBezTo>
                <a:cubicBezTo>
                  <a:pt x="276" y="201"/>
                  <a:pt x="279" y="203"/>
                  <a:pt x="281" y="205"/>
                </a:cubicBezTo>
                <a:cubicBezTo>
                  <a:pt x="282" y="204"/>
                  <a:pt x="283" y="203"/>
                  <a:pt x="283" y="201"/>
                </a:cubicBezTo>
                <a:cubicBezTo>
                  <a:pt x="277" y="192"/>
                  <a:pt x="271" y="183"/>
                  <a:pt x="265" y="175"/>
                </a:cubicBezTo>
                <a:cubicBezTo>
                  <a:pt x="268" y="128"/>
                  <a:pt x="333" y="146"/>
                  <a:pt x="337" y="183"/>
                </a:cubicBezTo>
                <a:cubicBezTo>
                  <a:pt x="339" y="184"/>
                  <a:pt x="341" y="185"/>
                  <a:pt x="343" y="187"/>
                </a:cubicBezTo>
                <a:cubicBezTo>
                  <a:pt x="345" y="187"/>
                  <a:pt x="345" y="187"/>
                  <a:pt x="345" y="187"/>
                </a:cubicBezTo>
                <a:cubicBezTo>
                  <a:pt x="340" y="174"/>
                  <a:pt x="336" y="161"/>
                  <a:pt x="331" y="148"/>
                </a:cubicBezTo>
                <a:cubicBezTo>
                  <a:pt x="331" y="145"/>
                  <a:pt x="332" y="142"/>
                  <a:pt x="333" y="140"/>
                </a:cubicBezTo>
                <a:cubicBezTo>
                  <a:pt x="351" y="127"/>
                  <a:pt x="405" y="109"/>
                  <a:pt x="419" y="140"/>
                </a:cubicBezTo>
                <a:cubicBezTo>
                  <a:pt x="424" y="150"/>
                  <a:pt x="419" y="165"/>
                  <a:pt x="415" y="175"/>
                </a:cubicBezTo>
                <a:cubicBezTo>
                  <a:pt x="416" y="177"/>
                  <a:pt x="416" y="179"/>
                  <a:pt x="417" y="181"/>
                </a:cubicBezTo>
                <a:cubicBezTo>
                  <a:pt x="422" y="165"/>
                  <a:pt x="427" y="149"/>
                  <a:pt x="432" y="133"/>
                </a:cubicBezTo>
                <a:cubicBezTo>
                  <a:pt x="458" y="128"/>
                  <a:pt x="473" y="137"/>
                  <a:pt x="489" y="146"/>
                </a:cubicBezTo>
                <a:cubicBezTo>
                  <a:pt x="490" y="148"/>
                  <a:pt x="491" y="151"/>
                  <a:pt x="491" y="154"/>
                </a:cubicBezTo>
                <a:cubicBezTo>
                  <a:pt x="470" y="178"/>
                  <a:pt x="468" y="190"/>
                  <a:pt x="469" y="228"/>
                </a:cubicBezTo>
                <a:cubicBezTo>
                  <a:pt x="462" y="232"/>
                  <a:pt x="462" y="232"/>
                  <a:pt x="462" y="232"/>
                </a:cubicBezTo>
                <a:cubicBezTo>
                  <a:pt x="457" y="235"/>
                  <a:pt x="459" y="236"/>
                  <a:pt x="452" y="234"/>
                </a:cubicBezTo>
                <a:cubicBezTo>
                  <a:pt x="427" y="222"/>
                  <a:pt x="403" y="209"/>
                  <a:pt x="378" y="197"/>
                </a:cubicBezTo>
                <a:cubicBezTo>
                  <a:pt x="362" y="192"/>
                  <a:pt x="347" y="202"/>
                  <a:pt x="337" y="201"/>
                </a:cubicBezTo>
                <a:cubicBezTo>
                  <a:pt x="328" y="197"/>
                  <a:pt x="319" y="193"/>
                  <a:pt x="310" y="189"/>
                </a:cubicBezTo>
                <a:cubicBezTo>
                  <a:pt x="321" y="204"/>
                  <a:pt x="332" y="217"/>
                  <a:pt x="343" y="234"/>
                </a:cubicBezTo>
                <a:cubicBezTo>
                  <a:pt x="342" y="236"/>
                  <a:pt x="342" y="237"/>
                  <a:pt x="341" y="238"/>
                </a:cubicBezTo>
                <a:cubicBezTo>
                  <a:pt x="330" y="242"/>
                  <a:pt x="319" y="246"/>
                  <a:pt x="309" y="249"/>
                </a:cubicBezTo>
                <a:cubicBezTo>
                  <a:pt x="324" y="250"/>
                  <a:pt x="340" y="251"/>
                  <a:pt x="355" y="253"/>
                </a:cubicBezTo>
                <a:cubicBezTo>
                  <a:pt x="364" y="250"/>
                  <a:pt x="369" y="240"/>
                  <a:pt x="382" y="242"/>
                </a:cubicBezTo>
                <a:cubicBezTo>
                  <a:pt x="419" y="249"/>
                  <a:pt x="502" y="295"/>
                  <a:pt x="510" y="333"/>
                </a:cubicBezTo>
                <a:cubicBezTo>
                  <a:pt x="516" y="333"/>
                  <a:pt x="516" y="333"/>
                  <a:pt x="516" y="333"/>
                </a:cubicBezTo>
                <a:cubicBezTo>
                  <a:pt x="510" y="319"/>
                  <a:pt x="505" y="305"/>
                  <a:pt x="499" y="292"/>
                </a:cubicBezTo>
                <a:cubicBezTo>
                  <a:pt x="489" y="288"/>
                  <a:pt x="479" y="285"/>
                  <a:pt x="469" y="281"/>
                </a:cubicBezTo>
                <a:cubicBezTo>
                  <a:pt x="473" y="270"/>
                  <a:pt x="483" y="271"/>
                  <a:pt x="487" y="261"/>
                </a:cubicBezTo>
                <a:cubicBezTo>
                  <a:pt x="497" y="238"/>
                  <a:pt x="482" y="212"/>
                  <a:pt x="481" y="187"/>
                </a:cubicBezTo>
                <a:cubicBezTo>
                  <a:pt x="484" y="184"/>
                  <a:pt x="488" y="181"/>
                  <a:pt x="491" y="179"/>
                </a:cubicBezTo>
                <a:cubicBezTo>
                  <a:pt x="504" y="173"/>
                  <a:pt x="511" y="194"/>
                  <a:pt x="524" y="201"/>
                </a:cubicBezTo>
                <a:cubicBezTo>
                  <a:pt x="520" y="193"/>
                  <a:pt x="519" y="192"/>
                  <a:pt x="520" y="183"/>
                </a:cubicBezTo>
                <a:cubicBezTo>
                  <a:pt x="521" y="181"/>
                  <a:pt x="521" y="180"/>
                  <a:pt x="522" y="179"/>
                </a:cubicBezTo>
                <a:cubicBezTo>
                  <a:pt x="538" y="180"/>
                  <a:pt x="541" y="188"/>
                  <a:pt x="545" y="201"/>
                </a:cubicBezTo>
                <a:cubicBezTo>
                  <a:pt x="546" y="202"/>
                  <a:pt x="547" y="203"/>
                  <a:pt x="549" y="203"/>
                </a:cubicBezTo>
                <a:cubicBezTo>
                  <a:pt x="563" y="148"/>
                  <a:pt x="443" y="111"/>
                  <a:pt x="380" y="113"/>
                </a:cubicBezTo>
                <a:cubicBezTo>
                  <a:pt x="312" y="140"/>
                  <a:pt x="201" y="134"/>
                  <a:pt x="199" y="224"/>
                </a:cubicBezTo>
                <a:cubicBezTo>
                  <a:pt x="212" y="238"/>
                  <a:pt x="219" y="251"/>
                  <a:pt x="246" y="251"/>
                </a:cubicBezTo>
                <a:close/>
                <a:moveTo>
                  <a:pt x="454" y="265"/>
                </a:moveTo>
                <a:cubicBezTo>
                  <a:pt x="455" y="264"/>
                  <a:pt x="456" y="262"/>
                  <a:pt x="456" y="261"/>
                </a:cubicBezTo>
                <a:cubicBezTo>
                  <a:pt x="460" y="261"/>
                  <a:pt x="460" y="261"/>
                  <a:pt x="460" y="261"/>
                </a:cubicBezTo>
                <a:cubicBezTo>
                  <a:pt x="464" y="267"/>
                  <a:pt x="460" y="264"/>
                  <a:pt x="454" y="265"/>
                </a:cubicBezTo>
                <a:close/>
                <a:moveTo>
                  <a:pt x="271" y="267"/>
                </a:moveTo>
                <a:cubicBezTo>
                  <a:pt x="281" y="262"/>
                  <a:pt x="292" y="256"/>
                  <a:pt x="302" y="251"/>
                </a:cubicBezTo>
                <a:cubicBezTo>
                  <a:pt x="293" y="253"/>
                  <a:pt x="284" y="256"/>
                  <a:pt x="275" y="259"/>
                </a:cubicBezTo>
                <a:cubicBezTo>
                  <a:pt x="274" y="262"/>
                  <a:pt x="272" y="264"/>
                  <a:pt x="271" y="267"/>
                </a:cubicBezTo>
                <a:close/>
                <a:moveTo>
                  <a:pt x="302" y="251"/>
                </a:moveTo>
                <a:cubicBezTo>
                  <a:pt x="304" y="250"/>
                  <a:pt x="306" y="249"/>
                  <a:pt x="309" y="249"/>
                </a:cubicBezTo>
                <a:cubicBezTo>
                  <a:pt x="308" y="249"/>
                  <a:pt x="307" y="249"/>
                  <a:pt x="306" y="249"/>
                </a:cubicBezTo>
                <a:cubicBezTo>
                  <a:pt x="305" y="249"/>
                  <a:pt x="303" y="250"/>
                  <a:pt x="302" y="251"/>
                </a:cubicBezTo>
                <a:close/>
                <a:moveTo>
                  <a:pt x="565" y="212"/>
                </a:moveTo>
                <a:cubicBezTo>
                  <a:pt x="553" y="216"/>
                  <a:pt x="551" y="222"/>
                  <a:pt x="545" y="232"/>
                </a:cubicBezTo>
                <a:cubicBezTo>
                  <a:pt x="549" y="247"/>
                  <a:pt x="548" y="257"/>
                  <a:pt x="561" y="263"/>
                </a:cubicBezTo>
                <a:cubicBezTo>
                  <a:pt x="569" y="264"/>
                  <a:pt x="578" y="264"/>
                  <a:pt x="586" y="265"/>
                </a:cubicBezTo>
                <a:cubicBezTo>
                  <a:pt x="588" y="261"/>
                  <a:pt x="590" y="257"/>
                  <a:pt x="592" y="253"/>
                </a:cubicBezTo>
                <a:cubicBezTo>
                  <a:pt x="573" y="255"/>
                  <a:pt x="566" y="254"/>
                  <a:pt x="553" y="242"/>
                </a:cubicBezTo>
                <a:cubicBezTo>
                  <a:pt x="554" y="241"/>
                  <a:pt x="554" y="240"/>
                  <a:pt x="555" y="238"/>
                </a:cubicBezTo>
                <a:cubicBezTo>
                  <a:pt x="554" y="230"/>
                  <a:pt x="555" y="231"/>
                  <a:pt x="559" y="224"/>
                </a:cubicBezTo>
                <a:cubicBezTo>
                  <a:pt x="570" y="221"/>
                  <a:pt x="582" y="218"/>
                  <a:pt x="594" y="222"/>
                </a:cubicBezTo>
                <a:cubicBezTo>
                  <a:pt x="606" y="226"/>
                  <a:pt x="620" y="242"/>
                  <a:pt x="615" y="257"/>
                </a:cubicBezTo>
                <a:cubicBezTo>
                  <a:pt x="610" y="264"/>
                  <a:pt x="604" y="267"/>
                  <a:pt x="594" y="269"/>
                </a:cubicBezTo>
                <a:cubicBezTo>
                  <a:pt x="594" y="275"/>
                  <a:pt x="594" y="275"/>
                  <a:pt x="594" y="275"/>
                </a:cubicBezTo>
                <a:cubicBezTo>
                  <a:pt x="604" y="272"/>
                  <a:pt x="613" y="268"/>
                  <a:pt x="623" y="265"/>
                </a:cubicBezTo>
                <a:cubicBezTo>
                  <a:pt x="626" y="266"/>
                  <a:pt x="628" y="266"/>
                  <a:pt x="631" y="267"/>
                </a:cubicBezTo>
                <a:cubicBezTo>
                  <a:pt x="637" y="275"/>
                  <a:pt x="640" y="282"/>
                  <a:pt x="643" y="294"/>
                </a:cubicBezTo>
                <a:cubicBezTo>
                  <a:pt x="642" y="300"/>
                  <a:pt x="641" y="306"/>
                  <a:pt x="639" y="312"/>
                </a:cubicBezTo>
                <a:cubicBezTo>
                  <a:pt x="630" y="316"/>
                  <a:pt x="620" y="321"/>
                  <a:pt x="610" y="325"/>
                </a:cubicBezTo>
                <a:cubicBezTo>
                  <a:pt x="610" y="327"/>
                  <a:pt x="610" y="327"/>
                  <a:pt x="610" y="327"/>
                </a:cubicBezTo>
                <a:cubicBezTo>
                  <a:pt x="623" y="323"/>
                  <a:pt x="636" y="320"/>
                  <a:pt x="650" y="323"/>
                </a:cubicBezTo>
                <a:cubicBezTo>
                  <a:pt x="660" y="338"/>
                  <a:pt x="673" y="368"/>
                  <a:pt x="658" y="384"/>
                </a:cubicBezTo>
                <a:cubicBezTo>
                  <a:pt x="649" y="399"/>
                  <a:pt x="631" y="395"/>
                  <a:pt x="615" y="393"/>
                </a:cubicBezTo>
                <a:cubicBezTo>
                  <a:pt x="621" y="400"/>
                  <a:pt x="645" y="402"/>
                  <a:pt x="656" y="405"/>
                </a:cubicBezTo>
                <a:cubicBezTo>
                  <a:pt x="670" y="425"/>
                  <a:pt x="669" y="441"/>
                  <a:pt x="662" y="465"/>
                </a:cubicBezTo>
                <a:cubicBezTo>
                  <a:pt x="659" y="467"/>
                  <a:pt x="656" y="469"/>
                  <a:pt x="654" y="471"/>
                </a:cubicBezTo>
                <a:cubicBezTo>
                  <a:pt x="652" y="470"/>
                  <a:pt x="583" y="441"/>
                  <a:pt x="582" y="440"/>
                </a:cubicBezTo>
                <a:cubicBezTo>
                  <a:pt x="564" y="414"/>
                  <a:pt x="597" y="387"/>
                  <a:pt x="598" y="358"/>
                </a:cubicBezTo>
                <a:cubicBezTo>
                  <a:pt x="600" y="328"/>
                  <a:pt x="583" y="318"/>
                  <a:pt x="588" y="290"/>
                </a:cubicBezTo>
                <a:cubicBezTo>
                  <a:pt x="581" y="294"/>
                  <a:pt x="582" y="296"/>
                  <a:pt x="582" y="308"/>
                </a:cubicBezTo>
                <a:cubicBezTo>
                  <a:pt x="549" y="309"/>
                  <a:pt x="546" y="297"/>
                  <a:pt x="543" y="275"/>
                </a:cubicBezTo>
                <a:cubicBezTo>
                  <a:pt x="530" y="268"/>
                  <a:pt x="517" y="260"/>
                  <a:pt x="504" y="253"/>
                </a:cubicBezTo>
                <a:cubicBezTo>
                  <a:pt x="501" y="262"/>
                  <a:pt x="527" y="275"/>
                  <a:pt x="538" y="277"/>
                </a:cubicBezTo>
                <a:cubicBezTo>
                  <a:pt x="538" y="291"/>
                  <a:pt x="537" y="305"/>
                  <a:pt x="536" y="318"/>
                </a:cubicBezTo>
                <a:cubicBezTo>
                  <a:pt x="543" y="328"/>
                  <a:pt x="549" y="332"/>
                  <a:pt x="559" y="337"/>
                </a:cubicBezTo>
                <a:cubicBezTo>
                  <a:pt x="553" y="379"/>
                  <a:pt x="515" y="448"/>
                  <a:pt x="491" y="477"/>
                </a:cubicBezTo>
                <a:cubicBezTo>
                  <a:pt x="477" y="483"/>
                  <a:pt x="464" y="489"/>
                  <a:pt x="450" y="495"/>
                </a:cubicBezTo>
                <a:cubicBezTo>
                  <a:pt x="450" y="497"/>
                  <a:pt x="450" y="497"/>
                  <a:pt x="450" y="497"/>
                </a:cubicBezTo>
                <a:cubicBezTo>
                  <a:pt x="463" y="494"/>
                  <a:pt x="476" y="491"/>
                  <a:pt x="489" y="487"/>
                </a:cubicBezTo>
                <a:cubicBezTo>
                  <a:pt x="498" y="468"/>
                  <a:pt x="509" y="446"/>
                  <a:pt x="530" y="440"/>
                </a:cubicBezTo>
                <a:cubicBezTo>
                  <a:pt x="544" y="483"/>
                  <a:pt x="609" y="451"/>
                  <a:pt x="635" y="483"/>
                </a:cubicBezTo>
                <a:cubicBezTo>
                  <a:pt x="625" y="497"/>
                  <a:pt x="615" y="510"/>
                  <a:pt x="604" y="524"/>
                </a:cubicBezTo>
                <a:cubicBezTo>
                  <a:pt x="603" y="525"/>
                  <a:pt x="602" y="526"/>
                  <a:pt x="600" y="526"/>
                </a:cubicBezTo>
                <a:cubicBezTo>
                  <a:pt x="609" y="528"/>
                  <a:pt x="615" y="522"/>
                  <a:pt x="627" y="520"/>
                </a:cubicBezTo>
                <a:cubicBezTo>
                  <a:pt x="627" y="526"/>
                  <a:pt x="627" y="526"/>
                  <a:pt x="627" y="526"/>
                </a:cubicBezTo>
                <a:cubicBezTo>
                  <a:pt x="620" y="532"/>
                  <a:pt x="613" y="537"/>
                  <a:pt x="606" y="543"/>
                </a:cubicBezTo>
                <a:cubicBezTo>
                  <a:pt x="606" y="545"/>
                  <a:pt x="605" y="547"/>
                  <a:pt x="604" y="549"/>
                </a:cubicBezTo>
                <a:cubicBezTo>
                  <a:pt x="672" y="546"/>
                  <a:pt x="689" y="411"/>
                  <a:pt x="672" y="335"/>
                </a:cubicBezTo>
                <a:cubicBezTo>
                  <a:pt x="666" y="308"/>
                  <a:pt x="649" y="279"/>
                  <a:pt x="641" y="261"/>
                </a:cubicBezTo>
                <a:cubicBezTo>
                  <a:pt x="631" y="238"/>
                  <a:pt x="607" y="194"/>
                  <a:pt x="565" y="212"/>
                </a:cubicBezTo>
                <a:close/>
                <a:moveTo>
                  <a:pt x="251" y="551"/>
                </a:moveTo>
                <a:cubicBezTo>
                  <a:pt x="244" y="537"/>
                  <a:pt x="239" y="524"/>
                  <a:pt x="226" y="516"/>
                </a:cubicBezTo>
                <a:cubicBezTo>
                  <a:pt x="221" y="517"/>
                  <a:pt x="216" y="517"/>
                  <a:pt x="211" y="518"/>
                </a:cubicBezTo>
                <a:cubicBezTo>
                  <a:pt x="205" y="521"/>
                  <a:pt x="205" y="522"/>
                  <a:pt x="201" y="528"/>
                </a:cubicBezTo>
                <a:cubicBezTo>
                  <a:pt x="202" y="530"/>
                  <a:pt x="203" y="532"/>
                  <a:pt x="203" y="534"/>
                </a:cubicBezTo>
                <a:cubicBezTo>
                  <a:pt x="212" y="529"/>
                  <a:pt x="214" y="520"/>
                  <a:pt x="226" y="528"/>
                </a:cubicBezTo>
                <a:cubicBezTo>
                  <a:pt x="233" y="532"/>
                  <a:pt x="235" y="536"/>
                  <a:pt x="238" y="543"/>
                </a:cubicBezTo>
                <a:cubicBezTo>
                  <a:pt x="238" y="549"/>
                  <a:pt x="237" y="555"/>
                  <a:pt x="236" y="561"/>
                </a:cubicBezTo>
                <a:cubicBezTo>
                  <a:pt x="233" y="564"/>
                  <a:pt x="229" y="567"/>
                  <a:pt x="226" y="569"/>
                </a:cubicBezTo>
                <a:cubicBezTo>
                  <a:pt x="201" y="575"/>
                  <a:pt x="180" y="567"/>
                  <a:pt x="172" y="549"/>
                </a:cubicBezTo>
                <a:cubicBezTo>
                  <a:pt x="172" y="524"/>
                  <a:pt x="172" y="524"/>
                  <a:pt x="172" y="524"/>
                </a:cubicBezTo>
                <a:cubicBezTo>
                  <a:pt x="179" y="518"/>
                  <a:pt x="186" y="512"/>
                  <a:pt x="193" y="506"/>
                </a:cubicBezTo>
                <a:cubicBezTo>
                  <a:pt x="181" y="509"/>
                  <a:pt x="175" y="517"/>
                  <a:pt x="162" y="514"/>
                </a:cubicBezTo>
                <a:cubicBezTo>
                  <a:pt x="138" y="503"/>
                  <a:pt x="135" y="478"/>
                  <a:pt x="142" y="448"/>
                </a:cubicBezTo>
                <a:cubicBezTo>
                  <a:pt x="154" y="445"/>
                  <a:pt x="166" y="441"/>
                  <a:pt x="179" y="438"/>
                </a:cubicBezTo>
                <a:cubicBezTo>
                  <a:pt x="180" y="437"/>
                  <a:pt x="181" y="436"/>
                  <a:pt x="183" y="436"/>
                </a:cubicBezTo>
                <a:cubicBezTo>
                  <a:pt x="168" y="436"/>
                  <a:pt x="154" y="437"/>
                  <a:pt x="139" y="438"/>
                </a:cubicBezTo>
                <a:cubicBezTo>
                  <a:pt x="114" y="425"/>
                  <a:pt x="119" y="386"/>
                  <a:pt x="133" y="368"/>
                </a:cubicBezTo>
                <a:cubicBezTo>
                  <a:pt x="147" y="365"/>
                  <a:pt x="167" y="365"/>
                  <a:pt x="179" y="370"/>
                </a:cubicBezTo>
                <a:cubicBezTo>
                  <a:pt x="180" y="369"/>
                  <a:pt x="181" y="369"/>
                  <a:pt x="183" y="368"/>
                </a:cubicBezTo>
                <a:cubicBezTo>
                  <a:pt x="183" y="366"/>
                  <a:pt x="183" y="366"/>
                  <a:pt x="183" y="366"/>
                </a:cubicBezTo>
                <a:cubicBezTo>
                  <a:pt x="171" y="357"/>
                  <a:pt x="144" y="351"/>
                  <a:pt x="133" y="345"/>
                </a:cubicBezTo>
                <a:cubicBezTo>
                  <a:pt x="132" y="324"/>
                  <a:pt x="133" y="304"/>
                  <a:pt x="148" y="294"/>
                </a:cubicBezTo>
                <a:cubicBezTo>
                  <a:pt x="151" y="299"/>
                  <a:pt x="155" y="305"/>
                  <a:pt x="158" y="310"/>
                </a:cubicBezTo>
                <a:cubicBezTo>
                  <a:pt x="177" y="314"/>
                  <a:pt x="208" y="301"/>
                  <a:pt x="224" y="314"/>
                </a:cubicBezTo>
                <a:cubicBezTo>
                  <a:pt x="230" y="318"/>
                  <a:pt x="231" y="320"/>
                  <a:pt x="234" y="327"/>
                </a:cubicBezTo>
                <a:cubicBezTo>
                  <a:pt x="232" y="355"/>
                  <a:pt x="217" y="363"/>
                  <a:pt x="211" y="384"/>
                </a:cubicBezTo>
                <a:cubicBezTo>
                  <a:pt x="203" y="415"/>
                  <a:pt x="208" y="448"/>
                  <a:pt x="201" y="475"/>
                </a:cubicBezTo>
                <a:cubicBezTo>
                  <a:pt x="211" y="472"/>
                  <a:pt x="212" y="470"/>
                  <a:pt x="214" y="458"/>
                </a:cubicBezTo>
                <a:cubicBezTo>
                  <a:pt x="222" y="460"/>
                  <a:pt x="231" y="462"/>
                  <a:pt x="240" y="465"/>
                </a:cubicBezTo>
                <a:cubicBezTo>
                  <a:pt x="245" y="460"/>
                  <a:pt x="250" y="456"/>
                  <a:pt x="255" y="452"/>
                </a:cubicBezTo>
                <a:cubicBezTo>
                  <a:pt x="261" y="461"/>
                  <a:pt x="281" y="512"/>
                  <a:pt x="283" y="522"/>
                </a:cubicBezTo>
                <a:cubicBezTo>
                  <a:pt x="290" y="526"/>
                  <a:pt x="290" y="526"/>
                  <a:pt x="290" y="526"/>
                </a:cubicBezTo>
                <a:cubicBezTo>
                  <a:pt x="292" y="526"/>
                  <a:pt x="292" y="526"/>
                  <a:pt x="292" y="526"/>
                </a:cubicBezTo>
                <a:cubicBezTo>
                  <a:pt x="282" y="492"/>
                  <a:pt x="258" y="454"/>
                  <a:pt x="248" y="423"/>
                </a:cubicBezTo>
                <a:cubicBezTo>
                  <a:pt x="232" y="368"/>
                  <a:pt x="285" y="327"/>
                  <a:pt x="298" y="296"/>
                </a:cubicBezTo>
                <a:cubicBezTo>
                  <a:pt x="310" y="289"/>
                  <a:pt x="329" y="287"/>
                  <a:pt x="345" y="290"/>
                </a:cubicBezTo>
                <a:cubicBezTo>
                  <a:pt x="345" y="286"/>
                  <a:pt x="345" y="286"/>
                  <a:pt x="345" y="286"/>
                </a:cubicBezTo>
                <a:cubicBezTo>
                  <a:pt x="329" y="284"/>
                  <a:pt x="316" y="283"/>
                  <a:pt x="300" y="288"/>
                </a:cubicBezTo>
                <a:cubicBezTo>
                  <a:pt x="290" y="292"/>
                  <a:pt x="283" y="310"/>
                  <a:pt x="277" y="318"/>
                </a:cubicBezTo>
                <a:cubicBezTo>
                  <a:pt x="269" y="318"/>
                  <a:pt x="269" y="318"/>
                  <a:pt x="269" y="318"/>
                </a:cubicBezTo>
                <a:cubicBezTo>
                  <a:pt x="231" y="289"/>
                  <a:pt x="225" y="294"/>
                  <a:pt x="170" y="296"/>
                </a:cubicBezTo>
                <a:cubicBezTo>
                  <a:pt x="170" y="294"/>
                  <a:pt x="169" y="293"/>
                  <a:pt x="168" y="292"/>
                </a:cubicBezTo>
                <a:cubicBezTo>
                  <a:pt x="176" y="283"/>
                  <a:pt x="188" y="274"/>
                  <a:pt x="201" y="271"/>
                </a:cubicBezTo>
                <a:cubicBezTo>
                  <a:pt x="202" y="270"/>
                  <a:pt x="203" y="268"/>
                  <a:pt x="203" y="267"/>
                </a:cubicBezTo>
                <a:cubicBezTo>
                  <a:pt x="196" y="266"/>
                  <a:pt x="190" y="266"/>
                  <a:pt x="183" y="265"/>
                </a:cubicBezTo>
                <a:cubicBezTo>
                  <a:pt x="181" y="264"/>
                  <a:pt x="179" y="262"/>
                  <a:pt x="176" y="261"/>
                </a:cubicBezTo>
                <a:cubicBezTo>
                  <a:pt x="183" y="253"/>
                  <a:pt x="189" y="251"/>
                  <a:pt x="201" y="249"/>
                </a:cubicBezTo>
                <a:cubicBezTo>
                  <a:pt x="201" y="244"/>
                  <a:pt x="201" y="244"/>
                  <a:pt x="201" y="244"/>
                </a:cubicBezTo>
                <a:cubicBezTo>
                  <a:pt x="193" y="244"/>
                  <a:pt x="185" y="243"/>
                  <a:pt x="176" y="242"/>
                </a:cubicBezTo>
                <a:cubicBezTo>
                  <a:pt x="143" y="280"/>
                  <a:pt x="124" y="311"/>
                  <a:pt x="113" y="374"/>
                </a:cubicBezTo>
                <a:cubicBezTo>
                  <a:pt x="97" y="462"/>
                  <a:pt x="163" y="610"/>
                  <a:pt x="242" y="571"/>
                </a:cubicBezTo>
                <a:cubicBezTo>
                  <a:pt x="245" y="565"/>
                  <a:pt x="248" y="558"/>
                  <a:pt x="251" y="551"/>
                </a:cubicBezTo>
                <a:close/>
                <a:moveTo>
                  <a:pt x="230" y="403"/>
                </a:moveTo>
                <a:cubicBezTo>
                  <a:pt x="227" y="404"/>
                  <a:pt x="223" y="406"/>
                  <a:pt x="220" y="407"/>
                </a:cubicBezTo>
                <a:cubicBezTo>
                  <a:pt x="221" y="405"/>
                  <a:pt x="222" y="403"/>
                  <a:pt x="224" y="401"/>
                </a:cubicBezTo>
                <a:cubicBezTo>
                  <a:pt x="230" y="401"/>
                  <a:pt x="230" y="401"/>
                  <a:pt x="230" y="401"/>
                </a:cubicBezTo>
                <a:lnTo>
                  <a:pt x="230" y="403"/>
                </a:lnTo>
                <a:close/>
                <a:moveTo>
                  <a:pt x="263" y="325"/>
                </a:moveTo>
                <a:cubicBezTo>
                  <a:pt x="262" y="326"/>
                  <a:pt x="262" y="327"/>
                  <a:pt x="261" y="329"/>
                </a:cubicBezTo>
                <a:cubicBezTo>
                  <a:pt x="260" y="327"/>
                  <a:pt x="259" y="326"/>
                  <a:pt x="259" y="325"/>
                </a:cubicBezTo>
                <a:lnTo>
                  <a:pt x="263" y="325"/>
                </a:lnTo>
                <a:close/>
                <a:moveTo>
                  <a:pt x="386" y="294"/>
                </a:moveTo>
                <a:cubicBezTo>
                  <a:pt x="350" y="307"/>
                  <a:pt x="315" y="310"/>
                  <a:pt x="300" y="343"/>
                </a:cubicBezTo>
                <a:cubicBezTo>
                  <a:pt x="267" y="414"/>
                  <a:pt x="314" y="516"/>
                  <a:pt x="401" y="502"/>
                </a:cubicBezTo>
                <a:cubicBezTo>
                  <a:pt x="539" y="479"/>
                  <a:pt x="523" y="289"/>
                  <a:pt x="386" y="294"/>
                </a:cubicBezTo>
                <a:close/>
                <a:moveTo>
                  <a:pt x="368" y="489"/>
                </a:moveTo>
                <a:cubicBezTo>
                  <a:pt x="306" y="470"/>
                  <a:pt x="275" y="379"/>
                  <a:pt x="327" y="329"/>
                </a:cubicBezTo>
                <a:cubicBezTo>
                  <a:pt x="345" y="311"/>
                  <a:pt x="374" y="316"/>
                  <a:pt x="401" y="306"/>
                </a:cubicBezTo>
                <a:cubicBezTo>
                  <a:pt x="537" y="335"/>
                  <a:pt x="484" y="525"/>
                  <a:pt x="368" y="489"/>
                </a:cubicBezTo>
                <a:close/>
                <a:moveTo>
                  <a:pt x="384" y="341"/>
                </a:moveTo>
                <a:cubicBezTo>
                  <a:pt x="373" y="346"/>
                  <a:pt x="362" y="351"/>
                  <a:pt x="351" y="356"/>
                </a:cubicBezTo>
                <a:cubicBezTo>
                  <a:pt x="335" y="395"/>
                  <a:pt x="338" y="429"/>
                  <a:pt x="372" y="450"/>
                </a:cubicBezTo>
                <a:cubicBezTo>
                  <a:pt x="468" y="472"/>
                  <a:pt x="474" y="337"/>
                  <a:pt x="384" y="341"/>
                </a:cubicBezTo>
                <a:close/>
                <a:moveTo>
                  <a:pt x="392" y="446"/>
                </a:moveTo>
                <a:cubicBezTo>
                  <a:pt x="372" y="435"/>
                  <a:pt x="351" y="429"/>
                  <a:pt x="347" y="401"/>
                </a:cubicBezTo>
                <a:cubicBezTo>
                  <a:pt x="337" y="372"/>
                  <a:pt x="368" y="358"/>
                  <a:pt x="386" y="349"/>
                </a:cubicBezTo>
                <a:cubicBezTo>
                  <a:pt x="458" y="351"/>
                  <a:pt x="452" y="430"/>
                  <a:pt x="392" y="446"/>
                </a:cubicBezTo>
                <a:close/>
                <a:moveTo>
                  <a:pt x="386" y="364"/>
                </a:moveTo>
                <a:cubicBezTo>
                  <a:pt x="380" y="367"/>
                  <a:pt x="374" y="371"/>
                  <a:pt x="368" y="374"/>
                </a:cubicBezTo>
                <a:cubicBezTo>
                  <a:pt x="358" y="392"/>
                  <a:pt x="363" y="400"/>
                  <a:pt x="368" y="417"/>
                </a:cubicBezTo>
                <a:cubicBezTo>
                  <a:pt x="380" y="426"/>
                  <a:pt x="387" y="427"/>
                  <a:pt x="405" y="427"/>
                </a:cubicBezTo>
                <a:cubicBezTo>
                  <a:pt x="412" y="420"/>
                  <a:pt x="419" y="415"/>
                  <a:pt x="425" y="407"/>
                </a:cubicBezTo>
                <a:cubicBezTo>
                  <a:pt x="423" y="397"/>
                  <a:pt x="421" y="386"/>
                  <a:pt x="419" y="376"/>
                </a:cubicBezTo>
                <a:cubicBezTo>
                  <a:pt x="410" y="369"/>
                  <a:pt x="403" y="364"/>
                  <a:pt x="386" y="364"/>
                </a:cubicBezTo>
                <a:close/>
                <a:moveTo>
                  <a:pt x="401" y="395"/>
                </a:moveTo>
                <a:cubicBezTo>
                  <a:pt x="401" y="390"/>
                  <a:pt x="401" y="390"/>
                  <a:pt x="401" y="390"/>
                </a:cubicBezTo>
                <a:cubicBezTo>
                  <a:pt x="403" y="394"/>
                  <a:pt x="403" y="391"/>
                  <a:pt x="401" y="395"/>
                </a:cubicBezTo>
                <a:close/>
                <a:moveTo>
                  <a:pt x="532" y="489"/>
                </a:moveTo>
                <a:cubicBezTo>
                  <a:pt x="530" y="489"/>
                  <a:pt x="528" y="488"/>
                  <a:pt x="526" y="487"/>
                </a:cubicBezTo>
                <a:cubicBezTo>
                  <a:pt x="508" y="476"/>
                  <a:pt x="503" y="500"/>
                  <a:pt x="493" y="510"/>
                </a:cubicBezTo>
                <a:cubicBezTo>
                  <a:pt x="505" y="502"/>
                  <a:pt x="517" y="495"/>
                  <a:pt x="524" y="495"/>
                </a:cubicBezTo>
                <a:cubicBezTo>
                  <a:pt x="527" y="493"/>
                  <a:pt x="530" y="491"/>
                  <a:pt x="532" y="489"/>
                </a:cubicBezTo>
                <a:close/>
                <a:moveTo>
                  <a:pt x="493" y="510"/>
                </a:moveTo>
                <a:cubicBezTo>
                  <a:pt x="491" y="511"/>
                  <a:pt x="490" y="513"/>
                  <a:pt x="488" y="514"/>
                </a:cubicBezTo>
                <a:cubicBezTo>
                  <a:pt x="489" y="513"/>
                  <a:pt x="490" y="513"/>
                  <a:pt x="491" y="512"/>
                </a:cubicBezTo>
                <a:cubicBezTo>
                  <a:pt x="492" y="511"/>
                  <a:pt x="493" y="511"/>
                  <a:pt x="493" y="510"/>
                </a:cubicBezTo>
                <a:close/>
                <a:moveTo>
                  <a:pt x="569" y="541"/>
                </a:moveTo>
                <a:cubicBezTo>
                  <a:pt x="552" y="532"/>
                  <a:pt x="536" y="558"/>
                  <a:pt x="534" y="561"/>
                </a:cubicBezTo>
                <a:cubicBezTo>
                  <a:pt x="531" y="571"/>
                  <a:pt x="535" y="578"/>
                  <a:pt x="538" y="586"/>
                </a:cubicBezTo>
                <a:cubicBezTo>
                  <a:pt x="545" y="590"/>
                  <a:pt x="546" y="591"/>
                  <a:pt x="557" y="592"/>
                </a:cubicBezTo>
                <a:cubicBezTo>
                  <a:pt x="558" y="589"/>
                  <a:pt x="560" y="585"/>
                  <a:pt x="561" y="582"/>
                </a:cubicBezTo>
                <a:cubicBezTo>
                  <a:pt x="550" y="580"/>
                  <a:pt x="551" y="578"/>
                  <a:pt x="545" y="574"/>
                </a:cubicBezTo>
                <a:cubicBezTo>
                  <a:pt x="545" y="555"/>
                  <a:pt x="551" y="549"/>
                  <a:pt x="569" y="549"/>
                </a:cubicBezTo>
                <a:cubicBezTo>
                  <a:pt x="578" y="558"/>
                  <a:pt x="584" y="566"/>
                  <a:pt x="590" y="578"/>
                </a:cubicBezTo>
                <a:cubicBezTo>
                  <a:pt x="582" y="599"/>
                  <a:pt x="568" y="615"/>
                  <a:pt x="538" y="615"/>
                </a:cubicBezTo>
                <a:cubicBezTo>
                  <a:pt x="532" y="609"/>
                  <a:pt x="525" y="602"/>
                  <a:pt x="518" y="596"/>
                </a:cubicBezTo>
                <a:cubicBezTo>
                  <a:pt x="528" y="616"/>
                  <a:pt x="529" y="626"/>
                  <a:pt x="516" y="643"/>
                </a:cubicBezTo>
                <a:cubicBezTo>
                  <a:pt x="509" y="646"/>
                  <a:pt x="502" y="648"/>
                  <a:pt x="495" y="650"/>
                </a:cubicBezTo>
                <a:cubicBezTo>
                  <a:pt x="456" y="649"/>
                  <a:pt x="466" y="627"/>
                  <a:pt x="450" y="604"/>
                </a:cubicBezTo>
                <a:cubicBezTo>
                  <a:pt x="450" y="600"/>
                  <a:pt x="450" y="600"/>
                  <a:pt x="450" y="600"/>
                </a:cubicBezTo>
                <a:cubicBezTo>
                  <a:pt x="448" y="605"/>
                  <a:pt x="450" y="641"/>
                  <a:pt x="450" y="650"/>
                </a:cubicBezTo>
                <a:cubicBezTo>
                  <a:pt x="429" y="675"/>
                  <a:pt x="401" y="667"/>
                  <a:pt x="374" y="656"/>
                </a:cubicBezTo>
                <a:cubicBezTo>
                  <a:pt x="367" y="643"/>
                  <a:pt x="368" y="634"/>
                  <a:pt x="370" y="615"/>
                </a:cubicBezTo>
                <a:cubicBezTo>
                  <a:pt x="364" y="622"/>
                  <a:pt x="363" y="638"/>
                  <a:pt x="362" y="650"/>
                </a:cubicBezTo>
                <a:cubicBezTo>
                  <a:pt x="337" y="665"/>
                  <a:pt x="311" y="655"/>
                  <a:pt x="290" y="643"/>
                </a:cubicBezTo>
                <a:cubicBezTo>
                  <a:pt x="293" y="628"/>
                  <a:pt x="321" y="583"/>
                  <a:pt x="331" y="567"/>
                </a:cubicBezTo>
                <a:cubicBezTo>
                  <a:pt x="391" y="556"/>
                  <a:pt x="416" y="608"/>
                  <a:pt x="477" y="563"/>
                </a:cubicBezTo>
                <a:cubicBezTo>
                  <a:pt x="487" y="567"/>
                  <a:pt x="497" y="570"/>
                  <a:pt x="508" y="574"/>
                </a:cubicBezTo>
                <a:cubicBezTo>
                  <a:pt x="509" y="573"/>
                  <a:pt x="510" y="572"/>
                  <a:pt x="512" y="571"/>
                </a:cubicBezTo>
                <a:cubicBezTo>
                  <a:pt x="513" y="567"/>
                  <a:pt x="515" y="563"/>
                  <a:pt x="516" y="559"/>
                </a:cubicBezTo>
                <a:cubicBezTo>
                  <a:pt x="498" y="559"/>
                  <a:pt x="493" y="558"/>
                  <a:pt x="483" y="559"/>
                </a:cubicBezTo>
                <a:cubicBezTo>
                  <a:pt x="478" y="552"/>
                  <a:pt x="473" y="544"/>
                  <a:pt x="469" y="537"/>
                </a:cubicBezTo>
                <a:cubicBezTo>
                  <a:pt x="469" y="528"/>
                  <a:pt x="469" y="528"/>
                  <a:pt x="469" y="528"/>
                </a:cubicBezTo>
                <a:cubicBezTo>
                  <a:pt x="474" y="525"/>
                  <a:pt x="481" y="519"/>
                  <a:pt x="488" y="514"/>
                </a:cubicBezTo>
                <a:cubicBezTo>
                  <a:pt x="468" y="524"/>
                  <a:pt x="447" y="501"/>
                  <a:pt x="434" y="547"/>
                </a:cubicBezTo>
                <a:cubicBezTo>
                  <a:pt x="385" y="553"/>
                  <a:pt x="343" y="515"/>
                  <a:pt x="304" y="502"/>
                </a:cubicBezTo>
                <a:cubicBezTo>
                  <a:pt x="302" y="490"/>
                  <a:pt x="300" y="476"/>
                  <a:pt x="294" y="469"/>
                </a:cubicBezTo>
                <a:cubicBezTo>
                  <a:pt x="295" y="480"/>
                  <a:pt x="296" y="491"/>
                  <a:pt x="298" y="502"/>
                </a:cubicBezTo>
                <a:cubicBezTo>
                  <a:pt x="312" y="510"/>
                  <a:pt x="325" y="519"/>
                  <a:pt x="339" y="528"/>
                </a:cubicBezTo>
                <a:cubicBezTo>
                  <a:pt x="343" y="532"/>
                  <a:pt x="341" y="528"/>
                  <a:pt x="343" y="534"/>
                </a:cubicBezTo>
                <a:cubicBezTo>
                  <a:pt x="317" y="564"/>
                  <a:pt x="309" y="564"/>
                  <a:pt x="300" y="615"/>
                </a:cubicBezTo>
                <a:cubicBezTo>
                  <a:pt x="299" y="615"/>
                  <a:pt x="297" y="616"/>
                  <a:pt x="296" y="617"/>
                </a:cubicBezTo>
                <a:cubicBezTo>
                  <a:pt x="273" y="612"/>
                  <a:pt x="264" y="596"/>
                  <a:pt x="246" y="588"/>
                </a:cubicBezTo>
                <a:cubicBezTo>
                  <a:pt x="252" y="597"/>
                  <a:pt x="258" y="599"/>
                  <a:pt x="261" y="611"/>
                </a:cubicBezTo>
                <a:cubicBezTo>
                  <a:pt x="245" y="613"/>
                  <a:pt x="238" y="603"/>
                  <a:pt x="228" y="594"/>
                </a:cubicBezTo>
                <a:cubicBezTo>
                  <a:pt x="239" y="716"/>
                  <a:pt x="552" y="681"/>
                  <a:pt x="598" y="588"/>
                </a:cubicBezTo>
                <a:cubicBezTo>
                  <a:pt x="599" y="562"/>
                  <a:pt x="590" y="544"/>
                  <a:pt x="569" y="541"/>
                </a:cubicBezTo>
                <a:close/>
                <a:moveTo>
                  <a:pt x="413" y="551"/>
                </a:moveTo>
                <a:cubicBezTo>
                  <a:pt x="409" y="548"/>
                  <a:pt x="412" y="551"/>
                  <a:pt x="409" y="547"/>
                </a:cubicBezTo>
                <a:cubicBezTo>
                  <a:pt x="410" y="548"/>
                  <a:pt x="412" y="550"/>
                  <a:pt x="413" y="551"/>
                </a:cubicBezTo>
                <a:close/>
                <a:moveTo>
                  <a:pt x="510" y="586"/>
                </a:moveTo>
                <a:cubicBezTo>
                  <a:pt x="511" y="587"/>
                  <a:pt x="512" y="589"/>
                  <a:pt x="514" y="590"/>
                </a:cubicBezTo>
                <a:cubicBezTo>
                  <a:pt x="516" y="590"/>
                  <a:pt x="516" y="590"/>
                  <a:pt x="516" y="590"/>
                </a:cubicBezTo>
                <a:cubicBezTo>
                  <a:pt x="515" y="587"/>
                  <a:pt x="513" y="585"/>
                  <a:pt x="512" y="582"/>
                </a:cubicBezTo>
                <a:cubicBezTo>
                  <a:pt x="511" y="583"/>
                  <a:pt x="510" y="585"/>
                  <a:pt x="510" y="586"/>
                </a:cubicBezTo>
                <a:close/>
              </a:path>
            </a:pathLst>
          </a:custGeom>
          <a:solidFill>
            <a:srgbClr val="DD2F1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750">
        <p15:prstTrans prst="curtains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DE5D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75561"/>
            <a:ext cx="12192000" cy="1481327"/>
          </a:xfrm>
          <a:prstGeom prst="rect">
            <a:avLst/>
          </a:prstGeom>
        </p:spPr>
      </p:pic>
      <p:sp>
        <p:nvSpPr>
          <p:cNvPr id="9" name="TextBox 76"/>
          <p:cNvSpPr txBox="1"/>
          <p:nvPr/>
        </p:nvSpPr>
        <p:spPr>
          <a:xfrm>
            <a:off x="5394961" y="230844"/>
            <a:ext cx="1402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DD2F1F"/>
                </a:solidFill>
                <a:latin typeface="汉仪全唐诗繁" panose="00020600040101010101" pitchFamily="18" charset="-122"/>
                <a:ea typeface="汉仪全唐诗繁" panose="00020600040101010101" pitchFamily="18" charset="-122"/>
              </a:rPr>
              <a:t>情缘素材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049914" y="565102"/>
            <a:ext cx="2092171" cy="270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Choose to QingYuan template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825490" y="1748621"/>
            <a:ext cx="3820856" cy="4473484"/>
            <a:chOff x="7046076" y="1748621"/>
            <a:chExt cx="3820856" cy="4473484"/>
          </a:xfrm>
        </p:grpSpPr>
        <p:sp>
          <p:nvSpPr>
            <p:cNvPr id="6" name="矩形 5"/>
            <p:cNvSpPr/>
            <p:nvPr/>
          </p:nvSpPr>
          <p:spPr>
            <a:xfrm>
              <a:off x="7142085" y="2046429"/>
              <a:ext cx="3615069" cy="3956132"/>
            </a:xfrm>
            <a:prstGeom prst="rect">
              <a:avLst/>
            </a:prstGeom>
            <a:solidFill>
              <a:srgbClr val="AE662B">
                <a:alpha val="0"/>
              </a:srgbClr>
            </a:solidFill>
            <a:ln w="28575">
              <a:solidFill>
                <a:schemeClr val="tx1">
                  <a:lumMod val="65000"/>
                  <a:lumOff val="35000"/>
                  <a:alpha val="2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TextBox 76"/>
            <p:cNvSpPr txBox="1"/>
            <p:nvPr/>
          </p:nvSpPr>
          <p:spPr>
            <a:xfrm>
              <a:off x="7586486" y="2631555"/>
              <a:ext cx="2145203" cy="2837977"/>
            </a:xfrm>
            <a:prstGeom prst="rect">
              <a:avLst/>
            </a:prstGeom>
            <a:noFill/>
            <a:effectLst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南宫体简" panose="02010609000101010101" pitchFamily="49" charset="-122"/>
                  <a:ea typeface="汉仪南宫体简" panose="02010609000101010101" pitchFamily="49" charset="-122"/>
                </a:rPr>
                <a:t>好雨知时节，当春乃发生。随风潜入夜，润物细无声。野径云俱黑，江船火独明。晓看红湿处，花重锦官城。好雨知时节，当春乃发生。随风潜入夜，润物细无声。野径云俱黑，江船火独明。晓看红湿处，花重锦官城。</a:t>
              </a:r>
            </a:p>
          </p:txBody>
        </p:sp>
        <p:sp>
          <p:nvSpPr>
            <p:cNvPr id="11" name="TextBox 76"/>
            <p:cNvSpPr txBox="1"/>
            <p:nvPr/>
          </p:nvSpPr>
          <p:spPr>
            <a:xfrm>
              <a:off x="9817448" y="2631556"/>
              <a:ext cx="677108" cy="1910718"/>
            </a:xfrm>
            <a:prstGeom prst="rect">
              <a:avLst/>
            </a:prstGeom>
            <a:noFill/>
            <a:effectLst/>
          </p:spPr>
          <p:txBody>
            <a:bodyPr vert="eaVert" wrap="square" rtlCol="0">
              <a:spAutoFit/>
            </a:bodyPr>
            <a:lstStyle/>
            <a:p>
              <a:r>
                <a:rPr lang="zh-CN" altLang="en-US" sz="3200" dirty="0">
                  <a:solidFill>
                    <a:srgbClr val="DD2F1F"/>
                  </a:solidFill>
                  <a:latin typeface="汉仪南宫体简" panose="02010609000101010101" pitchFamily="49" charset="-122"/>
                  <a:ea typeface="汉仪南宫体简" panose="02010609000101010101" pitchFamily="49" charset="-122"/>
                </a:rPr>
                <a:t>春夜喜雨</a:t>
              </a:r>
            </a:p>
          </p:txBody>
        </p:sp>
        <p:sp>
          <p:nvSpPr>
            <p:cNvPr id="12" name="矩形 11"/>
            <p:cNvSpPr/>
            <p:nvPr/>
          </p:nvSpPr>
          <p:spPr>
            <a:xfrm>
              <a:off x="7046076" y="1748621"/>
              <a:ext cx="198223" cy="1053495"/>
            </a:xfrm>
            <a:prstGeom prst="rect">
              <a:avLst/>
            </a:prstGeom>
            <a:solidFill>
              <a:srgbClr val="AE662B">
                <a:alpha val="0"/>
              </a:srgbClr>
            </a:solidFill>
            <a:ln w="22225">
              <a:solidFill>
                <a:schemeClr val="tx1">
                  <a:lumMod val="65000"/>
                  <a:lumOff val="35000"/>
                  <a:alpha val="2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10668709" y="5168610"/>
              <a:ext cx="198223" cy="1053495"/>
            </a:xfrm>
            <a:prstGeom prst="rect">
              <a:avLst/>
            </a:prstGeom>
            <a:solidFill>
              <a:srgbClr val="AE662B">
                <a:alpha val="0"/>
              </a:srgbClr>
            </a:solidFill>
            <a:ln w="22225">
              <a:solidFill>
                <a:schemeClr val="tx1">
                  <a:lumMod val="65000"/>
                  <a:lumOff val="35000"/>
                  <a:alpha val="2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6568" y="2514365"/>
            <a:ext cx="6107679" cy="405581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DE5D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18" r="43408"/>
          <a:stretch>
            <a:fillRect/>
          </a:stretch>
        </p:blipFill>
        <p:spPr>
          <a:xfrm>
            <a:off x="1198934" y="2258886"/>
            <a:ext cx="1744209" cy="4058744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5814520" y="2718598"/>
            <a:ext cx="1132658" cy="1569660"/>
          </a:xfrm>
          <a:prstGeom prst="rect">
            <a:avLst/>
          </a:prstGeom>
          <a:noFill/>
          <a:ln>
            <a:noFill/>
          </a:ln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9600" b="1" dirty="0">
                <a:solidFill>
                  <a:srgbClr val="DD2F1F"/>
                </a:solidFill>
                <a:latin typeface="汉仪全唐诗繁" panose="00020600040101010101" pitchFamily="18" charset="-122"/>
                <a:ea typeface="汉仪全唐诗繁" panose="00020600040101010101" pitchFamily="18" charset="-122"/>
              </a:rPr>
              <a:t>会</a:t>
            </a:r>
          </a:p>
        </p:txBody>
      </p:sp>
      <p:sp>
        <p:nvSpPr>
          <p:cNvPr id="17" name="PA_文本框 10"/>
          <p:cNvSpPr txBox="1"/>
          <p:nvPr>
            <p:custDataLst>
              <p:tags r:id="rId1"/>
            </p:custDataLst>
          </p:nvPr>
        </p:nvSpPr>
        <p:spPr>
          <a:xfrm>
            <a:off x="5031795" y="3194657"/>
            <a:ext cx="701731" cy="218720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700" dirty="0">
                <a:solidFill>
                  <a:prstClr val="black">
                    <a:lumMod val="75000"/>
                    <a:lumOff val="25000"/>
                  </a:prstClr>
                </a:solidFill>
                <a:latin typeface="汉仪全唐诗繁" panose="00020600040101010101" pitchFamily="18" charset="-122"/>
                <a:ea typeface="汉仪全唐诗繁" panose="00020600040101010101" pitchFamily="18" charset="-122"/>
              </a:rPr>
              <a:t>古韵指以</a:t>
            </a:r>
            <a:r>
              <a:rPr lang="en-US" altLang="zh-CN" sz="700" dirty="0">
                <a:solidFill>
                  <a:prstClr val="black">
                    <a:lumMod val="75000"/>
                    <a:lumOff val="25000"/>
                  </a:prstClr>
                </a:solidFill>
                <a:latin typeface="汉仪全唐诗繁" panose="00020600040101010101" pitchFamily="18" charset="-122"/>
                <a:ea typeface="汉仪全唐诗繁" panose="00020600040101010101" pitchFamily="18" charset="-122"/>
              </a:rPr>
              <a:t>《</a:t>
            </a:r>
            <a:r>
              <a:rPr lang="zh-CN" altLang="en-US" sz="700" dirty="0">
                <a:solidFill>
                  <a:prstClr val="black">
                    <a:lumMod val="75000"/>
                    <a:lumOff val="25000"/>
                  </a:prstClr>
                </a:solidFill>
                <a:latin typeface="汉仪全唐诗繁" panose="00020600040101010101" pitchFamily="18" charset="-122"/>
                <a:ea typeface="汉仪全唐诗繁" panose="00020600040101010101" pitchFamily="18" charset="-122"/>
              </a:rPr>
              <a:t>诗经</a:t>
            </a:r>
            <a:r>
              <a:rPr lang="en-US" altLang="zh-CN" sz="700" dirty="0">
                <a:solidFill>
                  <a:prstClr val="black">
                    <a:lumMod val="75000"/>
                    <a:lumOff val="25000"/>
                  </a:prstClr>
                </a:solidFill>
                <a:latin typeface="汉仪全唐诗繁" panose="00020600040101010101" pitchFamily="18" charset="-122"/>
                <a:ea typeface="汉仪全唐诗繁" panose="00020600040101010101" pitchFamily="18" charset="-122"/>
              </a:rPr>
              <a:t>》</a:t>
            </a:r>
            <a:r>
              <a:rPr lang="zh-CN" altLang="en-US" sz="700" dirty="0">
                <a:solidFill>
                  <a:prstClr val="black">
                    <a:lumMod val="75000"/>
                    <a:lumOff val="25000"/>
                  </a:prstClr>
                </a:solidFill>
                <a:latin typeface="汉仪全唐诗繁" panose="00020600040101010101" pitchFamily="18" charset="-122"/>
                <a:ea typeface="汉仪全唐诗繁" panose="00020600040101010101" pitchFamily="18" charset="-122"/>
              </a:rPr>
              <a:t>为主的先秦两汉韵文的韵。这些韵，从早就有人发现有些不大顺口，到宋代，有叶音说：凡字用到韵文里，可以按不同的上下文随便改变平时的念法，好叫它顺嘴。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6253232" y="4122420"/>
            <a:ext cx="353943" cy="801370"/>
            <a:chOff x="3882351" y="2920985"/>
            <a:chExt cx="488308" cy="911841"/>
          </a:xfrm>
        </p:grpSpPr>
        <p:sp>
          <p:nvSpPr>
            <p:cNvPr id="19" name="Freeform 10"/>
            <p:cNvSpPr/>
            <p:nvPr/>
          </p:nvSpPr>
          <p:spPr bwMode="auto">
            <a:xfrm>
              <a:off x="3930355" y="2920985"/>
              <a:ext cx="387402" cy="911841"/>
            </a:xfrm>
            <a:custGeom>
              <a:avLst/>
              <a:gdLst>
                <a:gd name="T0" fmla="*/ 422 w 427"/>
                <a:gd name="T1" fmla="*/ 595 h 772"/>
                <a:gd name="T2" fmla="*/ 425 w 427"/>
                <a:gd name="T3" fmla="*/ 550 h 772"/>
                <a:gd name="T4" fmla="*/ 422 w 427"/>
                <a:gd name="T5" fmla="*/ 478 h 772"/>
                <a:gd name="T6" fmla="*/ 425 w 427"/>
                <a:gd name="T7" fmla="*/ 409 h 772"/>
                <a:gd name="T8" fmla="*/ 427 w 427"/>
                <a:gd name="T9" fmla="*/ 333 h 772"/>
                <a:gd name="T10" fmla="*/ 422 w 427"/>
                <a:gd name="T11" fmla="*/ 276 h 772"/>
                <a:gd name="T12" fmla="*/ 422 w 427"/>
                <a:gd name="T13" fmla="*/ 226 h 772"/>
                <a:gd name="T14" fmla="*/ 425 w 427"/>
                <a:gd name="T15" fmla="*/ 178 h 772"/>
                <a:gd name="T16" fmla="*/ 425 w 427"/>
                <a:gd name="T17" fmla="*/ 128 h 772"/>
                <a:gd name="T18" fmla="*/ 420 w 427"/>
                <a:gd name="T19" fmla="*/ 73 h 772"/>
                <a:gd name="T20" fmla="*/ 398 w 427"/>
                <a:gd name="T21" fmla="*/ 38 h 772"/>
                <a:gd name="T22" fmla="*/ 357 w 427"/>
                <a:gd name="T23" fmla="*/ 33 h 772"/>
                <a:gd name="T24" fmla="*/ 321 w 427"/>
                <a:gd name="T25" fmla="*/ 40 h 772"/>
                <a:gd name="T26" fmla="*/ 367 w 427"/>
                <a:gd name="T27" fmla="*/ 45 h 772"/>
                <a:gd name="T28" fmla="*/ 396 w 427"/>
                <a:gd name="T29" fmla="*/ 78 h 772"/>
                <a:gd name="T30" fmla="*/ 398 w 427"/>
                <a:gd name="T31" fmla="*/ 121 h 772"/>
                <a:gd name="T32" fmla="*/ 394 w 427"/>
                <a:gd name="T33" fmla="*/ 181 h 772"/>
                <a:gd name="T34" fmla="*/ 391 w 427"/>
                <a:gd name="T35" fmla="*/ 307 h 772"/>
                <a:gd name="T36" fmla="*/ 389 w 427"/>
                <a:gd name="T37" fmla="*/ 414 h 772"/>
                <a:gd name="T38" fmla="*/ 389 w 427"/>
                <a:gd name="T39" fmla="*/ 536 h 772"/>
                <a:gd name="T40" fmla="*/ 391 w 427"/>
                <a:gd name="T41" fmla="*/ 593 h 772"/>
                <a:gd name="T42" fmla="*/ 386 w 427"/>
                <a:gd name="T43" fmla="*/ 652 h 772"/>
                <a:gd name="T44" fmla="*/ 384 w 427"/>
                <a:gd name="T45" fmla="*/ 712 h 772"/>
                <a:gd name="T46" fmla="*/ 333 w 427"/>
                <a:gd name="T47" fmla="*/ 724 h 772"/>
                <a:gd name="T48" fmla="*/ 281 w 427"/>
                <a:gd name="T49" fmla="*/ 722 h 772"/>
                <a:gd name="T50" fmla="*/ 187 w 427"/>
                <a:gd name="T51" fmla="*/ 724 h 772"/>
                <a:gd name="T52" fmla="*/ 103 w 427"/>
                <a:gd name="T53" fmla="*/ 722 h 772"/>
                <a:gd name="T54" fmla="*/ 62 w 427"/>
                <a:gd name="T55" fmla="*/ 717 h 772"/>
                <a:gd name="T56" fmla="*/ 43 w 427"/>
                <a:gd name="T57" fmla="*/ 683 h 772"/>
                <a:gd name="T58" fmla="*/ 45 w 427"/>
                <a:gd name="T59" fmla="*/ 633 h 772"/>
                <a:gd name="T60" fmla="*/ 43 w 427"/>
                <a:gd name="T61" fmla="*/ 545 h 772"/>
                <a:gd name="T62" fmla="*/ 45 w 427"/>
                <a:gd name="T63" fmla="*/ 474 h 772"/>
                <a:gd name="T64" fmla="*/ 43 w 427"/>
                <a:gd name="T65" fmla="*/ 402 h 772"/>
                <a:gd name="T66" fmla="*/ 45 w 427"/>
                <a:gd name="T67" fmla="*/ 343 h 772"/>
                <a:gd name="T68" fmla="*/ 45 w 427"/>
                <a:gd name="T69" fmla="*/ 252 h 772"/>
                <a:gd name="T70" fmla="*/ 45 w 427"/>
                <a:gd name="T71" fmla="*/ 116 h 772"/>
                <a:gd name="T72" fmla="*/ 50 w 427"/>
                <a:gd name="T73" fmla="*/ 50 h 772"/>
                <a:gd name="T74" fmla="*/ 103 w 427"/>
                <a:gd name="T75" fmla="*/ 28 h 772"/>
                <a:gd name="T76" fmla="*/ 177 w 427"/>
                <a:gd name="T77" fmla="*/ 23 h 772"/>
                <a:gd name="T78" fmla="*/ 223 w 427"/>
                <a:gd name="T79" fmla="*/ 21 h 772"/>
                <a:gd name="T80" fmla="*/ 151 w 427"/>
                <a:gd name="T81" fmla="*/ 2 h 772"/>
                <a:gd name="T82" fmla="*/ 64 w 427"/>
                <a:gd name="T83" fmla="*/ 2 h 772"/>
                <a:gd name="T84" fmla="*/ 9 w 427"/>
                <a:gd name="T85" fmla="*/ 21 h 772"/>
                <a:gd name="T86" fmla="*/ 2 w 427"/>
                <a:gd name="T87" fmla="*/ 102 h 772"/>
                <a:gd name="T88" fmla="*/ 4 w 427"/>
                <a:gd name="T89" fmla="*/ 188 h 772"/>
                <a:gd name="T90" fmla="*/ 2 w 427"/>
                <a:gd name="T91" fmla="*/ 264 h 772"/>
                <a:gd name="T92" fmla="*/ 2 w 427"/>
                <a:gd name="T93" fmla="*/ 345 h 772"/>
                <a:gd name="T94" fmla="*/ 4 w 427"/>
                <a:gd name="T95" fmla="*/ 393 h 772"/>
                <a:gd name="T96" fmla="*/ 4 w 427"/>
                <a:gd name="T97" fmla="*/ 462 h 772"/>
                <a:gd name="T98" fmla="*/ 4 w 427"/>
                <a:gd name="T99" fmla="*/ 538 h 772"/>
                <a:gd name="T100" fmla="*/ 2 w 427"/>
                <a:gd name="T101" fmla="*/ 605 h 772"/>
                <a:gd name="T102" fmla="*/ 4 w 427"/>
                <a:gd name="T103" fmla="*/ 660 h 772"/>
                <a:gd name="T104" fmla="*/ 4 w 427"/>
                <a:gd name="T105" fmla="*/ 724 h 772"/>
                <a:gd name="T106" fmla="*/ 57 w 427"/>
                <a:gd name="T107" fmla="*/ 767 h 772"/>
                <a:gd name="T108" fmla="*/ 124 w 427"/>
                <a:gd name="T109" fmla="*/ 772 h 772"/>
                <a:gd name="T110" fmla="*/ 180 w 427"/>
                <a:gd name="T111" fmla="*/ 764 h 772"/>
                <a:gd name="T112" fmla="*/ 290 w 427"/>
                <a:gd name="T113" fmla="*/ 764 h 772"/>
                <a:gd name="T114" fmla="*/ 369 w 427"/>
                <a:gd name="T115" fmla="*/ 762 h 772"/>
                <a:gd name="T116" fmla="*/ 422 w 427"/>
                <a:gd name="T117" fmla="*/ 719 h 772"/>
                <a:gd name="T118" fmla="*/ 422 w 427"/>
                <a:gd name="T119" fmla="*/ 671 h 7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27" h="772">
                  <a:moveTo>
                    <a:pt x="427" y="643"/>
                  </a:moveTo>
                  <a:lnTo>
                    <a:pt x="422" y="638"/>
                  </a:lnTo>
                  <a:lnTo>
                    <a:pt x="422" y="631"/>
                  </a:lnTo>
                  <a:lnTo>
                    <a:pt x="425" y="624"/>
                  </a:lnTo>
                  <a:lnTo>
                    <a:pt x="425" y="619"/>
                  </a:lnTo>
                  <a:lnTo>
                    <a:pt x="418" y="614"/>
                  </a:lnTo>
                  <a:lnTo>
                    <a:pt x="420" y="610"/>
                  </a:lnTo>
                  <a:lnTo>
                    <a:pt x="422" y="602"/>
                  </a:lnTo>
                  <a:lnTo>
                    <a:pt x="422" y="595"/>
                  </a:lnTo>
                  <a:lnTo>
                    <a:pt x="422" y="590"/>
                  </a:lnTo>
                  <a:lnTo>
                    <a:pt x="420" y="588"/>
                  </a:lnTo>
                  <a:lnTo>
                    <a:pt x="420" y="583"/>
                  </a:lnTo>
                  <a:lnTo>
                    <a:pt x="422" y="581"/>
                  </a:lnTo>
                  <a:lnTo>
                    <a:pt x="420" y="574"/>
                  </a:lnTo>
                  <a:lnTo>
                    <a:pt x="422" y="567"/>
                  </a:lnTo>
                  <a:lnTo>
                    <a:pt x="422" y="559"/>
                  </a:lnTo>
                  <a:lnTo>
                    <a:pt x="422" y="555"/>
                  </a:lnTo>
                  <a:lnTo>
                    <a:pt x="425" y="550"/>
                  </a:lnTo>
                  <a:lnTo>
                    <a:pt x="425" y="543"/>
                  </a:lnTo>
                  <a:lnTo>
                    <a:pt x="422" y="536"/>
                  </a:lnTo>
                  <a:lnTo>
                    <a:pt x="420" y="531"/>
                  </a:lnTo>
                  <a:lnTo>
                    <a:pt x="422" y="521"/>
                  </a:lnTo>
                  <a:lnTo>
                    <a:pt x="422" y="512"/>
                  </a:lnTo>
                  <a:lnTo>
                    <a:pt x="422" y="502"/>
                  </a:lnTo>
                  <a:lnTo>
                    <a:pt x="422" y="495"/>
                  </a:lnTo>
                  <a:lnTo>
                    <a:pt x="422" y="486"/>
                  </a:lnTo>
                  <a:lnTo>
                    <a:pt x="422" y="478"/>
                  </a:lnTo>
                  <a:lnTo>
                    <a:pt x="422" y="469"/>
                  </a:lnTo>
                  <a:lnTo>
                    <a:pt x="425" y="459"/>
                  </a:lnTo>
                  <a:lnTo>
                    <a:pt x="422" y="452"/>
                  </a:lnTo>
                  <a:lnTo>
                    <a:pt x="422" y="447"/>
                  </a:lnTo>
                  <a:lnTo>
                    <a:pt x="422" y="438"/>
                  </a:lnTo>
                  <a:lnTo>
                    <a:pt x="422" y="431"/>
                  </a:lnTo>
                  <a:lnTo>
                    <a:pt x="422" y="424"/>
                  </a:lnTo>
                  <a:lnTo>
                    <a:pt x="425" y="417"/>
                  </a:lnTo>
                  <a:lnTo>
                    <a:pt x="425" y="409"/>
                  </a:lnTo>
                  <a:lnTo>
                    <a:pt x="425" y="402"/>
                  </a:lnTo>
                  <a:lnTo>
                    <a:pt x="422" y="395"/>
                  </a:lnTo>
                  <a:lnTo>
                    <a:pt x="420" y="386"/>
                  </a:lnTo>
                  <a:lnTo>
                    <a:pt x="420" y="376"/>
                  </a:lnTo>
                  <a:lnTo>
                    <a:pt x="422" y="366"/>
                  </a:lnTo>
                  <a:lnTo>
                    <a:pt x="422" y="359"/>
                  </a:lnTo>
                  <a:lnTo>
                    <a:pt x="425" y="350"/>
                  </a:lnTo>
                  <a:lnTo>
                    <a:pt x="425" y="343"/>
                  </a:lnTo>
                  <a:lnTo>
                    <a:pt x="427" y="333"/>
                  </a:lnTo>
                  <a:lnTo>
                    <a:pt x="422" y="326"/>
                  </a:lnTo>
                  <a:lnTo>
                    <a:pt x="420" y="316"/>
                  </a:lnTo>
                  <a:lnTo>
                    <a:pt x="420" y="309"/>
                  </a:lnTo>
                  <a:lnTo>
                    <a:pt x="420" y="302"/>
                  </a:lnTo>
                  <a:lnTo>
                    <a:pt x="422" y="295"/>
                  </a:lnTo>
                  <a:lnTo>
                    <a:pt x="425" y="290"/>
                  </a:lnTo>
                  <a:lnTo>
                    <a:pt x="425" y="285"/>
                  </a:lnTo>
                  <a:lnTo>
                    <a:pt x="422" y="281"/>
                  </a:lnTo>
                  <a:lnTo>
                    <a:pt x="422" y="276"/>
                  </a:lnTo>
                  <a:lnTo>
                    <a:pt x="422" y="271"/>
                  </a:lnTo>
                  <a:lnTo>
                    <a:pt x="422" y="266"/>
                  </a:lnTo>
                  <a:lnTo>
                    <a:pt x="425" y="262"/>
                  </a:lnTo>
                  <a:lnTo>
                    <a:pt x="422" y="254"/>
                  </a:lnTo>
                  <a:lnTo>
                    <a:pt x="422" y="250"/>
                  </a:lnTo>
                  <a:lnTo>
                    <a:pt x="422" y="243"/>
                  </a:lnTo>
                  <a:lnTo>
                    <a:pt x="422" y="238"/>
                  </a:lnTo>
                  <a:lnTo>
                    <a:pt x="422" y="233"/>
                  </a:lnTo>
                  <a:lnTo>
                    <a:pt x="422" y="226"/>
                  </a:lnTo>
                  <a:lnTo>
                    <a:pt x="422" y="221"/>
                  </a:lnTo>
                  <a:lnTo>
                    <a:pt x="422" y="216"/>
                  </a:lnTo>
                  <a:lnTo>
                    <a:pt x="425" y="212"/>
                  </a:lnTo>
                  <a:lnTo>
                    <a:pt x="425" y="207"/>
                  </a:lnTo>
                  <a:lnTo>
                    <a:pt x="425" y="202"/>
                  </a:lnTo>
                  <a:lnTo>
                    <a:pt x="427" y="195"/>
                  </a:lnTo>
                  <a:lnTo>
                    <a:pt x="425" y="190"/>
                  </a:lnTo>
                  <a:lnTo>
                    <a:pt x="425" y="183"/>
                  </a:lnTo>
                  <a:lnTo>
                    <a:pt x="425" y="178"/>
                  </a:lnTo>
                  <a:lnTo>
                    <a:pt x="425" y="173"/>
                  </a:lnTo>
                  <a:lnTo>
                    <a:pt x="425" y="166"/>
                  </a:lnTo>
                  <a:lnTo>
                    <a:pt x="422" y="159"/>
                  </a:lnTo>
                  <a:lnTo>
                    <a:pt x="422" y="154"/>
                  </a:lnTo>
                  <a:lnTo>
                    <a:pt x="422" y="147"/>
                  </a:lnTo>
                  <a:lnTo>
                    <a:pt x="420" y="143"/>
                  </a:lnTo>
                  <a:lnTo>
                    <a:pt x="422" y="138"/>
                  </a:lnTo>
                  <a:lnTo>
                    <a:pt x="422" y="133"/>
                  </a:lnTo>
                  <a:lnTo>
                    <a:pt x="425" y="128"/>
                  </a:lnTo>
                  <a:lnTo>
                    <a:pt x="425" y="123"/>
                  </a:lnTo>
                  <a:lnTo>
                    <a:pt x="425" y="119"/>
                  </a:lnTo>
                  <a:lnTo>
                    <a:pt x="422" y="116"/>
                  </a:lnTo>
                  <a:lnTo>
                    <a:pt x="418" y="112"/>
                  </a:lnTo>
                  <a:lnTo>
                    <a:pt x="420" y="104"/>
                  </a:lnTo>
                  <a:lnTo>
                    <a:pt x="420" y="95"/>
                  </a:lnTo>
                  <a:lnTo>
                    <a:pt x="422" y="85"/>
                  </a:lnTo>
                  <a:lnTo>
                    <a:pt x="420" y="78"/>
                  </a:lnTo>
                  <a:lnTo>
                    <a:pt x="420" y="73"/>
                  </a:lnTo>
                  <a:lnTo>
                    <a:pt x="418" y="71"/>
                  </a:lnTo>
                  <a:lnTo>
                    <a:pt x="418" y="69"/>
                  </a:lnTo>
                  <a:lnTo>
                    <a:pt x="420" y="66"/>
                  </a:lnTo>
                  <a:lnTo>
                    <a:pt x="420" y="59"/>
                  </a:lnTo>
                  <a:lnTo>
                    <a:pt x="415" y="52"/>
                  </a:lnTo>
                  <a:lnTo>
                    <a:pt x="413" y="45"/>
                  </a:lnTo>
                  <a:lnTo>
                    <a:pt x="408" y="40"/>
                  </a:lnTo>
                  <a:lnTo>
                    <a:pt x="403" y="40"/>
                  </a:lnTo>
                  <a:lnTo>
                    <a:pt x="398" y="38"/>
                  </a:lnTo>
                  <a:lnTo>
                    <a:pt x="394" y="38"/>
                  </a:lnTo>
                  <a:lnTo>
                    <a:pt x="389" y="35"/>
                  </a:lnTo>
                  <a:lnTo>
                    <a:pt x="382" y="35"/>
                  </a:lnTo>
                  <a:lnTo>
                    <a:pt x="379" y="35"/>
                  </a:lnTo>
                  <a:lnTo>
                    <a:pt x="374" y="38"/>
                  </a:lnTo>
                  <a:lnTo>
                    <a:pt x="369" y="38"/>
                  </a:lnTo>
                  <a:lnTo>
                    <a:pt x="365" y="35"/>
                  </a:lnTo>
                  <a:lnTo>
                    <a:pt x="360" y="33"/>
                  </a:lnTo>
                  <a:lnTo>
                    <a:pt x="357" y="33"/>
                  </a:lnTo>
                  <a:lnTo>
                    <a:pt x="353" y="33"/>
                  </a:lnTo>
                  <a:lnTo>
                    <a:pt x="345" y="35"/>
                  </a:lnTo>
                  <a:lnTo>
                    <a:pt x="341" y="35"/>
                  </a:lnTo>
                  <a:lnTo>
                    <a:pt x="336" y="35"/>
                  </a:lnTo>
                  <a:lnTo>
                    <a:pt x="333" y="35"/>
                  </a:lnTo>
                  <a:lnTo>
                    <a:pt x="329" y="38"/>
                  </a:lnTo>
                  <a:lnTo>
                    <a:pt x="326" y="38"/>
                  </a:lnTo>
                  <a:lnTo>
                    <a:pt x="321" y="38"/>
                  </a:lnTo>
                  <a:lnTo>
                    <a:pt x="321" y="40"/>
                  </a:lnTo>
                  <a:lnTo>
                    <a:pt x="321" y="45"/>
                  </a:lnTo>
                  <a:lnTo>
                    <a:pt x="326" y="45"/>
                  </a:lnTo>
                  <a:lnTo>
                    <a:pt x="331" y="45"/>
                  </a:lnTo>
                  <a:lnTo>
                    <a:pt x="333" y="45"/>
                  </a:lnTo>
                  <a:lnTo>
                    <a:pt x="341" y="45"/>
                  </a:lnTo>
                  <a:lnTo>
                    <a:pt x="348" y="45"/>
                  </a:lnTo>
                  <a:lnTo>
                    <a:pt x="355" y="45"/>
                  </a:lnTo>
                  <a:lnTo>
                    <a:pt x="360" y="45"/>
                  </a:lnTo>
                  <a:lnTo>
                    <a:pt x="367" y="45"/>
                  </a:lnTo>
                  <a:lnTo>
                    <a:pt x="374" y="47"/>
                  </a:lnTo>
                  <a:lnTo>
                    <a:pt x="382" y="50"/>
                  </a:lnTo>
                  <a:lnTo>
                    <a:pt x="391" y="50"/>
                  </a:lnTo>
                  <a:lnTo>
                    <a:pt x="398" y="54"/>
                  </a:lnTo>
                  <a:lnTo>
                    <a:pt x="398" y="59"/>
                  </a:lnTo>
                  <a:lnTo>
                    <a:pt x="398" y="64"/>
                  </a:lnTo>
                  <a:lnTo>
                    <a:pt x="398" y="71"/>
                  </a:lnTo>
                  <a:lnTo>
                    <a:pt x="396" y="73"/>
                  </a:lnTo>
                  <a:lnTo>
                    <a:pt x="396" y="78"/>
                  </a:lnTo>
                  <a:lnTo>
                    <a:pt x="396" y="83"/>
                  </a:lnTo>
                  <a:lnTo>
                    <a:pt x="403" y="88"/>
                  </a:lnTo>
                  <a:lnTo>
                    <a:pt x="401" y="90"/>
                  </a:lnTo>
                  <a:lnTo>
                    <a:pt x="398" y="95"/>
                  </a:lnTo>
                  <a:lnTo>
                    <a:pt x="398" y="102"/>
                  </a:lnTo>
                  <a:lnTo>
                    <a:pt x="396" y="107"/>
                  </a:lnTo>
                  <a:lnTo>
                    <a:pt x="396" y="112"/>
                  </a:lnTo>
                  <a:lnTo>
                    <a:pt x="398" y="116"/>
                  </a:lnTo>
                  <a:lnTo>
                    <a:pt x="398" y="121"/>
                  </a:lnTo>
                  <a:lnTo>
                    <a:pt x="401" y="126"/>
                  </a:lnTo>
                  <a:lnTo>
                    <a:pt x="398" y="133"/>
                  </a:lnTo>
                  <a:lnTo>
                    <a:pt x="398" y="140"/>
                  </a:lnTo>
                  <a:lnTo>
                    <a:pt x="398" y="147"/>
                  </a:lnTo>
                  <a:lnTo>
                    <a:pt x="398" y="154"/>
                  </a:lnTo>
                  <a:lnTo>
                    <a:pt x="398" y="162"/>
                  </a:lnTo>
                  <a:lnTo>
                    <a:pt x="396" y="169"/>
                  </a:lnTo>
                  <a:lnTo>
                    <a:pt x="396" y="176"/>
                  </a:lnTo>
                  <a:lnTo>
                    <a:pt x="394" y="181"/>
                  </a:lnTo>
                  <a:lnTo>
                    <a:pt x="394" y="195"/>
                  </a:lnTo>
                  <a:lnTo>
                    <a:pt x="394" y="209"/>
                  </a:lnTo>
                  <a:lnTo>
                    <a:pt x="394" y="224"/>
                  </a:lnTo>
                  <a:lnTo>
                    <a:pt x="394" y="238"/>
                  </a:lnTo>
                  <a:lnTo>
                    <a:pt x="394" y="252"/>
                  </a:lnTo>
                  <a:lnTo>
                    <a:pt x="394" y="266"/>
                  </a:lnTo>
                  <a:lnTo>
                    <a:pt x="391" y="281"/>
                  </a:lnTo>
                  <a:lnTo>
                    <a:pt x="391" y="293"/>
                  </a:lnTo>
                  <a:lnTo>
                    <a:pt x="391" y="307"/>
                  </a:lnTo>
                  <a:lnTo>
                    <a:pt x="391" y="321"/>
                  </a:lnTo>
                  <a:lnTo>
                    <a:pt x="391" y="336"/>
                  </a:lnTo>
                  <a:lnTo>
                    <a:pt x="391" y="350"/>
                  </a:lnTo>
                  <a:lnTo>
                    <a:pt x="391" y="362"/>
                  </a:lnTo>
                  <a:lnTo>
                    <a:pt x="391" y="376"/>
                  </a:lnTo>
                  <a:lnTo>
                    <a:pt x="394" y="390"/>
                  </a:lnTo>
                  <a:lnTo>
                    <a:pt x="394" y="402"/>
                  </a:lnTo>
                  <a:lnTo>
                    <a:pt x="391" y="409"/>
                  </a:lnTo>
                  <a:lnTo>
                    <a:pt x="389" y="414"/>
                  </a:lnTo>
                  <a:lnTo>
                    <a:pt x="389" y="421"/>
                  </a:lnTo>
                  <a:lnTo>
                    <a:pt x="394" y="428"/>
                  </a:lnTo>
                  <a:lnTo>
                    <a:pt x="391" y="478"/>
                  </a:lnTo>
                  <a:lnTo>
                    <a:pt x="391" y="488"/>
                  </a:lnTo>
                  <a:lnTo>
                    <a:pt x="391" y="498"/>
                  </a:lnTo>
                  <a:lnTo>
                    <a:pt x="391" y="507"/>
                  </a:lnTo>
                  <a:lnTo>
                    <a:pt x="391" y="517"/>
                  </a:lnTo>
                  <a:lnTo>
                    <a:pt x="389" y="526"/>
                  </a:lnTo>
                  <a:lnTo>
                    <a:pt x="389" y="536"/>
                  </a:lnTo>
                  <a:lnTo>
                    <a:pt x="389" y="545"/>
                  </a:lnTo>
                  <a:lnTo>
                    <a:pt x="391" y="552"/>
                  </a:lnTo>
                  <a:lnTo>
                    <a:pt x="389" y="557"/>
                  </a:lnTo>
                  <a:lnTo>
                    <a:pt x="389" y="564"/>
                  </a:lnTo>
                  <a:lnTo>
                    <a:pt x="389" y="569"/>
                  </a:lnTo>
                  <a:lnTo>
                    <a:pt x="389" y="576"/>
                  </a:lnTo>
                  <a:lnTo>
                    <a:pt x="389" y="581"/>
                  </a:lnTo>
                  <a:lnTo>
                    <a:pt x="391" y="588"/>
                  </a:lnTo>
                  <a:lnTo>
                    <a:pt x="391" y="593"/>
                  </a:lnTo>
                  <a:lnTo>
                    <a:pt x="389" y="598"/>
                  </a:lnTo>
                  <a:lnTo>
                    <a:pt x="391" y="605"/>
                  </a:lnTo>
                  <a:lnTo>
                    <a:pt x="391" y="612"/>
                  </a:lnTo>
                  <a:lnTo>
                    <a:pt x="391" y="619"/>
                  </a:lnTo>
                  <a:lnTo>
                    <a:pt x="394" y="626"/>
                  </a:lnTo>
                  <a:lnTo>
                    <a:pt x="391" y="631"/>
                  </a:lnTo>
                  <a:lnTo>
                    <a:pt x="389" y="638"/>
                  </a:lnTo>
                  <a:lnTo>
                    <a:pt x="386" y="645"/>
                  </a:lnTo>
                  <a:lnTo>
                    <a:pt x="386" y="652"/>
                  </a:lnTo>
                  <a:lnTo>
                    <a:pt x="386" y="660"/>
                  </a:lnTo>
                  <a:lnTo>
                    <a:pt x="386" y="667"/>
                  </a:lnTo>
                  <a:lnTo>
                    <a:pt x="386" y="674"/>
                  </a:lnTo>
                  <a:lnTo>
                    <a:pt x="386" y="681"/>
                  </a:lnTo>
                  <a:lnTo>
                    <a:pt x="384" y="686"/>
                  </a:lnTo>
                  <a:lnTo>
                    <a:pt x="384" y="691"/>
                  </a:lnTo>
                  <a:lnTo>
                    <a:pt x="384" y="698"/>
                  </a:lnTo>
                  <a:lnTo>
                    <a:pt x="384" y="702"/>
                  </a:lnTo>
                  <a:lnTo>
                    <a:pt x="384" y="712"/>
                  </a:lnTo>
                  <a:lnTo>
                    <a:pt x="379" y="717"/>
                  </a:lnTo>
                  <a:lnTo>
                    <a:pt x="377" y="722"/>
                  </a:lnTo>
                  <a:lnTo>
                    <a:pt x="372" y="726"/>
                  </a:lnTo>
                  <a:lnTo>
                    <a:pt x="357" y="726"/>
                  </a:lnTo>
                  <a:lnTo>
                    <a:pt x="353" y="726"/>
                  </a:lnTo>
                  <a:lnTo>
                    <a:pt x="348" y="726"/>
                  </a:lnTo>
                  <a:lnTo>
                    <a:pt x="343" y="726"/>
                  </a:lnTo>
                  <a:lnTo>
                    <a:pt x="338" y="724"/>
                  </a:lnTo>
                  <a:lnTo>
                    <a:pt x="333" y="724"/>
                  </a:lnTo>
                  <a:lnTo>
                    <a:pt x="331" y="722"/>
                  </a:lnTo>
                  <a:lnTo>
                    <a:pt x="326" y="722"/>
                  </a:lnTo>
                  <a:lnTo>
                    <a:pt x="321" y="724"/>
                  </a:lnTo>
                  <a:lnTo>
                    <a:pt x="314" y="724"/>
                  </a:lnTo>
                  <a:lnTo>
                    <a:pt x="307" y="724"/>
                  </a:lnTo>
                  <a:lnTo>
                    <a:pt x="302" y="724"/>
                  </a:lnTo>
                  <a:lnTo>
                    <a:pt x="295" y="722"/>
                  </a:lnTo>
                  <a:lnTo>
                    <a:pt x="288" y="722"/>
                  </a:lnTo>
                  <a:lnTo>
                    <a:pt x="281" y="722"/>
                  </a:lnTo>
                  <a:lnTo>
                    <a:pt x="276" y="722"/>
                  </a:lnTo>
                  <a:lnTo>
                    <a:pt x="269" y="724"/>
                  </a:lnTo>
                  <a:lnTo>
                    <a:pt x="257" y="722"/>
                  </a:lnTo>
                  <a:lnTo>
                    <a:pt x="247" y="722"/>
                  </a:lnTo>
                  <a:lnTo>
                    <a:pt x="235" y="722"/>
                  </a:lnTo>
                  <a:lnTo>
                    <a:pt x="223" y="722"/>
                  </a:lnTo>
                  <a:lnTo>
                    <a:pt x="211" y="722"/>
                  </a:lnTo>
                  <a:lnTo>
                    <a:pt x="199" y="724"/>
                  </a:lnTo>
                  <a:lnTo>
                    <a:pt x="187" y="724"/>
                  </a:lnTo>
                  <a:lnTo>
                    <a:pt x="175" y="722"/>
                  </a:lnTo>
                  <a:lnTo>
                    <a:pt x="165" y="722"/>
                  </a:lnTo>
                  <a:lnTo>
                    <a:pt x="158" y="722"/>
                  </a:lnTo>
                  <a:lnTo>
                    <a:pt x="148" y="722"/>
                  </a:lnTo>
                  <a:lnTo>
                    <a:pt x="141" y="719"/>
                  </a:lnTo>
                  <a:lnTo>
                    <a:pt x="132" y="719"/>
                  </a:lnTo>
                  <a:lnTo>
                    <a:pt x="122" y="719"/>
                  </a:lnTo>
                  <a:lnTo>
                    <a:pt x="112" y="719"/>
                  </a:lnTo>
                  <a:lnTo>
                    <a:pt x="103" y="722"/>
                  </a:lnTo>
                  <a:lnTo>
                    <a:pt x="100" y="719"/>
                  </a:lnTo>
                  <a:lnTo>
                    <a:pt x="96" y="719"/>
                  </a:lnTo>
                  <a:lnTo>
                    <a:pt x="91" y="722"/>
                  </a:lnTo>
                  <a:lnTo>
                    <a:pt x="86" y="722"/>
                  </a:lnTo>
                  <a:lnTo>
                    <a:pt x="81" y="719"/>
                  </a:lnTo>
                  <a:lnTo>
                    <a:pt x="76" y="719"/>
                  </a:lnTo>
                  <a:lnTo>
                    <a:pt x="72" y="717"/>
                  </a:lnTo>
                  <a:lnTo>
                    <a:pt x="67" y="717"/>
                  </a:lnTo>
                  <a:lnTo>
                    <a:pt x="62" y="717"/>
                  </a:lnTo>
                  <a:lnTo>
                    <a:pt x="57" y="714"/>
                  </a:lnTo>
                  <a:lnTo>
                    <a:pt x="52" y="714"/>
                  </a:lnTo>
                  <a:lnTo>
                    <a:pt x="48" y="712"/>
                  </a:lnTo>
                  <a:lnTo>
                    <a:pt x="45" y="707"/>
                  </a:lnTo>
                  <a:lnTo>
                    <a:pt x="43" y="702"/>
                  </a:lnTo>
                  <a:lnTo>
                    <a:pt x="43" y="698"/>
                  </a:lnTo>
                  <a:lnTo>
                    <a:pt x="43" y="693"/>
                  </a:lnTo>
                  <a:lnTo>
                    <a:pt x="43" y="688"/>
                  </a:lnTo>
                  <a:lnTo>
                    <a:pt x="43" y="683"/>
                  </a:lnTo>
                  <a:lnTo>
                    <a:pt x="45" y="679"/>
                  </a:lnTo>
                  <a:lnTo>
                    <a:pt x="45" y="674"/>
                  </a:lnTo>
                  <a:lnTo>
                    <a:pt x="45" y="671"/>
                  </a:lnTo>
                  <a:lnTo>
                    <a:pt x="45" y="669"/>
                  </a:lnTo>
                  <a:lnTo>
                    <a:pt x="45" y="667"/>
                  </a:lnTo>
                  <a:lnTo>
                    <a:pt x="45" y="664"/>
                  </a:lnTo>
                  <a:lnTo>
                    <a:pt x="45" y="655"/>
                  </a:lnTo>
                  <a:lnTo>
                    <a:pt x="45" y="643"/>
                  </a:lnTo>
                  <a:lnTo>
                    <a:pt x="45" y="633"/>
                  </a:lnTo>
                  <a:lnTo>
                    <a:pt x="45" y="621"/>
                  </a:lnTo>
                  <a:lnTo>
                    <a:pt x="45" y="612"/>
                  </a:lnTo>
                  <a:lnTo>
                    <a:pt x="45" y="602"/>
                  </a:lnTo>
                  <a:lnTo>
                    <a:pt x="45" y="590"/>
                  </a:lnTo>
                  <a:lnTo>
                    <a:pt x="45" y="581"/>
                  </a:lnTo>
                  <a:lnTo>
                    <a:pt x="43" y="574"/>
                  </a:lnTo>
                  <a:lnTo>
                    <a:pt x="43" y="564"/>
                  </a:lnTo>
                  <a:lnTo>
                    <a:pt x="43" y="555"/>
                  </a:lnTo>
                  <a:lnTo>
                    <a:pt x="43" y="545"/>
                  </a:lnTo>
                  <a:lnTo>
                    <a:pt x="43" y="538"/>
                  </a:lnTo>
                  <a:lnTo>
                    <a:pt x="43" y="529"/>
                  </a:lnTo>
                  <a:lnTo>
                    <a:pt x="43" y="519"/>
                  </a:lnTo>
                  <a:lnTo>
                    <a:pt x="43" y="509"/>
                  </a:lnTo>
                  <a:lnTo>
                    <a:pt x="43" y="502"/>
                  </a:lnTo>
                  <a:lnTo>
                    <a:pt x="45" y="495"/>
                  </a:lnTo>
                  <a:lnTo>
                    <a:pt x="48" y="488"/>
                  </a:lnTo>
                  <a:lnTo>
                    <a:pt x="48" y="481"/>
                  </a:lnTo>
                  <a:lnTo>
                    <a:pt x="45" y="474"/>
                  </a:lnTo>
                  <a:lnTo>
                    <a:pt x="45" y="467"/>
                  </a:lnTo>
                  <a:lnTo>
                    <a:pt x="45" y="462"/>
                  </a:lnTo>
                  <a:lnTo>
                    <a:pt x="43" y="455"/>
                  </a:lnTo>
                  <a:lnTo>
                    <a:pt x="45" y="450"/>
                  </a:lnTo>
                  <a:lnTo>
                    <a:pt x="43" y="440"/>
                  </a:lnTo>
                  <a:lnTo>
                    <a:pt x="43" y="431"/>
                  </a:lnTo>
                  <a:lnTo>
                    <a:pt x="43" y="421"/>
                  </a:lnTo>
                  <a:lnTo>
                    <a:pt x="43" y="412"/>
                  </a:lnTo>
                  <a:lnTo>
                    <a:pt x="43" y="402"/>
                  </a:lnTo>
                  <a:lnTo>
                    <a:pt x="43" y="393"/>
                  </a:lnTo>
                  <a:lnTo>
                    <a:pt x="45" y="383"/>
                  </a:lnTo>
                  <a:lnTo>
                    <a:pt x="45" y="374"/>
                  </a:lnTo>
                  <a:lnTo>
                    <a:pt x="45" y="369"/>
                  </a:lnTo>
                  <a:lnTo>
                    <a:pt x="43" y="364"/>
                  </a:lnTo>
                  <a:lnTo>
                    <a:pt x="43" y="359"/>
                  </a:lnTo>
                  <a:lnTo>
                    <a:pt x="43" y="355"/>
                  </a:lnTo>
                  <a:lnTo>
                    <a:pt x="43" y="350"/>
                  </a:lnTo>
                  <a:lnTo>
                    <a:pt x="45" y="343"/>
                  </a:lnTo>
                  <a:lnTo>
                    <a:pt x="45" y="340"/>
                  </a:lnTo>
                  <a:lnTo>
                    <a:pt x="45" y="333"/>
                  </a:lnTo>
                  <a:lnTo>
                    <a:pt x="43" y="321"/>
                  </a:lnTo>
                  <a:lnTo>
                    <a:pt x="43" y="309"/>
                  </a:lnTo>
                  <a:lnTo>
                    <a:pt x="43" y="297"/>
                  </a:lnTo>
                  <a:lnTo>
                    <a:pt x="43" y="288"/>
                  </a:lnTo>
                  <a:lnTo>
                    <a:pt x="45" y="276"/>
                  </a:lnTo>
                  <a:lnTo>
                    <a:pt x="45" y="264"/>
                  </a:lnTo>
                  <a:lnTo>
                    <a:pt x="45" y="252"/>
                  </a:lnTo>
                  <a:lnTo>
                    <a:pt x="43" y="240"/>
                  </a:lnTo>
                  <a:lnTo>
                    <a:pt x="45" y="226"/>
                  </a:lnTo>
                  <a:lnTo>
                    <a:pt x="45" y="209"/>
                  </a:lnTo>
                  <a:lnTo>
                    <a:pt x="45" y="193"/>
                  </a:lnTo>
                  <a:lnTo>
                    <a:pt x="45" y="178"/>
                  </a:lnTo>
                  <a:lnTo>
                    <a:pt x="45" y="164"/>
                  </a:lnTo>
                  <a:lnTo>
                    <a:pt x="45" y="147"/>
                  </a:lnTo>
                  <a:lnTo>
                    <a:pt x="45" y="131"/>
                  </a:lnTo>
                  <a:lnTo>
                    <a:pt x="45" y="116"/>
                  </a:lnTo>
                  <a:lnTo>
                    <a:pt x="43" y="112"/>
                  </a:lnTo>
                  <a:lnTo>
                    <a:pt x="45" y="104"/>
                  </a:lnTo>
                  <a:lnTo>
                    <a:pt x="48" y="97"/>
                  </a:lnTo>
                  <a:lnTo>
                    <a:pt x="48" y="90"/>
                  </a:lnTo>
                  <a:lnTo>
                    <a:pt x="48" y="81"/>
                  </a:lnTo>
                  <a:lnTo>
                    <a:pt x="48" y="73"/>
                  </a:lnTo>
                  <a:lnTo>
                    <a:pt x="48" y="66"/>
                  </a:lnTo>
                  <a:lnTo>
                    <a:pt x="50" y="59"/>
                  </a:lnTo>
                  <a:lnTo>
                    <a:pt x="50" y="50"/>
                  </a:lnTo>
                  <a:lnTo>
                    <a:pt x="52" y="42"/>
                  </a:lnTo>
                  <a:lnTo>
                    <a:pt x="55" y="35"/>
                  </a:lnTo>
                  <a:lnTo>
                    <a:pt x="60" y="28"/>
                  </a:lnTo>
                  <a:lnTo>
                    <a:pt x="67" y="26"/>
                  </a:lnTo>
                  <a:lnTo>
                    <a:pt x="74" y="26"/>
                  </a:lnTo>
                  <a:lnTo>
                    <a:pt x="79" y="26"/>
                  </a:lnTo>
                  <a:lnTo>
                    <a:pt x="86" y="26"/>
                  </a:lnTo>
                  <a:lnTo>
                    <a:pt x="93" y="26"/>
                  </a:lnTo>
                  <a:lnTo>
                    <a:pt x="103" y="28"/>
                  </a:lnTo>
                  <a:lnTo>
                    <a:pt x="112" y="28"/>
                  </a:lnTo>
                  <a:lnTo>
                    <a:pt x="122" y="28"/>
                  </a:lnTo>
                  <a:lnTo>
                    <a:pt x="129" y="28"/>
                  </a:lnTo>
                  <a:lnTo>
                    <a:pt x="139" y="26"/>
                  </a:lnTo>
                  <a:lnTo>
                    <a:pt x="146" y="26"/>
                  </a:lnTo>
                  <a:lnTo>
                    <a:pt x="153" y="23"/>
                  </a:lnTo>
                  <a:lnTo>
                    <a:pt x="163" y="23"/>
                  </a:lnTo>
                  <a:lnTo>
                    <a:pt x="170" y="23"/>
                  </a:lnTo>
                  <a:lnTo>
                    <a:pt x="177" y="23"/>
                  </a:lnTo>
                  <a:lnTo>
                    <a:pt x="185" y="23"/>
                  </a:lnTo>
                  <a:lnTo>
                    <a:pt x="194" y="23"/>
                  </a:lnTo>
                  <a:lnTo>
                    <a:pt x="199" y="23"/>
                  </a:lnTo>
                  <a:lnTo>
                    <a:pt x="206" y="23"/>
                  </a:lnTo>
                  <a:lnTo>
                    <a:pt x="213" y="23"/>
                  </a:lnTo>
                  <a:lnTo>
                    <a:pt x="218" y="23"/>
                  </a:lnTo>
                  <a:lnTo>
                    <a:pt x="221" y="23"/>
                  </a:lnTo>
                  <a:lnTo>
                    <a:pt x="221" y="23"/>
                  </a:lnTo>
                  <a:lnTo>
                    <a:pt x="223" y="21"/>
                  </a:lnTo>
                  <a:lnTo>
                    <a:pt x="218" y="16"/>
                  </a:lnTo>
                  <a:lnTo>
                    <a:pt x="211" y="14"/>
                  </a:lnTo>
                  <a:lnTo>
                    <a:pt x="201" y="11"/>
                  </a:lnTo>
                  <a:lnTo>
                    <a:pt x="197" y="11"/>
                  </a:lnTo>
                  <a:lnTo>
                    <a:pt x="187" y="11"/>
                  </a:lnTo>
                  <a:lnTo>
                    <a:pt x="180" y="7"/>
                  </a:lnTo>
                  <a:lnTo>
                    <a:pt x="170" y="4"/>
                  </a:lnTo>
                  <a:lnTo>
                    <a:pt x="163" y="4"/>
                  </a:lnTo>
                  <a:lnTo>
                    <a:pt x="151" y="2"/>
                  </a:lnTo>
                  <a:lnTo>
                    <a:pt x="141" y="0"/>
                  </a:lnTo>
                  <a:lnTo>
                    <a:pt x="132" y="0"/>
                  </a:lnTo>
                  <a:lnTo>
                    <a:pt x="120" y="0"/>
                  </a:lnTo>
                  <a:lnTo>
                    <a:pt x="110" y="0"/>
                  </a:lnTo>
                  <a:lnTo>
                    <a:pt x="98" y="0"/>
                  </a:lnTo>
                  <a:lnTo>
                    <a:pt x="88" y="0"/>
                  </a:lnTo>
                  <a:lnTo>
                    <a:pt x="79" y="0"/>
                  </a:lnTo>
                  <a:lnTo>
                    <a:pt x="72" y="0"/>
                  </a:lnTo>
                  <a:lnTo>
                    <a:pt x="64" y="2"/>
                  </a:lnTo>
                  <a:lnTo>
                    <a:pt x="57" y="2"/>
                  </a:lnTo>
                  <a:lnTo>
                    <a:pt x="52" y="4"/>
                  </a:lnTo>
                  <a:lnTo>
                    <a:pt x="45" y="4"/>
                  </a:lnTo>
                  <a:lnTo>
                    <a:pt x="38" y="7"/>
                  </a:lnTo>
                  <a:lnTo>
                    <a:pt x="33" y="7"/>
                  </a:lnTo>
                  <a:lnTo>
                    <a:pt x="28" y="9"/>
                  </a:lnTo>
                  <a:lnTo>
                    <a:pt x="19" y="11"/>
                  </a:lnTo>
                  <a:lnTo>
                    <a:pt x="12" y="16"/>
                  </a:lnTo>
                  <a:lnTo>
                    <a:pt x="9" y="21"/>
                  </a:lnTo>
                  <a:lnTo>
                    <a:pt x="7" y="28"/>
                  </a:lnTo>
                  <a:lnTo>
                    <a:pt x="4" y="35"/>
                  </a:lnTo>
                  <a:lnTo>
                    <a:pt x="4" y="42"/>
                  </a:lnTo>
                  <a:lnTo>
                    <a:pt x="2" y="50"/>
                  </a:lnTo>
                  <a:lnTo>
                    <a:pt x="0" y="57"/>
                  </a:lnTo>
                  <a:lnTo>
                    <a:pt x="2" y="64"/>
                  </a:lnTo>
                  <a:lnTo>
                    <a:pt x="2" y="76"/>
                  </a:lnTo>
                  <a:lnTo>
                    <a:pt x="2" y="88"/>
                  </a:lnTo>
                  <a:lnTo>
                    <a:pt x="2" y="102"/>
                  </a:lnTo>
                  <a:lnTo>
                    <a:pt x="2" y="116"/>
                  </a:lnTo>
                  <a:lnTo>
                    <a:pt x="2" y="128"/>
                  </a:lnTo>
                  <a:lnTo>
                    <a:pt x="2" y="143"/>
                  </a:lnTo>
                  <a:lnTo>
                    <a:pt x="2" y="154"/>
                  </a:lnTo>
                  <a:lnTo>
                    <a:pt x="2" y="169"/>
                  </a:lnTo>
                  <a:lnTo>
                    <a:pt x="4" y="173"/>
                  </a:lnTo>
                  <a:lnTo>
                    <a:pt x="4" y="178"/>
                  </a:lnTo>
                  <a:lnTo>
                    <a:pt x="4" y="183"/>
                  </a:lnTo>
                  <a:lnTo>
                    <a:pt x="4" y="188"/>
                  </a:lnTo>
                  <a:lnTo>
                    <a:pt x="2" y="193"/>
                  </a:lnTo>
                  <a:lnTo>
                    <a:pt x="2" y="195"/>
                  </a:lnTo>
                  <a:lnTo>
                    <a:pt x="2" y="202"/>
                  </a:lnTo>
                  <a:lnTo>
                    <a:pt x="4" y="207"/>
                  </a:lnTo>
                  <a:lnTo>
                    <a:pt x="4" y="219"/>
                  </a:lnTo>
                  <a:lnTo>
                    <a:pt x="2" y="231"/>
                  </a:lnTo>
                  <a:lnTo>
                    <a:pt x="2" y="240"/>
                  </a:lnTo>
                  <a:lnTo>
                    <a:pt x="2" y="252"/>
                  </a:lnTo>
                  <a:lnTo>
                    <a:pt x="2" y="264"/>
                  </a:lnTo>
                  <a:lnTo>
                    <a:pt x="2" y="276"/>
                  </a:lnTo>
                  <a:lnTo>
                    <a:pt x="2" y="288"/>
                  </a:lnTo>
                  <a:lnTo>
                    <a:pt x="4" y="297"/>
                  </a:lnTo>
                  <a:lnTo>
                    <a:pt x="0" y="307"/>
                  </a:lnTo>
                  <a:lnTo>
                    <a:pt x="0" y="314"/>
                  </a:lnTo>
                  <a:lnTo>
                    <a:pt x="0" y="321"/>
                  </a:lnTo>
                  <a:lnTo>
                    <a:pt x="0" y="331"/>
                  </a:lnTo>
                  <a:lnTo>
                    <a:pt x="2" y="338"/>
                  </a:lnTo>
                  <a:lnTo>
                    <a:pt x="2" y="345"/>
                  </a:lnTo>
                  <a:lnTo>
                    <a:pt x="2" y="355"/>
                  </a:lnTo>
                  <a:lnTo>
                    <a:pt x="0" y="362"/>
                  </a:lnTo>
                  <a:lnTo>
                    <a:pt x="0" y="366"/>
                  </a:lnTo>
                  <a:lnTo>
                    <a:pt x="0" y="371"/>
                  </a:lnTo>
                  <a:lnTo>
                    <a:pt x="0" y="376"/>
                  </a:lnTo>
                  <a:lnTo>
                    <a:pt x="2" y="381"/>
                  </a:lnTo>
                  <a:lnTo>
                    <a:pt x="2" y="386"/>
                  </a:lnTo>
                  <a:lnTo>
                    <a:pt x="2" y="390"/>
                  </a:lnTo>
                  <a:lnTo>
                    <a:pt x="4" y="393"/>
                  </a:lnTo>
                  <a:lnTo>
                    <a:pt x="2" y="397"/>
                  </a:lnTo>
                  <a:lnTo>
                    <a:pt x="4" y="402"/>
                  </a:lnTo>
                  <a:lnTo>
                    <a:pt x="4" y="409"/>
                  </a:lnTo>
                  <a:lnTo>
                    <a:pt x="4" y="414"/>
                  </a:lnTo>
                  <a:lnTo>
                    <a:pt x="4" y="421"/>
                  </a:lnTo>
                  <a:lnTo>
                    <a:pt x="2" y="431"/>
                  </a:lnTo>
                  <a:lnTo>
                    <a:pt x="2" y="443"/>
                  </a:lnTo>
                  <a:lnTo>
                    <a:pt x="2" y="452"/>
                  </a:lnTo>
                  <a:lnTo>
                    <a:pt x="4" y="462"/>
                  </a:lnTo>
                  <a:lnTo>
                    <a:pt x="4" y="474"/>
                  </a:lnTo>
                  <a:lnTo>
                    <a:pt x="7" y="483"/>
                  </a:lnTo>
                  <a:lnTo>
                    <a:pt x="7" y="495"/>
                  </a:lnTo>
                  <a:lnTo>
                    <a:pt x="4" y="505"/>
                  </a:lnTo>
                  <a:lnTo>
                    <a:pt x="7" y="512"/>
                  </a:lnTo>
                  <a:lnTo>
                    <a:pt x="4" y="517"/>
                  </a:lnTo>
                  <a:lnTo>
                    <a:pt x="2" y="524"/>
                  </a:lnTo>
                  <a:lnTo>
                    <a:pt x="2" y="531"/>
                  </a:lnTo>
                  <a:lnTo>
                    <a:pt x="4" y="538"/>
                  </a:lnTo>
                  <a:lnTo>
                    <a:pt x="4" y="545"/>
                  </a:lnTo>
                  <a:lnTo>
                    <a:pt x="4" y="552"/>
                  </a:lnTo>
                  <a:lnTo>
                    <a:pt x="4" y="559"/>
                  </a:lnTo>
                  <a:lnTo>
                    <a:pt x="4" y="567"/>
                  </a:lnTo>
                  <a:lnTo>
                    <a:pt x="2" y="574"/>
                  </a:lnTo>
                  <a:lnTo>
                    <a:pt x="2" y="581"/>
                  </a:lnTo>
                  <a:lnTo>
                    <a:pt x="2" y="588"/>
                  </a:lnTo>
                  <a:lnTo>
                    <a:pt x="2" y="598"/>
                  </a:lnTo>
                  <a:lnTo>
                    <a:pt x="2" y="605"/>
                  </a:lnTo>
                  <a:lnTo>
                    <a:pt x="4" y="612"/>
                  </a:lnTo>
                  <a:lnTo>
                    <a:pt x="4" y="619"/>
                  </a:lnTo>
                  <a:lnTo>
                    <a:pt x="2" y="624"/>
                  </a:lnTo>
                  <a:lnTo>
                    <a:pt x="2" y="631"/>
                  </a:lnTo>
                  <a:lnTo>
                    <a:pt x="2" y="638"/>
                  </a:lnTo>
                  <a:lnTo>
                    <a:pt x="2" y="643"/>
                  </a:lnTo>
                  <a:lnTo>
                    <a:pt x="4" y="650"/>
                  </a:lnTo>
                  <a:lnTo>
                    <a:pt x="7" y="655"/>
                  </a:lnTo>
                  <a:lnTo>
                    <a:pt x="4" y="660"/>
                  </a:lnTo>
                  <a:lnTo>
                    <a:pt x="4" y="667"/>
                  </a:lnTo>
                  <a:lnTo>
                    <a:pt x="4" y="671"/>
                  </a:lnTo>
                  <a:lnTo>
                    <a:pt x="2" y="676"/>
                  </a:lnTo>
                  <a:lnTo>
                    <a:pt x="2" y="683"/>
                  </a:lnTo>
                  <a:lnTo>
                    <a:pt x="2" y="688"/>
                  </a:lnTo>
                  <a:lnTo>
                    <a:pt x="4" y="698"/>
                  </a:lnTo>
                  <a:lnTo>
                    <a:pt x="4" y="707"/>
                  </a:lnTo>
                  <a:lnTo>
                    <a:pt x="4" y="717"/>
                  </a:lnTo>
                  <a:lnTo>
                    <a:pt x="4" y="724"/>
                  </a:lnTo>
                  <a:lnTo>
                    <a:pt x="7" y="733"/>
                  </a:lnTo>
                  <a:lnTo>
                    <a:pt x="9" y="743"/>
                  </a:lnTo>
                  <a:lnTo>
                    <a:pt x="12" y="750"/>
                  </a:lnTo>
                  <a:lnTo>
                    <a:pt x="16" y="757"/>
                  </a:lnTo>
                  <a:lnTo>
                    <a:pt x="26" y="762"/>
                  </a:lnTo>
                  <a:lnTo>
                    <a:pt x="33" y="764"/>
                  </a:lnTo>
                  <a:lnTo>
                    <a:pt x="43" y="764"/>
                  </a:lnTo>
                  <a:lnTo>
                    <a:pt x="50" y="764"/>
                  </a:lnTo>
                  <a:lnTo>
                    <a:pt x="57" y="767"/>
                  </a:lnTo>
                  <a:lnTo>
                    <a:pt x="64" y="769"/>
                  </a:lnTo>
                  <a:lnTo>
                    <a:pt x="72" y="772"/>
                  </a:lnTo>
                  <a:lnTo>
                    <a:pt x="79" y="769"/>
                  </a:lnTo>
                  <a:lnTo>
                    <a:pt x="86" y="767"/>
                  </a:lnTo>
                  <a:lnTo>
                    <a:pt x="93" y="767"/>
                  </a:lnTo>
                  <a:lnTo>
                    <a:pt x="100" y="767"/>
                  </a:lnTo>
                  <a:lnTo>
                    <a:pt x="108" y="769"/>
                  </a:lnTo>
                  <a:lnTo>
                    <a:pt x="115" y="772"/>
                  </a:lnTo>
                  <a:lnTo>
                    <a:pt x="124" y="772"/>
                  </a:lnTo>
                  <a:lnTo>
                    <a:pt x="132" y="769"/>
                  </a:lnTo>
                  <a:lnTo>
                    <a:pt x="139" y="764"/>
                  </a:lnTo>
                  <a:lnTo>
                    <a:pt x="144" y="764"/>
                  </a:lnTo>
                  <a:lnTo>
                    <a:pt x="148" y="764"/>
                  </a:lnTo>
                  <a:lnTo>
                    <a:pt x="156" y="764"/>
                  </a:lnTo>
                  <a:lnTo>
                    <a:pt x="161" y="764"/>
                  </a:lnTo>
                  <a:lnTo>
                    <a:pt x="168" y="764"/>
                  </a:lnTo>
                  <a:lnTo>
                    <a:pt x="175" y="764"/>
                  </a:lnTo>
                  <a:lnTo>
                    <a:pt x="180" y="764"/>
                  </a:lnTo>
                  <a:lnTo>
                    <a:pt x="185" y="764"/>
                  </a:lnTo>
                  <a:lnTo>
                    <a:pt x="197" y="767"/>
                  </a:lnTo>
                  <a:lnTo>
                    <a:pt x="211" y="767"/>
                  </a:lnTo>
                  <a:lnTo>
                    <a:pt x="223" y="764"/>
                  </a:lnTo>
                  <a:lnTo>
                    <a:pt x="237" y="764"/>
                  </a:lnTo>
                  <a:lnTo>
                    <a:pt x="249" y="764"/>
                  </a:lnTo>
                  <a:lnTo>
                    <a:pt x="264" y="764"/>
                  </a:lnTo>
                  <a:lnTo>
                    <a:pt x="276" y="764"/>
                  </a:lnTo>
                  <a:lnTo>
                    <a:pt x="290" y="764"/>
                  </a:lnTo>
                  <a:lnTo>
                    <a:pt x="295" y="762"/>
                  </a:lnTo>
                  <a:lnTo>
                    <a:pt x="302" y="762"/>
                  </a:lnTo>
                  <a:lnTo>
                    <a:pt x="307" y="762"/>
                  </a:lnTo>
                  <a:lnTo>
                    <a:pt x="312" y="764"/>
                  </a:lnTo>
                  <a:lnTo>
                    <a:pt x="324" y="762"/>
                  </a:lnTo>
                  <a:lnTo>
                    <a:pt x="336" y="762"/>
                  </a:lnTo>
                  <a:lnTo>
                    <a:pt x="348" y="762"/>
                  </a:lnTo>
                  <a:lnTo>
                    <a:pt x="357" y="762"/>
                  </a:lnTo>
                  <a:lnTo>
                    <a:pt x="369" y="762"/>
                  </a:lnTo>
                  <a:lnTo>
                    <a:pt x="382" y="760"/>
                  </a:lnTo>
                  <a:lnTo>
                    <a:pt x="391" y="757"/>
                  </a:lnTo>
                  <a:lnTo>
                    <a:pt x="403" y="755"/>
                  </a:lnTo>
                  <a:lnTo>
                    <a:pt x="410" y="750"/>
                  </a:lnTo>
                  <a:lnTo>
                    <a:pt x="415" y="745"/>
                  </a:lnTo>
                  <a:lnTo>
                    <a:pt x="420" y="738"/>
                  </a:lnTo>
                  <a:lnTo>
                    <a:pt x="420" y="729"/>
                  </a:lnTo>
                  <a:lnTo>
                    <a:pt x="422" y="724"/>
                  </a:lnTo>
                  <a:lnTo>
                    <a:pt x="422" y="719"/>
                  </a:lnTo>
                  <a:lnTo>
                    <a:pt x="422" y="714"/>
                  </a:lnTo>
                  <a:lnTo>
                    <a:pt x="422" y="710"/>
                  </a:lnTo>
                  <a:lnTo>
                    <a:pt x="422" y="705"/>
                  </a:lnTo>
                  <a:lnTo>
                    <a:pt x="422" y="698"/>
                  </a:lnTo>
                  <a:lnTo>
                    <a:pt x="425" y="693"/>
                  </a:lnTo>
                  <a:lnTo>
                    <a:pt x="425" y="688"/>
                  </a:lnTo>
                  <a:lnTo>
                    <a:pt x="422" y="683"/>
                  </a:lnTo>
                  <a:lnTo>
                    <a:pt x="422" y="676"/>
                  </a:lnTo>
                  <a:lnTo>
                    <a:pt x="422" y="671"/>
                  </a:lnTo>
                  <a:lnTo>
                    <a:pt x="425" y="667"/>
                  </a:lnTo>
                  <a:lnTo>
                    <a:pt x="425" y="662"/>
                  </a:lnTo>
                  <a:lnTo>
                    <a:pt x="427" y="655"/>
                  </a:lnTo>
                  <a:lnTo>
                    <a:pt x="427" y="650"/>
                  </a:lnTo>
                  <a:lnTo>
                    <a:pt x="427" y="643"/>
                  </a:lnTo>
                  <a:close/>
                </a:path>
              </a:pathLst>
            </a:custGeom>
            <a:solidFill>
              <a:srgbClr val="605E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100">
                <a:solidFill>
                  <a:prstClr val="black"/>
                </a:solidFill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3882351" y="2937029"/>
              <a:ext cx="488308" cy="84697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汉仪全唐诗繁" panose="00020600040101010101" pitchFamily="18" charset="-122"/>
                  <a:ea typeface="汉仪全唐诗繁" panose="00020600040101010101" pitchFamily="18" charset="-122"/>
                </a:rPr>
                <a:t>[-</a:t>
              </a:r>
              <a:r>
                <a:rPr lang="zh-CN" altLang="en-US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汉仪全唐诗繁" panose="00020600040101010101" pitchFamily="18" charset="-122"/>
                  <a:ea typeface="汉仪全唐诗繁" panose="00020600040101010101" pitchFamily="18" charset="-122"/>
                </a:rPr>
                <a:t>婷婷</a:t>
              </a:r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汉仪全唐诗繁" panose="00020600040101010101" pitchFamily="18" charset="-122"/>
                  <a:ea typeface="汉仪全唐诗繁" panose="00020600040101010101" pitchFamily="18" charset="-122"/>
                </a:rPr>
                <a:t>]</a:t>
              </a:r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汉仪全唐诗繁" panose="00020600040101010101" pitchFamily="18" charset="-122"/>
                <a:ea typeface="汉仪全唐诗繁" panose="00020600040101010101" pitchFamily="18" charset="-122"/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4950800" y="1287437"/>
            <a:ext cx="1132658" cy="2215991"/>
          </a:xfrm>
          <a:prstGeom prst="rect">
            <a:avLst/>
          </a:prstGeom>
          <a:noFill/>
          <a:ln>
            <a:noFill/>
          </a:ln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13800" b="1" dirty="0">
                <a:solidFill>
                  <a:srgbClr val="DD2F1F"/>
                </a:solidFill>
                <a:latin typeface="汉仪全唐诗繁" panose="00020600040101010101" pitchFamily="18" charset="-122"/>
                <a:ea typeface="汉仪全唐诗繁" panose="00020600040101010101" pitchFamily="18" charset="-122"/>
              </a:rPr>
              <a:t>再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750">
        <p15:prstTrans prst="drape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DE5D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307301" y="1429145"/>
            <a:ext cx="1661993" cy="301690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9600" dirty="0">
                <a:solidFill>
                  <a:srgbClr val="DD2F1F"/>
                </a:solidFill>
                <a:latin typeface="汉仪全唐诗繁" panose="00020600040101010101" pitchFamily="18" charset="-122"/>
                <a:ea typeface="汉仪全唐诗繁" panose="00020600040101010101" pitchFamily="18" charset="-122"/>
              </a:rPr>
              <a:t>金</a:t>
            </a:r>
            <a:r>
              <a:rPr lang="zh-CN" altLang="en-US" sz="6600" dirty="0">
                <a:solidFill>
                  <a:srgbClr val="DD2F1F"/>
                </a:solidFill>
                <a:latin typeface="汉仪全唐诗繁" panose="00020600040101010101" pitchFamily="18" charset="-122"/>
                <a:ea typeface="汉仪全唐诗繁" panose="00020600040101010101" pitchFamily="18" charset="-122"/>
              </a:rPr>
              <a:t>谷园</a:t>
            </a:r>
          </a:p>
        </p:txBody>
      </p:sp>
      <p:sp>
        <p:nvSpPr>
          <p:cNvPr id="11" name="TextBox 76"/>
          <p:cNvSpPr txBox="1"/>
          <p:nvPr/>
        </p:nvSpPr>
        <p:spPr>
          <a:xfrm>
            <a:off x="2329486" y="3604437"/>
            <a:ext cx="2425279" cy="2583712"/>
          </a:xfrm>
          <a:prstGeom prst="rect">
            <a:avLst/>
          </a:prstGeom>
          <a:noFill/>
          <a:effectLst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汉仪南宫体简" panose="02010609000101010101" pitchFamily="49" charset="-122"/>
                <a:ea typeface="汉仪南宫体简" panose="02010609000101010101" pitchFamily="49" charset="-122"/>
              </a:rPr>
              <a:t>繁华事散逐香尘，流水无情草自春。日暮东风怨啼鸟，落花犹似坠楼人。</a:t>
            </a:r>
          </a:p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汉仪南宫体简" panose="02010609000101010101" pitchFamily="49" charset="-122"/>
                <a:ea typeface="汉仪南宫体简" panose="02010609000101010101" pitchFamily="49" charset="-122"/>
              </a:rPr>
              <a:t>繁华往事，已跟香尘一样飘荡无存；流水无情，野草却年年以碧绿迎春。啼鸟悲鸣，傍晚随着东风声声传来；落花纷纷，恰似那为石崇坠楼的绿珠美人。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500">
        <p15:prstTrans prst="wind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DE5D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75561"/>
            <a:ext cx="12192000" cy="1481327"/>
          </a:xfrm>
          <a:prstGeom prst="rect">
            <a:avLst/>
          </a:prstGeom>
        </p:spPr>
      </p:pic>
      <p:sp>
        <p:nvSpPr>
          <p:cNvPr id="9" name="TextBox 76"/>
          <p:cNvSpPr txBox="1"/>
          <p:nvPr/>
        </p:nvSpPr>
        <p:spPr>
          <a:xfrm>
            <a:off x="5394961" y="230844"/>
            <a:ext cx="1402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DD2F1F"/>
                </a:solidFill>
                <a:latin typeface="汉仪全唐诗繁" panose="00020600040101010101" pitchFamily="18" charset="-122"/>
                <a:ea typeface="汉仪全唐诗繁" panose="00020600040101010101" pitchFamily="18" charset="-122"/>
              </a:rPr>
              <a:t>情缘素材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049914" y="565102"/>
            <a:ext cx="2092171" cy="270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Choose to QingYuan template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521222" y="2047205"/>
            <a:ext cx="800219" cy="220659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000" dirty="0">
                <a:solidFill>
                  <a:srgbClr val="DD2F1F"/>
                </a:solidFill>
                <a:latin typeface="汉仪全唐诗繁" panose="00020600040101010101" pitchFamily="18" charset="-122"/>
                <a:ea typeface="汉仪全唐诗繁" panose="00020600040101010101" pitchFamily="18" charset="-122"/>
              </a:rPr>
              <a:t>水调歌头</a:t>
            </a:r>
          </a:p>
        </p:txBody>
      </p:sp>
      <p:sp>
        <p:nvSpPr>
          <p:cNvPr id="6" name="TextBox 76"/>
          <p:cNvSpPr txBox="1"/>
          <p:nvPr/>
        </p:nvSpPr>
        <p:spPr>
          <a:xfrm>
            <a:off x="2354641" y="2047205"/>
            <a:ext cx="1384995" cy="4229099"/>
          </a:xfrm>
          <a:prstGeom prst="rect">
            <a:avLst/>
          </a:prstGeom>
          <a:noFill/>
          <a:effectLst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南宫体简" panose="02010609000101010101" pitchFamily="49" charset="-122"/>
                <a:ea typeface="汉仪南宫体简" panose="02010609000101010101" pitchFamily="49" charset="-122"/>
              </a:rPr>
              <a:t>秋灯明翠巾莫，夜案览芸编。今来古往，其间故事几多般。少甚佳人才子，也有神仙幽怪，琐碎不堪观。正是：不关风化体，纵好也徒然。论传奇，乐人易，动人难。知音君子，这般另做眼儿看。休论插科打诨，也不寻宫数调，只看子孝与妻贤。骅骝方独步，万马敢争先？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0684" y="2614329"/>
            <a:ext cx="2894792" cy="3661975"/>
          </a:xfrm>
          <a:prstGeom prst="rect">
            <a:avLst/>
          </a:prstGeom>
        </p:spPr>
      </p:pic>
      <p:cxnSp>
        <p:nvCxnSpPr>
          <p:cNvPr id="15" name="直接连接符 14"/>
          <p:cNvCxnSpPr/>
          <p:nvPr/>
        </p:nvCxnSpPr>
        <p:spPr>
          <a:xfrm>
            <a:off x="2321441" y="2047205"/>
            <a:ext cx="0" cy="4119679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5423844" y="2047205"/>
            <a:ext cx="800219" cy="220659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000" dirty="0">
                <a:solidFill>
                  <a:srgbClr val="DD2F1F"/>
                </a:solidFill>
                <a:latin typeface="汉仪全唐诗繁" panose="00020600040101010101" pitchFamily="18" charset="-122"/>
                <a:ea typeface="汉仪全唐诗繁" panose="00020600040101010101" pitchFamily="18" charset="-122"/>
              </a:rPr>
              <a:t>水调歌头</a:t>
            </a:r>
          </a:p>
        </p:txBody>
      </p:sp>
      <p:sp>
        <p:nvSpPr>
          <p:cNvPr id="17" name="TextBox 76"/>
          <p:cNvSpPr txBox="1"/>
          <p:nvPr/>
        </p:nvSpPr>
        <p:spPr>
          <a:xfrm>
            <a:off x="6257263" y="2047205"/>
            <a:ext cx="1384995" cy="4229099"/>
          </a:xfrm>
          <a:prstGeom prst="rect">
            <a:avLst/>
          </a:prstGeom>
          <a:noFill/>
          <a:effectLst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南宫体简" panose="02010609000101010101" pitchFamily="49" charset="-122"/>
                <a:ea typeface="汉仪南宫体简" panose="02010609000101010101" pitchFamily="49" charset="-122"/>
              </a:rPr>
              <a:t>秋灯明翠巾莫，夜案览芸编。今来古往，其间故事几多般。少甚佳人才子，也有神仙幽怪，琐碎不堪观。正是：不关风化体，纵好也徒然。论传奇，乐人易，动人难。知音君子，这般另做眼儿看。休论插科打诨，也不寻宫数调，只看子孝与妻贤。骅骝方独步，万马敢争先？</a:t>
            </a:r>
          </a:p>
        </p:txBody>
      </p:sp>
      <p:cxnSp>
        <p:nvCxnSpPr>
          <p:cNvPr id="18" name="直接连接符 17"/>
          <p:cNvCxnSpPr/>
          <p:nvPr/>
        </p:nvCxnSpPr>
        <p:spPr>
          <a:xfrm>
            <a:off x="6224063" y="2047205"/>
            <a:ext cx="0" cy="4119679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DE5D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626781" y="1648047"/>
            <a:ext cx="3296093" cy="4710222"/>
          </a:xfrm>
          <a:prstGeom prst="rect">
            <a:avLst/>
          </a:prstGeom>
          <a:solidFill>
            <a:srgbClr val="AE662B">
              <a:alpha val="10000"/>
            </a:srgbClr>
          </a:solidFill>
          <a:ln w="28575">
            <a:solidFill>
              <a:schemeClr val="tx1">
                <a:lumMod val="65000"/>
                <a:lumOff val="35000"/>
                <a:alpha val="2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75561"/>
            <a:ext cx="12192000" cy="1481327"/>
          </a:xfrm>
          <a:prstGeom prst="rect">
            <a:avLst/>
          </a:prstGeom>
        </p:spPr>
      </p:pic>
      <p:sp>
        <p:nvSpPr>
          <p:cNvPr id="9" name="TextBox 76"/>
          <p:cNvSpPr txBox="1"/>
          <p:nvPr/>
        </p:nvSpPr>
        <p:spPr>
          <a:xfrm>
            <a:off x="5394961" y="230844"/>
            <a:ext cx="1402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DD2F1F"/>
                </a:solidFill>
                <a:latin typeface="汉仪全唐诗繁" panose="00020600040101010101" pitchFamily="18" charset="-122"/>
                <a:ea typeface="汉仪全唐诗繁" panose="00020600040101010101" pitchFamily="18" charset="-122"/>
              </a:rPr>
              <a:t>情缘素材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049914" y="565102"/>
            <a:ext cx="2092171" cy="270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Choose to QingYuan template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95" r="39501" b="6876"/>
          <a:stretch>
            <a:fillRect/>
          </a:stretch>
        </p:blipFill>
        <p:spPr>
          <a:xfrm>
            <a:off x="1903227" y="1786269"/>
            <a:ext cx="2743200" cy="4572000"/>
          </a:xfrm>
          <a:prstGeom prst="rect">
            <a:avLst/>
          </a:prstGeom>
        </p:spPr>
      </p:pic>
      <p:sp>
        <p:nvSpPr>
          <p:cNvPr id="7" name="TextBox 76"/>
          <p:cNvSpPr txBox="1"/>
          <p:nvPr/>
        </p:nvSpPr>
        <p:spPr>
          <a:xfrm>
            <a:off x="6356480" y="5057689"/>
            <a:ext cx="4844903" cy="511230"/>
          </a:xfrm>
          <a:prstGeom prst="rect">
            <a:avLst/>
          </a:prstGeom>
          <a:noFill/>
          <a:effectLst/>
        </p:spPr>
        <p:txBody>
          <a:bodyPr vert="horz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南宫体简" panose="02010609000101010101" pitchFamily="49" charset="-122"/>
                <a:ea typeface="汉仪南宫体简" panose="02010609000101010101" pitchFamily="49" charset="-122"/>
              </a:rPr>
              <a:t>半月无双影，全花有四时。摧藏千里态，掩抑几重悲。促节萦红袖，清音满翠帷。驶弹风响急，缓曲钏声迟。空馀关陇恨，因此代相思。</a:t>
            </a:r>
          </a:p>
        </p:txBody>
      </p:sp>
      <p:sp>
        <p:nvSpPr>
          <p:cNvPr id="11" name="TextBox 76"/>
          <p:cNvSpPr txBox="1"/>
          <p:nvPr/>
        </p:nvSpPr>
        <p:spPr>
          <a:xfrm>
            <a:off x="6356480" y="4472914"/>
            <a:ext cx="1186562" cy="584775"/>
          </a:xfrm>
          <a:prstGeom prst="rect">
            <a:avLst/>
          </a:prstGeom>
          <a:noFill/>
          <a:effectLst/>
        </p:spPr>
        <p:txBody>
          <a:bodyPr vert="horz" wrap="square" rtlCol="0">
            <a:spAutoFit/>
          </a:bodyPr>
          <a:lstStyle/>
          <a:p>
            <a:r>
              <a:rPr lang="zh-CN" altLang="en-US" sz="3200" dirty="0">
                <a:solidFill>
                  <a:srgbClr val="DD2F1F"/>
                </a:solidFill>
                <a:latin typeface="汉仪南宫体简" panose="02010609000101010101" pitchFamily="49" charset="-122"/>
                <a:ea typeface="汉仪南宫体简" panose="02010609000101010101" pitchFamily="49" charset="-122"/>
              </a:rPr>
              <a:t>琵琶</a:t>
            </a:r>
          </a:p>
        </p:txBody>
      </p:sp>
      <p:sp>
        <p:nvSpPr>
          <p:cNvPr id="13" name="TextBox 76"/>
          <p:cNvSpPr txBox="1"/>
          <p:nvPr/>
        </p:nvSpPr>
        <p:spPr>
          <a:xfrm>
            <a:off x="6356480" y="2734137"/>
            <a:ext cx="4844903" cy="731226"/>
          </a:xfrm>
          <a:prstGeom prst="rect">
            <a:avLst/>
          </a:prstGeom>
          <a:noFill/>
          <a:effectLst/>
        </p:spPr>
        <p:txBody>
          <a:bodyPr vert="horz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南宫体简" panose="02010609000101010101" pitchFamily="49" charset="-122"/>
                <a:ea typeface="汉仪南宫体简" panose="02010609000101010101" pitchFamily="49" charset="-122"/>
              </a:rPr>
              <a:t>何时粉署仙，傲兀逐戎旃。关塞犹传箭，江湖莫系船。 欲收棋子醉，竟把钓车眠。谢脁真堪忆，多才不忌前。何时粉署仙，傲兀逐戎旃。关塞犹传箭，江湖莫系船。 欲收棋子醉，竟把钓车眠。谢脁真堪忆，多才不忌前。</a:t>
            </a:r>
          </a:p>
        </p:txBody>
      </p:sp>
      <p:sp>
        <p:nvSpPr>
          <p:cNvPr id="14" name="TextBox 76"/>
          <p:cNvSpPr txBox="1"/>
          <p:nvPr/>
        </p:nvSpPr>
        <p:spPr>
          <a:xfrm>
            <a:off x="6356480" y="2149362"/>
            <a:ext cx="1873120" cy="584775"/>
          </a:xfrm>
          <a:prstGeom prst="rect">
            <a:avLst/>
          </a:prstGeom>
          <a:noFill/>
          <a:effectLst/>
        </p:spPr>
        <p:txBody>
          <a:bodyPr vert="horz" wrap="square" rtlCol="0">
            <a:spAutoFit/>
          </a:bodyPr>
          <a:lstStyle/>
          <a:p>
            <a:r>
              <a:rPr lang="zh-CN" altLang="en-US" sz="3200" dirty="0">
                <a:solidFill>
                  <a:srgbClr val="DD2F1F"/>
                </a:solidFill>
                <a:latin typeface="汉仪南宫体简" panose="02010609000101010101" pitchFamily="49" charset="-122"/>
                <a:ea typeface="汉仪南宫体简" panose="02010609000101010101" pitchFamily="49" charset="-122"/>
              </a:rPr>
              <a:t>怀求古翁</a:t>
            </a:r>
          </a:p>
        </p:txBody>
      </p:sp>
      <p:sp>
        <p:nvSpPr>
          <p:cNvPr id="15" name="TextBox 76"/>
          <p:cNvSpPr txBox="1"/>
          <p:nvPr/>
        </p:nvSpPr>
        <p:spPr>
          <a:xfrm>
            <a:off x="3448663" y="5727877"/>
            <a:ext cx="119776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汉仪全唐诗繁" panose="00020600040101010101" pitchFamily="18" charset="-122"/>
                <a:ea typeface="汉仪全唐诗繁" panose="00020600040101010101" pitchFamily="18" charset="-122"/>
              </a:rPr>
              <a:t>【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汉仪全唐诗繁" panose="00020600040101010101" pitchFamily="18" charset="-122"/>
                <a:ea typeface="汉仪全唐诗繁" panose="00020600040101010101" pitchFamily="18" charset="-122"/>
              </a:rPr>
              <a:t>插画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汉仪全唐诗繁" panose="00020600040101010101" pitchFamily="18" charset="-122"/>
                <a:ea typeface="汉仪全唐诗繁" panose="00020600040101010101" pitchFamily="18" charset="-122"/>
              </a:rPr>
              <a:t>】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汉仪全唐诗繁" panose="00020600040101010101" pitchFamily="18" charset="-122"/>
              <a:ea typeface="汉仪全唐诗繁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DE5D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75561"/>
            <a:ext cx="12192000" cy="1481327"/>
          </a:xfrm>
          <a:prstGeom prst="rect">
            <a:avLst/>
          </a:prstGeom>
        </p:spPr>
      </p:pic>
      <p:sp>
        <p:nvSpPr>
          <p:cNvPr id="9" name="TextBox 76"/>
          <p:cNvSpPr txBox="1"/>
          <p:nvPr/>
        </p:nvSpPr>
        <p:spPr>
          <a:xfrm>
            <a:off x="5394961" y="230844"/>
            <a:ext cx="1402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DD2F1F"/>
                </a:solidFill>
                <a:latin typeface="汉仪全唐诗繁" panose="00020600040101010101" pitchFamily="18" charset="-122"/>
                <a:ea typeface="汉仪全唐诗繁" panose="00020600040101010101" pitchFamily="18" charset="-122"/>
              </a:rPr>
              <a:t>情缘素材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049914" y="565102"/>
            <a:ext cx="2092171" cy="270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Choose to QingYuan template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7978" y="1676385"/>
            <a:ext cx="4616044" cy="3006404"/>
          </a:xfrm>
          <a:prstGeom prst="rect">
            <a:avLst/>
          </a:prstGeom>
          <a:effectLst>
            <a:outerShdw blurRad="50800" dist="127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76"/>
          <p:cNvSpPr txBox="1"/>
          <p:nvPr/>
        </p:nvSpPr>
        <p:spPr>
          <a:xfrm>
            <a:off x="1548232" y="2418864"/>
            <a:ext cx="1384995" cy="3750217"/>
          </a:xfrm>
          <a:prstGeom prst="rect">
            <a:avLst/>
          </a:prstGeom>
          <a:noFill/>
          <a:effectLst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南宫体简" panose="02010609000101010101" pitchFamily="49" charset="-122"/>
                <a:ea typeface="汉仪南宫体简" panose="02010609000101010101" pitchFamily="49" charset="-122"/>
              </a:rPr>
              <a:t>三月七日，沙湖道中遇雨。雨具先去，同行皆狼狈，余独不觉，已而遂晴，故作此词。莫听穿林打叶声，何妨吟啸且徐行。竹杖芒鞋轻胜马，谁怕？一蓑烟雨任平生。料峭春风吹酒醒，微冷，山头斜照却相迎。回首向来萧瑟处，归去，也无风雨也无晴。</a:t>
            </a:r>
          </a:p>
        </p:txBody>
      </p:sp>
      <p:sp>
        <p:nvSpPr>
          <p:cNvPr id="11" name="TextBox 76"/>
          <p:cNvSpPr txBox="1"/>
          <p:nvPr/>
        </p:nvSpPr>
        <p:spPr>
          <a:xfrm>
            <a:off x="1241645" y="1640353"/>
            <a:ext cx="1998168" cy="584775"/>
          </a:xfrm>
          <a:prstGeom prst="rect">
            <a:avLst/>
          </a:prstGeom>
          <a:noFill/>
          <a:effectLst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DD2F1F"/>
                </a:solidFill>
                <a:latin typeface="汉仪南宫体简" panose="02010609000101010101" pitchFamily="49" charset="-122"/>
                <a:ea typeface="汉仪南宫体简" panose="02010609000101010101" pitchFamily="49" charset="-122"/>
              </a:rPr>
              <a:t>定</a:t>
            </a:r>
            <a:r>
              <a:rPr lang="en-US" altLang="zh-CN" sz="3200" dirty="0">
                <a:solidFill>
                  <a:srgbClr val="DD2F1F"/>
                </a:solidFill>
                <a:latin typeface="汉仪南宫体简" panose="02010609000101010101" pitchFamily="49" charset="-122"/>
                <a:ea typeface="汉仪南宫体简" panose="02010609000101010101" pitchFamily="49" charset="-122"/>
              </a:rPr>
              <a:t>/</a:t>
            </a:r>
            <a:r>
              <a:rPr lang="zh-CN" altLang="en-US" sz="3200" dirty="0">
                <a:solidFill>
                  <a:srgbClr val="DD2F1F"/>
                </a:solidFill>
                <a:latin typeface="汉仪南宫体简" panose="02010609000101010101" pitchFamily="49" charset="-122"/>
                <a:ea typeface="汉仪南宫体简" panose="02010609000101010101" pitchFamily="49" charset="-122"/>
              </a:rPr>
              <a:t>风</a:t>
            </a:r>
            <a:r>
              <a:rPr lang="en-US" altLang="zh-CN" sz="3200" dirty="0">
                <a:solidFill>
                  <a:srgbClr val="DD2F1F"/>
                </a:solidFill>
                <a:latin typeface="汉仪南宫体简" panose="02010609000101010101" pitchFamily="49" charset="-122"/>
                <a:ea typeface="汉仪南宫体简" panose="02010609000101010101" pitchFamily="49" charset="-122"/>
              </a:rPr>
              <a:t>/</a:t>
            </a:r>
            <a:r>
              <a:rPr lang="zh-CN" altLang="en-US" sz="3200" dirty="0">
                <a:solidFill>
                  <a:srgbClr val="DD2F1F"/>
                </a:solidFill>
                <a:latin typeface="汉仪南宫体简" panose="02010609000101010101" pitchFamily="49" charset="-122"/>
                <a:ea typeface="汉仪南宫体简" panose="02010609000101010101" pitchFamily="49" charset="-122"/>
              </a:rPr>
              <a:t>波</a:t>
            </a:r>
          </a:p>
        </p:txBody>
      </p:sp>
      <p:sp>
        <p:nvSpPr>
          <p:cNvPr id="12" name="TextBox 76"/>
          <p:cNvSpPr txBox="1"/>
          <p:nvPr/>
        </p:nvSpPr>
        <p:spPr>
          <a:xfrm>
            <a:off x="9258774" y="2418864"/>
            <a:ext cx="1384995" cy="3750217"/>
          </a:xfrm>
          <a:prstGeom prst="rect">
            <a:avLst/>
          </a:prstGeom>
          <a:noFill/>
          <a:effectLst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南宫体简" panose="02010609000101010101" pitchFamily="49" charset="-122"/>
                <a:ea typeface="汉仪南宫体简" panose="02010609000101010101" pitchFamily="49" charset="-122"/>
              </a:rPr>
              <a:t>三月七日，沙湖道中遇雨。雨具先去，同行皆狼狈，余独不觉，已而遂晴，故作此词。莫听穿林打叶声，何妨吟啸且徐行。竹杖芒鞋轻胜马，谁怕？一蓑烟雨任平生。料峭春风吹酒醒，微冷，山头斜照却相迎。回首向来萧瑟处，归去，也无风雨也无晴。</a:t>
            </a:r>
          </a:p>
        </p:txBody>
      </p:sp>
      <p:sp>
        <p:nvSpPr>
          <p:cNvPr id="13" name="TextBox 76"/>
          <p:cNvSpPr txBox="1"/>
          <p:nvPr/>
        </p:nvSpPr>
        <p:spPr>
          <a:xfrm>
            <a:off x="8952187" y="1640353"/>
            <a:ext cx="1998168" cy="584775"/>
          </a:xfrm>
          <a:prstGeom prst="rect">
            <a:avLst/>
          </a:prstGeom>
          <a:noFill/>
          <a:effectLst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DD2F1F"/>
                </a:solidFill>
                <a:latin typeface="汉仪南宫体简" panose="02010609000101010101" pitchFamily="49" charset="-122"/>
                <a:ea typeface="汉仪南宫体简" panose="02010609000101010101" pitchFamily="49" charset="-122"/>
              </a:rPr>
              <a:t>定</a:t>
            </a:r>
            <a:r>
              <a:rPr lang="en-US" altLang="zh-CN" sz="3200" dirty="0">
                <a:solidFill>
                  <a:srgbClr val="DD2F1F"/>
                </a:solidFill>
                <a:latin typeface="汉仪南宫体简" panose="02010609000101010101" pitchFamily="49" charset="-122"/>
                <a:ea typeface="汉仪南宫体简" panose="02010609000101010101" pitchFamily="49" charset="-122"/>
              </a:rPr>
              <a:t>/</a:t>
            </a:r>
            <a:r>
              <a:rPr lang="zh-CN" altLang="en-US" sz="3200" dirty="0">
                <a:solidFill>
                  <a:srgbClr val="DD2F1F"/>
                </a:solidFill>
                <a:latin typeface="汉仪南宫体简" panose="02010609000101010101" pitchFamily="49" charset="-122"/>
                <a:ea typeface="汉仪南宫体简" panose="02010609000101010101" pitchFamily="49" charset="-122"/>
              </a:rPr>
              <a:t>风</a:t>
            </a:r>
            <a:r>
              <a:rPr lang="en-US" altLang="zh-CN" sz="3200" dirty="0">
                <a:solidFill>
                  <a:srgbClr val="DD2F1F"/>
                </a:solidFill>
                <a:latin typeface="汉仪南宫体简" panose="02010609000101010101" pitchFamily="49" charset="-122"/>
                <a:ea typeface="汉仪南宫体简" panose="02010609000101010101" pitchFamily="49" charset="-122"/>
              </a:rPr>
              <a:t>/</a:t>
            </a:r>
            <a:r>
              <a:rPr lang="zh-CN" altLang="en-US" sz="3200" dirty="0">
                <a:solidFill>
                  <a:srgbClr val="DD2F1F"/>
                </a:solidFill>
                <a:latin typeface="汉仪南宫体简" panose="02010609000101010101" pitchFamily="49" charset="-122"/>
                <a:ea typeface="汉仪南宫体简" panose="02010609000101010101" pitchFamily="49" charset="-122"/>
              </a:rPr>
              <a:t>波</a:t>
            </a:r>
          </a:p>
        </p:txBody>
      </p:sp>
      <p:sp>
        <p:nvSpPr>
          <p:cNvPr id="14" name="TextBox 76"/>
          <p:cNvSpPr txBox="1"/>
          <p:nvPr/>
        </p:nvSpPr>
        <p:spPr>
          <a:xfrm>
            <a:off x="5096915" y="4682789"/>
            <a:ext cx="1998168" cy="830997"/>
          </a:xfrm>
          <a:prstGeom prst="rect">
            <a:avLst/>
          </a:prstGeom>
          <a:noFill/>
          <a:effectLst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南宫体简" panose="02010609000101010101" pitchFamily="49" charset="-122"/>
                <a:ea typeface="汉仪南宫体简" panose="02010609000101010101" pitchFamily="49" charset="-122"/>
              </a:rPr>
              <a:t>扇子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DE5D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307301" y="1429145"/>
            <a:ext cx="1661993" cy="301690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9600" dirty="0">
                <a:solidFill>
                  <a:srgbClr val="DD2F1F"/>
                </a:solidFill>
                <a:latin typeface="汉仪全唐诗繁" panose="00020600040101010101" pitchFamily="18" charset="-122"/>
                <a:ea typeface="汉仪全唐诗繁" panose="00020600040101010101" pitchFamily="18" charset="-122"/>
              </a:rPr>
              <a:t>泊</a:t>
            </a:r>
            <a:r>
              <a:rPr lang="zh-CN" altLang="en-US" sz="6600" dirty="0">
                <a:solidFill>
                  <a:srgbClr val="DD2F1F"/>
                </a:solidFill>
                <a:latin typeface="汉仪全唐诗繁" panose="00020600040101010101" pitchFamily="18" charset="-122"/>
                <a:ea typeface="汉仪全唐诗繁" panose="00020600040101010101" pitchFamily="18" charset="-122"/>
              </a:rPr>
              <a:t>秦淮</a:t>
            </a:r>
          </a:p>
        </p:txBody>
      </p:sp>
      <p:sp>
        <p:nvSpPr>
          <p:cNvPr id="11" name="TextBox 76"/>
          <p:cNvSpPr txBox="1"/>
          <p:nvPr/>
        </p:nvSpPr>
        <p:spPr>
          <a:xfrm>
            <a:off x="1489256" y="3604437"/>
            <a:ext cx="3265509" cy="2583712"/>
          </a:xfrm>
          <a:prstGeom prst="rect">
            <a:avLst/>
          </a:prstGeom>
          <a:noFill/>
          <a:effectLst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南宫体简" panose="02010609000101010101" pitchFamily="49" charset="-122"/>
                <a:ea typeface="汉仪南宫体简" panose="02010609000101010101" pitchFamily="49" charset="-122"/>
              </a:rPr>
              <a:t>烟笼寒水月笼沙，夜泊秦淮近酒家。</a:t>
            </a:r>
          </a:p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南宫体简" panose="02010609000101010101" pitchFamily="49" charset="-122"/>
                <a:ea typeface="汉仪南宫体简" panose="02010609000101010101" pitchFamily="49" charset="-122"/>
              </a:rPr>
              <a:t>商女不知亡国恨，隔江犹唱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南宫体简" panose="02010609000101010101" pitchFamily="49" charset="-122"/>
                <a:ea typeface="汉仪南宫体简" panose="02010609000101010101" pitchFamily="49" charset="-122"/>
              </a:rPr>
              <a:t>《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南宫体简" panose="02010609000101010101" pitchFamily="49" charset="-122"/>
                <a:ea typeface="汉仪南宫体简" panose="02010609000101010101" pitchFamily="49" charset="-122"/>
              </a:rPr>
              <a:t>后庭花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南宫体简" panose="02010609000101010101" pitchFamily="49" charset="-122"/>
                <a:ea typeface="汉仪南宫体简" panose="02010609000101010101" pitchFamily="49" charset="-122"/>
              </a:rPr>
              <a:t>》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南宫体简" panose="02010609000101010101" pitchFamily="49" charset="-122"/>
                <a:ea typeface="汉仪南宫体简" panose="02010609000101010101" pitchFamily="49" charset="-122"/>
              </a:rPr>
              <a:t>。</a:t>
            </a:r>
          </a:p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南宫体简" panose="02010609000101010101" pitchFamily="49" charset="-122"/>
                <a:ea typeface="汉仪南宫体简" panose="02010609000101010101" pitchFamily="49" charset="-122"/>
              </a:rPr>
              <a:t>浩渺寒江之上弥漫着迷蒙的烟雾，皓月的清辉洒在白色沙渚之上。入夜，我将小舟泊在秦淮河畔，临近酒家。金陵歌女似乎不知何为亡国之恨黍离之悲，竟依然在对岸吟唱着淫靡之曲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南宫体简" panose="02010609000101010101" pitchFamily="49" charset="-122"/>
                <a:ea typeface="汉仪南宫体简" panose="02010609000101010101" pitchFamily="49" charset="-122"/>
              </a:rPr>
              <a:t>《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南宫体简" panose="02010609000101010101" pitchFamily="49" charset="-122"/>
                <a:ea typeface="汉仪南宫体简" panose="02010609000101010101" pitchFamily="49" charset="-122"/>
              </a:rPr>
              <a:t>玉树后庭花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南宫体简" panose="02010609000101010101" pitchFamily="49" charset="-122"/>
                <a:ea typeface="汉仪南宫体简" panose="02010609000101010101" pitchFamily="49" charset="-122"/>
              </a:rPr>
              <a:t>》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南宫体简" panose="02010609000101010101" pitchFamily="49" charset="-122"/>
                <a:ea typeface="汉仪南宫体简" panose="02010609000101010101" pitchFamily="49" charset="-122"/>
              </a:rPr>
              <a:t>。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500">
        <p15:prstTrans prst="wind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DE5D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75561"/>
            <a:ext cx="12192000" cy="1481327"/>
          </a:xfrm>
          <a:prstGeom prst="rect">
            <a:avLst/>
          </a:prstGeom>
        </p:spPr>
      </p:pic>
      <p:sp>
        <p:nvSpPr>
          <p:cNvPr id="9" name="TextBox 76"/>
          <p:cNvSpPr txBox="1"/>
          <p:nvPr/>
        </p:nvSpPr>
        <p:spPr>
          <a:xfrm>
            <a:off x="5394961" y="230844"/>
            <a:ext cx="1402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DD2F1F"/>
                </a:solidFill>
                <a:latin typeface="汉仪全唐诗繁" panose="00020600040101010101" pitchFamily="18" charset="-122"/>
                <a:ea typeface="汉仪全唐诗繁" panose="00020600040101010101" pitchFamily="18" charset="-122"/>
              </a:rPr>
              <a:t>情缘素材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049914" y="565102"/>
            <a:ext cx="2092171" cy="270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Choose to QingYuan template</a:t>
            </a:r>
          </a:p>
        </p:txBody>
      </p:sp>
      <p:sp>
        <p:nvSpPr>
          <p:cNvPr id="11" name="TextBox 76"/>
          <p:cNvSpPr txBox="1"/>
          <p:nvPr/>
        </p:nvSpPr>
        <p:spPr>
          <a:xfrm>
            <a:off x="9244583" y="3755728"/>
            <a:ext cx="844847" cy="2368875"/>
          </a:xfrm>
          <a:prstGeom prst="rect">
            <a:avLst/>
          </a:prstGeom>
          <a:noFill/>
          <a:effectLst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南宫体简" panose="02010609000101010101" pitchFamily="49" charset="-122"/>
                <a:ea typeface="汉仪南宫体简" panose="02010609000101010101" pitchFamily="49" charset="-122"/>
              </a:rPr>
              <a:t>好雨知时节，当春乃发生。随风潜入夜，润物细无声。野径云俱黑，江船火独明。晓看红湿处，花重锦官城。</a:t>
            </a:r>
          </a:p>
        </p:txBody>
      </p:sp>
      <p:sp>
        <p:nvSpPr>
          <p:cNvPr id="18" name="TextBox 76"/>
          <p:cNvSpPr txBox="1"/>
          <p:nvPr/>
        </p:nvSpPr>
        <p:spPr>
          <a:xfrm>
            <a:off x="5673576" y="3755728"/>
            <a:ext cx="844847" cy="2368875"/>
          </a:xfrm>
          <a:prstGeom prst="rect">
            <a:avLst/>
          </a:prstGeom>
          <a:noFill/>
          <a:effectLst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南宫体简" panose="02010609000101010101" pitchFamily="49" charset="-122"/>
                <a:ea typeface="汉仪南宫体简" panose="02010609000101010101" pitchFamily="49" charset="-122"/>
              </a:rPr>
              <a:t>好雨知时节，当春乃发生。随风潜入夜，润物细无声。野径云俱黑，江船火独明。晓看红湿处，花重锦官城。</a:t>
            </a:r>
          </a:p>
        </p:txBody>
      </p:sp>
      <p:sp>
        <p:nvSpPr>
          <p:cNvPr id="20" name="TextBox 76"/>
          <p:cNvSpPr txBox="1"/>
          <p:nvPr/>
        </p:nvSpPr>
        <p:spPr>
          <a:xfrm>
            <a:off x="2102569" y="3755728"/>
            <a:ext cx="844847" cy="2368875"/>
          </a:xfrm>
          <a:prstGeom prst="rect">
            <a:avLst/>
          </a:prstGeom>
          <a:noFill/>
          <a:effectLst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南宫体简" panose="02010609000101010101" pitchFamily="49" charset="-122"/>
                <a:ea typeface="汉仪南宫体简" panose="02010609000101010101" pitchFamily="49" charset="-122"/>
              </a:rPr>
              <a:t>好雨知时节，当春乃发生。随风潜入夜，润物细无声。野径云俱黑，江船火独明。晓看红湿处，花重锦官城。</a:t>
            </a: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509" y="2091421"/>
            <a:ext cx="2506290" cy="1664307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510" y="1640024"/>
            <a:ext cx="3074575" cy="2041678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389627" y="1429115"/>
            <a:ext cx="3392183" cy="225258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DE5D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75561"/>
            <a:ext cx="12192000" cy="1481327"/>
          </a:xfrm>
          <a:prstGeom prst="rect">
            <a:avLst/>
          </a:prstGeom>
        </p:spPr>
      </p:pic>
      <p:sp>
        <p:nvSpPr>
          <p:cNvPr id="9" name="TextBox 76"/>
          <p:cNvSpPr txBox="1"/>
          <p:nvPr/>
        </p:nvSpPr>
        <p:spPr>
          <a:xfrm>
            <a:off x="5394961" y="230844"/>
            <a:ext cx="1402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DD2F1F"/>
                </a:solidFill>
                <a:latin typeface="汉仪全唐诗繁" panose="00020600040101010101" pitchFamily="18" charset="-122"/>
                <a:ea typeface="汉仪全唐诗繁" panose="00020600040101010101" pitchFamily="18" charset="-122"/>
              </a:rPr>
              <a:t>情缘素材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049914" y="565102"/>
            <a:ext cx="2092171" cy="270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Choose to QingYuan template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2561" y="2222204"/>
            <a:ext cx="1835711" cy="3815353"/>
          </a:xfrm>
          <a:prstGeom prst="rect">
            <a:avLst/>
          </a:prstGeom>
        </p:spPr>
      </p:pic>
      <p:sp>
        <p:nvSpPr>
          <p:cNvPr id="6" name="TextBox 76"/>
          <p:cNvSpPr txBox="1"/>
          <p:nvPr/>
        </p:nvSpPr>
        <p:spPr>
          <a:xfrm>
            <a:off x="9172379" y="2222204"/>
            <a:ext cx="904863" cy="3750217"/>
          </a:xfrm>
          <a:prstGeom prst="rect">
            <a:avLst/>
          </a:prstGeom>
          <a:noFill/>
          <a:effectLst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南宫体简" panose="02010609000101010101" pitchFamily="49" charset="-122"/>
                <a:ea typeface="汉仪南宫体简" panose="02010609000101010101" pitchFamily="49" charset="-122"/>
              </a:rPr>
              <a:t>孤山寺北贾亭西，水面初平云脚低。几处早莺争暖树，谁家新燕啄春泥。乱花渐欲迷人眼，浅草才能没马蹄。最爱湖东行不足，绿杨阴里白沙堤。</a:t>
            </a:r>
          </a:p>
        </p:txBody>
      </p:sp>
      <p:sp>
        <p:nvSpPr>
          <p:cNvPr id="7" name="TextBox 76"/>
          <p:cNvSpPr txBox="1"/>
          <p:nvPr/>
        </p:nvSpPr>
        <p:spPr>
          <a:xfrm>
            <a:off x="10077242" y="2222204"/>
            <a:ext cx="677108" cy="1453918"/>
          </a:xfrm>
          <a:prstGeom prst="rect">
            <a:avLst/>
          </a:prstGeom>
          <a:noFill/>
          <a:effectLst/>
        </p:spPr>
        <p:txBody>
          <a:bodyPr vert="eaVert" wrap="square" rtlCol="0">
            <a:spAutoFit/>
          </a:bodyPr>
          <a:lstStyle/>
          <a:p>
            <a:r>
              <a:rPr lang="en-US" altLang="zh-CN" sz="3200" dirty="0">
                <a:solidFill>
                  <a:srgbClr val="DD2F1F"/>
                </a:solidFill>
                <a:latin typeface="汉仪南宫体简" panose="02010609000101010101" pitchFamily="49" charset="-122"/>
                <a:ea typeface="汉仪南宫体简" panose="02010609000101010101" pitchFamily="49" charset="-122"/>
              </a:rPr>
              <a:t>《</a:t>
            </a:r>
            <a:r>
              <a:rPr lang="zh-CN" altLang="en-US" sz="3200" dirty="0">
                <a:solidFill>
                  <a:srgbClr val="DD2F1F"/>
                </a:solidFill>
                <a:latin typeface="汉仪南宫体简" panose="02010609000101010101" pitchFamily="49" charset="-122"/>
                <a:ea typeface="汉仪南宫体简" panose="02010609000101010101" pitchFamily="49" charset="-122"/>
              </a:rPr>
              <a:t>荷</a:t>
            </a:r>
            <a:r>
              <a:rPr lang="en-US" altLang="zh-CN" sz="3200" dirty="0">
                <a:solidFill>
                  <a:srgbClr val="DD2F1F"/>
                </a:solidFill>
                <a:latin typeface="汉仪南宫体简" panose="02010609000101010101" pitchFamily="49" charset="-122"/>
                <a:ea typeface="汉仪南宫体简" panose="02010609000101010101" pitchFamily="49" charset="-122"/>
              </a:rPr>
              <a:t>》</a:t>
            </a:r>
            <a:endParaRPr lang="zh-CN" altLang="en-US" sz="3200" dirty="0">
              <a:solidFill>
                <a:srgbClr val="DD2F1F"/>
              </a:solidFill>
              <a:latin typeface="汉仪南宫体简" panose="02010609000101010101" pitchFamily="49" charset="-122"/>
              <a:ea typeface="汉仪南宫体简" panose="02010609000101010101" pitchFamily="49" charset="-122"/>
            </a:endParaRPr>
          </a:p>
        </p:txBody>
      </p:sp>
      <p:sp>
        <p:nvSpPr>
          <p:cNvPr id="11" name="TextBox 76"/>
          <p:cNvSpPr txBox="1"/>
          <p:nvPr/>
        </p:nvSpPr>
        <p:spPr>
          <a:xfrm>
            <a:off x="6151223" y="2222204"/>
            <a:ext cx="904863" cy="3750217"/>
          </a:xfrm>
          <a:prstGeom prst="rect">
            <a:avLst/>
          </a:prstGeom>
          <a:noFill/>
          <a:effectLst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南宫体简" panose="02010609000101010101" pitchFamily="49" charset="-122"/>
                <a:ea typeface="汉仪南宫体简" panose="02010609000101010101" pitchFamily="49" charset="-122"/>
              </a:rPr>
              <a:t>孤山寺北贾亭西，水面初平云脚低。几处早莺争暖树，谁家新燕啄春泥。乱花渐欲迷人眼，浅草才能没马蹄。最爱湖东行不足，绿杨阴里白沙堤。</a:t>
            </a:r>
          </a:p>
        </p:txBody>
      </p:sp>
      <p:sp>
        <p:nvSpPr>
          <p:cNvPr id="12" name="TextBox 76"/>
          <p:cNvSpPr txBox="1"/>
          <p:nvPr/>
        </p:nvSpPr>
        <p:spPr>
          <a:xfrm>
            <a:off x="7056086" y="2222204"/>
            <a:ext cx="677108" cy="1453918"/>
          </a:xfrm>
          <a:prstGeom prst="rect">
            <a:avLst/>
          </a:prstGeom>
          <a:noFill/>
          <a:effectLst/>
        </p:spPr>
        <p:txBody>
          <a:bodyPr vert="eaVert" wrap="square" rtlCol="0">
            <a:spAutoFit/>
          </a:bodyPr>
          <a:lstStyle/>
          <a:p>
            <a:r>
              <a:rPr lang="en-US" altLang="zh-CN" sz="3200" dirty="0">
                <a:solidFill>
                  <a:srgbClr val="DD2F1F"/>
                </a:solidFill>
                <a:latin typeface="汉仪南宫体简" panose="02010609000101010101" pitchFamily="49" charset="-122"/>
                <a:ea typeface="汉仪南宫体简" panose="02010609000101010101" pitchFamily="49" charset="-122"/>
              </a:rPr>
              <a:t>《</a:t>
            </a:r>
            <a:r>
              <a:rPr lang="zh-CN" altLang="en-US" sz="3200" dirty="0">
                <a:solidFill>
                  <a:srgbClr val="DD2F1F"/>
                </a:solidFill>
                <a:latin typeface="汉仪南宫体简" panose="02010609000101010101" pitchFamily="49" charset="-122"/>
                <a:ea typeface="汉仪南宫体简" panose="02010609000101010101" pitchFamily="49" charset="-122"/>
              </a:rPr>
              <a:t>荷</a:t>
            </a:r>
            <a:r>
              <a:rPr lang="en-US" altLang="zh-CN" sz="3200" dirty="0">
                <a:solidFill>
                  <a:srgbClr val="DD2F1F"/>
                </a:solidFill>
                <a:latin typeface="汉仪南宫体简" panose="02010609000101010101" pitchFamily="49" charset="-122"/>
                <a:ea typeface="汉仪南宫体简" panose="02010609000101010101" pitchFamily="49" charset="-122"/>
              </a:rPr>
              <a:t>》</a:t>
            </a:r>
            <a:endParaRPr lang="zh-CN" altLang="en-US" sz="3200" dirty="0">
              <a:solidFill>
                <a:srgbClr val="DD2F1F"/>
              </a:solidFill>
              <a:latin typeface="汉仪南宫体简" panose="02010609000101010101" pitchFamily="49" charset="-122"/>
              <a:ea typeface="汉仪南宫体简" panose="02010609000101010101" pitchFamily="49" charset="-122"/>
            </a:endParaRPr>
          </a:p>
        </p:txBody>
      </p:sp>
      <p:sp>
        <p:nvSpPr>
          <p:cNvPr id="13" name="TextBox 76"/>
          <p:cNvSpPr txBox="1"/>
          <p:nvPr/>
        </p:nvSpPr>
        <p:spPr>
          <a:xfrm>
            <a:off x="1148356" y="2949163"/>
            <a:ext cx="861774" cy="2377749"/>
          </a:xfrm>
          <a:prstGeom prst="rect">
            <a:avLst/>
          </a:prstGeom>
          <a:noFill/>
          <a:effectLst/>
        </p:spPr>
        <p:txBody>
          <a:bodyPr vert="eaVert" wrap="square" rtlCol="0">
            <a:spAutoFit/>
          </a:bodyPr>
          <a:lstStyle/>
          <a:p>
            <a:r>
              <a:rPr lang="zh-CN" alt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南宫体简" panose="02010609000101010101" pitchFamily="49" charset="-122"/>
                <a:ea typeface="汉仪南宫体简" panose="02010609000101010101" pitchFamily="49" charset="-122"/>
              </a:rPr>
              <a:t>荷花盛开</a:t>
            </a:r>
          </a:p>
        </p:txBody>
      </p:sp>
      <p:sp>
        <p:nvSpPr>
          <p:cNvPr id="14" name="Freeform 5"/>
          <p:cNvSpPr>
            <a:spLocks noEditPoints="1"/>
          </p:cNvSpPr>
          <p:nvPr/>
        </p:nvSpPr>
        <p:spPr bwMode="auto">
          <a:xfrm>
            <a:off x="1147541" y="2570123"/>
            <a:ext cx="952199" cy="327270"/>
          </a:xfrm>
          <a:custGeom>
            <a:avLst/>
            <a:gdLst>
              <a:gd name="T0" fmla="*/ 546 w 1549"/>
              <a:gd name="T1" fmla="*/ 256 h 530"/>
              <a:gd name="T2" fmla="*/ 390 w 1549"/>
              <a:gd name="T3" fmla="*/ 190 h 530"/>
              <a:gd name="T4" fmla="*/ 366 w 1549"/>
              <a:gd name="T5" fmla="*/ 310 h 530"/>
              <a:gd name="T6" fmla="*/ 433 w 1549"/>
              <a:gd name="T7" fmla="*/ 292 h 530"/>
              <a:gd name="T8" fmla="*/ 391 w 1549"/>
              <a:gd name="T9" fmla="*/ 275 h 530"/>
              <a:gd name="T10" fmla="*/ 405 w 1549"/>
              <a:gd name="T11" fmla="*/ 223 h 530"/>
              <a:gd name="T12" fmla="*/ 505 w 1549"/>
              <a:gd name="T13" fmla="*/ 247 h 530"/>
              <a:gd name="T14" fmla="*/ 422 w 1549"/>
              <a:gd name="T15" fmla="*/ 356 h 530"/>
              <a:gd name="T16" fmla="*/ 314 w 1549"/>
              <a:gd name="T17" fmla="*/ 303 h 530"/>
              <a:gd name="T18" fmla="*/ 218 w 1549"/>
              <a:gd name="T19" fmla="*/ 313 h 530"/>
              <a:gd name="T20" fmla="*/ 84 w 1549"/>
              <a:gd name="T21" fmla="*/ 359 h 530"/>
              <a:gd name="T22" fmla="*/ 0 w 1549"/>
              <a:gd name="T23" fmla="*/ 328 h 530"/>
              <a:gd name="T24" fmla="*/ 54 w 1549"/>
              <a:gd name="T25" fmla="*/ 379 h 530"/>
              <a:gd name="T26" fmla="*/ 242 w 1549"/>
              <a:gd name="T27" fmla="*/ 335 h 530"/>
              <a:gd name="T28" fmla="*/ 362 w 1549"/>
              <a:gd name="T29" fmla="*/ 375 h 530"/>
              <a:gd name="T30" fmla="*/ 546 w 1549"/>
              <a:gd name="T31" fmla="*/ 256 h 530"/>
              <a:gd name="T32" fmla="*/ 1484 w 1549"/>
              <a:gd name="T33" fmla="*/ 203 h 530"/>
              <a:gd name="T34" fmla="*/ 1445 w 1549"/>
              <a:gd name="T35" fmla="*/ 52 h 530"/>
              <a:gd name="T36" fmla="*/ 1289 w 1549"/>
              <a:gd name="T37" fmla="*/ 71 h 530"/>
              <a:gd name="T38" fmla="*/ 1089 w 1549"/>
              <a:gd name="T39" fmla="*/ 75 h 530"/>
              <a:gd name="T40" fmla="*/ 1094 w 1549"/>
              <a:gd name="T41" fmla="*/ 226 h 530"/>
              <a:gd name="T42" fmla="*/ 1127 w 1549"/>
              <a:gd name="T43" fmla="*/ 345 h 530"/>
              <a:gd name="T44" fmla="*/ 1287 w 1549"/>
              <a:gd name="T45" fmla="*/ 268 h 530"/>
              <a:gd name="T46" fmla="*/ 1220 w 1549"/>
              <a:gd name="T47" fmla="*/ 207 h 530"/>
              <a:gd name="T48" fmla="*/ 1232 w 1549"/>
              <a:gd name="T49" fmla="*/ 231 h 530"/>
              <a:gd name="T50" fmla="*/ 1168 w 1549"/>
              <a:gd name="T51" fmla="*/ 286 h 530"/>
              <a:gd name="T52" fmla="*/ 1174 w 1549"/>
              <a:gd name="T53" fmla="*/ 144 h 530"/>
              <a:gd name="T54" fmla="*/ 1391 w 1549"/>
              <a:gd name="T55" fmla="*/ 189 h 530"/>
              <a:gd name="T56" fmla="*/ 1308 w 1549"/>
              <a:gd name="T57" fmla="*/ 387 h 530"/>
              <a:gd name="T58" fmla="*/ 1029 w 1549"/>
              <a:gd name="T59" fmla="*/ 329 h 530"/>
              <a:gd name="T60" fmla="*/ 596 w 1549"/>
              <a:gd name="T61" fmla="*/ 343 h 530"/>
              <a:gd name="T62" fmla="*/ 297 w 1549"/>
              <a:gd name="T63" fmla="*/ 379 h 530"/>
              <a:gd name="T64" fmla="*/ 616 w 1549"/>
              <a:gd name="T65" fmla="*/ 389 h 530"/>
              <a:gd name="T66" fmla="*/ 910 w 1549"/>
              <a:gd name="T67" fmla="*/ 379 h 530"/>
              <a:gd name="T68" fmla="*/ 1019 w 1549"/>
              <a:gd name="T69" fmla="*/ 457 h 530"/>
              <a:gd name="T70" fmla="*/ 1277 w 1549"/>
              <a:gd name="T71" fmla="*/ 528 h 530"/>
              <a:gd name="T72" fmla="*/ 1533 w 1549"/>
              <a:gd name="T73" fmla="*/ 333 h 530"/>
              <a:gd name="T74" fmla="*/ 1484 w 1549"/>
              <a:gd name="T75" fmla="*/ 203 h 5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49" h="530">
                <a:moveTo>
                  <a:pt x="546" y="256"/>
                </a:moveTo>
                <a:cubicBezTo>
                  <a:pt x="538" y="194"/>
                  <a:pt x="451" y="147"/>
                  <a:pt x="390" y="190"/>
                </a:cubicBezTo>
                <a:cubicBezTo>
                  <a:pt x="328" y="233"/>
                  <a:pt x="351" y="298"/>
                  <a:pt x="366" y="310"/>
                </a:cubicBezTo>
                <a:cubicBezTo>
                  <a:pt x="386" y="329"/>
                  <a:pt x="433" y="330"/>
                  <a:pt x="433" y="292"/>
                </a:cubicBezTo>
                <a:cubicBezTo>
                  <a:pt x="425" y="261"/>
                  <a:pt x="391" y="275"/>
                  <a:pt x="391" y="275"/>
                </a:cubicBezTo>
                <a:cubicBezTo>
                  <a:pt x="391" y="275"/>
                  <a:pt x="366" y="254"/>
                  <a:pt x="405" y="223"/>
                </a:cubicBezTo>
                <a:cubicBezTo>
                  <a:pt x="444" y="193"/>
                  <a:pt x="492" y="217"/>
                  <a:pt x="505" y="247"/>
                </a:cubicBezTo>
                <a:cubicBezTo>
                  <a:pt x="515" y="281"/>
                  <a:pt x="515" y="335"/>
                  <a:pt x="422" y="356"/>
                </a:cubicBezTo>
                <a:cubicBezTo>
                  <a:pt x="325" y="358"/>
                  <a:pt x="314" y="303"/>
                  <a:pt x="314" y="303"/>
                </a:cubicBezTo>
                <a:cubicBezTo>
                  <a:pt x="288" y="332"/>
                  <a:pt x="264" y="308"/>
                  <a:pt x="218" y="313"/>
                </a:cubicBezTo>
                <a:cubicBezTo>
                  <a:pt x="182" y="314"/>
                  <a:pt x="122" y="348"/>
                  <a:pt x="84" y="359"/>
                </a:cubicBezTo>
                <a:cubicBezTo>
                  <a:pt x="45" y="372"/>
                  <a:pt x="0" y="328"/>
                  <a:pt x="0" y="328"/>
                </a:cubicBezTo>
                <a:cubicBezTo>
                  <a:pt x="0" y="328"/>
                  <a:pt x="10" y="366"/>
                  <a:pt x="54" y="379"/>
                </a:cubicBezTo>
                <a:cubicBezTo>
                  <a:pt x="107" y="394"/>
                  <a:pt x="201" y="335"/>
                  <a:pt x="242" y="335"/>
                </a:cubicBezTo>
                <a:cubicBezTo>
                  <a:pt x="283" y="334"/>
                  <a:pt x="362" y="375"/>
                  <a:pt x="362" y="375"/>
                </a:cubicBezTo>
                <a:cubicBezTo>
                  <a:pt x="497" y="418"/>
                  <a:pt x="557" y="323"/>
                  <a:pt x="546" y="256"/>
                </a:cubicBezTo>
                <a:close/>
                <a:moveTo>
                  <a:pt x="1484" y="203"/>
                </a:moveTo>
                <a:cubicBezTo>
                  <a:pt x="1484" y="203"/>
                  <a:pt x="1525" y="114"/>
                  <a:pt x="1445" y="52"/>
                </a:cubicBezTo>
                <a:cubicBezTo>
                  <a:pt x="1348" y="0"/>
                  <a:pt x="1286" y="71"/>
                  <a:pt x="1289" y="71"/>
                </a:cubicBezTo>
                <a:cubicBezTo>
                  <a:pt x="1256" y="52"/>
                  <a:pt x="1164" y="7"/>
                  <a:pt x="1089" y="75"/>
                </a:cubicBezTo>
                <a:cubicBezTo>
                  <a:pt x="1021" y="145"/>
                  <a:pt x="1094" y="226"/>
                  <a:pt x="1094" y="226"/>
                </a:cubicBezTo>
                <a:cubicBezTo>
                  <a:pt x="1094" y="226"/>
                  <a:pt x="1056" y="302"/>
                  <a:pt x="1127" y="345"/>
                </a:cubicBezTo>
                <a:cubicBezTo>
                  <a:pt x="1209" y="393"/>
                  <a:pt x="1281" y="341"/>
                  <a:pt x="1287" y="268"/>
                </a:cubicBezTo>
                <a:cubicBezTo>
                  <a:pt x="1287" y="226"/>
                  <a:pt x="1223" y="208"/>
                  <a:pt x="1220" y="207"/>
                </a:cubicBezTo>
                <a:cubicBezTo>
                  <a:pt x="1223" y="208"/>
                  <a:pt x="1232" y="231"/>
                  <a:pt x="1232" y="231"/>
                </a:cubicBezTo>
                <a:cubicBezTo>
                  <a:pt x="1254" y="273"/>
                  <a:pt x="1208" y="321"/>
                  <a:pt x="1168" y="286"/>
                </a:cubicBezTo>
                <a:cubicBezTo>
                  <a:pt x="1127" y="250"/>
                  <a:pt x="1134" y="192"/>
                  <a:pt x="1174" y="144"/>
                </a:cubicBezTo>
                <a:cubicBezTo>
                  <a:pt x="1214" y="97"/>
                  <a:pt x="1348" y="91"/>
                  <a:pt x="1391" y="189"/>
                </a:cubicBezTo>
                <a:cubicBezTo>
                  <a:pt x="1434" y="287"/>
                  <a:pt x="1377" y="369"/>
                  <a:pt x="1308" y="387"/>
                </a:cubicBezTo>
                <a:cubicBezTo>
                  <a:pt x="1240" y="404"/>
                  <a:pt x="1191" y="419"/>
                  <a:pt x="1029" y="329"/>
                </a:cubicBezTo>
                <a:cubicBezTo>
                  <a:pt x="867" y="240"/>
                  <a:pt x="777" y="216"/>
                  <a:pt x="596" y="343"/>
                </a:cubicBezTo>
                <a:cubicBezTo>
                  <a:pt x="431" y="464"/>
                  <a:pt x="297" y="379"/>
                  <a:pt x="297" y="379"/>
                </a:cubicBezTo>
                <a:cubicBezTo>
                  <a:pt x="328" y="396"/>
                  <a:pt x="434" y="484"/>
                  <a:pt x="616" y="389"/>
                </a:cubicBezTo>
                <a:cubicBezTo>
                  <a:pt x="798" y="294"/>
                  <a:pt x="910" y="379"/>
                  <a:pt x="910" y="379"/>
                </a:cubicBezTo>
                <a:cubicBezTo>
                  <a:pt x="1019" y="457"/>
                  <a:pt x="1019" y="457"/>
                  <a:pt x="1019" y="457"/>
                </a:cubicBezTo>
                <a:cubicBezTo>
                  <a:pt x="1062" y="494"/>
                  <a:pt x="1156" y="529"/>
                  <a:pt x="1277" y="528"/>
                </a:cubicBezTo>
                <a:cubicBezTo>
                  <a:pt x="1404" y="530"/>
                  <a:pt x="1517" y="404"/>
                  <a:pt x="1533" y="333"/>
                </a:cubicBezTo>
                <a:cubicBezTo>
                  <a:pt x="1549" y="263"/>
                  <a:pt x="1484" y="203"/>
                  <a:pt x="1484" y="203"/>
                </a:cubicBezTo>
                <a:close/>
              </a:path>
            </a:pathLst>
          </a:custGeom>
          <a:solidFill>
            <a:srgbClr val="DD2F1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reeform 5"/>
          <p:cNvSpPr>
            <a:spLocks noEditPoints="1"/>
          </p:cNvSpPr>
          <p:nvPr/>
        </p:nvSpPr>
        <p:spPr bwMode="auto">
          <a:xfrm flipH="1">
            <a:off x="1147540" y="5267116"/>
            <a:ext cx="952199" cy="327270"/>
          </a:xfrm>
          <a:custGeom>
            <a:avLst/>
            <a:gdLst>
              <a:gd name="T0" fmla="*/ 546 w 1549"/>
              <a:gd name="T1" fmla="*/ 256 h 530"/>
              <a:gd name="T2" fmla="*/ 390 w 1549"/>
              <a:gd name="T3" fmla="*/ 190 h 530"/>
              <a:gd name="T4" fmla="*/ 366 w 1549"/>
              <a:gd name="T5" fmla="*/ 310 h 530"/>
              <a:gd name="T6" fmla="*/ 433 w 1549"/>
              <a:gd name="T7" fmla="*/ 292 h 530"/>
              <a:gd name="T8" fmla="*/ 391 w 1549"/>
              <a:gd name="T9" fmla="*/ 275 h 530"/>
              <a:gd name="T10" fmla="*/ 405 w 1549"/>
              <a:gd name="T11" fmla="*/ 223 h 530"/>
              <a:gd name="T12" fmla="*/ 505 w 1549"/>
              <a:gd name="T13" fmla="*/ 247 h 530"/>
              <a:gd name="T14" fmla="*/ 422 w 1549"/>
              <a:gd name="T15" fmla="*/ 356 h 530"/>
              <a:gd name="T16" fmla="*/ 314 w 1549"/>
              <a:gd name="T17" fmla="*/ 303 h 530"/>
              <a:gd name="T18" fmla="*/ 218 w 1549"/>
              <a:gd name="T19" fmla="*/ 313 h 530"/>
              <a:gd name="T20" fmla="*/ 84 w 1549"/>
              <a:gd name="T21" fmla="*/ 359 h 530"/>
              <a:gd name="T22" fmla="*/ 0 w 1549"/>
              <a:gd name="T23" fmla="*/ 328 h 530"/>
              <a:gd name="T24" fmla="*/ 54 w 1549"/>
              <a:gd name="T25" fmla="*/ 379 h 530"/>
              <a:gd name="T26" fmla="*/ 242 w 1549"/>
              <a:gd name="T27" fmla="*/ 335 h 530"/>
              <a:gd name="T28" fmla="*/ 362 w 1549"/>
              <a:gd name="T29" fmla="*/ 375 h 530"/>
              <a:gd name="T30" fmla="*/ 546 w 1549"/>
              <a:gd name="T31" fmla="*/ 256 h 530"/>
              <a:gd name="T32" fmla="*/ 1484 w 1549"/>
              <a:gd name="T33" fmla="*/ 203 h 530"/>
              <a:gd name="T34" fmla="*/ 1445 w 1549"/>
              <a:gd name="T35" fmla="*/ 52 h 530"/>
              <a:gd name="T36" fmla="*/ 1289 w 1549"/>
              <a:gd name="T37" fmla="*/ 71 h 530"/>
              <a:gd name="T38" fmla="*/ 1089 w 1549"/>
              <a:gd name="T39" fmla="*/ 75 h 530"/>
              <a:gd name="T40" fmla="*/ 1094 w 1549"/>
              <a:gd name="T41" fmla="*/ 226 h 530"/>
              <a:gd name="T42" fmla="*/ 1127 w 1549"/>
              <a:gd name="T43" fmla="*/ 345 h 530"/>
              <a:gd name="T44" fmla="*/ 1287 w 1549"/>
              <a:gd name="T45" fmla="*/ 268 h 530"/>
              <a:gd name="T46" fmla="*/ 1220 w 1549"/>
              <a:gd name="T47" fmla="*/ 207 h 530"/>
              <a:gd name="T48" fmla="*/ 1232 w 1549"/>
              <a:gd name="T49" fmla="*/ 231 h 530"/>
              <a:gd name="T50" fmla="*/ 1168 w 1549"/>
              <a:gd name="T51" fmla="*/ 286 h 530"/>
              <a:gd name="T52" fmla="*/ 1174 w 1549"/>
              <a:gd name="T53" fmla="*/ 144 h 530"/>
              <a:gd name="T54" fmla="*/ 1391 w 1549"/>
              <a:gd name="T55" fmla="*/ 189 h 530"/>
              <a:gd name="T56" fmla="*/ 1308 w 1549"/>
              <a:gd name="T57" fmla="*/ 387 h 530"/>
              <a:gd name="T58" fmla="*/ 1029 w 1549"/>
              <a:gd name="T59" fmla="*/ 329 h 530"/>
              <a:gd name="T60" fmla="*/ 596 w 1549"/>
              <a:gd name="T61" fmla="*/ 343 h 530"/>
              <a:gd name="T62" fmla="*/ 297 w 1549"/>
              <a:gd name="T63" fmla="*/ 379 h 530"/>
              <a:gd name="T64" fmla="*/ 616 w 1549"/>
              <a:gd name="T65" fmla="*/ 389 h 530"/>
              <a:gd name="T66" fmla="*/ 910 w 1549"/>
              <a:gd name="T67" fmla="*/ 379 h 530"/>
              <a:gd name="T68" fmla="*/ 1019 w 1549"/>
              <a:gd name="T69" fmla="*/ 457 h 530"/>
              <a:gd name="T70" fmla="*/ 1277 w 1549"/>
              <a:gd name="T71" fmla="*/ 528 h 530"/>
              <a:gd name="T72" fmla="*/ 1533 w 1549"/>
              <a:gd name="T73" fmla="*/ 333 h 530"/>
              <a:gd name="T74" fmla="*/ 1484 w 1549"/>
              <a:gd name="T75" fmla="*/ 203 h 5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49" h="530">
                <a:moveTo>
                  <a:pt x="546" y="256"/>
                </a:moveTo>
                <a:cubicBezTo>
                  <a:pt x="538" y="194"/>
                  <a:pt x="451" y="147"/>
                  <a:pt x="390" y="190"/>
                </a:cubicBezTo>
                <a:cubicBezTo>
                  <a:pt x="328" y="233"/>
                  <a:pt x="351" y="298"/>
                  <a:pt x="366" y="310"/>
                </a:cubicBezTo>
                <a:cubicBezTo>
                  <a:pt x="386" y="329"/>
                  <a:pt x="433" y="330"/>
                  <a:pt x="433" y="292"/>
                </a:cubicBezTo>
                <a:cubicBezTo>
                  <a:pt x="425" y="261"/>
                  <a:pt x="391" y="275"/>
                  <a:pt x="391" y="275"/>
                </a:cubicBezTo>
                <a:cubicBezTo>
                  <a:pt x="391" y="275"/>
                  <a:pt x="366" y="254"/>
                  <a:pt x="405" y="223"/>
                </a:cubicBezTo>
                <a:cubicBezTo>
                  <a:pt x="444" y="193"/>
                  <a:pt x="492" y="217"/>
                  <a:pt x="505" y="247"/>
                </a:cubicBezTo>
                <a:cubicBezTo>
                  <a:pt x="515" y="281"/>
                  <a:pt x="515" y="335"/>
                  <a:pt x="422" y="356"/>
                </a:cubicBezTo>
                <a:cubicBezTo>
                  <a:pt x="325" y="358"/>
                  <a:pt x="314" y="303"/>
                  <a:pt x="314" y="303"/>
                </a:cubicBezTo>
                <a:cubicBezTo>
                  <a:pt x="288" y="332"/>
                  <a:pt x="264" y="308"/>
                  <a:pt x="218" y="313"/>
                </a:cubicBezTo>
                <a:cubicBezTo>
                  <a:pt x="182" y="314"/>
                  <a:pt x="122" y="348"/>
                  <a:pt x="84" y="359"/>
                </a:cubicBezTo>
                <a:cubicBezTo>
                  <a:pt x="45" y="372"/>
                  <a:pt x="0" y="328"/>
                  <a:pt x="0" y="328"/>
                </a:cubicBezTo>
                <a:cubicBezTo>
                  <a:pt x="0" y="328"/>
                  <a:pt x="10" y="366"/>
                  <a:pt x="54" y="379"/>
                </a:cubicBezTo>
                <a:cubicBezTo>
                  <a:pt x="107" y="394"/>
                  <a:pt x="201" y="335"/>
                  <a:pt x="242" y="335"/>
                </a:cubicBezTo>
                <a:cubicBezTo>
                  <a:pt x="283" y="334"/>
                  <a:pt x="362" y="375"/>
                  <a:pt x="362" y="375"/>
                </a:cubicBezTo>
                <a:cubicBezTo>
                  <a:pt x="497" y="418"/>
                  <a:pt x="557" y="323"/>
                  <a:pt x="546" y="256"/>
                </a:cubicBezTo>
                <a:close/>
                <a:moveTo>
                  <a:pt x="1484" y="203"/>
                </a:moveTo>
                <a:cubicBezTo>
                  <a:pt x="1484" y="203"/>
                  <a:pt x="1525" y="114"/>
                  <a:pt x="1445" y="52"/>
                </a:cubicBezTo>
                <a:cubicBezTo>
                  <a:pt x="1348" y="0"/>
                  <a:pt x="1286" y="71"/>
                  <a:pt x="1289" y="71"/>
                </a:cubicBezTo>
                <a:cubicBezTo>
                  <a:pt x="1256" y="52"/>
                  <a:pt x="1164" y="7"/>
                  <a:pt x="1089" y="75"/>
                </a:cubicBezTo>
                <a:cubicBezTo>
                  <a:pt x="1021" y="145"/>
                  <a:pt x="1094" y="226"/>
                  <a:pt x="1094" y="226"/>
                </a:cubicBezTo>
                <a:cubicBezTo>
                  <a:pt x="1094" y="226"/>
                  <a:pt x="1056" y="302"/>
                  <a:pt x="1127" y="345"/>
                </a:cubicBezTo>
                <a:cubicBezTo>
                  <a:pt x="1209" y="393"/>
                  <a:pt x="1281" y="341"/>
                  <a:pt x="1287" y="268"/>
                </a:cubicBezTo>
                <a:cubicBezTo>
                  <a:pt x="1287" y="226"/>
                  <a:pt x="1223" y="208"/>
                  <a:pt x="1220" y="207"/>
                </a:cubicBezTo>
                <a:cubicBezTo>
                  <a:pt x="1223" y="208"/>
                  <a:pt x="1232" y="231"/>
                  <a:pt x="1232" y="231"/>
                </a:cubicBezTo>
                <a:cubicBezTo>
                  <a:pt x="1254" y="273"/>
                  <a:pt x="1208" y="321"/>
                  <a:pt x="1168" y="286"/>
                </a:cubicBezTo>
                <a:cubicBezTo>
                  <a:pt x="1127" y="250"/>
                  <a:pt x="1134" y="192"/>
                  <a:pt x="1174" y="144"/>
                </a:cubicBezTo>
                <a:cubicBezTo>
                  <a:pt x="1214" y="97"/>
                  <a:pt x="1348" y="91"/>
                  <a:pt x="1391" y="189"/>
                </a:cubicBezTo>
                <a:cubicBezTo>
                  <a:pt x="1434" y="287"/>
                  <a:pt x="1377" y="369"/>
                  <a:pt x="1308" y="387"/>
                </a:cubicBezTo>
                <a:cubicBezTo>
                  <a:pt x="1240" y="404"/>
                  <a:pt x="1191" y="419"/>
                  <a:pt x="1029" y="329"/>
                </a:cubicBezTo>
                <a:cubicBezTo>
                  <a:pt x="867" y="240"/>
                  <a:pt x="777" y="216"/>
                  <a:pt x="596" y="343"/>
                </a:cubicBezTo>
                <a:cubicBezTo>
                  <a:pt x="431" y="464"/>
                  <a:pt x="297" y="379"/>
                  <a:pt x="297" y="379"/>
                </a:cubicBezTo>
                <a:cubicBezTo>
                  <a:pt x="328" y="396"/>
                  <a:pt x="434" y="484"/>
                  <a:pt x="616" y="389"/>
                </a:cubicBezTo>
                <a:cubicBezTo>
                  <a:pt x="798" y="294"/>
                  <a:pt x="910" y="379"/>
                  <a:pt x="910" y="379"/>
                </a:cubicBezTo>
                <a:cubicBezTo>
                  <a:pt x="1019" y="457"/>
                  <a:pt x="1019" y="457"/>
                  <a:pt x="1019" y="457"/>
                </a:cubicBezTo>
                <a:cubicBezTo>
                  <a:pt x="1062" y="494"/>
                  <a:pt x="1156" y="529"/>
                  <a:pt x="1277" y="528"/>
                </a:cubicBezTo>
                <a:cubicBezTo>
                  <a:pt x="1404" y="530"/>
                  <a:pt x="1517" y="404"/>
                  <a:pt x="1533" y="333"/>
                </a:cubicBezTo>
                <a:cubicBezTo>
                  <a:pt x="1549" y="263"/>
                  <a:pt x="1484" y="203"/>
                  <a:pt x="1484" y="203"/>
                </a:cubicBezTo>
                <a:close/>
              </a:path>
            </a:pathLst>
          </a:custGeom>
          <a:solidFill>
            <a:srgbClr val="DD2F1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 亮亮图文旗舰店https://liangliangtuwen.tmall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2525</Words>
  <Application>Microsoft Office PowerPoint</Application>
  <PresentationFormat>宽屏</PresentationFormat>
  <Paragraphs>112</Paragraphs>
  <Slides>21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9" baseType="lpstr">
      <vt:lpstr>汉仪南宫体简</vt:lpstr>
      <vt:lpstr>汉仪全唐诗繁</vt:lpstr>
      <vt:lpstr>宋体</vt:lpstr>
      <vt:lpstr>微软雅黑</vt:lpstr>
      <vt:lpstr>Arial</vt:lpstr>
      <vt:lpstr>Calibri</vt:lpstr>
      <vt:lpstr>Calibri Light</vt:lpstr>
      <vt:lpstr> 亮亮图文旗舰店https://liangliangtuwen.tmall.com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赵飞</dc:creator>
  <cp:lastModifiedBy>Administrator</cp:lastModifiedBy>
  <cp:revision>40</cp:revision>
  <dcterms:created xsi:type="dcterms:W3CDTF">2017-04-27T10:36:00Z</dcterms:created>
  <dcterms:modified xsi:type="dcterms:W3CDTF">2018-04-07T02:51:32Z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2052-10.1.0.6554</vt:lpwstr>
  </property>
</Properties>
</file>