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8"/>
  </p:notesMasterIdLst>
  <p:handoutMasterIdLst>
    <p:handoutMasterId r:id="rId39"/>
  </p:handoutMasterIdLst>
  <p:sldIdLst>
    <p:sldId id="317" r:id="rId3"/>
    <p:sldId id="318" r:id="rId4"/>
    <p:sldId id="309" r:id="rId5"/>
    <p:sldId id="319" r:id="rId6"/>
    <p:sldId id="320" r:id="rId7"/>
    <p:sldId id="322" r:id="rId8"/>
    <p:sldId id="323" r:id="rId9"/>
    <p:sldId id="324" r:id="rId10"/>
    <p:sldId id="331" r:id="rId11"/>
    <p:sldId id="325" r:id="rId12"/>
    <p:sldId id="326" r:id="rId13"/>
    <p:sldId id="327" r:id="rId14"/>
    <p:sldId id="328" r:id="rId15"/>
    <p:sldId id="329" r:id="rId16"/>
    <p:sldId id="332" r:id="rId17"/>
    <p:sldId id="330" r:id="rId18"/>
    <p:sldId id="321" r:id="rId19"/>
    <p:sldId id="333" r:id="rId20"/>
    <p:sldId id="334" r:id="rId21"/>
    <p:sldId id="335" r:id="rId22"/>
    <p:sldId id="339" r:id="rId23"/>
    <p:sldId id="336" r:id="rId24"/>
    <p:sldId id="337" r:id="rId25"/>
    <p:sldId id="338" r:id="rId26"/>
    <p:sldId id="340" r:id="rId27"/>
    <p:sldId id="341" r:id="rId28"/>
    <p:sldId id="348" r:id="rId29"/>
    <p:sldId id="342" r:id="rId30"/>
    <p:sldId id="343" r:id="rId31"/>
    <p:sldId id="344" r:id="rId32"/>
    <p:sldId id="345" r:id="rId33"/>
    <p:sldId id="346" r:id="rId34"/>
    <p:sldId id="349" r:id="rId35"/>
    <p:sldId id="275" r:id="rId36"/>
    <p:sldId id="273" r:id="rId37"/>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005DA2"/>
    <a:srgbClr val="6B8199"/>
    <a:srgbClr val="F79600"/>
    <a:srgbClr val="3992DB"/>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509" autoAdjust="0"/>
    <p:restoredTop sz="94660" autoAdjust="0"/>
  </p:normalViewPr>
  <p:slideViewPr>
    <p:cSldViewPr>
      <p:cViewPr varScale="1">
        <p:scale>
          <a:sx n="121" d="100"/>
          <a:sy n="121" d="100"/>
        </p:scale>
        <p:origin x="534" y="10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2016/12/28 Wednesday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2016/12/28 Wednesday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958322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633653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5052451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829900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14</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3052308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253530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2688880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966014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18</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546207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19</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711061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0944857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20</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5012546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21</a:t>
            </a:fld>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1598040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22</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804906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23</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4036077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24</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0876344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25</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5712305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26</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2494942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27</a:t>
            </a:fld>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8551760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28</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0752393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29</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997019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30</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4609041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31</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178570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32</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3977317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33</a:t>
            </a:fld>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8146919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34</a:t>
            </a:fld>
            <a:endParaRPr lang="zh-CN" altLang="en-US"/>
          </a:p>
        </p:txBody>
      </p:sp>
    </p:spTree>
    <p:extLst>
      <p:ext uri="{BB962C8B-B14F-4D97-AF65-F5344CB8AC3E}">
        <p14:creationId xmlns:p14="http://schemas.microsoft.com/office/powerpoint/2010/main" val="36042994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35</a:t>
            </a:fld>
            <a:endParaRPr lang="zh-CN" altLang="en-US"/>
          </a:p>
        </p:txBody>
      </p:sp>
    </p:spTree>
    <p:extLst>
      <p:ext uri="{BB962C8B-B14F-4D97-AF65-F5344CB8AC3E}">
        <p14:creationId xmlns:p14="http://schemas.microsoft.com/office/powerpoint/2010/main" val="3548063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932286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888782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6</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3558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7</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3317566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9A40415-9386-408E-9CCF-54F7835AD1E7}" type="slidenum">
              <a:rPr kumimoji="0" lang="zh-CN"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zh-CN"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629555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392B679-AE23-4750-8FB0-6513430B8953}" type="slidenum">
              <a:rPr kumimoji="0" lang="zh-CN" alt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a:t>
            </a:fld>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454519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1"/>
            <a:ext cx="7772400" cy="1102519"/>
          </a:xfrm>
          <a:prstGeom prst="rect">
            <a:avLst/>
          </a:prstGeom>
        </p:spPr>
        <p:txBody>
          <a:bodyPr lIns="91436" tIns="45718" rIns="91436" bIns="45718"/>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a:prstGeom prst="rect">
            <a:avLst/>
          </a:prstGeom>
        </p:spPr>
        <p:txBody>
          <a:bodyPr lIns="91436" tIns="45718" rIns="91436" bIns="45718"/>
          <a:lstStyle>
            <a:lvl1pPr marL="0" indent="0" algn="ctr">
              <a:buNone/>
              <a:defRPr/>
            </a:lvl1pPr>
            <a:lvl2pPr marL="342792" indent="0" algn="ctr">
              <a:buNone/>
              <a:defRPr/>
            </a:lvl2pPr>
            <a:lvl3pPr marL="685583" indent="0" algn="ctr">
              <a:buNone/>
              <a:defRPr/>
            </a:lvl3pPr>
            <a:lvl4pPr marL="1028375" indent="0" algn="ctr">
              <a:buNone/>
              <a:defRPr/>
            </a:lvl4pPr>
            <a:lvl5pPr marL="1371166" indent="0" algn="ctr">
              <a:buNone/>
              <a:defRPr/>
            </a:lvl5pPr>
            <a:lvl6pPr marL="1713957" indent="0" algn="ctr">
              <a:buNone/>
              <a:defRPr/>
            </a:lvl6pPr>
            <a:lvl7pPr marL="2056748" indent="0" algn="ctr">
              <a:buNone/>
              <a:defRPr/>
            </a:lvl7pPr>
            <a:lvl8pPr marL="2399540" indent="0" algn="ctr">
              <a:buNone/>
              <a:defRPr/>
            </a:lvl8pPr>
            <a:lvl9pPr marL="2742332" indent="0" algn="ctr">
              <a:buNone/>
              <a:defRPr/>
            </a:lvl9pPr>
          </a:lstStyle>
          <a:p>
            <a:r>
              <a:rPr lang="zh-CN" altLang="en-US"/>
              <a:t>单击此处编辑母版副标题样式</a:t>
            </a:r>
          </a:p>
        </p:txBody>
      </p:sp>
    </p:spTree>
    <p:extLst>
      <p:ext uri="{BB962C8B-B14F-4D97-AF65-F5344CB8AC3E}">
        <p14:creationId xmlns:p14="http://schemas.microsoft.com/office/powerpoint/2010/main" val="3347352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91436" tIns="45718" rIns="91436" bIns="45718"/>
          <a:lstStyle/>
          <a:p>
            <a:r>
              <a:rPr lang="zh-CN" altLang="en-US"/>
              <a:t>单击此处编辑母版标题样式</a:t>
            </a:r>
          </a:p>
        </p:txBody>
      </p:sp>
      <p:sp>
        <p:nvSpPr>
          <p:cNvPr id="3" name="内容占位符 2"/>
          <p:cNvSpPr>
            <a:spLocks noGrp="1"/>
          </p:cNvSpPr>
          <p:nvPr>
            <p:ph idx="1"/>
          </p:nvPr>
        </p:nvSpPr>
        <p:spPr>
          <a:xfrm>
            <a:off x="457200" y="1200152"/>
            <a:ext cx="8229600" cy="3394472"/>
          </a:xfrm>
          <a:prstGeom prst="rect">
            <a:avLst/>
          </a:prstGeom>
        </p:spPr>
        <p:txBody>
          <a:bodyPr lIns="91436" tIns="45718" rIns="91436" bIns="45718"/>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336446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176"/>
            <a:ext cx="7772400" cy="1021556"/>
          </a:xfrm>
          <a:prstGeom prst="rect">
            <a:avLst/>
          </a:prstGeom>
        </p:spPr>
        <p:txBody>
          <a:bodyPr lIns="91436" tIns="45718" rIns="91436" bIns="45718" anchor="t"/>
          <a:lstStyle>
            <a:lvl1pPr algn="l">
              <a:defRPr sz="2999" b="1" cap="all"/>
            </a:lvl1pPr>
          </a:lstStyle>
          <a:p>
            <a:r>
              <a:rPr lang="zh-CN" altLang="en-US"/>
              <a:t>单击此处编辑母版标题样式</a:t>
            </a:r>
          </a:p>
        </p:txBody>
      </p:sp>
      <p:sp>
        <p:nvSpPr>
          <p:cNvPr id="3" name="文本占位符 2"/>
          <p:cNvSpPr>
            <a:spLocks noGrp="1"/>
          </p:cNvSpPr>
          <p:nvPr>
            <p:ph type="body" idx="1"/>
          </p:nvPr>
        </p:nvSpPr>
        <p:spPr>
          <a:xfrm>
            <a:off x="722710" y="2180035"/>
            <a:ext cx="7772400" cy="1125140"/>
          </a:xfrm>
          <a:prstGeom prst="rect">
            <a:avLst/>
          </a:prstGeom>
        </p:spPr>
        <p:txBody>
          <a:bodyPr lIns="91436" tIns="45718" rIns="91436" bIns="45718" anchor="b"/>
          <a:lstStyle>
            <a:lvl1pPr marL="0" indent="0">
              <a:buNone/>
              <a:defRPr sz="1500"/>
            </a:lvl1pPr>
            <a:lvl2pPr marL="342792" indent="0">
              <a:buNone/>
              <a:defRPr sz="1425"/>
            </a:lvl2pPr>
            <a:lvl3pPr marL="685583" indent="0">
              <a:buNone/>
              <a:defRPr sz="1200"/>
            </a:lvl3pPr>
            <a:lvl4pPr marL="1028375" indent="0">
              <a:buNone/>
              <a:defRPr sz="1125"/>
            </a:lvl4pPr>
            <a:lvl5pPr marL="1371166" indent="0">
              <a:buNone/>
              <a:defRPr sz="1125"/>
            </a:lvl5pPr>
            <a:lvl6pPr marL="1713957" indent="0">
              <a:buNone/>
              <a:defRPr sz="1125"/>
            </a:lvl6pPr>
            <a:lvl7pPr marL="2056748" indent="0">
              <a:buNone/>
              <a:defRPr sz="1125"/>
            </a:lvl7pPr>
            <a:lvl8pPr marL="2399540" indent="0">
              <a:buNone/>
              <a:defRPr sz="1125"/>
            </a:lvl8pPr>
            <a:lvl9pPr marL="2742332" indent="0">
              <a:buNone/>
              <a:defRPr sz="1125"/>
            </a:lvl9pPr>
          </a:lstStyle>
          <a:p>
            <a:pPr lvl="0"/>
            <a:r>
              <a:rPr lang="zh-CN" altLang="en-US"/>
              <a:t>单击此处编辑母版文本样式</a:t>
            </a:r>
          </a:p>
        </p:txBody>
      </p:sp>
    </p:spTree>
    <p:extLst>
      <p:ext uri="{BB962C8B-B14F-4D97-AF65-F5344CB8AC3E}">
        <p14:creationId xmlns:p14="http://schemas.microsoft.com/office/powerpoint/2010/main" val="2817188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91436" tIns="45718" rIns="91436" bIns="45718"/>
          <a:lstStyle/>
          <a:p>
            <a:r>
              <a:rPr lang="zh-CN" altLang="en-US"/>
              <a:t>单击此处编辑母版标题样式</a:t>
            </a:r>
          </a:p>
        </p:txBody>
      </p:sp>
      <p:sp>
        <p:nvSpPr>
          <p:cNvPr id="3" name="内容占位符 2"/>
          <p:cNvSpPr>
            <a:spLocks noGrp="1"/>
          </p:cNvSpPr>
          <p:nvPr>
            <p:ph sz="half" idx="1"/>
          </p:nvPr>
        </p:nvSpPr>
        <p:spPr>
          <a:xfrm>
            <a:off x="457200" y="1200152"/>
            <a:ext cx="4057650" cy="3394472"/>
          </a:xfrm>
          <a:prstGeom prst="rect">
            <a:avLst/>
          </a:prstGeom>
        </p:spPr>
        <p:txBody>
          <a:bodyPr lIns="91436" tIns="45718" rIns="91436" bIns="45718"/>
          <a:lstStyle>
            <a:lvl1pPr>
              <a:defRPr sz="2099"/>
            </a:lvl1pPr>
            <a:lvl2pPr>
              <a:defRPr sz="1800"/>
            </a:lvl2pPr>
            <a:lvl3pPr>
              <a:defRPr sz="1500"/>
            </a:lvl3pPr>
            <a:lvl4pPr>
              <a:defRPr sz="1425"/>
            </a:lvl4pPr>
            <a:lvl5pPr>
              <a:defRPr sz="1425"/>
            </a:lvl5pPr>
            <a:lvl6pPr>
              <a:defRPr sz="1425"/>
            </a:lvl6pPr>
            <a:lvl7pPr>
              <a:defRPr sz="1425"/>
            </a:lvl7pPr>
            <a:lvl8pPr>
              <a:defRPr sz="1425"/>
            </a:lvl8pPr>
            <a:lvl9pPr>
              <a:defRPr sz="142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200152"/>
            <a:ext cx="4057650" cy="3394472"/>
          </a:xfrm>
          <a:prstGeom prst="rect">
            <a:avLst/>
          </a:prstGeom>
        </p:spPr>
        <p:txBody>
          <a:bodyPr lIns="91436" tIns="45718" rIns="91436" bIns="45718"/>
          <a:lstStyle>
            <a:lvl1pPr>
              <a:defRPr sz="2099"/>
            </a:lvl1pPr>
            <a:lvl2pPr>
              <a:defRPr sz="1800"/>
            </a:lvl2pPr>
            <a:lvl3pPr>
              <a:defRPr sz="1500"/>
            </a:lvl3pPr>
            <a:lvl4pPr>
              <a:defRPr sz="1425"/>
            </a:lvl4pPr>
            <a:lvl5pPr>
              <a:defRPr sz="1425"/>
            </a:lvl5pPr>
            <a:lvl6pPr>
              <a:defRPr sz="1425"/>
            </a:lvl6pPr>
            <a:lvl7pPr>
              <a:defRPr sz="1425"/>
            </a:lvl7pPr>
            <a:lvl8pPr>
              <a:defRPr sz="1425"/>
            </a:lvl8pPr>
            <a:lvl9pPr>
              <a:defRPr sz="1425"/>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570296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91436" tIns="45718" rIns="91436" bIns="45718"/>
          <a:lstStyle>
            <a:lvl1pPr>
              <a:defRPr/>
            </a:lvl1pPr>
          </a:lstStyle>
          <a:p>
            <a:r>
              <a:rPr lang="zh-CN" altLang="en-US"/>
              <a:t>单击此处编辑母版标题样式</a:t>
            </a:r>
          </a:p>
        </p:txBody>
      </p:sp>
      <p:sp>
        <p:nvSpPr>
          <p:cNvPr id="3" name="文本占位符 2"/>
          <p:cNvSpPr>
            <a:spLocks noGrp="1"/>
          </p:cNvSpPr>
          <p:nvPr>
            <p:ph type="body" idx="1"/>
          </p:nvPr>
        </p:nvSpPr>
        <p:spPr>
          <a:xfrm>
            <a:off x="457202" y="1151336"/>
            <a:ext cx="4039791" cy="479822"/>
          </a:xfrm>
          <a:prstGeom prst="rect">
            <a:avLst/>
          </a:prstGeom>
        </p:spPr>
        <p:txBody>
          <a:bodyPr lIns="91436" tIns="45718" rIns="91436" bIns="45718" anchor="b"/>
          <a:lstStyle>
            <a:lvl1pPr marL="0" indent="0">
              <a:buNone/>
              <a:defRPr sz="1800" b="1"/>
            </a:lvl1pPr>
            <a:lvl2pPr marL="342792" indent="0">
              <a:buNone/>
              <a:defRPr sz="1500" b="1"/>
            </a:lvl2pPr>
            <a:lvl3pPr marL="685583" indent="0">
              <a:buNone/>
              <a:defRPr sz="1425" b="1"/>
            </a:lvl3pPr>
            <a:lvl4pPr marL="1028375" indent="0">
              <a:buNone/>
              <a:defRPr sz="1200" b="1"/>
            </a:lvl4pPr>
            <a:lvl5pPr marL="1371166" indent="0">
              <a:buNone/>
              <a:defRPr sz="1200" b="1"/>
            </a:lvl5pPr>
            <a:lvl6pPr marL="1713957" indent="0">
              <a:buNone/>
              <a:defRPr sz="1200" b="1"/>
            </a:lvl6pPr>
            <a:lvl7pPr marL="2056748" indent="0">
              <a:buNone/>
              <a:defRPr sz="1200" b="1"/>
            </a:lvl7pPr>
            <a:lvl8pPr marL="2399540" indent="0">
              <a:buNone/>
              <a:defRPr sz="1200" b="1"/>
            </a:lvl8pPr>
            <a:lvl9pPr marL="2742332"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2" y="1631156"/>
            <a:ext cx="4039791" cy="2963466"/>
          </a:xfrm>
          <a:prstGeom prst="rect">
            <a:avLst/>
          </a:prstGeom>
        </p:spPr>
        <p:txBody>
          <a:bodyPr lIns="91436" tIns="45718" rIns="91436" bIns="45718"/>
          <a:lstStyle>
            <a:lvl1pPr>
              <a:defRPr sz="1800"/>
            </a:lvl1pPr>
            <a:lvl2pPr>
              <a:defRPr sz="1500"/>
            </a:lvl2pPr>
            <a:lvl3pPr>
              <a:defRPr sz="1425"/>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4628" y="1151336"/>
            <a:ext cx="4042172" cy="479822"/>
          </a:xfrm>
          <a:prstGeom prst="rect">
            <a:avLst/>
          </a:prstGeom>
        </p:spPr>
        <p:txBody>
          <a:bodyPr lIns="91436" tIns="45718" rIns="91436" bIns="45718" anchor="b"/>
          <a:lstStyle>
            <a:lvl1pPr marL="0" indent="0">
              <a:buNone/>
              <a:defRPr sz="1800" b="1"/>
            </a:lvl1pPr>
            <a:lvl2pPr marL="342792" indent="0">
              <a:buNone/>
              <a:defRPr sz="1500" b="1"/>
            </a:lvl2pPr>
            <a:lvl3pPr marL="685583" indent="0">
              <a:buNone/>
              <a:defRPr sz="1425" b="1"/>
            </a:lvl3pPr>
            <a:lvl4pPr marL="1028375" indent="0">
              <a:buNone/>
              <a:defRPr sz="1200" b="1"/>
            </a:lvl4pPr>
            <a:lvl5pPr marL="1371166" indent="0">
              <a:buNone/>
              <a:defRPr sz="1200" b="1"/>
            </a:lvl5pPr>
            <a:lvl6pPr marL="1713957" indent="0">
              <a:buNone/>
              <a:defRPr sz="1200" b="1"/>
            </a:lvl6pPr>
            <a:lvl7pPr marL="2056748" indent="0">
              <a:buNone/>
              <a:defRPr sz="1200" b="1"/>
            </a:lvl7pPr>
            <a:lvl8pPr marL="2399540" indent="0">
              <a:buNone/>
              <a:defRPr sz="1200" b="1"/>
            </a:lvl8pPr>
            <a:lvl9pPr marL="2742332"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4628" y="1631156"/>
            <a:ext cx="4042172" cy="2963466"/>
          </a:xfrm>
          <a:prstGeom prst="rect">
            <a:avLst/>
          </a:prstGeom>
        </p:spPr>
        <p:txBody>
          <a:bodyPr lIns="91436" tIns="45718" rIns="91436" bIns="45718"/>
          <a:lstStyle>
            <a:lvl1pPr>
              <a:defRPr sz="1800"/>
            </a:lvl1pPr>
            <a:lvl2pPr>
              <a:defRPr sz="1500"/>
            </a:lvl2pPr>
            <a:lvl3pPr>
              <a:defRPr sz="1425"/>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8176203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91436" tIns="45718" rIns="91436" bIns="45718"/>
          <a:lstStyle/>
          <a:p>
            <a:r>
              <a:rPr lang="zh-CN" altLang="en-US"/>
              <a:t>单击此处编辑母版标题样式</a:t>
            </a:r>
          </a:p>
        </p:txBody>
      </p:sp>
    </p:spTree>
    <p:extLst>
      <p:ext uri="{BB962C8B-B14F-4D97-AF65-F5344CB8AC3E}">
        <p14:creationId xmlns:p14="http://schemas.microsoft.com/office/powerpoint/2010/main" val="40319475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298550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710" cy="871538"/>
          </a:xfrm>
          <a:prstGeom prst="rect">
            <a:avLst/>
          </a:prstGeom>
        </p:spPr>
        <p:txBody>
          <a:bodyPr lIns="91436" tIns="45718" rIns="91436" bIns="45718"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450" y="204790"/>
            <a:ext cx="5111353" cy="4389835"/>
          </a:xfrm>
          <a:prstGeom prst="rect">
            <a:avLst/>
          </a:prstGeom>
        </p:spPr>
        <p:txBody>
          <a:bodyPr lIns="91436" tIns="45718" rIns="91436" bIns="45718"/>
          <a:lstStyle>
            <a:lvl1pPr>
              <a:defRPr sz="2399"/>
            </a:lvl1pPr>
            <a:lvl2pPr>
              <a:defRPr sz="2099"/>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8"/>
            <a:ext cx="3008710" cy="3518297"/>
          </a:xfrm>
          <a:prstGeom prst="rect">
            <a:avLst/>
          </a:prstGeom>
        </p:spPr>
        <p:txBody>
          <a:bodyPr lIns="91436" tIns="45718" rIns="91436" bIns="45718"/>
          <a:lstStyle>
            <a:lvl1pPr marL="0" indent="0">
              <a:buNone/>
              <a:defRPr sz="1125"/>
            </a:lvl1pPr>
            <a:lvl2pPr marL="342792" indent="0">
              <a:buNone/>
              <a:defRPr sz="900"/>
            </a:lvl2pPr>
            <a:lvl3pPr marL="685583" indent="0">
              <a:buNone/>
              <a:defRPr sz="825"/>
            </a:lvl3pPr>
            <a:lvl4pPr marL="1028375" indent="0">
              <a:buNone/>
              <a:defRPr sz="675"/>
            </a:lvl4pPr>
            <a:lvl5pPr marL="1371166" indent="0">
              <a:buNone/>
              <a:defRPr sz="675"/>
            </a:lvl5pPr>
            <a:lvl6pPr marL="1713957" indent="0">
              <a:buNone/>
              <a:defRPr sz="675"/>
            </a:lvl6pPr>
            <a:lvl7pPr marL="2056748" indent="0">
              <a:buNone/>
              <a:defRPr sz="675"/>
            </a:lvl7pPr>
            <a:lvl8pPr marL="2399540" indent="0">
              <a:buNone/>
              <a:defRPr sz="675"/>
            </a:lvl8pPr>
            <a:lvl9pPr marL="2742332" indent="0">
              <a:buNone/>
              <a:defRPr sz="675"/>
            </a:lvl9pPr>
          </a:lstStyle>
          <a:p>
            <a:pPr lvl="0"/>
            <a:r>
              <a:rPr lang="zh-CN" altLang="en-US"/>
              <a:t>单击此处编辑母版文本样式</a:t>
            </a:r>
          </a:p>
        </p:txBody>
      </p:sp>
    </p:spTree>
    <p:extLst>
      <p:ext uri="{BB962C8B-B14F-4D97-AF65-F5344CB8AC3E}">
        <p14:creationId xmlns:p14="http://schemas.microsoft.com/office/powerpoint/2010/main" val="6977638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0451"/>
            <a:ext cx="5486400" cy="425054"/>
          </a:xfrm>
          <a:prstGeom prst="rect">
            <a:avLst/>
          </a:prstGeom>
        </p:spPr>
        <p:txBody>
          <a:bodyPr lIns="91436" tIns="45718" rIns="91436" bIns="45718"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1891" y="459581"/>
            <a:ext cx="5486400" cy="3086100"/>
          </a:xfrm>
          <a:prstGeom prst="rect">
            <a:avLst/>
          </a:prstGeom>
        </p:spPr>
        <p:txBody>
          <a:bodyPr lIns="91436" tIns="45718" rIns="91436" bIns="45718"/>
          <a:lstStyle>
            <a:lvl1pPr marL="0" indent="0">
              <a:buNone/>
              <a:defRPr sz="2399"/>
            </a:lvl1pPr>
            <a:lvl2pPr marL="342792" indent="0">
              <a:buNone/>
              <a:defRPr sz="2099"/>
            </a:lvl2pPr>
            <a:lvl3pPr marL="685583" indent="0">
              <a:buNone/>
              <a:defRPr sz="1800"/>
            </a:lvl3pPr>
            <a:lvl4pPr marL="1028375" indent="0">
              <a:buNone/>
              <a:defRPr sz="1500"/>
            </a:lvl4pPr>
            <a:lvl5pPr marL="1371166" indent="0">
              <a:buNone/>
              <a:defRPr sz="1500"/>
            </a:lvl5pPr>
            <a:lvl6pPr marL="1713957" indent="0">
              <a:buNone/>
              <a:defRPr sz="1500"/>
            </a:lvl6pPr>
            <a:lvl7pPr marL="2056748" indent="0">
              <a:buNone/>
              <a:defRPr sz="1500"/>
            </a:lvl7pPr>
            <a:lvl8pPr marL="2399540" indent="0">
              <a:buNone/>
              <a:defRPr sz="1500"/>
            </a:lvl8pPr>
            <a:lvl9pPr marL="2742332" indent="0">
              <a:buNone/>
              <a:defRPr sz="1500"/>
            </a:lvl9pPr>
          </a:lstStyle>
          <a:p>
            <a:pPr lvl="0"/>
            <a:endParaRPr lang="zh-CN" altLang="en-US" noProof="0">
              <a:sym typeface="Calibri" pitchFamily="34" charset="0"/>
            </a:endParaRPr>
          </a:p>
        </p:txBody>
      </p:sp>
      <p:sp>
        <p:nvSpPr>
          <p:cNvPr id="4" name="文本占位符 3"/>
          <p:cNvSpPr>
            <a:spLocks noGrp="1"/>
          </p:cNvSpPr>
          <p:nvPr>
            <p:ph type="body" sz="half" idx="2"/>
          </p:nvPr>
        </p:nvSpPr>
        <p:spPr>
          <a:xfrm>
            <a:off x="1791891" y="4025505"/>
            <a:ext cx="5486400" cy="603647"/>
          </a:xfrm>
          <a:prstGeom prst="rect">
            <a:avLst/>
          </a:prstGeom>
        </p:spPr>
        <p:txBody>
          <a:bodyPr lIns="91436" tIns="45718" rIns="91436" bIns="45718"/>
          <a:lstStyle>
            <a:lvl1pPr marL="0" indent="0">
              <a:buNone/>
              <a:defRPr sz="1125"/>
            </a:lvl1pPr>
            <a:lvl2pPr marL="342792" indent="0">
              <a:buNone/>
              <a:defRPr sz="900"/>
            </a:lvl2pPr>
            <a:lvl3pPr marL="685583" indent="0">
              <a:buNone/>
              <a:defRPr sz="825"/>
            </a:lvl3pPr>
            <a:lvl4pPr marL="1028375" indent="0">
              <a:buNone/>
              <a:defRPr sz="675"/>
            </a:lvl4pPr>
            <a:lvl5pPr marL="1371166" indent="0">
              <a:buNone/>
              <a:defRPr sz="675"/>
            </a:lvl5pPr>
            <a:lvl6pPr marL="1713957" indent="0">
              <a:buNone/>
              <a:defRPr sz="675"/>
            </a:lvl6pPr>
            <a:lvl7pPr marL="2056748" indent="0">
              <a:buNone/>
              <a:defRPr sz="675"/>
            </a:lvl7pPr>
            <a:lvl8pPr marL="2399540" indent="0">
              <a:buNone/>
              <a:defRPr sz="675"/>
            </a:lvl8pPr>
            <a:lvl9pPr marL="2742332" indent="0">
              <a:buNone/>
              <a:defRPr sz="675"/>
            </a:lvl9pPr>
          </a:lstStyle>
          <a:p>
            <a:pPr lvl="0"/>
            <a:r>
              <a:rPr lang="zh-CN" altLang="en-US"/>
              <a:t>单击此处编辑母版文本样式</a:t>
            </a:r>
          </a:p>
        </p:txBody>
      </p:sp>
    </p:spTree>
    <p:extLst>
      <p:ext uri="{BB962C8B-B14F-4D97-AF65-F5344CB8AC3E}">
        <p14:creationId xmlns:p14="http://schemas.microsoft.com/office/powerpoint/2010/main" val="9790005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91436" tIns="45718" rIns="91436" bIns="45718"/>
          <a:lstStyle/>
          <a:p>
            <a:r>
              <a:rPr lang="zh-CN" altLang="en-US"/>
              <a:t>单击此处编辑母版标题样式</a:t>
            </a:r>
          </a:p>
        </p:txBody>
      </p:sp>
      <p:sp>
        <p:nvSpPr>
          <p:cNvPr id="3" name="竖排文字占位符 2"/>
          <p:cNvSpPr>
            <a:spLocks noGrp="1"/>
          </p:cNvSpPr>
          <p:nvPr>
            <p:ph type="body" orient="vert" idx="1"/>
          </p:nvPr>
        </p:nvSpPr>
        <p:spPr>
          <a:xfrm>
            <a:off x="457200" y="1200152"/>
            <a:ext cx="8229600" cy="3394472"/>
          </a:xfrm>
          <a:prstGeom prst="rect">
            <a:avLst/>
          </a:prstGeom>
        </p:spPr>
        <p:txBody>
          <a:bodyPr vert="eaVert" lIns="91436" tIns="45718" rIns="91436" bIns="45718"/>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9354500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lIns="91436" tIns="45718" rIns="91436" bIns="45718"/>
          <a:lstStyle/>
          <a:p>
            <a:r>
              <a:rPr lang="zh-CN" altLang="en-US"/>
              <a:t>单击此处编辑母版标题样式</a:t>
            </a:r>
          </a:p>
        </p:txBody>
      </p:sp>
      <p:sp>
        <p:nvSpPr>
          <p:cNvPr id="3" name="竖排文字占位符 2"/>
          <p:cNvSpPr>
            <a:spLocks noGrp="1"/>
          </p:cNvSpPr>
          <p:nvPr>
            <p:ph type="body" orient="vert" idx="1"/>
          </p:nvPr>
        </p:nvSpPr>
        <p:spPr>
          <a:xfrm>
            <a:off x="457200" y="205979"/>
            <a:ext cx="6057900" cy="4388644"/>
          </a:xfrm>
          <a:prstGeom prst="rect">
            <a:avLst/>
          </a:prstGeom>
        </p:spPr>
        <p:txBody>
          <a:bodyPr vert="eaVert" lIns="91436" tIns="45718" rIns="91436" bIns="45718"/>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0427568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lIns="91436" tIns="45718" rIns="91436" bIns="45718"/>
          <a:lstStyle/>
          <a:p>
            <a:r>
              <a:rPr lang="zh-CN" altLang="en-US"/>
              <a:t>单击此处编辑母版标题样式</a:t>
            </a:r>
          </a:p>
        </p:txBody>
      </p:sp>
    </p:spTree>
    <p:extLst>
      <p:ext uri="{BB962C8B-B14F-4D97-AF65-F5344CB8AC3E}">
        <p14:creationId xmlns:p14="http://schemas.microsoft.com/office/powerpoint/2010/main" val="1699115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3114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212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2016/12/28 Wednesday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2016/12/28 Wednesday</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98184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marL="685583" indent="-685583" algn="l" rtl="0" eaLnBrk="0" fontAlgn="base" hangingPunct="0">
        <a:lnSpc>
          <a:spcPct val="90000"/>
        </a:lnSpc>
        <a:spcBef>
          <a:spcPct val="0"/>
        </a:spcBef>
        <a:spcAft>
          <a:spcPct val="0"/>
        </a:spcAft>
        <a:defRPr sz="3299">
          <a:solidFill>
            <a:schemeClr val="tx1"/>
          </a:solidFill>
          <a:latin typeface="+mj-lt"/>
          <a:ea typeface="+mj-ea"/>
          <a:cs typeface="+mj-cs"/>
          <a:sym typeface="Calibri Light" pitchFamily="34" charset="0"/>
        </a:defRPr>
      </a:lvl1pPr>
      <a:lvl2pPr marL="685583" indent="-685583" algn="l" rtl="0" eaLnBrk="0" fontAlgn="base" hangingPunct="0">
        <a:lnSpc>
          <a:spcPct val="90000"/>
        </a:lnSpc>
        <a:spcBef>
          <a:spcPct val="0"/>
        </a:spcBef>
        <a:spcAft>
          <a:spcPct val="0"/>
        </a:spcAft>
        <a:defRPr sz="3299">
          <a:solidFill>
            <a:schemeClr val="tx1"/>
          </a:solidFill>
          <a:latin typeface="Calibri Light" pitchFamily="34" charset="0"/>
          <a:ea typeface="宋体" pitchFamily="2" charset="-122"/>
          <a:sym typeface="Calibri Light" pitchFamily="34" charset="0"/>
        </a:defRPr>
      </a:lvl2pPr>
      <a:lvl3pPr marL="685583" indent="-685583" algn="l" rtl="0" eaLnBrk="0" fontAlgn="base" hangingPunct="0">
        <a:lnSpc>
          <a:spcPct val="90000"/>
        </a:lnSpc>
        <a:spcBef>
          <a:spcPct val="0"/>
        </a:spcBef>
        <a:spcAft>
          <a:spcPct val="0"/>
        </a:spcAft>
        <a:defRPr sz="3299">
          <a:solidFill>
            <a:schemeClr val="tx1"/>
          </a:solidFill>
          <a:latin typeface="Calibri Light" pitchFamily="34" charset="0"/>
          <a:ea typeface="宋体" pitchFamily="2" charset="-122"/>
          <a:sym typeface="Calibri Light" pitchFamily="34" charset="0"/>
        </a:defRPr>
      </a:lvl3pPr>
      <a:lvl4pPr marL="685583" indent="-685583" algn="l" rtl="0" eaLnBrk="0" fontAlgn="base" hangingPunct="0">
        <a:lnSpc>
          <a:spcPct val="90000"/>
        </a:lnSpc>
        <a:spcBef>
          <a:spcPct val="0"/>
        </a:spcBef>
        <a:spcAft>
          <a:spcPct val="0"/>
        </a:spcAft>
        <a:defRPr sz="3299">
          <a:solidFill>
            <a:schemeClr val="tx1"/>
          </a:solidFill>
          <a:latin typeface="Calibri Light" pitchFamily="34" charset="0"/>
          <a:ea typeface="宋体" pitchFamily="2" charset="-122"/>
          <a:sym typeface="Calibri Light" pitchFamily="34" charset="0"/>
        </a:defRPr>
      </a:lvl4pPr>
      <a:lvl5pPr marL="685583" indent="-685583" algn="l" rtl="0" eaLnBrk="0" fontAlgn="base" hangingPunct="0">
        <a:lnSpc>
          <a:spcPct val="90000"/>
        </a:lnSpc>
        <a:spcBef>
          <a:spcPct val="0"/>
        </a:spcBef>
        <a:spcAft>
          <a:spcPct val="0"/>
        </a:spcAft>
        <a:defRPr sz="3299">
          <a:solidFill>
            <a:schemeClr val="tx1"/>
          </a:solidFill>
          <a:latin typeface="Calibri Light" pitchFamily="34" charset="0"/>
          <a:ea typeface="宋体" pitchFamily="2" charset="-122"/>
          <a:sym typeface="Calibri Light" pitchFamily="34" charset="0"/>
        </a:defRPr>
      </a:lvl5pPr>
      <a:lvl6pPr marL="1028375" indent="-685583" algn="l" rtl="0" fontAlgn="base">
        <a:lnSpc>
          <a:spcPct val="90000"/>
        </a:lnSpc>
        <a:spcBef>
          <a:spcPct val="0"/>
        </a:spcBef>
        <a:spcAft>
          <a:spcPct val="0"/>
        </a:spcAft>
        <a:defRPr sz="3299">
          <a:solidFill>
            <a:schemeClr val="tx1"/>
          </a:solidFill>
          <a:latin typeface="Calibri Light" pitchFamily="34" charset="0"/>
          <a:ea typeface="宋体" pitchFamily="2" charset="-122"/>
          <a:sym typeface="Calibri Light" pitchFamily="34" charset="0"/>
        </a:defRPr>
      </a:lvl6pPr>
      <a:lvl7pPr marL="1371166" indent="-685583" algn="l" rtl="0" fontAlgn="base">
        <a:lnSpc>
          <a:spcPct val="90000"/>
        </a:lnSpc>
        <a:spcBef>
          <a:spcPct val="0"/>
        </a:spcBef>
        <a:spcAft>
          <a:spcPct val="0"/>
        </a:spcAft>
        <a:defRPr sz="3299">
          <a:solidFill>
            <a:schemeClr val="tx1"/>
          </a:solidFill>
          <a:latin typeface="Calibri Light" pitchFamily="34" charset="0"/>
          <a:ea typeface="宋体" pitchFamily="2" charset="-122"/>
          <a:sym typeface="Calibri Light" pitchFamily="34" charset="0"/>
        </a:defRPr>
      </a:lvl7pPr>
      <a:lvl8pPr marL="1713957" indent="-685583" algn="l" rtl="0" fontAlgn="base">
        <a:lnSpc>
          <a:spcPct val="90000"/>
        </a:lnSpc>
        <a:spcBef>
          <a:spcPct val="0"/>
        </a:spcBef>
        <a:spcAft>
          <a:spcPct val="0"/>
        </a:spcAft>
        <a:defRPr sz="3299">
          <a:solidFill>
            <a:schemeClr val="tx1"/>
          </a:solidFill>
          <a:latin typeface="Calibri Light" pitchFamily="34" charset="0"/>
          <a:ea typeface="宋体" pitchFamily="2" charset="-122"/>
          <a:sym typeface="Calibri Light" pitchFamily="34" charset="0"/>
        </a:defRPr>
      </a:lvl8pPr>
      <a:lvl9pPr marL="2056748" indent="-685583" algn="l" rtl="0" fontAlgn="base">
        <a:lnSpc>
          <a:spcPct val="90000"/>
        </a:lnSpc>
        <a:spcBef>
          <a:spcPct val="0"/>
        </a:spcBef>
        <a:spcAft>
          <a:spcPct val="0"/>
        </a:spcAft>
        <a:defRPr sz="3299">
          <a:solidFill>
            <a:schemeClr val="tx1"/>
          </a:solidFill>
          <a:latin typeface="Calibri Light" pitchFamily="34" charset="0"/>
          <a:ea typeface="宋体" pitchFamily="2" charset="-122"/>
          <a:sym typeface="Calibri Light" pitchFamily="34" charset="0"/>
        </a:defRPr>
      </a:lvl9pPr>
    </p:titleStyle>
    <p:bodyStyle>
      <a:lvl1pPr marL="171396" indent="-171396" algn="l" rtl="0" eaLnBrk="0" fontAlgn="base" hangingPunct="0">
        <a:lnSpc>
          <a:spcPct val="90000"/>
        </a:lnSpc>
        <a:spcBef>
          <a:spcPts val="750"/>
        </a:spcBef>
        <a:spcAft>
          <a:spcPct val="0"/>
        </a:spcAft>
        <a:buFont typeface="Arial" pitchFamily="34" charset="0"/>
        <a:buChar char="•"/>
        <a:defRPr sz="2099">
          <a:solidFill>
            <a:schemeClr val="tx1"/>
          </a:solidFill>
          <a:latin typeface="+mn-lt"/>
          <a:ea typeface="+mn-ea"/>
          <a:cs typeface="+mn-cs"/>
          <a:sym typeface="Calibri" pitchFamily="34" charset="0"/>
        </a:defRPr>
      </a:lvl1pPr>
      <a:lvl2pPr marL="514187" indent="-171396" algn="l" rtl="0" eaLnBrk="0" fontAlgn="base" hangingPunct="0">
        <a:lnSpc>
          <a:spcPct val="90000"/>
        </a:lnSpc>
        <a:spcBef>
          <a:spcPts val="375"/>
        </a:spcBef>
        <a:spcAft>
          <a:spcPct val="0"/>
        </a:spcAft>
        <a:buFont typeface="Arial" pitchFamily="34" charset="0"/>
        <a:buChar char="•"/>
        <a:defRPr sz="1800">
          <a:solidFill>
            <a:schemeClr val="tx1"/>
          </a:solidFill>
          <a:latin typeface="+mn-lt"/>
          <a:ea typeface="+mn-ea"/>
          <a:sym typeface="Calibri" pitchFamily="34" charset="0"/>
        </a:defRPr>
      </a:lvl2pPr>
      <a:lvl3pPr marL="856978" indent="-171396" algn="l"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sym typeface="Calibri" pitchFamily="34" charset="0"/>
        </a:defRPr>
      </a:lvl3pPr>
      <a:lvl4pPr marL="1199770" indent="-171396"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4pPr>
      <a:lvl5pPr marL="1542562" indent="-171396" algn="l" rtl="0" eaLnBrk="0" fontAlgn="base" hangingPunct="0">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5pPr>
      <a:lvl6pPr marL="1885353" indent="-171396"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6pPr>
      <a:lvl7pPr marL="2228145" indent="-171396"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7pPr>
      <a:lvl8pPr marL="2570936" indent="-171396"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8pPr>
      <a:lvl9pPr marL="2913727" indent="-171396"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685583" rtl="0" eaLnBrk="1" latinLnBrk="0" hangingPunct="1">
        <a:defRPr sz="1425" kern="1200">
          <a:solidFill>
            <a:schemeClr val="tx1"/>
          </a:solidFill>
          <a:latin typeface="+mn-lt"/>
          <a:ea typeface="+mn-ea"/>
          <a:cs typeface="+mn-cs"/>
        </a:defRPr>
      </a:lvl1pPr>
      <a:lvl2pPr marL="342792" algn="l" defTabSz="685583" rtl="0" eaLnBrk="1" latinLnBrk="0" hangingPunct="1">
        <a:defRPr sz="1425" kern="1200">
          <a:solidFill>
            <a:schemeClr val="tx1"/>
          </a:solidFill>
          <a:latin typeface="+mn-lt"/>
          <a:ea typeface="+mn-ea"/>
          <a:cs typeface="+mn-cs"/>
        </a:defRPr>
      </a:lvl2pPr>
      <a:lvl3pPr marL="685583" algn="l" defTabSz="685583" rtl="0" eaLnBrk="1" latinLnBrk="0" hangingPunct="1">
        <a:defRPr sz="1425" kern="1200">
          <a:solidFill>
            <a:schemeClr val="tx1"/>
          </a:solidFill>
          <a:latin typeface="+mn-lt"/>
          <a:ea typeface="+mn-ea"/>
          <a:cs typeface="+mn-cs"/>
        </a:defRPr>
      </a:lvl3pPr>
      <a:lvl4pPr marL="1028375" algn="l" defTabSz="685583" rtl="0" eaLnBrk="1" latinLnBrk="0" hangingPunct="1">
        <a:defRPr sz="1425" kern="1200">
          <a:solidFill>
            <a:schemeClr val="tx1"/>
          </a:solidFill>
          <a:latin typeface="+mn-lt"/>
          <a:ea typeface="+mn-ea"/>
          <a:cs typeface="+mn-cs"/>
        </a:defRPr>
      </a:lvl4pPr>
      <a:lvl5pPr marL="1371166" algn="l" defTabSz="685583" rtl="0" eaLnBrk="1" latinLnBrk="0" hangingPunct="1">
        <a:defRPr sz="1425" kern="1200">
          <a:solidFill>
            <a:schemeClr val="tx1"/>
          </a:solidFill>
          <a:latin typeface="+mn-lt"/>
          <a:ea typeface="+mn-ea"/>
          <a:cs typeface="+mn-cs"/>
        </a:defRPr>
      </a:lvl5pPr>
      <a:lvl6pPr marL="1713957" algn="l" defTabSz="685583" rtl="0" eaLnBrk="1" latinLnBrk="0" hangingPunct="1">
        <a:defRPr sz="1425" kern="1200">
          <a:solidFill>
            <a:schemeClr val="tx1"/>
          </a:solidFill>
          <a:latin typeface="+mn-lt"/>
          <a:ea typeface="+mn-ea"/>
          <a:cs typeface="+mn-cs"/>
        </a:defRPr>
      </a:lvl6pPr>
      <a:lvl7pPr marL="2056748" algn="l" defTabSz="685583" rtl="0" eaLnBrk="1" latinLnBrk="0" hangingPunct="1">
        <a:defRPr sz="1425" kern="1200">
          <a:solidFill>
            <a:schemeClr val="tx1"/>
          </a:solidFill>
          <a:latin typeface="+mn-lt"/>
          <a:ea typeface="+mn-ea"/>
          <a:cs typeface="+mn-cs"/>
        </a:defRPr>
      </a:lvl7pPr>
      <a:lvl8pPr marL="2399540" algn="l" defTabSz="685583" rtl="0" eaLnBrk="1" latinLnBrk="0" hangingPunct="1">
        <a:defRPr sz="1425" kern="1200">
          <a:solidFill>
            <a:schemeClr val="tx1"/>
          </a:solidFill>
          <a:latin typeface="+mn-lt"/>
          <a:ea typeface="+mn-ea"/>
          <a:cs typeface="+mn-cs"/>
        </a:defRPr>
      </a:lvl8pPr>
      <a:lvl9pPr marL="2742332" algn="l" defTabSz="685583" rtl="0" eaLnBrk="1" latinLnBrk="0" hangingPunct="1">
        <a:defRPr sz="14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100000">
              <a:schemeClr val="tx1"/>
            </a:gs>
          </a:gsLst>
          <a:lin ang="5400000" scaled="1"/>
        </a:gra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5">
            <a:extLst>
              <a:ext uri="{28A0092B-C50C-407E-A947-70E740481C1C}">
                <a14:useLocalDpi xmlns:a14="http://schemas.microsoft.com/office/drawing/2010/main" val="0"/>
              </a:ext>
            </a:extLst>
          </a:blip>
          <a:srcRect l="695" t="1" r="16575" b="561"/>
          <a:stretch/>
        </p:blipFill>
        <p:spPr>
          <a:xfrm>
            <a:off x="0" y="-8359"/>
            <a:ext cx="9143999" cy="5151859"/>
          </a:xfrm>
          <a:prstGeom prst="rect">
            <a:avLst/>
          </a:prstGeom>
        </p:spPr>
      </p:pic>
      <p:pic>
        <p:nvPicPr>
          <p:cNvPr id="26" name="Time Will Tel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9234781" y="0"/>
            <a:ext cx="336542" cy="336420"/>
          </a:xfrm>
          <a:prstGeom prst="rect">
            <a:avLst/>
          </a:prstGeom>
        </p:spPr>
      </p:pic>
      <p:sp>
        <p:nvSpPr>
          <p:cNvPr id="7" name="矩形 6"/>
          <p:cNvSpPr/>
          <p:nvPr/>
        </p:nvSpPr>
        <p:spPr>
          <a:xfrm>
            <a:off x="0" y="0"/>
            <a:ext cx="9144000" cy="5143500"/>
          </a:xfrm>
          <a:prstGeom prst="rect">
            <a:avLst/>
          </a:prstGeom>
          <a:gradFill>
            <a:gsLst>
              <a:gs pos="20000">
                <a:schemeClr val="tx1">
                  <a:alpha val="29000"/>
                </a:schemeClr>
              </a:gs>
              <a:gs pos="100000">
                <a:schemeClr val="tx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4"/>
          <p:cNvSpPr txBox="1">
            <a:spLocks noChangeArrowheads="1"/>
          </p:cNvSpPr>
          <p:nvPr/>
        </p:nvSpPr>
        <p:spPr>
          <a:xfrm>
            <a:off x="426" y="1935995"/>
            <a:ext cx="4339512" cy="322659"/>
          </a:xfrm>
          <a:prstGeom prst="rect">
            <a:avLst/>
          </a:prstGeom>
          <a:solidFill>
            <a:srgbClr val="0070C0"/>
          </a:solidFill>
        </p:spPr>
        <p:txBody>
          <a:bodyPr vert="horz" lIns="91440" tIns="45720" rIns="91440" bIns="45720" rtlCol="0" anchor="ct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1400" dirty="0">
                <a:solidFill>
                  <a:schemeClr val="bg1"/>
                </a:solidFill>
                <a:latin typeface="微软雅黑" panose="020B0503020204020204" pitchFamily="34" charset="-122"/>
                <a:ea typeface="微软雅黑" panose="020B0503020204020204" pitchFamily="34" charset="-122"/>
              </a:rPr>
              <a:t>2018</a:t>
            </a:r>
            <a:r>
              <a:rPr lang="zh-CN" altLang="en-US" sz="1400" dirty="0">
                <a:solidFill>
                  <a:schemeClr val="bg1"/>
                </a:solidFill>
                <a:latin typeface="微软雅黑" panose="020B0503020204020204" pitchFamily="34" charset="-122"/>
                <a:ea typeface="微软雅黑" panose="020B0503020204020204" pitchFamily="34" charset="-122"/>
              </a:rPr>
              <a:t>框架完整的年终总结、工作汇报、述职报告</a:t>
            </a:r>
            <a:r>
              <a:rPr lang="en-US" altLang="zh-CN" sz="1400" dirty="0">
                <a:solidFill>
                  <a:schemeClr val="bg1"/>
                </a:solidFill>
                <a:latin typeface="微软雅黑" panose="020B0503020204020204" pitchFamily="34" charset="-122"/>
                <a:ea typeface="微软雅黑" panose="020B0503020204020204" pitchFamily="34" charset="-122"/>
              </a:rPr>
              <a:t>PPT</a:t>
            </a:r>
            <a:r>
              <a:rPr lang="zh-CN" altLang="en-US" sz="1400" dirty="0">
                <a:solidFill>
                  <a:schemeClr val="bg1"/>
                </a:solidFill>
                <a:latin typeface="微软雅黑" panose="020B0503020204020204" pitchFamily="34" charset="-122"/>
                <a:ea typeface="微软雅黑" panose="020B0503020204020204" pitchFamily="34" charset="-122"/>
              </a:rPr>
              <a:t>模板</a:t>
            </a:r>
          </a:p>
        </p:txBody>
      </p:sp>
      <p:grpSp>
        <p:nvGrpSpPr>
          <p:cNvPr id="31" name="组合 30"/>
          <p:cNvGrpSpPr/>
          <p:nvPr/>
        </p:nvGrpSpPr>
        <p:grpSpPr>
          <a:xfrm>
            <a:off x="2771124" y="2392008"/>
            <a:ext cx="432048" cy="432834"/>
            <a:chOff x="6084168" y="1274820"/>
            <a:chExt cx="432048" cy="432834"/>
          </a:xfrm>
        </p:grpSpPr>
        <p:sp>
          <p:nvSpPr>
            <p:cNvPr id="32" name="椭圆 22"/>
            <p:cNvSpPr>
              <a:spLocks noChangeArrowheads="1"/>
            </p:cNvSpPr>
            <p:nvPr/>
          </p:nvSpPr>
          <p:spPr bwMode="auto">
            <a:xfrm>
              <a:off x="6084168" y="1274820"/>
              <a:ext cx="432048" cy="432834"/>
            </a:xfrm>
            <a:prstGeom prst="ellipse">
              <a:avLst/>
            </a:prstGeom>
            <a:solidFill>
              <a:srgbClr val="0070C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chemeClr val="bg1"/>
                </a:solidFill>
                <a:latin typeface="Calibri" pitchFamily="34" charset="0"/>
              </a:endParaRPr>
            </a:p>
          </p:txBody>
        </p:sp>
        <p:sp>
          <p:nvSpPr>
            <p:cNvPr id="33"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solidFill>
                  <a:schemeClr val="bg1"/>
                </a:solidFill>
                <a:latin typeface="Roboto Light"/>
              </a:endParaRPr>
            </a:p>
          </p:txBody>
        </p:sp>
      </p:grpSp>
      <p:grpSp>
        <p:nvGrpSpPr>
          <p:cNvPr id="34" name="组合 33"/>
          <p:cNvGrpSpPr/>
          <p:nvPr/>
        </p:nvGrpSpPr>
        <p:grpSpPr>
          <a:xfrm>
            <a:off x="1474980" y="2392401"/>
            <a:ext cx="432048" cy="432048"/>
            <a:chOff x="4788024" y="1275213"/>
            <a:chExt cx="432048" cy="432048"/>
          </a:xfrm>
        </p:grpSpPr>
        <p:sp>
          <p:nvSpPr>
            <p:cNvPr id="35"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chemeClr val="bg1"/>
                </a:solidFill>
                <a:latin typeface="Calibri" pitchFamily="34" charset="0"/>
              </a:endParaRPr>
            </a:p>
          </p:txBody>
        </p:sp>
        <p:sp>
          <p:nvSpPr>
            <p:cNvPr id="36"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solidFill>
                  <a:schemeClr val="bg1"/>
                </a:solidFill>
                <a:latin typeface="Roboto Light"/>
              </a:endParaRPr>
            </a:p>
          </p:txBody>
        </p:sp>
      </p:grpSp>
      <p:grpSp>
        <p:nvGrpSpPr>
          <p:cNvPr id="37" name="组合 36"/>
          <p:cNvGrpSpPr/>
          <p:nvPr/>
        </p:nvGrpSpPr>
        <p:grpSpPr>
          <a:xfrm>
            <a:off x="2123052" y="2392008"/>
            <a:ext cx="432833" cy="432834"/>
            <a:chOff x="5436096" y="1274820"/>
            <a:chExt cx="432833" cy="432834"/>
          </a:xfrm>
        </p:grpSpPr>
        <p:sp>
          <p:nvSpPr>
            <p:cNvPr id="38"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chemeClr val="bg1"/>
                </a:solidFill>
                <a:latin typeface="Calibri" pitchFamily="34" charset="0"/>
              </a:endParaRPr>
            </a:p>
          </p:txBody>
        </p:sp>
        <p:sp>
          <p:nvSpPr>
            <p:cNvPr id="39"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solidFill>
                  <a:schemeClr val="bg1"/>
                </a:solidFill>
                <a:latin typeface="Roboto Light"/>
              </a:endParaRPr>
            </a:p>
          </p:txBody>
        </p:sp>
      </p:grpSp>
      <p:grpSp>
        <p:nvGrpSpPr>
          <p:cNvPr id="40" name="组合 39"/>
          <p:cNvGrpSpPr/>
          <p:nvPr/>
        </p:nvGrpSpPr>
        <p:grpSpPr>
          <a:xfrm>
            <a:off x="178836" y="2392008"/>
            <a:ext cx="432833" cy="432834"/>
            <a:chOff x="3491880" y="1274820"/>
            <a:chExt cx="432833" cy="432834"/>
          </a:xfrm>
        </p:grpSpPr>
        <p:sp>
          <p:nvSpPr>
            <p:cNvPr id="41" name="椭圆 16"/>
            <p:cNvSpPr>
              <a:spLocks noChangeArrowheads="1"/>
            </p:cNvSpPr>
            <p:nvPr/>
          </p:nvSpPr>
          <p:spPr bwMode="auto">
            <a:xfrm>
              <a:off x="3491880" y="1274820"/>
              <a:ext cx="432833" cy="432834"/>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chemeClr val="bg1"/>
                </a:solidFill>
                <a:latin typeface="Calibri" pitchFamily="34" charset="0"/>
              </a:endParaRPr>
            </a:p>
          </p:txBody>
        </p:sp>
        <p:sp>
          <p:nvSpPr>
            <p:cNvPr id="4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solidFill>
                  <a:schemeClr val="bg1"/>
                </a:solidFill>
                <a:latin typeface="Roboto Light"/>
              </a:endParaRPr>
            </a:p>
          </p:txBody>
        </p:sp>
      </p:grpSp>
      <p:grpSp>
        <p:nvGrpSpPr>
          <p:cNvPr id="45" name="组合 44"/>
          <p:cNvGrpSpPr/>
          <p:nvPr/>
        </p:nvGrpSpPr>
        <p:grpSpPr>
          <a:xfrm>
            <a:off x="826908" y="2392008"/>
            <a:ext cx="432833" cy="432834"/>
            <a:chOff x="4139952" y="1274820"/>
            <a:chExt cx="432833" cy="432834"/>
          </a:xfrm>
        </p:grpSpPr>
        <p:sp>
          <p:nvSpPr>
            <p:cNvPr id="6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chemeClr val="bg1"/>
                </a:solidFill>
                <a:latin typeface="Calibri" pitchFamily="34" charset="0"/>
              </a:endParaRPr>
            </a:p>
          </p:txBody>
        </p:sp>
        <p:sp>
          <p:nvSpPr>
            <p:cNvPr id="65"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solidFill>
                  <a:schemeClr val="bg1"/>
                </a:solidFill>
                <a:latin typeface="Roboto Light"/>
              </a:endParaRPr>
            </a:p>
          </p:txBody>
        </p:sp>
      </p:grpSp>
      <p:sp>
        <p:nvSpPr>
          <p:cNvPr id="67" name="Rectangle 3"/>
          <p:cNvSpPr txBox="1">
            <a:spLocks noChangeArrowheads="1"/>
          </p:cNvSpPr>
          <p:nvPr/>
        </p:nvSpPr>
        <p:spPr>
          <a:xfrm>
            <a:off x="-36577" y="1277346"/>
            <a:ext cx="6013344"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4600" b="1" dirty="0">
                <a:ln>
                  <a:solidFill>
                    <a:schemeClr val="bg1"/>
                  </a:solid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商务工作总结</a:t>
            </a:r>
            <a:r>
              <a:rPr lang="en-US" altLang="zh-CN" sz="4600" b="1" dirty="0">
                <a:ln>
                  <a:solidFill>
                    <a:schemeClr val="bg1"/>
                  </a:solid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4600" b="1" dirty="0">
                <a:ln>
                  <a:solidFill>
                    <a:schemeClr val="bg1"/>
                  </a:solid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模板</a:t>
            </a:r>
          </a:p>
        </p:txBody>
      </p:sp>
    </p:spTree>
    <p:extLst>
      <p:ext uri="{BB962C8B-B14F-4D97-AF65-F5344CB8AC3E}">
        <p14:creationId xmlns:p14="http://schemas.microsoft.com/office/powerpoint/2010/main" val="243367095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6"/>
                                        </p:tgtEl>
                                      </p:cBhvr>
                                    </p:cmd>
                                  </p:childTnLst>
                                </p:cTn>
                              </p:par>
                            </p:childTnLst>
                          </p:cTn>
                        </p:par>
                        <p:par>
                          <p:cTn id="7" fill="hold">
                            <p:stCondLst>
                              <p:cond delay="0"/>
                            </p:stCondLst>
                            <p:childTnLst>
                              <p:par>
                                <p:cTn id="8" presetID="41" presetClass="entr" presetSubtype="0" fill="hold" grpId="0" nodeType="afterEffect">
                                  <p:stCondLst>
                                    <p:cond delay="0"/>
                                  </p:stCondLst>
                                  <p:iterate type="lt">
                                    <p:tmPct val="10000"/>
                                  </p:iterate>
                                  <p:childTnLst>
                                    <p:set>
                                      <p:cBhvr>
                                        <p:cTn id="9" dur="1" fill="hold">
                                          <p:stCondLst>
                                            <p:cond delay="0"/>
                                          </p:stCondLst>
                                        </p:cTn>
                                        <p:tgtEl>
                                          <p:spTgt spid="67"/>
                                        </p:tgtEl>
                                        <p:attrNameLst>
                                          <p:attrName>style.visibility</p:attrName>
                                        </p:attrNameLst>
                                      </p:cBhvr>
                                      <p:to>
                                        <p:strVal val="visible"/>
                                      </p:to>
                                    </p:set>
                                    <p:anim calcmode="lin" valueType="num">
                                      <p:cBhvr>
                                        <p:cTn id="10"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67"/>
                                        </p:tgtEl>
                                        <p:attrNameLst>
                                          <p:attrName>ppt_y</p:attrName>
                                        </p:attrNameLst>
                                      </p:cBhvr>
                                      <p:tavLst>
                                        <p:tav tm="0">
                                          <p:val>
                                            <p:strVal val="#ppt_y"/>
                                          </p:val>
                                        </p:tav>
                                        <p:tav tm="100000">
                                          <p:val>
                                            <p:strVal val="#ppt_y"/>
                                          </p:val>
                                        </p:tav>
                                      </p:tavLst>
                                    </p:anim>
                                    <p:anim calcmode="lin" valueType="num">
                                      <p:cBhvr>
                                        <p:cTn id="12"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67"/>
                                        </p:tgtEl>
                                      </p:cBhvr>
                                    </p:animEffect>
                                  </p:childTnLst>
                                </p:cTn>
                              </p:par>
                            </p:childTnLst>
                          </p:cTn>
                        </p:par>
                        <p:par>
                          <p:cTn id="15" fill="hold">
                            <p:stCondLst>
                              <p:cond delay="1000"/>
                            </p:stCondLst>
                            <p:childTnLst>
                              <p:par>
                                <p:cTn id="16" presetID="53" presetClass="entr" presetSubtype="16" fill="hold" grpId="0" nodeType="afterEffect">
                                  <p:stCondLst>
                                    <p:cond delay="0"/>
                                  </p:stCondLst>
                                  <p:iterate type="lt">
                                    <p:tmPct val="7000"/>
                                  </p:iterate>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ppt_w</p:attrName>
                                        </p:attrNameLst>
                                      </p:cBhvr>
                                      <p:tavLst>
                                        <p:tav tm="0">
                                          <p:val>
                                            <p:fltVal val="0"/>
                                          </p:val>
                                        </p:tav>
                                        <p:tav tm="100000">
                                          <p:val>
                                            <p:strVal val="#ppt_w"/>
                                          </p:val>
                                        </p:tav>
                                      </p:tavLst>
                                    </p:anim>
                                    <p:anim calcmode="lin" valueType="num">
                                      <p:cBhvr>
                                        <p:cTn id="19" dur="500" fill="hold"/>
                                        <p:tgtEl>
                                          <p:spTgt spid="30"/>
                                        </p:tgtEl>
                                        <p:attrNameLst>
                                          <p:attrName>ppt_h</p:attrName>
                                        </p:attrNameLst>
                                      </p:cBhvr>
                                      <p:tavLst>
                                        <p:tav tm="0">
                                          <p:val>
                                            <p:fltVal val="0"/>
                                          </p:val>
                                        </p:tav>
                                        <p:tav tm="100000">
                                          <p:val>
                                            <p:strVal val="#ppt_h"/>
                                          </p:val>
                                        </p:tav>
                                      </p:tavLst>
                                    </p:anim>
                                    <p:animEffect transition="in" filter="fade">
                                      <p:cBhvr>
                                        <p:cTn id="20" dur="500"/>
                                        <p:tgtEl>
                                          <p:spTgt spid="30"/>
                                        </p:tgtEl>
                                      </p:cBhvr>
                                    </p:animEffect>
                                  </p:childTnLst>
                                </p:cTn>
                              </p:par>
                            </p:childTnLst>
                          </p:cTn>
                        </p:par>
                        <p:par>
                          <p:cTn id="21" fill="hold">
                            <p:stCondLst>
                              <p:cond delay="2445"/>
                            </p:stCondLst>
                            <p:childTnLst>
                              <p:par>
                                <p:cTn id="22" presetID="53" presetClass="entr" presetSubtype="16"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par>
                                <p:cTn id="27" presetID="53" presetClass="entr" presetSubtype="16" fill="hold" nodeType="withEffect">
                                  <p:stCondLst>
                                    <p:cond delay="20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Effect transition="in" filter="fade">
                                      <p:cBhvr>
                                        <p:cTn id="31" dur="500"/>
                                        <p:tgtEl>
                                          <p:spTgt spid="45"/>
                                        </p:tgtEl>
                                      </p:cBhvr>
                                    </p:animEffect>
                                  </p:childTnLst>
                                </p:cTn>
                              </p:par>
                              <p:par>
                                <p:cTn id="32" presetID="53" presetClass="entr" presetSubtype="16" fill="hold" nodeType="withEffect">
                                  <p:stCondLst>
                                    <p:cond delay="40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animEffect transition="in" filter="fade">
                                      <p:cBhvr>
                                        <p:cTn id="36" dur="500"/>
                                        <p:tgtEl>
                                          <p:spTgt spid="34"/>
                                        </p:tgtEl>
                                      </p:cBhvr>
                                    </p:animEffect>
                                  </p:childTnLst>
                                </p:cTn>
                              </p:par>
                              <p:par>
                                <p:cTn id="37" presetID="53" presetClass="entr" presetSubtype="16" fill="hold" nodeType="withEffect">
                                  <p:stCondLst>
                                    <p:cond delay="60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par>
                                <p:cTn id="42" presetID="53" presetClass="entr" presetSubtype="16" fill="hold" nodeType="withEffect">
                                  <p:stCondLst>
                                    <p:cond delay="800"/>
                                  </p:stCondLst>
                                  <p:childTnLst>
                                    <p:set>
                                      <p:cBhvr>
                                        <p:cTn id="43" dur="1" fill="hold">
                                          <p:stCondLst>
                                            <p:cond delay="0"/>
                                          </p:stCondLst>
                                        </p:cTn>
                                        <p:tgtEl>
                                          <p:spTgt spid="31"/>
                                        </p:tgtEl>
                                        <p:attrNameLst>
                                          <p:attrName>style.visibility</p:attrName>
                                        </p:attrNameLst>
                                      </p:cBhvr>
                                      <p:to>
                                        <p:strVal val="visible"/>
                                      </p:to>
                                    </p:set>
                                    <p:anim calcmode="lin" valueType="num">
                                      <p:cBhvr>
                                        <p:cTn id="44" dur="500" fill="hold"/>
                                        <p:tgtEl>
                                          <p:spTgt spid="31"/>
                                        </p:tgtEl>
                                        <p:attrNameLst>
                                          <p:attrName>ppt_w</p:attrName>
                                        </p:attrNameLst>
                                      </p:cBhvr>
                                      <p:tavLst>
                                        <p:tav tm="0">
                                          <p:val>
                                            <p:fltVal val="0"/>
                                          </p:val>
                                        </p:tav>
                                        <p:tav tm="100000">
                                          <p:val>
                                            <p:strVal val="#ppt_w"/>
                                          </p:val>
                                        </p:tav>
                                      </p:tavLst>
                                    </p:anim>
                                    <p:anim calcmode="lin" valueType="num">
                                      <p:cBhvr>
                                        <p:cTn id="45" dur="500" fill="hold"/>
                                        <p:tgtEl>
                                          <p:spTgt spid="31"/>
                                        </p:tgtEl>
                                        <p:attrNameLst>
                                          <p:attrName>ppt_h</p:attrName>
                                        </p:attrNameLst>
                                      </p:cBhvr>
                                      <p:tavLst>
                                        <p:tav tm="0">
                                          <p:val>
                                            <p:fltVal val="0"/>
                                          </p:val>
                                        </p:tav>
                                        <p:tav tm="100000">
                                          <p:val>
                                            <p:strVal val="#ppt_h"/>
                                          </p:val>
                                        </p:tav>
                                      </p:tavLst>
                                    </p:anim>
                                    <p:animEffect transition="in" filter="fade">
                                      <p:cBhvr>
                                        <p:cTn id="4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7" repeatCount="indefinite" fill="remove" display="0">
                  <p:stCondLst>
                    <p:cond delay="indefinite"/>
                  </p:stCondLst>
                  <p:endCondLst>
                    <p:cond evt="onStopAudio" delay="0">
                      <p:tgtEl>
                        <p:sldTgt/>
                      </p:tgtEl>
                    </p:cond>
                  </p:endCondLst>
                </p:cTn>
                <p:tgtEl>
                  <p:spTgt spid="26"/>
                </p:tgtEl>
              </p:cMediaNode>
            </p:audio>
          </p:childTnLst>
        </p:cTn>
      </p:par>
    </p:tnLst>
    <p:bldLst>
      <p:bldP spid="30" grpId="0" animBg="1"/>
      <p:bldP spid="67"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矩形 5"/>
          <p:cNvSpPr/>
          <p:nvPr/>
        </p:nvSpPr>
        <p:spPr>
          <a:xfrm>
            <a:off x="2846759" y="1343698"/>
            <a:ext cx="5102700" cy="839134"/>
          </a:xfrm>
          <a:prstGeom prst="rect">
            <a:avLst/>
          </a:prstGeom>
          <a:solidFill>
            <a:srgbClr val="C4C7CB"/>
          </a:solidFill>
          <a:ln w="12700" cap="flat" cmpd="sng" algn="ctr">
            <a:noFill/>
            <a:prstDash val="solid"/>
          </a:ln>
          <a:effectLst/>
        </p:spPr>
        <p:txBody>
          <a:bodyPr lIns="68584" tIns="34291" rIns="68584" bIns="3429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 name="圆角矩形 6"/>
          <p:cNvSpPr/>
          <p:nvPr/>
        </p:nvSpPr>
        <p:spPr>
          <a:xfrm>
            <a:off x="3653255" y="1180546"/>
            <a:ext cx="3515183" cy="327466"/>
          </a:xfrm>
          <a:prstGeom prst="roundRect">
            <a:avLst/>
          </a:prstGeom>
          <a:solidFill>
            <a:srgbClr val="0070C0"/>
          </a:solidFill>
          <a:ln w="25400" cap="flat" cmpd="sng" algn="ctr">
            <a:noFill/>
            <a:prstDash val="solid"/>
          </a:ln>
          <a:effectLst/>
        </p:spPr>
        <p:txBody>
          <a:bodyPr lIns="68584" tIns="34291" rIns="68584" bIns="3429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8" name="六边形 7"/>
          <p:cNvSpPr/>
          <p:nvPr/>
        </p:nvSpPr>
        <p:spPr>
          <a:xfrm>
            <a:off x="903628" y="2425696"/>
            <a:ext cx="1190447" cy="1026114"/>
          </a:xfrm>
          <a:prstGeom prst="hexagon">
            <a:avLst/>
          </a:prstGeom>
          <a:solidFill>
            <a:srgbClr val="0070C0"/>
          </a:solidFill>
          <a:ln w="25400" cap="flat" cmpd="sng" algn="ctr">
            <a:noFill/>
            <a:prstDash val="solid"/>
          </a:ln>
          <a:effectLst/>
        </p:spPr>
        <p:txBody>
          <a:bodyPr lIns="68584" tIns="34291" rIns="68584" bIns="3429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添加内容</a:t>
            </a:r>
          </a:p>
        </p:txBody>
      </p:sp>
      <p:cxnSp>
        <p:nvCxnSpPr>
          <p:cNvPr id="9" name="直接箭头连接符 8"/>
          <p:cNvCxnSpPr>
            <a:stCxn id="8" idx="5"/>
            <a:endCxn id="6" idx="1"/>
          </p:cNvCxnSpPr>
          <p:nvPr/>
        </p:nvCxnSpPr>
        <p:spPr>
          <a:xfrm flipV="1">
            <a:off x="1837547" y="1763265"/>
            <a:ext cx="1009212" cy="662431"/>
          </a:xfrm>
          <a:prstGeom prst="straightConnector1">
            <a:avLst/>
          </a:prstGeom>
          <a:noFill/>
          <a:ln w="9525" cap="flat" cmpd="sng" algn="ctr">
            <a:solidFill>
              <a:sysClr val="windowText" lastClr="000000">
                <a:lumMod val="50000"/>
                <a:lumOff val="50000"/>
              </a:sysClr>
            </a:solidFill>
            <a:prstDash val="solid"/>
            <a:tailEnd type="arrow"/>
          </a:ln>
          <a:effectLst/>
        </p:spPr>
      </p:cxnSp>
      <p:cxnSp>
        <p:nvCxnSpPr>
          <p:cNvPr id="10" name="直接箭头连接符 9"/>
          <p:cNvCxnSpPr>
            <a:stCxn id="8" idx="0"/>
            <a:endCxn id="13" idx="1"/>
          </p:cNvCxnSpPr>
          <p:nvPr/>
        </p:nvCxnSpPr>
        <p:spPr>
          <a:xfrm flipV="1">
            <a:off x="2094075" y="2936587"/>
            <a:ext cx="752684" cy="2166"/>
          </a:xfrm>
          <a:prstGeom prst="straightConnector1">
            <a:avLst/>
          </a:prstGeom>
          <a:noFill/>
          <a:ln w="9525" cap="flat" cmpd="sng" algn="ctr">
            <a:solidFill>
              <a:sysClr val="windowText" lastClr="000000">
                <a:lumMod val="50000"/>
                <a:lumOff val="50000"/>
              </a:sysClr>
            </a:solidFill>
            <a:prstDash val="solid"/>
            <a:tailEnd type="arrow"/>
          </a:ln>
          <a:effectLst/>
        </p:spPr>
      </p:cxnSp>
      <p:cxnSp>
        <p:nvCxnSpPr>
          <p:cNvPr id="11" name="直接箭头连接符 10"/>
          <p:cNvCxnSpPr>
            <a:stCxn id="8" idx="1"/>
            <a:endCxn id="16" idx="1"/>
          </p:cNvCxnSpPr>
          <p:nvPr/>
        </p:nvCxnSpPr>
        <p:spPr>
          <a:xfrm>
            <a:off x="1837547" y="3451810"/>
            <a:ext cx="1009212" cy="679039"/>
          </a:xfrm>
          <a:prstGeom prst="straightConnector1">
            <a:avLst/>
          </a:prstGeom>
          <a:noFill/>
          <a:ln w="9525" cap="flat" cmpd="sng" algn="ctr">
            <a:solidFill>
              <a:sysClr val="windowText" lastClr="000000">
                <a:lumMod val="50000"/>
                <a:lumOff val="50000"/>
              </a:sysClr>
            </a:solidFill>
            <a:prstDash val="solid"/>
            <a:tailEnd type="arrow"/>
          </a:ln>
          <a:effectLst/>
        </p:spPr>
      </p:cxnSp>
      <p:sp>
        <p:nvSpPr>
          <p:cNvPr id="12" name="TextBox 33"/>
          <p:cNvSpPr txBox="1"/>
          <p:nvPr/>
        </p:nvSpPr>
        <p:spPr>
          <a:xfrm>
            <a:off x="3142299" y="1615449"/>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prstClr val="black">
                    <a:lumMod val="75000"/>
                    <a:lumOff val="25000"/>
                  </a:prst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prstClr val="black">
                  <a:lumMod val="75000"/>
                  <a:lumOff val="25000"/>
                </a:prstClr>
              </a:solidFill>
              <a:latin typeface="微软雅黑" pitchFamily="34" charset="-122"/>
              <a:ea typeface="微软雅黑" panose="020B0503020204020204" pitchFamily="34" charset="-122"/>
            </a:endParaRPr>
          </a:p>
        </p:txBody>
      </p:sp>
      <p:sp>
        <p:nvSpPr>
          <p:cNvPr id="13" name="矩形 12"/>
          <p:cNvSpPr/>
          <p:nvPr/>
        </p:nvSpPr>
        <p:spPr>
          <a:xfrm>
            <a:off x="2846759" y="2517020"/>
            <a:ext cx="5102700" cy="839134"/>
          </a:xfrm>
          <a:prstGeom prst="rect">
            <a:avLst/>
          </a:prstGeom>
          <a:solidFill>
            <a:srgbClr val="C4C7CB"/>
          </a:solidFill>
          <a:ln w="12700" cap="flat" cmpd="sng" algn="ctr">
            <a:noFill/>
            <a:prstDash val="solid"/>
          </a:ln>
          <a:effectLst/>
        </p:spPr>
        <p:txBody>
          <a:bodyPr lIns="68584" tIns="34291" rIns="68584" bIns="3429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4" name="圆角矩形 13"/>
          <p:cNvSpPr/>
          <p:nvPr/>
        </p:nvSpPr>
        <p:spPr>
          <a:xfrm>
            <a:off x="3653255" y="2361550"/>
            <a:ext cx="3515183" cy="327466"/>
          </a:xfrm>
          <a:prstGeom prst="roundRect">
            <a:avLst/>
          </a:prstGeom>
          <a:solidFill>
            <a:srgbClr val="0070C0"/>
          </a:solidFill>
          <a:ln w="25400" cap="flat" cmpd="sng" algn="ctr">
            <a:noFill/>
            <a:prstDash val="solid"/>
          </a:ln>
          <a:effectLst/>
        </p:spPr>
        <p:txBody>
          <a:bodyPr lIns="68584" tIns="34291" rIns="68584" bIns="3429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5" name="TextBox 36"/>
          <p:cNvSpPr txBox="1"/>
          <p:nvPr/>
        </p:nvSpPr>
        <p:spPr>
          <a:xfrm>
            <a:off x="3142299" y="2806771"/>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prstClr val="black">
                    <a:lumMod val="75000"/>
                    <a:lumOff val="25000"/>
                  </a:prst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prstClr val="black">
                  <a:lumMod val="75000"/>
                  <a:lumOff val="25000"/>
                </a:prstClr>
              </a:solidFill>
              <a:latin typeface="微软雅黑" pitchFamily="34" charset="-122"/>
              <a:ea typeface="微软雅黑" panose="020B0503020204020204" pitchFamily="34" charset="-122"/>
            </a:endParaRPr>
          </a:p>
        </p:txBody>
      </p:sp>
      <p:sp>
        <p:nvSpPr>
          <p:cNvPr id="16" name="矩形 15"/>
          <p:cNvSpPr/>
          <p:nvPr/>
        </p:nvSpPr>
        <p:spPr>
          <a:xfrm>
            <a:off x="2846759" y="3711282"/>
            <a:ext cx="5102700" cy="839134"/>
          </a:xfrm>
          <a:prstGeom prst="rect">
            <a:avLst/>
          </a:prstGeom>
          <a:solidFill>
            <a:srgbClr val="C4C7CB"/>
          </a:solidFill>
          <a:ln w="12700" cap="flat" cmpd="sng" algn="ctr">
            <a:noFill/>
            <a:prstDash val="solid"/>
          </a:ln>
          <a:effectLst/>
        </p:spPr>
        <p:txBody>
          <a:bodyPr lIns="68584" tIns="34291" rIns="68584" bIns="3429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7" name="圆角矩形 16"/>
          <p:cNvSpPr/>
          <p:nvPr/>
        </p:nvSpPr>
        <p:spPr>
          <a:xfrm>
            <a:off x="3653255" y="3555813"/>
            <a:ext cx="3515183" cy="327466"/>
          </a:xfrm>
          <a:prstGeom prst="roundRect">
            <a:avLst/>
          </a:prstGeom>
          <a:solidFill>
            <a:srgbClr val="0070C0"/>
          </a:solidFill>
          <a:ln w="25400" cap="flat" cmpd="sng" algn="ctr">
            <a:noFill/>
            <a:prstDash val="solid"/>
          </a:ln>
          <a:effectLst/>
        </p:spPr>
        <p:txBody>
          <a:bodyPr lIns="68584" tIns="34291" rIns="68584" bIns="3429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rPr>
              <a:t>点击添加标题</a:t>
            </a:r>
          </a:p>
        </p:txBody>
      </p:sp>
      <p:sp>
        <p:nvSpPr>
          <p:cNvPr id="18" name="TextBox 39"/>
          <p:cNvSpPr txBox="1"/>
          <p:nvPr/>
        </p:nvSpPr>
        <p:spPr>
          <a:xfrm>
            <a:off x="3142299" y="4001033"/>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prstClr val="black">
                    <a:lumMod val="75000"/>
                    <a:lumOff val="25000"/>
                  </a:prst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prstClr val="black">
                  <a:lumMod val="75000"/>
                  <a:lumOff val="25000"/>
                </a:prst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2163171428"/>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22" presetClass="entr" presetSubtype="8"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par>
                                    <p:cTn id="15" presetID="2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outVertical)">
                                          <p:cBhvr>
                                            <p:cTn id="21" dur="500"/>
                                            <p:tgtEl>
                                              <p:spTgt spid="7"/>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14:bounceEnd="50000">
                                          <p:cBhvr additive="base">
                                            <p:cTn id="25" dur="5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2"/>
                                            </p:tgtEl>
                                            <p:attrNameLst>
                                              <p:attrName>style.visibility</p:attrName>
                                            </p:attrNameLst>
                                          </p:cBhvr>
                                          <p:to>
                                            <p:strVal val="visible"/>
                                          </p:to>
                                        </p:set>
                                        <p:animEffect transition="in" filter="wipe(left)">
                                          <p:cBhvr>
                                            <p:cTn id="30" dur="100"/>
                                            <p:tgtEl>
                                              <p:spTgt spid="1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2"/>
                                            </p:tgtEl>
                                          </p:cBhvr>
                                          <p:to x="80000" y="100000"/>
                                        </p:animScale>
                                        <p:anim by="(#ppt_w*0.10)" calcmode="lin" valueType="num">
                                          <p:cBhvr>
                                            <p:cTn id="33" dur="50" autoRev="1" fill="hold">
                                              <p:stCondLst>
                                                <p:cond delay="0"/>
                                              </p:stCondLst>
                                            </p:cTn>
                                            <p:tgtEl>
                                              <p:spTgt spid="12"/>
                                            </p:tgtEl>
                                            <p:attrNameLst>
                                              <p:attrName>ppt_x</p:attrName>
                                            </p:attrNameLst>
                                          </p:cBhvr>
                                        </p:anim>
                                        <p:anim by="(-#ppt_w*0.10)" calcmode="lin" valueType="num">
                                          <p:cBhvr>
                                            <p:cTn id="34" dur="50" autoRev="1" fill="hold">
                                              <p:stCondLst>
                                                <p:cond delay="0"/>
                                              </p:stCondLst>
                                            </p:cTn>
                                            <p:tgtEl>
                                              <p:spTgt spid="12"/>
                                            </p:tgtEl>
                                            <p:attrNameLst>
                                              <p:attrName>ppt_y</p:attrName>
                                            </p:attrNameLst>
                                          </p:cBhvr>
                                        </p:anim>
                                        <p:animRot by="-480000">
                                          <p:cBhvr>
                                            <p:cTn id="35" dur="50" autoRev="1" fill="hold">
                                              <p:stCondLst>
                                                <p:cond delay="0"/>
                                              </p:stCondLst>
                                            </p:cTn>
                                            <p:tgtEl>
                                              <p:spTgt spid="12"/>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arn(outVertical)">
                                          <p:cBhvr>
                                            <p:cTn id="39" dur="500"/>
                                            <p:tgtEl>
                                              <p:spTgt spid="14"/>
                                            </p:tgtEl>
                                          </p:cBhvr>
                                        </p:animEffect>
                                      </p:childTnLst>
                                    </p:cTn>
                                  </p:par>
                                </p:childTnLst>
                              </p:cTn>
                            </p:par>
                            <p:par>
                              <p:cTn id="40" fill="hold">
                                <p:stCondLst>
                                  <p:cond delay="425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14:bounceEnd="50000">
                                          <p:cBhvr additive="base">
                                            <p:cTn id="43" dur="5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3"/>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5"/>
                                            </p:tgtEl>
                                            <p:attrNameLst>
                                              <p:attrName>style.visibility</p:attrName>
                                            </p:attrNameLst>
                                          </p:cBhvr>
                                          <p:to>
                                            <p:strVal val="visible"/>
                                          </p:to>
                                        </p:set>
                                        <p:animEffect transition="in" filter="wipe(left)">
                                          <p:cBhvr>
                                            <p:cTn id="48" dur="100"/>
                                            <p:tgtEl>
                                              <p:spTgt spid="1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5"/>
                                            </p:tgtEl>
                                          </p:cBhvr>
                                          <p:to x="80000" y="100000"/>
                                        </p:animScale>
                                        <p:anim by="(#ppt_w*0.10)" calcmode="lin" valueType="num">
                                          <p:cBhvr>
                                            <p:cTn id="51" dur="50" autoRev="1" fill="hold">
                                              <p:stCondLst>
                                                <p:cond delay="0"/>
                                              </p:stCondLst>
                                            </p:cTn>
                                            <p:tgtEl>
                                              <p:spTgt spid="15"/>
                                            </p:tgtEl>
                                            <p:attrNameLst>
                                              <p:attrName>ppt_x</p:attrName>
                                            </p:attrNameLst>
                                          </p:cBhvr>
                                        </p:anim>
                                        <p:anim by="(-#ppt_w*0.10)" calcmode="lin" valueType="num">
                                          <p:cBhvr>
                                            <p:cTn id="52" dur="50" autoRev="1" fill="hold">
                                              <p:stCondLst>
                                                <p:cond delay="0"/>
                                              </p:stCondLst>
                                            </p:cTn>
                                            <p:tgtEl>
                                              <p:spTgt spid="15"/>
                                            </p:tgtEl>
                                            <p:attrNameLst>
                                              <p:attrName>ppt_y</p:attrName>
                                            </p:attrNameLst>
                                          </p:cBhvr>
                                        </p:anim>
                                        <p:animRot by="-480000">
                                          <p:cBhvr>
                                            <p:cTn id="53" dur="50" autoRev="1" fill="hold">
                                              <p:stCondLst>
                                                <p:cond delay="0"/>
                                              </p:stCondLst>
                                            </p:cTn>
                                            <p:tgtEl>
                                              <p:spTgt spid="15"/>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arn(outVertical)">
                                          <p:cBhvr>
                                            <p:cTn id="57" dur="500"/>
                                            <p:tgtEl>
                                              <p:spTgt spid="17"/>
                                            </p:tgtEl>
                                          </p:cBhvr>
                                        </p:animEffect>
                                      </p:childTnLst>
                                    </p:cTn>
                                  </p:par>
                                </p:childTnLst>
                              </p:cTn>
                            </p:par>
                            <p:par>
                              <p:cTn id="58" fill="hold">
                                <p:stCondLst>
                                  <p:cond delay="70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14:bounceEnd="50000">
                                          <p:cBhvr additive="base">
                                            <p:cTn id="61" dur="5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6"/>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8"/>
                                            </p:tgtEl>
                                            <p:attrNameLst>
                                              <p:attrName>style.visibility</p:attrName>
                                            </p:attrNameLst>
                                          </p:cBhvr>
                                          <p:to>
                                            <p:strVal val="visible"/>
                                          </p:to>
                                        </p:set>
                                        <p:animEffect transition="in" filter="wipe(left)">
                                          <p:cBhvr>
                                            <p:cTn id="66" dur="100"/>
                                            <p:tgtEl>
                                              <p:spTgt spid="18"/>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8"/>
                                            </p:tgtEl>
                                          </p:cBhvr>
                                          <p:to x="80000" y="100000"/>
                                        </p:animScale>
                                        <p:anim by="(#ppt_w*0.10)" calcmode="lin" valueType="num">
                                          <p:cBhvr>
                                            <p:cTn id="69" dur="50" autoRev="1" fill="hold">
                                              <p:stCondLst>
                                                <p:cond delay="0"/>
                                              </p:stCondLst>
                                            </p:cTn>
                                            <p:tgtEl>
                                              <p:spTgt spid="18"/>
                                            </p:tgtEl>
                                            <p:attrNameLst>
                                              <p:attrName>ppt_x</p:attrName>
                                            </p:attrNameLst>
                                          </p:cBhvr>
                                        </p:anim>
                                        <p:anim by="(-#ppt_w*0.10)" calcmode="lin" valueType="num">
                                          <p:cBhvr>
                                            <p:cTn id="70" dur="50" autoRev="1" fill="hold">
                                              <p:stCondLst>
                                                <p:cond delay="0"/>
                                              </p:stCondLst>
                                            </p:cTn>
                                            <p:tgtEl>
                                              <p:spTgt spid="18"/>
                                            </p:tgtEl>
                                            <p:attrNameLst>
                                              <p:attrName>ppt_y</p:attrName>
                                            </p:attrNameLst>
                                          </p:cBhvr>
                                        </p:anim>
                                        <p:animRot by="-480000">
                                          <p:cBhvr>
                                            <p:cTn id="71" dur="50"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p:bldP spid="12" grpId="1"/>
          <p:bldP spid="13" grpId="0" animBg="1"/>
          <p:bldP spid="14" grpId="0" animBg="1"/>
          <p:bldP spid="15" grpId="0"/>
          <p:bldP spid="15" grpId="1"/>
          <p:bldP spid="16" grpId="0" animBg="1"/>
          <p:bldP spid="17" grpId="0" animBg="1"/>
          <p:bldP spid="18" grpId="0"/>
          <p:bldP spid="18"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22" presetClass="entr" presetSubtype="8"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par>
                                    <p:cTn id="15" presetID="22" presetClass="entr" presetSubtype="8"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outVertical)">
                                          <p:cBhvr>
                                            <p:cTn id="21" dur="500"/>
                                            <p:tgtEl>
                                              <p:spTgt spid="7"/>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2"/>
                                            </p:tgtEl>
                                            <p:attrNameLst>
                                              <p:attrName>style.visibility</p:attrName>
                                            </p:attrNameLst>
                                          </p:cBhvr>
                                          <p:to>
                                            <p:strVal val="visible"/>
                                          </p:to>
                                        </p:set>
                                        <p:animEffect transition="in" filter="wipe(left)">
                                          <p:cBhvr>
                                            <p:cTn id="30" dur="100"/>
                                            <p:tgtEl>
                                              <p:spTgt spid="12"/>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2"/>
                                            </p:tgtEl>
                                          </p:cBhvr>
                                          <p:to x="80000" y="100000"/>
                                        </p:animScale>
                                        <p:anim by="(#ppt_w*0.10)" calcmode="lin" valueType="num">
                                          <p:cBhvr>
                                            <p:cTn id="33" dur="50" autoRev="1" fill="hold">
                                              <p:stCondLst>
                                                <p:cond delay="0"/>
                                              </p:stCondLst>
                                            </p:cTn>
                                            <p:tgtEl>
                                              <p:spTgt spid="12"/>
                                            </p:tgtEl>
                                            <p:attrNameLst>
                                              <p:attrName>ppt_x</p:attrName>
                                            </p:attrNameLst>
                                          </p:cBhvr>
                                        </p:anim>
                                        <p:anim by="(-#ppt_w*0.10)" calcmode="lin" valueType="num">
                                          <p:cBhvr>
                                            <p:cTn id="34" dur="50" autoRev="1" fill="hold">
                                              <p:stCondLst>
                                                <p:cond delay="0"/>
                                              </p:stCondLst>
                                            </p:cTn>
                                            <p:tgtEl>
                                              <p:spTgt spid="12"/>
                                            </p:tgtEl>
                                            <p:attrNameLst>
                                              <p:attrName>ppt_y</p:attrName>
                                            </p:attrNameLst>
                                          </p:cBhvr>
                                        </p:anim>
                                        <p:animRot by="-480000">
                                          <p:cBhvr>
                                            <p:cTn id="35" dur="50" autoRev="1" fill="hold">
                                              <p:stCondLst>
                                                <p:cond delay="0"/>
                                              </p:stCondLst>
                                            </p:cTn>
                                            <p:tgtEl>
                                              <p:spTgt spid="12"/>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arn(outVertical)">
                                          <p:cBhvr>
                                            <p:cTn id="39" dur="500"/>
                                            <p:tgtEl>
                                              <p:spTgt spid="14"/>
                                            </p:tgtEl>
                                          </p:cBhvr>
                                        </p:animEffect>
                                      </p:childTnLst>
                                    </p:cTn>
                                  </p:par>
                                </p:childTnLst>
                              </p:cTn>
                            </p:par>
                            <p:par>
                              <p:cTn id="40" fill="hold">
                                <p:stCondLst>
                                  <p:cond delay="4250"/>
                                </p:stCondLst>
                                <p:childTnLst>
                                  <p:par>
                                    <p:cTn id="41" presetID="2"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5"/>
                                            </p:tgtEl>
                                            <p:attrNameLst>
                                              <p:attrName>style.visibility</p:attrName>
                                            </p:attrNameLst>
                                          </p:cBhvr>
                                          <p:to>
                                            <p:strVal val="visible"/>
                                          </p:to>
                                        </p:set>
                                        <p:animEffect transition="in" filter="wipe(left)">
                                          <p:cBhvr>
                                            <p:cTn id="48" dur="100"/>
                                            <p:tgtEl>
                                              <p:spTgt spid="15"/>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5"/>
                                            </p:tgtEl>
                                          </p:cBhvr>
                                          <p:to x="80000" y="100000"/>
                                        </p:animScale>
                                        <p:anim by="(#ppt_w*0.10)" calcmode="lin" valueType="num">
                                          <p:cBhvr>
                                            <p:cTn id="51" dur="50" autoRev="1" fill="hold">
                                              <p:stCondLst>
                                                <p:cond delay="0"/>
                                              </p:stCondLst>
                                            </p:cTn>
                                            <p:tgtEl>
                                              <p:spTgt spid="15"/>
                                            </p:tgtEl>
                                            <p:attrNameLst>
                                              <p:attrName>ppt_x</p:attrName>
                                            </p:attrNameLst>
                                          </p:cBhvr>
                                        </p:anim>
                                        <p:anim by="(-#ppt_w*0.10)" calcmode="lin" valueType="num">
                                          <p:cBhvr>
                                            <p:cTn id="52" dur="50" autoRev="1" fill="hold">
                                              <p:stCondLst>
                                                <p:cond delay="0"/>
                                              </p:stCondLst>
                                            </p:cTn>
                                            <p:tgtEl>
                                              <p:spTgt spid="15"/>
                                            </p:tgtEl>
                                            <p:attrNameLst>
                                              <p:attrName>ppt_y</p:attrName>
                                            </p:attrNameLst>
                                          </p:cBhvr>
                                        </p:anim>
                                        <p:animRot by="-480000">
                                          <p:cBhvr>
                                            <p:cTn id="53" dur="50" autoRev="1" fill="hold">
                                              <p:stCondLst>
                                                <p:cond delay="0"/>
                                              </p:stCondLst>
                                            </p:cTn>
                                            <p:tgtEl>
                                              <p:spTgt spid="15"/>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arn(outVertical)">
                                          <p:cBhvr>
                                            <p:cTn id="57" dur="500"/>
                                            <p:tgtEl>
                                              <p:spTgt spid="17"/>
                                            </p:tgtEl>
                                          </p:cBhvr>
                                        </p:animEffect>
                                      </p:childTnLst>
                                    </p:cTn>
                                  </p:par>
                                </p:childTnLst>
                              </p:cTn>
                            </p:par>
                            <p:par>
                              <p:cTn id="58" fill="hold">
                                <p:stCondLst>
                                  <p:cond delay="7000"/>
                                </p:stCondLst>
                                <p:childTnLst>
                                  <p:par>
                                    <p:cTn id="59" presetID="2" presetClass="entr" presetSubtype="1"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8"/>
                                            </p:tgtEl>
                                            <p:attrNameLst>
                                              <p:attrName>style.visibility</p:attrName>
                                            </p:attrNameLst>
                                          </p:cBhvr>
                                          <p:to>
                                            <p:strVal val="visible"/>
                                          </p:to>
                                        </p:set>
                                        <p:animEffect transition="in" filter="wipe(left)">
                                          <p:cBhvr>
                                            <p:cTn id="66" dur="100"/>
                                            <p:tgtEl>
                                              <p:spTgt spid="18"/>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8"/>
                                            </p:tgtEl>
                                          </p:cBhvr>
                                          <p:to x="80000" y="100000"/>
                                        </p:animScale>
                                        <p:anim by="(#ppt_w*0.10)" calcmode="lin" valueType="num">
                                          <p:cBhvr>
                                            <p:cTn id="69" dur="50" autoRev="1" fill="hold">
                                              <p:stCondLst>
                                                <p:cond delay="0"/>
                                              </p:stCondLst>
                                            </p:cTn>
                                            <p:tgtEl>
                                              <p:spTgt spid="18"/>
                                            </p:tgtEl>
                                            <p:attrNameLst>
                                              <p:attrName>ppt_x</p:attrName>
                                            </p:attrNameLst>
                                          </p:cBhvr>
                                        </p:anim>
                                        <p:anim by="(-#ppt_w*0.10)" calcmode="lin" valueType="num">
                                          <p:cBhvr>
                                            <p:cTn id="70" dur="50" autoRev="1" fill="hold">
                                              <p:stCondLst>
                                                <p:cond delay="0"/>
                                              </p:stCondLst>
                                            </p:cTn>
                                            <p:tgtEl>
                                              <p:spTgt spid="18"/>
                                            </p:tgtEl>
                                            <p:attrNameLst>
                                              <p:attrName>ppt_y</p:attrName>
                                            </p:attrNameLst>
                                          </p:cBhvr>
                                        </p:anim>
                                        <p:animRot by="-480000">
                                          <p:cBhvr>
                                            <p:cTn id="71" dur="50" autoRev="1" fill="hold">
                                              <p:stCondLst>
                                                <p:cond delay="0"/>
                                              </p:stCondLst>
                                            </p:cTn>
                                            <p:tgtEl>
                                              <p:spTgt spid="1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p:bldP spid="12" grpId="1"/>
          <p:bldP spid="13" grpId="0" animBg="1"/>
          <p:bldP spid="14" grpId="0" animBg="1"/>
          <p:bldP spid="15" grpId="0"/>
          <p:bldP spid="15" grpId="1"/>
          <p:bldP spid="16" grpId="0" animBg="1"/>
          <p:bldP spid="17" grpId="0" animBg="1"/>
          <p:bldP spid="18" grpId="0"/>
          <p:bldP spid="18" grpId="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grpSp>
        <p:nvGrpSpPr>
          <p:cNvPr id="6" name="Group 66"/>
          <p:cNvGrpSpPr>
            <a:grpSpLocks/>
          </p:cNvGrpSpPr>
          <p:nvPr/>
        </p:nvGrpSpPr>
        <p:grpSpPr bwMode="auto">
          <a:xfrm>
            <a:off x="395641" y="986284"/>
            <a:ext cx="4453517" cy="3745706"/>
            <a:chOff x="720" y="839"/>
            <a:chExt cx="3740" cy="3146"/>
          </a:xfrm>
          <a:solidFill>
            <a:srgbClr val="005DA2"/>
          </a:solidFill>
        </p:grpSpPr>
        <p:sp>
          <p:nvSpPr>
            <p:cNvPr id="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ysClr val="window" lastClr="FFFFFF">
                  <a:lumMod val="95000"/>
                </a:sysClr>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70"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C4C7CB"/>
          </a:solidFill>
          <a:ln w="6350">
            <a:solidFill>
              <a:srgbClr val="FFFFFF"/>
            </a:solidFill>
            <a:prstDash val="solid"/>
            <a:round/>
            <a:headEnd/>
            <a:tailEnd/>
          </a:ln>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C4C7CB"/>
          </a:solidFill>
          <a:ln w="6350">
            <a:solidFill>
              <a:srgbClr val="FFFFFF"/>
            </a:solidFill>
            <a:prstDash val="solid"/>
            <a:round/>
            <a:headEnd/>
            <a:tailEnd/>
          </a:ln>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4C7CB"/>
          </a:solidFill>
          <a:ln w="6350">
            <a:solidFill>
              <a:srgbClr val="FFFFFF"/>
            </a:solidFill>
            <a:prstDash val="solid"/>
            <a:round/>
            <a:headEnd/>
            <a:tailEnd/>
          </a:ln>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C4C7CB"/>
          </a:solidFill>
          <a:ln w="6350">
            <a:solidFill>
              <a:srgbClr val="FFFFFF"/>
            </a:solidFill>
            <a:prstDash val="solid"/>
            <a:round/>
            <a:headEnd/>
            <a:tailEnd/>
          </a:ln>
        </p:spPr>
        <p:txBody>
          <a:bodyPr lIns="68567" tIns="34284" rIns="68567" bIns="3428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cxnSp>
        <p:nvCxnSpPr>
          <p:cNvPr id="74" name="直接连接符 73"/>
          <p:cNvCxnSpPr/>
          <p:nvPr/>
        </p:nvCxnSpPr>
        <p:spPr>
          <a:xfrm>
            <a:off x="4326660" y="2331096"/>
            <a:ext cx="189334" cy="186333"/>
          </a:xfrm>
          <a:prstGeom prst="line">
            <a:avLst/>
          </a:prstGeom>
          <a:noFill/>
          <a:ln w="9525" cap="flat" cmpd="sng" algn="ctr">
            <a:solidFill>
              <a:sysClr val="window" lastClr="FFFFFF">
                <a:lumMod val="50000"/>
              </a:sysClr>
            </a:solidFill>
            <a:prstDash val="solid"/>
          </a:ln>
          <a:effectLst/>
        </p:spPr>
      </p:cxnSp>
      <p:cxnSp>
        <p:nvCxnSpPr>
          <p:cNvPr id="75" name="直接连接符 74"/>
          <p:cNvCxnSpPr/>
          <p:nvPr/>
        </p:nvCxnSpPr>
        <p:spPr>
          <a:xfrm>
            <a:off x="4515994" y="2517428"/>
            <a:ext cx="1688957" cy="0"/>
          </a:xfrm>
          <a:prstGeom prst="line">
            <a:avLst/>
          </a:prstGeom>
          <a:noFill/>
          <a:ln w="9525" cap="flat" cmpd="sng" algn="ctr">
            <a:solidFill>
              <a:sysClr val="window" lastClr="FFFFFF">
                <a:lumMod val="50000"/>
              </a:sysClr>
            </a:solidFill>
            <a:prstDash val="solid"/>
          </a:ln>
          <a:effectLst/>
        </p:spPr>
      </p:cxnSp>
      <p:cxnSp>
        <p:nvCxnSpPr>
          <p:cNvPr id="76" name="直接连接符 75"/>
          <p:cNvCxnSpPr/>
          <p:nvPr/>
        </p:nvCxnSpPr>
        <p:spPr>
          <a:xfrm>
            <a:off x="4166548" y="2713224"/>
            <a:ext cx="189334" cy="186333"/>
          </a:xfrm>
          <a:prstGeom prst="line">
            <a:avLst/>
          </a:prstGeom>
          <a:noFill/>
          <a:ln w="9525" cap="flat" cmpd="sng" algn="ctr">
            <a:solidFill>
              <a:sysClr val="window" lastClr="FFFFFF">
                <a:lumMod val="50000"/>
              </a:sysClr>
            </a:solidFill>
            <a:prstDash val="solid"/>
          </a:ln>
          <a:effectLst/>
        </p:spPr>
      </p:cxnSp>
      <p:cxnSp>
        <p:nvCxnSpPr>
          <p:cNvPr id="77" name="直接连接符 76"/>
          <p:cNvCxnSpPr/>
          <p:nvPr/>
        </p:nvCxnSpPr>
        <p:spPr>
          <a:xfrm>
            <a:off x="4355883" y="2899557"/>
            <a:ext cx="1849069" cy="0"/>
          </a:xfrm>
          <a:prstGeom prst="line">
            <a:avLst/>
          </a:prstGeom>
          <a:noFill/>
          <a:ln w="9525" cap="flat" cmpd="sng" algn="ctr">
            <a:solidFill>
              <a:sysClr val="window" lastClr="FFFFFF">
                <a:lumMod val="50000"/>
              </a:sysClr>
            </a:solidFill>
            <a:prstDash val="solid"/>
          </a:ln>
          <a:effectLst/>
        </p:spPr>
      </p:cxnSp>
      <p:cxnSp>
        <p:nvCxnSpPr>
          <p:cNvPr id="78" name="直接连接符 77"/>
          <p:cNvCxnSpPr/>
          <p:nvPr/>
        </p:nvCxnSpPr>
        <p:spPr>
          <a:xfrm flipV="1">
            <a:off x="4278775" y="3397300"/>
            <a:ext cx="237218" cy="153590"/>
          </a:xfrm>
          <a:prstGeom prst="line">
            <a:avLst/>
          </a:prstGeom>
          <a:noFill/>
          <a:ln w="9525" cap="flat" cmpd="sng" algn="ctr">
            <a:solidFill>
              <a:sysClr val="window" lastClr="FFFFFF">
                <a:lumMod val="50000"/>
              </a:sysClr>
            </a:solidFill>
            <a:prstDash val="solid"/>
          </a:ln>
          <a:effectLst/>
        </p:spPr>
      </p:cxnSp>
      <p:cxnSp>
        <p:nvCxnSpPr>
          <p:cNvPr id="79" name="直接连接符 78"/>
          <p:cNvCxnSpPr/>
          <p:nvPr/>
        </p:nvCxnSpPr>
        <p:spPr>
          <a:xfrm>
            <a:off x="4515994" y="3397300"/>
            <a:ext cx="1688957" cy="0"/>
          </a:xfrm>
          <a:prstGeom prst="line">
            <a:avLst/>
          </a:prstGeom>
          <a:noFill/>
          <a:ln w="9525" cap="flat" cmpd="sng" algn="ctr">
            <a:solidFill>
              <a:sysClr val="window" lastClr="FFFFFF">
                <a:lumMod val="50000"/>
              </a:sysClr>
            </a:solidFill>
            <a:prstDash val="solid"/>
          </a:ln>
          <a:effectLst/>
        </p:spPr>
      </p:cxnSp>
      <p:cxnSp>
        <p:nvCxnSpPr>
          <p:cNvPr id="80" name="直接连接符 79"/>
          <p:cNvCxnSpPr/>
          <p:nvPr/>
        </p:nvCxnSpPr>
        <p:spPr>
          <a:xfrm>
            <a:off x="3784602" y="4261098"/>
            <a:ext cx="189334" cy="186333"/>
          </a:xfrm>
          <a:prstGeom prst="line">
            <a:avLst/>
          </a:prstGeom>
          <a:noFill/>
          <a:ln w="9525" cap="flat" cmpd="sng" algn="ctr">
            <a:solidFill>
              <a:sysClr val="window" lastClr="FFFFFF">
                <a:lumMod val="50000"/>
              </a:sysClr>
            </a:solidFill>
            <a:prstDash val="solid"/>
          </a:ln>
          <a:effectLst/>
        </p:spPr>
      </p:cxnSp>
      <p:cxnSp>
        <p:nvCxnSpPr>
          <p:cNvPr id="81" name="直接连接符 80"/>
          <p:cNvCxnSpPr/>
          <p:nvPr/>
        </p:nvCxnSpPr>
        <p:spPr>
          <a:xfrm>
            <a:off x="3973935" y="4447431"/>
            <a:ext cx="2146068" cy="0"/>
          </a:xfrm>
          <a:prstGeom prst="line">
            <a:avLst/>
          </a:prstGeom>
          <a:noFill/>
          <a:ln w="9525" cap="flat" cmpd="sng" algn="ctr">
            <a:solidFill>
              <a:sysClr val="window" lastClr="FFFFFF">
                <a:lumMod val="50000"/>
              </a:sysClr>
            </a:solidFill>
            <a:prstDash val="solid"/>
          </a:ln>
          <a:effectLst/>
        </p:spPr>
      </p:cxnSp>
      <p:sp>
        <p:nvSpPr>
          <p:cNvPr id="82" name="矩形 81"/>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200" dirty="0">
              <a:solidFill>
                <a:prstClr val="black">
                  <a:lumMod val="85000"/>
                  <a:lumOff val="15000"/>
                </a:prstClr>
              </a:solidFill>
              <a:latin typeface="微软雅黑" pitchFamily="34" charset="-122"/>
              <a:ea typeface="微软雅黑" pitchFamily="34" charset="-122"/>
            </a:endParaRPr>
          </a:p>
        </p:txBody>
      </p:sp>
      <p:sp>
        <p:nvSpPr>
          <p:cNvPr id="83" name="矩形 82"/>
          <p:cNvSpPr/>
          <p:nvPr/>
        </p:nvSpPr>
        <p:spPr>
          <a:xfrm>
            <a:off x="5027553" y="2643491"/>
            <a:ext cx="1061803" cy="253904"/>
          </a:xfrm>
          <a:prstGeom prst="rect">
            <a:avLst/>
          </a:prstGeom>
        </p:spPr>
        <p:txBody>
          <a:bodyPr wrap="none" lIns="68567" tIns="34284" rIns="68567" bIns="34284">
            <a:spAutoFit/>
          </a:bodyPr>
          <a:lstStyle/>
          <a:p>
            <a:r>
              <a:rPr lang="zh-CN" altLang="en-US" sz="12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200">
              <a:solidFill>
                <a:prstClr val="black">
                  <a:lumMod val="85000"/>
                  <a:lumOff val="15000"/>
                </a:prstClr>
              </a:solidFill>
              <a:latin typeface="微软雅黑" pitchFamily="34" charset="-122"/>
              <a:ea typeface="微软雅黑" pitchFamily="34" charset="-122"/>
            </a:endParaRPr>
          </a:p>
        </p:txBody>
      </p:sp>
      <p:sp>
        <p:nvSpPr>
          <p:cNvPr id="84" name="矩形 83"/>
          <p:cNvSpPr/>
          <p:nvPr/>
        </p:nvSpPr>
        <p:spPr>
          <a:xfrm>
            <a:off x="5027553" y="3142570"/>
            <a:ext cx="1061803" cy="253904"/>
          </a:xfrm>
          <a:prstGeom prst="rect">
            <a:avLst/>
          </a:prstGeom>
        </p:spPr>
        <p:txBody>
          <a:bodyPr wrap="none" lIns="68567" tIns="34284" rIns="68567" bIns="34284">
            <a:spAutoFit/>
          </a:bodyPr>
          <a:lstStyle/>
          <a:p>
            <a:r>
              <a:rPr lang="zh-CN" altLang="en-US" sz="12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200">
              <a:solidFill>
                <a:prstClr val="black">
                  <a:lumMod val="85000"/>
                  <a:lumOff val="15000"/>
                </a:prstClr>
              </a:solidFill>
              <a:latin typeface="微软雅黑" pitchFamily="34" charset="-122"/>
              <a:ea typeface="微软雅黑" pitchFamily="34" charset="-122"/>
            </a:endParaRPr>
          </a:p>
        </p:txBody>
      </p:sp>
      <p:sp>
        <p:nvSpPr>
          <p:cNvPr id="85" name="矩形 84"/>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200" dirty="0">
              <a:solidFill>
                <a:prstClr val="black">
                  <a:lumMod val="85000"/>
                  <a:lumOff val="15000"/>
                </a:prstClr>
              </a:solidFill>
              <a:latin typeface="微软雅黑" pitchFamily="34" charset="-122"/>
              <a:ea typeface="微软雅黑" pitchFamily="34" charset="-122"/>
            </a:endParaRPr>
          </a:p>
        </p:txBody>
      </p:sp>
      <p:sp>
        <p:nvSpPr>
          <p:cNvPr id="86" name="矩形标注 85"/>
          <p:cNvSpPr/>
          <p:nvPr/>
        </p:nvSpPr>
        <p:spPr>
          <a:xfrm>
            <a:off x="6607141" y="1836028"/>
            <a:ext cx="1957258" cy="2630982"/>
          </a:xfrm>
          <a:prstGeom prst="wedgeRectCallout">
            <a:avLst>
              <a:gd name="adj1" fmla="val -72333"/>
              <a:gd name="adj2" fmla="val 19715"/>
            </a:avLst>
          </a:prstGeom>
          <a:solidFill>
            <a:srgbClr val="C4C7CB"/>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7" name="TextBox 86"/>
          <p:cNvSpPr txBox="1"/>
          <p:nvPr/>
        </p:nvSpPr>
        <p:spPr>
          <a:xfrm>
            <a:off x="6781196" y="2014550"/>
            <a:ext cx="1656184" cy="2269840"/>
          </a:xfrm>
          <a:prstGeom prst="rect">
            <a:avLst/>
          </a:prstGeom>
          <a:noFill/>
        </p:spPr>
        <p:txBody>
          <a:bodyPr wrap="square" lIns="68567" tIns="34284" rIns="68567" bIns="34284" rtlCol="0">
            <a:spAutoFit/>
          </a:bodyPr>
          <a:lstStyle/>
          <a:p>
            <a:pPr algn="just">
              <a:lnSpc>
                <a:spcPct val="130000"/>
              </a:lnSpc>
            </a:pPr>
            <a:r>
              <a:rPr lang="zh-CN" altLang="en-US" sz="10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prstClr val="black">
                  <a:lumMod val="75000"/>
                  <a:lumOff val="25000"/>
                </a:prstClr>
              </a:solidFill>
              <a:latin typeface="微软雅黑" pitchFamily="34" charset="-122"/>
              <a:ea typeface="微软雅黑" pitchFamily="34" charset="-122"/>
            </a:endParaRPr>
          </a:p>
          <a:p>
            <a:pPr algn="just">
              <a:lnSpc>
                <a:spcPct val="130000"/>
              </a:lnSpc>
            </a:pPr>
            <a:r>
              <a:rPr lang="zh-CN" altLang="en-US" sz="10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174833706"/>
      </p:ext>
    </p:ext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8000">
                                          <p:cBhvr additive="base">
                                            <p:cTn id="7" dur="10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72"/>
                                            </p:tgtEl>
                                            <p:attrNameLst>
                                              <p:attrName>style.visibility</p:attrName>
                                            </p:attrNameLst>
                                          </p:cBhvr>
                                          <p:to>
                                            <p:strVal val="visible"/>
                                          </p:to>
                                        </p:set>
                                        <p:animEffect transition="in" filter="fade">
                                          <p:cBhvr>
                                            <p:cTn id="14" dur="500"/>
                                            <p:tgtEl>
                                              <p:spTgt spid="72"/>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73"/>
                                            </p:tgtEl>
                                            <p:attrNameLst>
                                              <p:attrName>style.visibility</p:attrName>
                                            </p:attrNameLst>
                                          </p:cBhvr>
                                          <p:to>
                                            <p:strVal val="visible"/>
                                          </p:to>
                                        </p:set>
                                        <p:animEffect transition="in" filter="fade">
                                          <p:cBhvr>
                                            <p:cTn id="17" dur="500"/>
                                            <p:tgtEl>
                                              <p:spTgt spid="73"/>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70"/>
                                            </p:tgtEl>
                                            <p:attrNameLst>
                                              <p:attrName>style.visibility</p:attrName>
                                            </p:attrNameLst>
                                          </p:cBhvr>
                                          <p:to>
                                            <p:strVal val="visible"/>
                                          </p:to>
                                        </p:set>
                                        <p:animEffect transition="in" filter="fade">
                                          <p:cBhvr>
                                            <p:cTn id="20" dur="500"/>
                                            <p:tgtEl>
                                              <p:spTgt spid="70"/>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childTnLst>
                                    </p:cTn>
                                  </p:par>
                                  <p:par>
                                    <p:cTn id="25" presetID="10"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par>
                                    <p:cTn id="28" presetID="10" presetClass="entr" presetSubtype="0" fill="hold" nodeType="with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par>
                                    <p:cTn id="31" presetID="10" presetClass="entr" presetSubtype="0" fill="hold" nodeType="with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fade">
                                          <p:cBhvr>
                                            <p:cTn id="33" dur="500"/>
                                            <p:tgtEl>
                                              <p:spTgt spid="77"/>
                                            </p:tgtEl>
                                          </p:cBhvr>
                                        </p:animEffect>
                                      </p:childTnLst>
                                    </p:cTn>
                                  </p:par>
                                  <p:par>
                                    <p:cTn id="34" presetID="10" presetClass="entr" presetSubtype="0" fill="hold"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par>
                                    <p:cTn id="37" presetID="10" presetClass="entr" presetSubtype="0" fill="hold" nodeType="with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par>
                                    <p:cTn id="40" presetID="10" presetClass="entr" presetSubtype="0"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500"/>
                                            <p:tgtEl>
                                              <p:spTgt spid="80"/>
                                            </p:tgtEl>
                                          </p:cBhvr>
                                        </p:animEffect>
                                      </p:childTnLst>
                                    </p:cTn>
                                  </p:par>
                                  <p:par>
                                    <p:cTn id="43" presetID="10" presetClass="entr" presetSubtype="0" fill="hold"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fade">
                                          <p:cBhvr>
                                            <p:cTn id="45" dur="500"/>
                                            <p:tgtEl>
                                              <p:spTgt spid="8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fade">
                                          <p:cBhvr>
                                            <p:cTn id="48" dur="500"/>
                                            <p:tgtEl>
                                              <p:spTgt spid="8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fade">
                                          <p:cBhvr>
                                            <p:cTn id="51" dur="500"/>
                                            <p:tgtEl>
                                              <p:spTgt spid="8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fade">
                                          <p:cBhvr>
                                            <p:cTn id="54" dur="500"/>
                                            <p:tgtEl>
                                              <p:spTgt spid="8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fade">
                                          <p:cBhvr>
                                            <p:cTn id="57" dur="500"/>
                                            <p:tgtEl>
                                              <p:spTgt spid="82"/>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wipe(left)">
                                          <p:cBhvr>
                                            <p:cTn id="61" dur="500"/>
                                            <p:tgtEl>
                                              <p:spTgt spid="86"/>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7"/>
                                            </p:tgtEl>
                                            <p:attrNameLst>
                                              <p:attrName>style.visibility</p:attrName>
                                            </p:attrNameLst>
                                          </p:cBhvr>
                                          <p:to>
                                            <p:strVal val="visible"/>
                                          </p:to>
                                        </p:set>
                                        <p:animEffect transition="in" filter="wipe(left)">
                                          <p:cBhvr>
                                            <p:cTn id="65" dur="100"/>
                                            <p:tgtEl>
                                              <p:spTgt spid="87"/>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7"/>
                                            </p:tgtEl>
                                          </p:cBhvr>
                                          <p:to x="80000" y="100000"/>
                                        </p:animScale>
                                        <p:anim by="(#ppt_w*0.10)" calcmode="lin" valueType="num">
                                          <p:cBhvr>
                                            <p:cTn id="68" dur="50" autoRev="1" fill="hold">
                                              <p:stCondLst>
                                                <p:cond delay="0"/>
                                              </p:stCondLst>
                                            </p:cTn>
                                            <p:tgtEl>
                                              <p:spTgt spid="87"/>
                                            </p:tgtEl>
                                            <p:attrNameLst>
                                              <p:attrName>ppt_x</p:attrName>
                                            </p:attrNameLst>
                                          </p:cBhvr>
                                        </p:anim>
                                        <p:anim by="(-#ppt_w*0.10)" calcmode="lin" valueType="num">
                                          <p:cBhvr>
                                            <p:cTn id="69" dur="50" autoRev="1" fill="hold">
                                              <p:stCondLst>
                                                <p:cond delay="0"/>
                                              </p:stCondLst>
                                            </p:cTn>
                                            <p:tgtEl>
                                              <p:spTgt spid="87"/>
                                            </p:tgtEl>
                                            <p:attrNameLst>
                                              <p:attrName>ppt_y</p:attrName>
                                            </p:attrNameLst>
                                          </p:cBhvr>
                                        </p:anim>
                                        <p:animRot by="-480000">
                                          <p:cBhvr>
                                            <p:cTn id="70"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82" grpId="0"/>
          <p:bldP spid="83" grpId="0"/>
          <p:bldP spid="84" grpId="0"/>
          <p:bldP spid="85" grpId="0"/>
          <p:bldP spid="86" grpId="0" animBg="1"/>
          <p:bldP spid="87" grpId="0"/>
          <p:bldP spid="8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71"/>
                                            </p:tgtEl>
                                            <p:attrNameLst>
                                              <p:attrName>style.visibility</p:attrName>
                                            </p:attrNameLst>
                                          </p:cBhvr>
                                          <p:to>
                                            <p:strVal val="visible"/>
                                          </p:to>
                                        </p:set>
                                        <p:animEffect transition="in" filter="fade">
                                          <p:cBhvr>
                                            <p:cTn id="11" dur="500"/>
                                            <p:tgtEl>
                                              <p:spTgt spid="71"/>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72"/>
                                            </p:tgtEl>
                                            <p:attrNameLst>
                                              <p:attrName>style.visibility</p:attrName>
                                            </p:attrNameLst>
                                          </p:cBhvr>
                                          <p:to>
                                            <p:strVal val="visible"/>
                                          </p:to>
                                        </p:set>
                                        <p:animEffect transition="in" filter="fade">
                                          <p:cBhvr>
                                            <p:cTn id="14" dur="500"/>
                                            <p:tgtEl>
                                              <p:spTgt spid="72"/>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73"/>
                                            </p:tgtEl>
                                            <p:attrNameLst>
                                              <p:attrName>style.visibility</p:attrName>
                                            </p:attrNameLst>
                                          </p:cBhvr>
                                          <p:to>
                                            <p:strVal val="visible"/>
                                          </p:to>
                                        </p:set>
                                        <p:animEffect transition="in" filter="fade">
                                          <p:cBhvr>
                                            <p:cTn id="17" dur="500"/>
                                            <p:tgtEl>
                                              <p:spTgt spid="73"/>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70"/>
                                            </p:tgtEl>
                                            <p:attrNameLst>
                                              <p:attrName>style.visibility</p:attrName>
                                            </p:attrNameLst>
                                          </p:cBhvr>
                                          <p:to>
                                            <p:strVal val="visible"/>
                                          </p:to>
                                        </p:set>
                                        <p:animEffect transition="in" filter="fade">
                                          <p:cBhvr>
                                            <p:cTn id="20" dur="500"/>
                                            <p:tgtEl>
                                              <p:spTgt spid="70"/>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fade">
                                          <p:cBhvr>
                                            <p:cTn id="24" dur="500"/>
                                            <p:tgtEl>
                                              <p:spTgt spid="74"/>
                                            </p:tgtEl>
                                          </p:cBhvr>
                                        </p:animEffect>
                                      </p:childTnLst>
                                    </p:cTn>
                                  </p:par>
                                  <p:par>
                                    <p:cTn id="25" presetID="10"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par>
                                    <p:cTn id="28" presetID="10" presetClass="entr" presetSubtype="0" fill="hold" nodeType="withEffect">
                                      <p:stCondLst>
                                        <p:cond delay="0"/>
                                      </p:stCondLst>
                                      <p:childTnLst>
                                        <p:set>
                                          <p:cBhvr>
                                            <p:cTn id="29" dur="1" fill="hold">
                                              <p:stCondLst>
                                                <p:cond delay="0"/>
                                              </p:stCondLst>
                                            </p:cTn>
                                            <p:tgtEl>
                                              <p:spTgt spid="76"/>
                                            </p:tgtEl>
                                            <p:attrNameLst>
                                              <p:attrName>style.visibility</p:attrName>
                                            </p:attrNameLst>
                                          </p:cBhvr>
                                          <p:to>
                                            <p:strVal val="visible"/>
                                          </p:to>
                                        </p:set>
                                        <p:animEffect transition="in" filter="fade">
                                          <p:cBhvr>
                                            <p:cTn id="30" dur="500"/>
                                            <p:tgtEl>
                                              <p:spTgt spid="76"/>
                                            </p:tgtEl>
                                          </p:cBhvr>
                                        </p:animEffect>
                                      </p:childTnLst>
                                    </p:cTn>
                                  </p:par>
                                  <p:par>
                                    <p:cTn id="31" presetID="10" presetClass="entr" presetSubtype="0" fill="hold" nodeType="with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fade">
                                          <p:cBhvr>
                                            <p:cTn id="33" dur="500"/>
                                            <p:tgtEl>
                                              <p:spTgt spid="77"/>
                                            </p:tgtEl>
                                          </p:cBhvr>
                                        </p:animEffect>
                                      </p:childTnLst>
                                    </p:cTn>
                                  </p:par>
                                  <p:par>
                                    <p:cTn id="34" presetID="10" presetClass="entr" presetSubtype="0" fill="hold"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par>
                                    <p:cTn id="37" presetID="10" presetClass="entr" presetSubtype="0" fill="hold" nodeType="with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fade">
                                          <p:cBhvr>
                                            <p:cTn id="39" dur="500"/>
                                            <p:tgtEl>
                                              <p:spTgt spid="79"/>
                                            </p:tgtEl>
                                          </p:cBhvr>
                                        </p:animEffect>
                                      </p:childTnLst>
                                    </p:cTn>
                                  </p:par>
                                  <p:par>
                                    <p:cTn id="40" presetID="10" presetClass="entr" presetSubtype="0"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500"/>
                                            <p:tgtEl>
                                              <p:spTgt spid="80"/>
                                            </p:tgtEl>
                                          </p:cBhvr>
                                        </p:animEffect>
                                      </p:childTnLst>
                                    </p:cTn>
                                  </p:par>
                                  <p:par>
                                    <p:cTn id="43" presetID="10" presetClass="entr" presetSubtype="0" fill="hold" nodeType="with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fade">
                                          <p:cBhvr>
                                            <p:cTn id="45" dur="500"/>
                                            <p:tgtEl>
                                              <p:spTgt spid="8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fade">
                                          <p:cBhvr>
                                            <p:cTn id="48" dur="500"/>
                                            <p:tgtEl>
                                              <p:spTgt spid="8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fade">
                                          <p:cBhvr>
                                            <p:cTn id="51" dur="500"/>
                                            <p:tgtEl>
                                              <p:spTgt spid="8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3"/>
                                            </p:tgtEl>
                                            <p:attrNameLst>
                                              <p:attrName>style.visibility</p:attrName>
                                            </p:attrNameLst>
                                          </p:cBhvr>
                                          <p:to>
                                            <p:strVal val="visible"/>
                                          </p:to>
                                        </p:set>
                                        <p:animEffect transition="in" filter="fade">
                                          <p:cBhvr>
                                            <p:cTn id="54" dur="500"/>
                                            <p:tgtEl>
                                              <p:spTgt spid="83"/>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fade">
                                          <p:cBhvr>
                                            <p:cTn id="57" dur="500"/>
                                            <p:tgtEl>
                                              <p:spTgt spid="82"/>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6"/>
                                            </p:tgtEl>
                                            <p:attrNameLst>
                                              <p:attrName>style.visibility</p:attrName>
                                            </p:attrNameLst>
                                          </p:cBhvr>
                                          <p:to>
                                            <p:strVal val="visible"/>
                                          </p:to>
                                        </p:set>
                                        <p:animEffect transition="in" filter="wipe(left)">
                                          <p:cBhvr>
                                            <p:cTn id="61" dur="500"/>
                                            <p:tgtEl>
                                              <p:spTgt spid="86"/>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7"/>
                                            </p:tgtEl>
                                            <p:attrNameLst>
                                              <p:attrName>style.visibility</p:attrName>
                                            </p:attrNameLst>
                                          </p:cBhvr>
                                          <p:to>
                                            <p:strVal val="visible"/>
                                          </p:to>
                                        </p:set>
                                        <p:animEffect transition="in" filter="wipe(left)">
                                          <p:cBhvr>
                                            <p:cTn id="65" dur="100"/>
                                            <p:tgtEl>
                                              <p:spTgt spid="87"/>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7"/>
                                            </p:tgtEl>
                                          </p:cBhvr>
                                          <p:to x="80000" y="100000"/>
                                        </p:animScale>
                                        <p:anim by="(#ppt_w*0.10)" calcmode="lin" valueType="num">
                                          <p:cBhvr>
                                            <p:cTn id="68" dur="50" autoRev="1" fill="hold">
                                              <p:stCondLst>
                                                <p:cond delay="0"/>
                                              </p:stCondLst>
                                            </p:cTn>
                                            <p:tgtEl>
                                              <p:spTgt spid="87"/>
                                            </p:tgtEl>
                                            <p:attrNameLst>
                                              <p:attrName>ppt_x</p:attrName>
                                            </p:attrNameLst>
                                          </p:cBhvr>
                                        </p:anim>
                                        <p:anim by="(-#ppt_w*0.10)" calcmode="lin" valueType="num">
                                          <p:cBhvr>
                                            <p:cTn id="69" dur="50" autoRev="1" fill="hold">
                                              <p:stCondLst>
                                                <p:cond delay="0"/>
                                              </p:stCondLst>
                                            </p:cTn>
                                            <p:tgtEl>
                                              <p:spTgt spid="87"/>
                                            </p:tgtEl>
                                            <p:attrNameLst>
                                              <p:attrName>ppt_y</p:attrName>
                                            </p:attrNameLst>
                                          </p:cBhvr>
                                        </p:anim>
                                        <p:animRot by="-480000">
                                          <p:cBhvr>
                                            <p:cTn id="70"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82" grpId="0"/>
          <p:bldP spid="83" grpId="0"/>
          <p:bldP spid="84" grpId="0"/>
          <p:bldP spid="85" grpId="0"/>
          <p:bldP spid="86" grpId="0" animBg="1"/>
          <p:bldP spid="87" grpId="0"/>
          <p:bldP spid="87"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grpSp>
        <p:nvGrpSpPr>
          <p:cNvPr id="6" name="Group 14"/>
          <p:cNvGrpSpPr/>
          <p:nvPr/>
        </p:nvGrpSpPr>
        <p:grpSpPr>
          <a:xfrm>
            <a:off x="4034357" y="2296724"/>
            <a:ext cx="1061000" cy="1214343"/>
            <a:chOff x="5379142" y="2991066"/>
            <a:chExt cx="1414667" cy="1619124"/>
          </a:xfrm>
        </p:grpSpPr>
        <p:sp>
          <p:nvSpPr>
            <p:cNvPr id="7" name="Shape 1723"/>
            <p:cNvSpPr/>
            <p:nvPr/>
          </p:nvSpPr>
          <p:spPr>
            <a:xfrm rot="18900000">
              <a:off x="5379143" y="2991066"/>
              <a:ext cx="1414666" cy="1414666"/>
            </a:xfrm>
            <a:prstGeom prst="roundRect">
              <a:avLst>
                <a:gd name="adj" fmla="val 15000"/>
              </a:avLst>
            </a:prstGeom>
            <a:solidFill>
              <a:srgbClr val="0070C0"/>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8" name="Shape 1726"/>
            <p:cNvSpPr/>
            <p:nvPr/>
          </p:nvSpPr>
          <p:spPr>
            <a:xfrm rot="18900000">
              <a:off x="5379142" y="3195523"/>
              <a:ext cx="1414666" cy="1414667"/>
            </a:xfrm>
            <a:prstGeom prst="roundRect">
              <a:avLst>
                <a:gd name="adj" fmla="val 15000"/>
              </a:avLst>
            </a:prstGeom>
            <a:solidFill>
              <a:srgbClr val="C4C7CB"/>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grpSp>
        <p:nvGrpSpPr>
          <p:cNvPr id="9" name="Group 12"/>
          <p:cNvGrpSpPr/>
          <p:nvPr/>
        </p:nvGrpSpPr>
        <p:grpSpPr>
          <a:xfrm>
            <a:off x="2672903" y="2452981"/>
            <a:ext cx="1061000" cy="1214343"/>
            <a:chOff x="3563871" y="3199409"/>
            <a:chExt cx="1414666" cy="1619124"/>
          </a:xfrm>
        </p:grpSpPr>
        <p:sp>
          <p:nvSpPr>
            <p:cNvPr id="10" name="Shape 1722"/>
            <p:cNvSpPr/>
            <p:nvPr/>
          </p:nvSpPr>
          <p:spPr>
            <a:xfrm rot="8100000">
              <a:off x="3563871" y="3403867"/>
              <a:ext cx="1414666" cy="1414666"/>
            </a:xfrm>
            <a:prstGeom prst="roundRect">
              <a:avLst>
                <a:gd name="adj" fmla="val 15000"/>
              </a:avLst>
            </a:prstGeom>
            <a:solidFill>
              <a:srgbClr val="0070C0"/>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11" name="Shape 1729"/>
            <p:cNvSpPr/>
            <p:nvPr/>
          </p:nvSpPr>
          <p:spPr>
            <a:xfrm rot="8100000">
              <a:off x="3563871" y="3199409"/>
              <a:ext cx="1414666" cy="1414667"/>
            </a:xfrm>
            <a:prstGeom prst="roundRect">
              <a:avLst>
                <a:gd name="adj" fmla="val 15000"/>
              </a:avLst>
            </a:prstGeom>
            <a:solidFill>
              <a:srgbClr val="C4C7CB"/>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grpSp>
        <p:nvGrpSpPr>
          <p:cNvPr id="12" name="Group 11"/>
          <p:cNvGrpSpPr/>
          <p:nvPr/>
        </p:nvGrpSpPr>
        <p:grpSpPr>
          <a:xfrm>
            <a:off x="1307307" y="2296724"/>
            <a:ext cx="1061000" cy="1214343"/>
            <a:chOff x="1743076" y="2991066"/>
            <a:chExt cx="1414666" cy="1619124"/>
          </a:xfrm>
        </p:grpSpPr>
        <p:sp>
          <p:nvSpPr>
            <p:cNvPr id="13" name="Shape 1721"/>
            <p:cNvSpPr/>
            <p:nvPr/>
          </p:nvSpPr>
          <p:spPr>
            <a:xfrm rot="18900000">
              <a:off x="1743076" y="2991066"/>
              <a:ext cx="1414666" cy="1414666"/>
            </a:xfrm>
            <a:prstGeom prst="roundRect">
              <a:avLst>
                <a:gd name="adj" fmla="val 15000"/>
              </a:avLst>
            </a:prstGeom>
            <a:solidFill>
              <a:srgbClr val="0070C0"/>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14" name="Shape 1732"/>
            <p:cNvSpPr/>
            <p:nvPr/>
          </p:nvSpPr>
          <p:spPr>
            <a:xfrm rot="18900000">
              <a:off x="1743076" y="3195523"/>
              <a:ext cx="1414666" cy="1414667"/>
            </a:xfrm>
            <a:prstGeom prst="roundRect">
              <a:avLst>
                <a:gd name="adj" fmla="val 15000"/>
              </a:avLst>
            </a:prstGeom>
            <a:solidFill>
              <a:srgbClr val="C4C7CB"/>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grpSp>
        <p:nvGrpSpPr>
          <p:cNvPr id="15" name="Group 15"/>
          <p:cNvGrpSpPr/>
          <p:nvPr/>
        </p:nvGrpSpPr>
        <p:grpSpPr>
          <a:xfrm>
            <a:off x="5399953" y="2452981"/>
            <a:ext cx="1061000" cy="1214344"/>
            <a:chOff x="7199937" y="3199409"/>
            <a:chExt cx="1414666" cy="1619125"/>
          </a:xfrm>
        </p:grpSpPr>
        <p:sp>
          <p:nvSpPr>
            <p:cNvPr id="16" name="Shape 1724"/>
            <p:cNvSpPr/>
            <p:nvPr/>
          </p:nvSpPr>
          <p:spPr>
            <a:xfrm rot="8100000">
              <a:off x="7199937" y="3403868"/>
              <a:ext cx="1414666" cy="1414666"/>
            </a:xfrm>
            <a:prstGeom prst="roundRect">
              <a:avLst>
                <a:gd name="adj" fmla="val 15000"/>
              </a:avLst>
            </a:prstGeom>
            <a:solidFill>
              <a:srgbClr val="0070C0"/>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17" name="Shape 1735"/>
            <p:cNvSpPr/>
            <p:nvPr/>
          </p:nvSpPr>
          <p:spPr>
            <a:xfrm rot="8100000">
              <a:off x="7199937" y="3199409"/>
              <a:ext cx="1414666" cy="1414667"/>
            </a:xfrm>
            <a:prstGeom prst="roundRect">
              <a:avLst>
                <a:gd name="adj" fmla="val 15000"/>
              </a:avLst>
            </a:prstGeom>
            <a:solidFill>
              <a:srgbClr val="C4C7CB"/>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grpSp>
        <p:nvGrpSpPr>
          <p:cNvPr id="18" name="Group 16"/>
          <p:cNvGrpSpPr/>
          <p:nvPr/>
        </p:nvGrpSpPr>
        <p:grpSpPr>
          <a:xfrm>
            <a:off x="6761407" y="2296724"/>
            <a:ext cx="1061000" cy="1214343"/>
            <a:chOff x="9015209" y="2991066"/>
            <a:chExt cx="1414666" cy="1619124"/>
          </a:xfrm>
        </p:grpSpPr>
        <p:sp>
          <p:nvSpPr>
            <p:cNvPr id="19" name="Shape 1725"/>
            <p:cNvSpPr/>
            <p:nvPr/>
          </p:nvSpPr>
          <p:spPr>
            <a:xfrm rot="18900000">
              <a:off x="9015209" y="2991066"/>
              <a:ext cx="1414666" cy="1414666"/>
            </a:xfrm>
            <a:prstGeom prst="roundRect">
              <a:avLst>
                <a:gd name="adj" fmla="val 15000"/>
              </a:avLst>
            </a:prstGeom>
            <a:solidFill>
              <a:srgbClr val="0070C0"/>
            </a:solidFill>
            <a:ln w="12700">
              <a:miter lim="400000"/>
            </a:ln>
          </p:spPr>
          <p:txBody>
            <a:bodyPr lIns="50800" tIns="50800" rIns="50800" bIns="508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20" name="Shape 1738"/>
            <p:cNvSpPr/>
            <p:nvPr/>
          </p:nvSpPr>
          <p:spPr>
            <a:xfrm rot="18900000">
              <a:off x="9015209" y="3195523"/>
              <a:ext cx="1414666" cy="1414667"/>
            </a:xfrm>
            <a:prstGeom prst="roundRect">
              <a:avLst>
                <a:gd name="adj" fmla="val 15000"/>
              </a:avLst>
            </a:prstGeom>
            <a:solidFill>
              <a:srgbClr val="C4C7CB"/>
            </a:solidFill>
            <a:ln w="12700" cap="flat">
              <a:noFill/>
              <a:miter lim="400000"/>
            </a:ln>
            <a:effectLst/>
          </p:spPr>
          <p:txBody>
            <a:bodyPr wrap="square" lIns="50800" tIns="50800" rIns="50800" bIns="508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sp>
        <p:nvSpPr>
          <p:cNvPr id="22" name="Text Placeholder 4"/>
          <p:cNvSpPr txBox="1">
            <a:spLocks/>
          </p:cNvSpPr>
          <p:nvPr/>
        </p:nvSpPr>
        <p:spPr>
          <a:xfrm>
            <a:off x="13837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2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3"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2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4"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2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5"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2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6"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200" b="1" dirty="0">
                <a:solidFill>
                  <a:prstClr val="black">
                    <a:lumMod val="85000"/>
                    <a:lumOff val="1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7" name="TextBox 21"/>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85000"/>
                    <a:lumOff val="15000"/>
                  </a:prstClr>
                </a:solidFill>
                <a:latin typeface="微软雅黑" pitchFamily="34" charset="-122"/>
                <a:ea typeface="微软雅黑" pitchFamily="34" charset="-122"/>
              </a:rPr>
              <a:t>详写内容</a:t>
            </a:r>
            <a:r>
              <a:rPr lang="en-US" altLang="zh-CN" sz="1000" dirty="0">
                <a:solidFill>
                  <a:prstClr val="black">
                    <a:lumMod val="85000"/>
                    <a:lumOff val="15000"/>
                  </a:prstClr>
                </a:solidFill>
                <a:latin typeface="微软雅黑" pitchFamily="34" charset="-122"/>
                <a:ea typeface="微软雅黑" pitchFamily="34" charset="-122"/>
              </a:rPr>
              <a:t>……</a:t>
            </a:r>
            <a:r>
              <a:rPr lang="zh-CN" altLang="en-US" sz="100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85000"/>
                  <a:lumOff val="15000"/>
                </a:prstClr>
              </a:solidFill>
              <a:latin typeface="微软雅黑" pitchFamily="34" charset="-122"/>
              <a:ea typeface="微软雅黑" pitchFamily="34" charset="-122"/>
            </a:endParaRPr>
          </a:p>
        </p:txBody>
      </p:sp>
      <p:sp>
        <p:nvSpPr>
          <p:cNvPr id="28" name="TextBox 22"/>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85000"/>
                    <a:lumOff val="15000"/>
                  </a:prstClr>
                </a:solidFill>
                <a:latin typeface="微软雅黑" pitchFamily="34" charset="-122"/>
                <a:ea typeface="微软雅黑" pitchFamily="34" charset="-122"/>
              </a:rPr>
              <a:t>详写内容</a:t>
            </a:r>
            <a:r>
              <a:rPr lang="en-US" altLang="zh-CN" sz="1000" dirty="0">
                <a:solidFill>
                  <a:prstClr val="black">
                    <a:lumMod val="85000"/>
                    <a:lumOff val="15000"/>
                  </a:prstClr>
                </a:solidFill>
                <a:latin typeface="微软雅黑" pitchFamily="34" charset="-122"/>
                <a:ea typeface="微软雅黑" pitchFamily="34" charset="-122"/>
              </a:rPr>
              <a:t>……</a:t>
            </a:r>
            <a:r>
              <a:rPr lang="zh-CN" altLang="en-US" sz="100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85000"/>
                  <a:lumOff val="15000"/>
                </a:prstClr>
              </a:solidFill>
              <a:latin typeface="微软雅黑" pitchFamily="34" charset="-122"/>
              <a:ea typeface="微软雅黑" pitchFamily="34" charset="-122"/>
            </a:endParaRPr>
          </a:p>
        </p:txBody>
      </p:sp>
      <p:sp>
        <p:nvSpPr>
          <p:cNvPr id="29" name="TextBox 23"/>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85000"/>
                    <a:lumOff val="15000"/>
                  </a:prstClr>
                </a:solidFill>
                <a:latin typeface="微软雅黑" pitchFamily="34" charset="-122"/>
                <a:ea typeface="微软雅黑" pitchFamily="34" charset="-122"/>
              </a:rPr>
              <a:t>详写内容</a:t>
            </a:r>
            <a:r>
              <a:rPr lang="en-US" altLang="zh-CN" sz="1000" dirty="0">
                <a:solidFill>
                  <a:prstClr val="black">
                    <a:lumMod val="85000"/>
                    <a:lumOff val="15000"/>
                  </a:prstClr>
                </a:solidFill>
                <a:latin typeface="微软雅黑" pitchFamily="34" charset="-122"/>
                <a:ea typeface="微软雅黑" pitchFamily="34" charset="-122"/>
              </a:rPr>
              <a:t>……</a:t>
            </a:r>
            <a:r>
              <a:rPr lang="zh-CN" altLang="en-US" sz="100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85000"/>
                  <a:lumOff val="15000"/>
                </a:prstClr>
              </a:solidFill>
              <a:latin typeface="微软雅黑" pitchFamily="34" charset="-122"/>
              <a:ea typeface="微软雅黑" pitchFamily="34" charset="-122"/>
            </a:endParaRPr>
          </a:p>
        </p:txBody>
      </p:sp>
      <p:sp>
        <p:nvSpPr>
          <p:cNvPr id="30" name="TextBox 24"/>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85000"/>
                    <a:lumOff val="15000"/>
                  </a:prstClr>
                </a:solidFill>
                <a:latin typeface="微软雅黑" pitchFamily="34" charset="-122"/>
                <a:ea typeface="微软雅黑" pitchFamily="34" charset="-122"/>
              </a:rPr>
              <a:t>详写内容</a:t>
            </a:r>
            <a:r>
              <a:rPr lang="en-US" altLang="zh-CN" sz="1000" dirty="0">
                <a:solidFill>
                  <a:prstClr val="black">
                    <a:lumMod val="85000"/>
                    <a:lumOff val="15000"/>
                  </a:prstClr>
                </a:solidFill>
                <a:latin typeface="微软雅黑" pitchFamily="34" charset="-122"/>
                <a:ea typeface="微软雅黑" pitchFamily="34" charset="-122"/>
              </a:rPr>
              <a:t>……</a:t>
            </a:r>
            <a:r>
              <a:rPr lang="zh-CN" altLang="en-US" sz="100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85000"/>
                  <a:lumOff val="15000"/>
                </a:prstClr>
              </a:solidFill>
              <a:latin typeface="微软雅黑" pitchFamily="34" charset="-122"/>
              <a:ea typeface="微软雅黑" pitchFamily="34" charset="-122"/>
            </a:endParaRPr>
          </a:p>
        </p:txBody>
      </p:sp>
      <p:sp>
        <p:nvSpPr>
          <p:cNvPr id="31" name="TextBox 25"/>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85000"/>
                    <a:lumOff val="15000"/>
                  </a:prstClr>
                </a:solidFill>
                <a:latin typeface="微软雅黑" pitchFamily="34" charset="-122"/>
                <a:ea typeface="微软雅黑" pitchFamily="34" charset="-122"/>
              </a:rPr>
              <a:t>详写内容</a:t>
            </a:r>
            <a:r>
              <a:rPr lang="en-US" altLang="zh-CN" sz="1000" dirty="0">
                <a:solidFill>
                  <a:prstClr val="black">
                    <a:lumMod val="85000"/>
                    <a:lumOff val="15000"/>
                  </a:prstClr>
                </a:solidFill>
                <a:latin typeface="微软雅黑" pitchFamily="34" charset="-122"/>
                <a:ea typeface="微软雅黑" pitchFamily="34" charset="-122"/>
              </a:rPr>
              <a:t>……</a:t>
            </a:r>
            <a:r>
              <a:rPr lang="zh-CN" altLang="en-US" sz="1000" dirty="0">
                <a:solidFill>
                  <a:prstClr val="black">
                    <a:lumMod val="85000"/>
                    <a:lumOff val="1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85000"/>
                  <a:lumOff val="1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32355763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xEl>
                                              <p:pRg st="0" end="0"/>
                                            </p:txEl>
                                          </p:spTgt>
                                        </p:tgtEl>
                                        <p:attrNameLst>
                                          <p:attrName>style.visibility</p:attrName>
                                        </p:attrNameLst>
                                      </p:cBhvr>
                                      <p:to>
                                        <p:strVal val="visible"/>
                                      </p:to>
                                    </p:set>
                                    <p:animEffect transition="in" filter="fade">
                                      <p:cBhvr>
                                        <p:cTn id="10" dur="500"/>
                                        <p:tgtEl>
                                          <p:spTgt spid="22">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strips(downRight)">
                                      <p:cBhvr>
                                        <p:cTn id="14" dur="500"/>
                                        <p:tgtEl>
                                          <p:spTgt spid="27"/>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xEl>
                                              <p:pRg st="0" end="0"/>
                                            </p:txEl>
                                          </p:spTgt>
                                        </p:tgtEl>
                                        <p:attrNameLst>
                                          <p:attrName>style.visibility</p:attrName>
                                        </p:attrNameLst>
                                      </p:cBhvr>
                                      <p:to>
                                        <p:strVal val="visible"/>
                                      </p:to>
                                    </p:set>
                                    <p:animEffect transition="in" filter="fade">
                                      <p:cBhvr>
                                        <p:cTn id="21" dur="500"/>
                                        <p:tgtEl>
                                          <p:spTgt spid="23">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strips(downRight)">
                                      <p:cBhvr>
                                        <p:cTn id="25" dur="500"/>
                                        <p:tgtEl>
                                          <p:spTgt spid="28"/>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dissolve">
                                      <p:cBhvr>
                                        <p:cTn id="29" dur="500"/>
                                        <p:tgtEl>
                                          <p:spTgt spid="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fade">
                                      <p:cBhvr>
                                        <p:cTn id="32" dur="500"/>
                                        <p:tgtEl>
                                          <p:spTgt spid="24">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strips(downRight)">
                                      <p:cBhvr>
                                        <p:cTn id="36" dur="500"/>
                                        <p:tgtEl>
                                          <p:spTgt spid="29"/>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dissolv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xEl>
                                              <p:pRg st="0" end="0"/>
                                            </p:txEl>
                                          </p:spTgt>
                                        </p:tgtEl>
                                        <p:attrNameLst>
                                          <p:attrName>style.visibility</p:attrName>
                                        </p:attrNameLst>
                                      </p:cBhvr>
                                      <p:to>
                                        <p:strVal val="visible"/>
                                      </p:to>
                                    </p:set>
                                    <p:animEffect transition="in" filter="fade">
                                      <p:cBhvr>
                                        <p:cTn id="43" dur="500"/>
                                        <p:tgtEl>
                                          <p:spTgt spid="25">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strips(downRight)">
                                      <p:cBhvr>
                                        <p:cTn id="47" dur="500"/>
                                        <p:tgtEl>
                                          <p:spTgt spid="30"/>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dissolve">
                                      <p:cBhvr>
                                        <p:cTn id="51" dur="500"/>
                                        <p:tgtEl>
                                          <p:spTgt spid="1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6">
                                            <p:txEl>
                                              <p:pRg st="0" end="0"/>
                                            </p:txEl>
                                          </p:spTgt>
                                        </p:tgtEl>
                                        <p:attrNameLst>
                                          <p:attrName>style.visibility</p:attrName>
                                        </p:attrNameLst>
                                      </p:cBhvr>
                                      <p:to>
                                        <p:strVal val="visible"/>
                                      </p:to>
                                    </p:set>
                                    <p:animEffect transition="in" filter="fade">
                                      <p:cBhvr>
                                        <p:cTn id="54" dur="500"/>
                                        <p:tgtEl>
                                          <p:spTgt spid="26">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strips(downRight)">
                                      <p:cBhvr>
                                        <p:cTn id="5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3" grpId="0" build="p"/>
      <p:bldP spid="24" grpId="0" build="p"/>
      <p:bldP spid="25" grpId="0" build="p"/>
      <p:bldP spid="26" grpId="0" build="p"/>
      <p:bldP spid="27" grpId="0"/>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流程图: 数据 5"/>
          <p:cNvSpPr/>
          <p:nvPr/>
        </p:nvSpPr>
        <p:spPr>
          <a:xfrm rot="16200000" flipH="1">
            <a:off x="990353" y="1385211"/>
            <a:ext cx="504055" cy="198774"/>
          </a:xfrm>
          <a:prstGeom prst="flowChartInputOutput">
            <a:avLst/>
          </a:prstGeom>
          <a:solidFill>
            <a:srgbClr val="005DA2">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圆角矩形 6"/>
          <p:cNvSpPr/>
          <p:nvPr/>
        </p:nvSpPr>
        <p:spPr>
          <a:xfrm>
            <a:off x="1287010" y="1059582"/>
            <a:ext cx="3024336" cy="3600400"/>
          </a:xfrm>
          <a:prstGeom prst="roundRect">
            <a:avLst>
              <a:gd name="adj" fmla="val 6769"/>
            </a:avLst>
          </a:prstGeom>
          <a:solidFill>
            <a:srgbClr val="C4C7CB"/>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五边形 7"/>
          <p:cNvSpPr/>
          <p:nvPr/>
        </p:nvSpPr>
        <p:spPr>
          <a:xfrm>
            <a:off x="1142994" y="1339079"/>
            <a:ext cx="2584057" cy="397547"/>
          </a:xfrm>
          <a:prstGeom prst="homePlate">
            <a:avLst>
              <a:gd name="adj" fmla="val 33465"/>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TextBox 6"/>
          <p:cNvSpPr txBox="1"/>
          <p:nvPr/>
        </p:nvSpPr>
        <p:spPr>
          <a:xfrm>
            <a:off x="1575042"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观点一：</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详写内容</a:t>
            </a:r>
            <a:r>
              <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0" name="TextBox 7"/>
          <p:cNvSpPr txBox="1"/>
          <p:nvPr/>
        </p:nvSpPr>
        <p:spPr>
          <a:xfrm>
            <a:off x="1507783"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添加标题内容</a:t>
            </a:r>
          </a:p>
        </p:txBody>
      </p:sp>
      <p:sp>
        <p:nvSpPr>
          <p:cNvPr id="11" name="TextBox 8"/>
          <p:cNvSpPr txBox="1"/>
          <p:nvPr/>
        </p:nvSpPr>
        <p:spPr>
          <a:xfrm>
            <a:off x="1575042"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观点二：</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详写内容</a:t>
            </a:r>
            <a:r>
              <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2" name="TextBox 9"/>
          <p:cNvSpPr txBox="1"/>
          <p:nvPr/>
        </p:nvSpPr>
        <p:spPr>
          <a:xfrm>
            <a:off x="1575042"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观点三：</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详写内容</a:t>
            </a:r>
            <a:r>
              <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3" name="流程图: 数据 12"/>
          <p:cNvSpPr/>
          <p:nvPr/>
        </p:nvSpPr>
        <p:spPr>
          <a:xfrm rot="16200000" flipH="1">
            <a:off x="4662761" y="1385211"/>
            <a:ext cx="504055" cy="198774"/>
          </a:xfrm>
          <a:prstGeom prst="flowChartInputOutput">
            <a:avLst/>
          </a:prstGeom>
          <a:solidFill>
            <a:srgbClr val="005DA2">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 name="圆角矩形 13"/>
          <p:cNvSpPr/>
          <p:nvPr/>
        </p:nvSpPr>
        <p:spPr>
          <a:xfrm>
            <a:off x="4959418" y="1059582"/>
            <a:ext cx="3024336" cy="3600400"/>
          </a:xfrm>
          <a:prstGeom prst="roundRect">
            <a:avLst>
              <a:gd name="adj" fmla="val 6769"/>
            </a:avLst>
          </a:prstGeom>
          <a:solidFill>
            <a:srgbClr val="C4C7CB"/>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五边形 14"/>
          <p:cNvSpPr/>
          <p:nvPr/>
        </p:nvSpPr>
        <p:spPr>
          <a:xfrm>
            <a:off x="4815402" y="1339079"/>
            <a:ext cx="2584057" cy="397547"/>
          </a:xfrm>
          <a:prstGeom prst="homePlate">
            <a:avLst>
              <a:gd name="adj" fmla="val 33465"/>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6" name="TextBox 13"/>
          <p:cNvSpPr txBox="1"/>
          <p:nvPr/>
        </p:nvSpPr>
        <p:spPr>
          <a:xfrm>
            <a:off x="5247450"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结论一：</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详写内容</a:t>
            </a:r>
            <a:r>
              <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7" name="TextBox 14"/>
          <p:cNvSpPr txBox="1"/>
          <p:nvPr/>
        </p:nvSpPr>
        <p:spPr>
          <a:xfrm>
            <a:off x="5180191"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添加标题内容</a:t>
            </a:r>
          </a:p>
        </p:txBody>
      </p:sp>
      <p:sp>
        <p:nvSpPr>
          <p:cNvPr id="18" name="TextBox 15"/>
          <p:cNvSpPr txBox="1"/>
          <p:nvPr/>
        </p:nvSpPr>
        <p:spPr>
          <a:xfrm>
            <a:off x="5247450"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结论二：</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详写内容</a:t>
            </a:r>
            <a:r>
              <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9" name="TextBox 16"/>
          <p:cNvSpPr txBox="1"/>
          <p:nvPr/>
        </p:nvSpPr>
        <p:spPr>
          <a:xfrm>
            <a:off x="5247450"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结论三：</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详写内容</a:t>
            </a:r>
            <a:r>
              <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05146311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up)">
                                      <p:cBhvr>
                                        <p:cTn id="32" dur="500"/>
                                        <p:tgtEl>
                                          <p:spTgt spid="14"/>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right)">
                                      <p:cBhvr>
                                        <p:cTn id="36" dur="500"/>
                                        <p:tgtEl>
                                          <p:spTgt spid="13"/>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left)">
                                      <p:cBhvr>
                                        <p:cTn id="50" dur="500"/>
                                        <p:tgtEl>
                                          <p:spTgt spid="18"/>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left)">
                                      <p:cBhvr>
                                        <p:cTn id="5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p:bldP spid="12" grpId="0"/>
      <p:bldP spid="13" grpId="0" animBg="1"/>
      <p:bldP spid="14" grpId="0" animBg="1"/>
      <p:bldP spid="15" grpId="0" animBg="1"/>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Text Placeholder 6"/>
          <p:cNvSpPr txBox="1">
            <a:spLocks/>
          </p:cNvSpPr>
          <p:nvPr/>
        </p:nvSpPr>
        <p:spPr>
          <a:xfrm>
            <a:off x="576268" y="992379"/>
            <a:ext cx="8062181" cy="64326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lnSpc>
                <a:spcPct val="120000"/>
              </a:lnSpc>
              <a:buFont typeface="Arial"/>
              <a:buNone/>
            </a:pPr>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7" name="Down Arrow 15"/>
          <p:cNvSpPr/>
          <p:nvPr/>
        </p:nvSpPr>
        <p:spPr>
          <a:xfrm>
            <a:off x="627081" y="1768699"/>
            <a:ext cx="1251181" cy="2728556"/>
          </a:xfrm>
          <a:prstGeom prst="downArrow">
            <a:avLst>
              <a:gd name="adj1" fmla="val 100000"/>
              <a:gd name="adj2" fmla="val 52223"/>
            </a:avLst>
          </a:prstGeom>
          <a:solidFill>
            <a:srgbClr val="0070C0"/>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8" name="Rectangle 87"/>
          <p:cNvSpPr/>
          <p:nvPr/>
        </p:nvSpPr>
        <p:spPr>
          <a:xfrm>
            <a:off x="627081" y="1767934"/>
            <a:ext cx="1251181" cy="786221"/>
          </a:xfrm>
          <a:prstGeom prst="rect">
            <a:avLst/>
          </a:prstGeom>
          <a:solidFill>
            <a:sysClr val="windowText" lastClr="000000">
              <a:alpha val="15000"/>
            </a:sysClr>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9" name="Text Placeholder 4"/>
          <p:cNvSpPr txBox="1">
            <a:spLocks/>
          </p:cNvSpPr>
          <p:nvPr/>
        </p:nvSpPr>
        <p:spPr>
          <a:xfrm>
            <a:off x="763925"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en-US" sz="2400" b="1" dirty="0">
                <a:solidFill>
                  <a:prstClr val="white"/>
                </a:solidFill>
                <a:latin typeface="微软雅黑" panose="020B0503020204020204" pitchFamily="34" charset="-122"/>
                <a:ea typeface="微软雅黑" panose="020B0503020204020204" pitchFamily="34" charset="-122"/>
                <a:cs typeface="Lato Light"/>
              </a:rPr>
              <a:t>35%</a:t>
            </a:r>
          </a:p>
        </p:txBody>
      </p:sp>
      <p:sp>
        <p:nvSpPr>
          <p:cNvPr id="10" name="Text Placeholder 4"/>
          <p:cNvSpPr txBox="1">
            <a:spLocks/>
          </p:cNvSpPr>
          <p:nvPr/>
        </p:nvSpPr>
        <p:spPr>
          <a:xfrm>
            <a:off x="789961"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zh-CN" altLang="en-US" sz="1100" b="1" dirty="0">
                <a:solidFill>
                  <a:prstClr val="white"/>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prstClr val="white"/>
              </a:solidFill>
              <a:latin typeface="微软雅黑" panose="020B0503020204020204" pitchFamily="34" charset="-122"/>
              <a:ea typeface="微软雅黑" panose="020B0503020204020204" pitchFamily="34" charset="-122"/>
              <a:cs typeface="Lato Regular"/>
            </a:endParaRPr>
          </a:p>
        </p:txBody>
      </p:sp>
      <p:sp>
        <p:nvSpPr>
          <p:cNvPr id="11" name="Text Placeholder 6"/>
          <p:cNvSpPr txBox="1">
            <a:spLocks/>
          </p:cNvSpPr>
          <p:nvPr/>
        </p:nvSpPr>
        <p:spPr>
          <a:xfrm>
            <a:off x="691130"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Font typeface="Arial"/>
              <a:buNone/>
            </a:pPr>
            <a:r>
              <a:rPr lang="zh-CN" altLang="en-US" sz="10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white"/>
              </a:solidFill>
              <a:latin typeface="微软雅黑" pitchFamily="34" charset="-122"/>
              <a:ea typeface="微软雅黑" pitchFamily="34" charset="-122"/>
            </a:endParaRPr>
          </a:p>
        </p:txBody>
      </p:sp>
      <p:sp>
        <p:nvSpPr>
          <p:cNvPr id="12" name="Down Arrow 91"/>
          <p:cNvSpPr/>
          <p:nvPr/>
        </p:nvSpPr>
        <p:spPr>
          <a:xfrm>
            <a:off x="1970012" y="1768699"/>
            <a:ext cx="1251181" cy="2728556"/>
          </a:xfrm>
          <a:prstGeom prst="downArrow">
            <a:avLst>
              <a:gd name="adj1" fmla="val 100000"/>
              <a:gd name="adj2" fmla="val 52223"/>
            </a:avLst>
          </a:prstGeom>
          <a:solidFill>
            <a:srgbClr val="C4C7CB"/>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92"/>
          <p:cNvSpPr/>
          <p:nvPr/>
        </p:nvSpPr>
        <p:spPr>
          <a:xfrm>
            <a:off x="1970012" y="1767934"/>
            <a:ext cx="1251181" cy="786221"/>
          </a:xfrm>
          <a:prstGeom prst="rect">
            <a:avLst/>
          </a:prstGeom>
          <a:solidFill>
            <a:sysClr val="windowText" lastClr="000000">
              <a:alpha val="15000"/>
            </a:sysClr>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4" name="Text Placeholder 4"/>
          <p:cNvSpPr txBox="1">
            <a:spLocks/>
          </p:cNvSpPr>
          <p:nvPr/>
        </p:nvSpPr>
        <p:spPr>
          <a:xfrm>
            <a:off x="2106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en-US" sz="2400" b="1" dirty="0">
                <a:solidFill>
                  <a:prstClr val="white"/>
                </a:solidFill>
                <a:latin typeface="微软雅黑" panose="020B0503020204020204" pitchFamily="34" charset="-122"/>
                <a:ea typeface="微软雅黑" panose="020B0503020204020204" pitchFamily="34" charset="-122"/>
                <a:cs typeface="Lato Light"/>
              </a:rPr>
              <a:t>80%</a:t>
            </a:r>
          </a:p>
        </p:txBody>
      </p:sp>
      <p:sp>
        <p:nvSpPr>
          <p:cNvPr id="15" name="Text Placeholder 4"/>
          <p:cNvSpPr txBox="1">
            <a:spLocks/>
          </p:cNvSpPr>
          <p:nvPr/>
        </p:nvSpPr>
        <p:spPr>
          <a:xfrm>
            <a:off x="2132892"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zh-CN" altLang="en-US" sz="1100" b="1" dirty="0">
                <a:solidFill>
                  <a:prstClr val="black">
                    <a:lumMod val="75000"/>
                    <a:lumOff val="25000"/>
                  </a:prst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prstClr val="black">
                  <a:lumMod val="75000"/>
                  <a:lumOff val="25000"/>
                </a:prstClr>
              </a:solidFill>
              <a:latin typeface="微软雅黑" panose="020B0503020204020204" pitchFamily="34" charset="-122"/>
              <a:ea typeface="微软雅黑" panose="020B0503020204020204" pitchFamily="34" charset="-122"/>
              <a:cs typeface="Lato Regular"/>
            </a:endParaRPr>
          </a:p>
        </p:txBody>
      </p:sp>
      <p:sp>
        <p:nvSpPr>
          <p:cNvPr id="16" name="Text Placeholder 6"/>
          <p:cNvSpPr txBox="1">
            <a:spLocks/>
          </p:cNvSpPr>
          <p:nvPr/>
        </p:nvSpPr>
        <p:spPr>
          <a:xfrm>
            <a:off x="2034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Font typeface="Arial"/>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7" name="Down Arrow 96"/>
          <p:cNvSpPr/>
          <p:nvPr/>
        </p:nvSpPr>
        <p:spPr>
          <a:xfrm>
            <a:off x="3306518" y="1768699"/>
            <a:ext cx="1251181" cy="2728556"/>
          </a:xfrm>
          <a:prstGeom prst="downArrow">
            <a:avLst>
              <a:gd name="adj1" fmla="val 100000"/>
              <a:gd name="adj2" fmla="val 52223"/>
            </a:avLst>
          </a:prstGeom>
          <a:solidFill>
            <a:srgbClr val="0070C0"/>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8" name="Rectangle 97"/>
          <p:cNvSpPr/>
          <p:nvPr/>
        </p:nvSpPr>
        <p:spPr>
          <a:xfrm>
            <a:off x="3306518" y="1767934"/>
            <a:ext cx="1251181" cy="786221"/>
          </a:xfrm>
          <a:prstGeom prst="rect">
            <a:avLst/>
          </a:prstGeom>
          <a:solidFill>
            <a:sysClr val="windowText" lastClr="000000">
              <a:alpha val="15000"/>
            </a:sysClr>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9" name="Text Placeholder 4"/>
          <p:cNvSpPr txBox="1">
            <a:spLocks/>
          </p:cNvSpPr>
          <p:nvPr/>
        </p:nvSpPr>
        <p:spPr>
          <a:xfrm>
            <a:off x="3443362"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en-US" sz="2400" b="1" dirty="0">
                <a:solidFill>
                  <a:prstClr val="white"/>
                </a:solidFill>
                <a:latin typeface="微软雅黑" panose="020B0503020204020204" pitchFamily="34" charset="-122"/>
                <a:ea typeface="微软雅黑" panose="020B0503020204020204" pitchFamily="34" charset="-122"/>
                <a:cs typeface="Lato Light"/>
              </a:rPr>
              <a:t>95%</a:t>
            </a:r>
          </a:p>
        </p:txBody>
      </p:sp>
      <p:sp>
        <p:nvSpPr>
          <p:cNvPr id="20" name="Text Placeholder 4"/>
          <p:cNvSpPr txBox="1">
            <a:spLocks/>
          </p:cNvSpPr>
          <p:nvPr/>
        </p:nvSpPr>
        <p:spPr>
          <a:xfrm>
            <a:off x="3469398"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zh-CN" altLang="en-US" sz="1100" b="1" dirty="0">
                <a:solidFill>
                  <a:prstClr val="white"/>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prstClr val="white"/>
              </a:solidFill>
              <a:latin typeface="微软雅黑" panose="020B0503020204020204" pitchFamily="34" charset="-122"/>
              <a:ea typeface="微软雅黑" panose="020B0503020204020204" pitchFamily="34" charset="-122"/>
              <a:cs typeface="Lato Regular"/>
            </a:endParaRPr>
          </a:p>
        </p:txBody>
      </p:sp>
      <p:sp>
        <p:nvSpPr>
          <p:cNvPr id="22" name="Text Placeholder 6"/>
          <p:cNvSpPr txBox="1">
            <a:spLocks/>
          </p:cNvSpPr>
          <p:nvPr/>
        </p:nvSpPr>
        <p:spPr>
          <a:xfrm>
            <a:off x="3370566"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Font typeface="Arial"/>
              <a:buNone/>
            </a:pPr>
            <a:r>
              <a:rPr lang="zh-CN" altLang="en-US" sz="10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white"/>
              </a:solidFill>
              <a:latin typeface="微软雅黑" pitchFamily="34" charset="-122"/>
              <a:ea typeface="微软雅黑" pitchFamily="34" charset="-122"/>
            </a:endParaRPr>
          </a:p>
        </p:txBody>
      </p:sp>
      <p:sp>
        <p:nvSpPr>
          <p:cNvPr id="23" name="Down Arrow 101"/>
          <p:cNvSpPr/>
          <p:nvPr/>
        </p:nvSpPr>
        <p:spPr>
          <a:xfrm>
            <a:off x="4655874" y="1768699"/>
            <a:ext cx="1251181" cy="2728556"/>
          </a:xfrm>
          <a:prstGeom prst="downArrow">
            <a:avLst>
              <a:gd name="adj1" fmla="val 100000"/>
              <a:gd name="adj2" fmla="val 52223"/>
            </a:avLst>
          </a:prstGeom>
          <a:solidFill>
            <a:srgbClr val="C4C7CB"/>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4" name="Rectangle 102"/>
          <p:cNvSpPr/>
          <p:nvPr/>
        </p:nvSpPr>
        <p:spPr>
          <a:xfrm>
            <a:off x="4655874" y="1767934"/>
            <a:ext cx="1251181" cy="786221"/>
          </a:xfrm>
          <a:prstGeom prst="rect">
            <a:avLst/>
          </a:prstGeom>
          <a:solidFill>
            <a:sysClr val="windowText" lastClr="000000">
              <a:alpha val="15000"/>
            </a:sysClr>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5" name="Text Placeholder 4"/>
          <p:cNvSpPr txBox="1">
            <a:spLocks/>
          </p:cNvSpPr>
          <p:nvPr/>
        </p:nvSpPr>
        <p:spPr>
          <a:xfrm>
            <a:off x="4792719"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en-US" sz="2400" b="1" dirty="0">
                <a:solidFill>
                  <a:prstClr val="white"/>
                </a:solidFill>
                <a:latin typeface="微软雅黑" panose="020B0503020204020204" pitchFamily="34" charset="-122"/>
                <a:ea typeface="微软雅黑" panose="020B0503020204020204" pitchFamily="34" charset="-122"/>
                <a:cs typeface="Lato Light"/>
              </a:rPr>
              <a:t>25%</a:t>
            </a:r>
          </a:p>
        </p:txBody>
      </p:sp>
      <p:sp>
        <p:nvSpPr>
          <p:cNvPr id="26" name="Text Placeholder 4"/>
          <p:cNvSpPr txBox="1">
            <a:spLocks/>
          </p:cNvSpPr>
          <p:nvPr/>
        </p:nvSpPr>
        <p:spPr>
          <a:xfrm>
            <a:off x="4818754"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zh-CN" altLang="en-US" sz="1100" b="1" dirty="0">
                <a:solidFill>
                  <a:prstClr val="black">
                    <a:lumMod val="75000"/>
                    <a:lumOff val="25000"/>
                  </a:prst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prstClr val="black">
                  <a:lumMod val="75000"/>
                  <a:lumOff val="25000"/>
                </a:prstClr>
              </a:solidFill>
              <a:latin typeface="微软雅黑" panose="020B0503020204020204" pitchFamily="34" charset="-122"/>
              <a:ea typeface="微软雅黑" panose="020B0503020204020204" pitchFamily="34" charset="-122"/>
              <a:cs typeface="Lato Regular"/>
            </a:endParaRPr>
          </a:p>
        </p:txBody>
      </p:sp>
      <p:sp>
        <p:nvSpPr>
          <p:cNvPr id="27" name="Text Placeholder 6"/>
          <p:cNvSpPr txBox="1">
            <a:spLocks/>
          </p:cNvSpPr>
          <p:nvPr/>
        </p:nvSpPr>
        <p:spPr>
          <a:xfrm>
            <a:off x="4719923"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Font typeface="Arial"/>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28" name="Down Arrow 106"/>
          <p:cNvSpPr/>
          <p:nvPr/>
        </p:nvSpPr>
        <p:spPr>
          <a:xfrm>
            <a:off x="6005231" y="1768699"/>
            <a:ext cx="1251181" cy="2728556"/>
          </a:xfrm>
          <a:prstGeom prst="downArrow">
            <a:avLst>
              <a:gd name="adj1" fmla="val 100000"/>
              <a:gd name="adj2" fmla="val 52223"/>
            </a:avLst>
          </a:prstGeom>
          <a:solidFill>
            <a:srgbClr val="0070C0"/>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Rectangle 107"/>
          <p:cNvSpPr/>
          <p:nvPr/>
        </p:nvSpPr>
        <p:spPr>
          <a:xfrm>
            <a:off x="6005231" y="1767934"/>
            <a:ext cx="1251181" cy="786221"/>
          </a:xfrm>
          <a:prstGeom prst="rect">
            <a:avLst/>
          </a:prstGeom>
          <a:solidFill>
            <a:sysClr val="windowText" lastClr="000000">
              <a:alpha val="15000"/>
            </a:sysClr>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0" name="Text Placeholder 4"/>
          <p:cNvSpPr txBox="1">
            <a:spLocks/>
          </p:cNvSpPr>
          <p:nvPr/>
        </p:nvSpPr>
        <p:spPr>
          <a:xfrm>
            <a:off x="6142076"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en-US" sz="2400" b="1" dirty="0">
                <a:solidFill>
                  <a:prstClr val="white"/>
                </a:solidFill>
                <a:latin typeface="微软雅黑" panose="020B0503020204020204" pitchFamily="34" charset="-122"/>
                <a:ea typeface="微软雅黑" panose="020B0503020204020204" pitchFamily="34" charset="-122"/>
                <a:cs typeface="Lato Light"/>
              </a:rPr>
              <a:t>14%</a:t>
            </a:r>
          </a:p>
        </p:txBody>
      </p:sp>
      <p:sp>
        <p:nvSpPr>
          <p:cNvPr id="31" name="Text Placeholder 4"/>
          <p:cNvSpPr txBox="1">
            <a:spLocks/>
          </p:cNvSpPr>
          <p:nvPr/>
        </p:nvSpPr>
        <p:spPr>
          <a:xfrm>
            <a:off x="6168110"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zh-CN" altLang="en-US" sz="1100" b="1" dirty="0">
                <a:solidFill>
                  <a:prstClr val="white"/>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prstClr val="white"/>
              </a:solidFill>
              <a:latin typeface="微软雅黑" panose="020B0503020204020204" pitchFamily="34" charset="-122"/>
              <a:ea typeface="微软雅黑" panose="020B0503020204020204" pitchFamily="34" charset="-122"/>
              <a:cs typeface="Lato Regular"/>
            </a:endParaRPr>
          </a:p>
        </p:txBody>
      </p:sp>
      <p:sp>
        <p:nvSpPr>
          <p:cNvPr id="32" name="Text Placeholder 6"/>
          <p:cNvSpPr txBox="1">
            <a:spLocks/>
          </p:cNvSpPr>
          <p:nvPr/>
        </p:nvSpPr>
        <p:spPr>
          <a:xfrm>
            <a:off x="6069279"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Font typeface="Arial"/>
              <a:buNone/>
            </a:pPr>
            <a:r>
              <a:rPr lang="zh-CN" altLang="en-US" sz="10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white"/>
              </a:solidFill>
              <a:latin typeface="微软雅黑" pitchFamily="34" charset="-122"/>
              <a:ea typeface="微软雅黑" pitchFamily="34" charset="-122"/>
            </a:endParaRPr>
          </a:p>
        </p:txBody>
      </p:sp>
      <p:sp>
        <p:nvSpPr>
          <p:cNvPr id="33" name="Down Arrow 111"/>
          <p:cNvSpPr/>
          <p:nvPr/>
        </p:nvSpPr>
        <p:spPr>
          <a:xfrm>
            <a:off x="7361013" y="1768699"/>
            <a:ext cx="1251181" cy="2728556"/>
          </a:xfrm>
          <a:prstGeom prst="downArrow">
            <a:avLst>
              <a:gd name="adj1" fmla="val 100000"/>
              <a:gd name="adj2" fmla="val 52223"/>
            </a:avLst>
          </a:prstGeom>
          <a:solidFill>
            <a:srgbClr val="C4C7CB"/>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34" name="Rectangle 112"/>
          <p:cNvSpPr/>
          <p:nvPr/>
        </p:nvSpPr>
        <p:spPr>
          <a:xfrm>
            <a:off x="7361013" y="1767934"/>
            <a:ext cx="1251181" cy="786221"/>
          </a:xfrm>
          <a:prstGeom prst="rect">
            <a:avLst/>
          </a:prstGeom>
          <a:solidFill>
            <a:sysClr val="windowText" lastClr="000000">
              <a:alpha val="15000"/>
            </a:sysClr>
          </a:solidFill>
          <a:ln w="9525" cap="flat" cmpd="sng" algn="ctr">
            <a:noFill/>
            <a:prstDash val="solid"/>
          </a:ln>
          <a:effectLst/>
        </p:spPr>
        <p:txBody>
          <a:bodyPr lIns="34281" tIns="17140" rIns="34281" bIns="1714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5" name="Text Placeholder 4"/>
          <p:cNvSpPr txBox="1">
            <a:spLocks/>
          </p:cNvSpPr>
          <p:nvPr/>
        </p:nvSpPr>
        <p:spPr>
          <a:xfrm>
            <a:off x="7497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en-US" sz="2400" b="1" dirty="0">
                <a:solidFill>
                  <a:prstClr val="white"/>
                </a:solidFill>
                <a:latin typeface="微软雅黑" panose="020B0503020204020204" pitchFamily="34" charset="-122"/>
                <a:ea typeface="微软雅黑" panose="020B0503020204020204" pitchFamily="34" charset="-122"/>
                <a:cs typeface="Lato Light"/>
              </a:rPr>
              <a:t>23%</a:t>
            </a:r>
          </a:p>
        </p:txBody>
      </p:sp>
      <p:sp>
        <p:nvSpPr>
          <p:cNvPr id="36" name="Text Placeholder 4"/>
          <p:cNvSpPr txBox="1">
            <a:spLocks/>
          </p:cNvSpPr>
          <p:nvPr/>
        </p:nvSpPr>
        <p:spPr>
          <a:xfrm>
            <a:off x="7523893"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Font typeface="Arial"/>
              <a:buNone/>
            </a:pPr>
            <a:r>
              <a:rPr lang="zh-CN" altLang="en-US" sz="1100" b="1" dirty="0">
                <a:solidFill>
                  <a:prstClr val="black">
                    <a:lumMod val="75000"/>
                    <a:lumOff val="25000"/>
                  </a:prst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prstClr val="black">
                  <a:lumMod val="75000"/>
                  <a:lumOff val="25000"/>
                </a:prstClr>
              </a:solidFill>
              <a:latin typeface="微软雅黑" panose="020B0503020204020204" pitchFamily="34" charset="-122"/>
              <a:ea typeface="微软雅黑" panose="020B0503020204020204" pitchFamily="34" charset="-122"/>
              <a:cs typeface="Lato Regular"/>
            </a:endParaRPr>
          </a:p>
        </p:txBody>
      </p:sp>
      <p:sp>
        <p:nvSpPr>
          <p:cNvPr id="37" name="Text Placeholder 6"/>
          <p:cNvSpPr txBox="1">
            <a:spLocks/>
          </p:cNvSpPr>
          <p:nvPr/>
        </p:nvSpPr>
        <p:spPr>
          <a:xfrm>
            <a:off x="7425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Font typeface="Arial"/>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325619269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10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childTnLst>
                          </p:cTn>
                        </p:par>
                        <p:par>
                          <p:cTn id="60" fill="hold">
                            <p:stCondLst>
                              <p:cond delay="1500"/>
                            </p:stCondLst>
                            <p:childTnLst>
                              <p:par>
                                <p:cTn id="61" presetID="53" presetClass="entr" presetSubtype="16"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p:cTn id="63" dur="500" fill="hold"/>
                                        <p:tgtEl>
                                          <p:spTgt spid="17"/>
                                        </p:tgtEl>
                                        <p:attrNameLst>
                                          <p:attrName>ppt_w</p:attrName>
                                        </p:attrNameLst>
                                      </p:cBhvr>
                                      <p:tavLst>
                                        <p:tav tm="0">
                                          <p:val>
                                            <p:fltVal val="0"/>
                                          </p:val>
                                        </p:tav>
                                        <p:tav tm="100000">
                                          <p:val>
                                            <p:strVal val="#ppt_w"/>
                                          </p:val>
                                        </p:tav>
                                      </p:tavLst>
                                    </p:anim>
                                    <p:anim calcmode="lin" valueType="num">
                                      <p:cBhvr>
                                        <p:cTn id="64" dur="500" fill="hold"/>
                                        <p:tgtEl>
                                          <p:spTgt spid="17"/>
                                        </p:tgtEl>
                                        <p:attrNameLst>
                                          <p:attrName>ppt_h</p:attrName>
                                        </p:attrNameLst>
                                      </p:cBhvr>
                                      <p:tavLst>
                                        <p:tav tm="0">
                                          <p:val>
                                            <p:fltVal val="0"/>
                                          </p:val>
                                        </p:tav>
                                        <p:tav tm="100000">
                                          <p:val>
                                            <p:strVal val="#ppt_h"/>
                                          </p:val>
                                        </p:tav>
                                      </p:tavLst>
                                    </p:anim>
                                    <p:animEffect transition="in" filter="fade">
                                      <p:cBhvr>
                                        <p:cTn id="65" dur="500"/>
                                        <p:tgtEl>
                                          <p:spTgt spid="1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Effect transition="in" filter="fade">
                                      <p:cBhvr>
                                        <p:cTn id="70" dur="500"/>
                                        <p:tgtEl>
                                          <p:spTgt spid="1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p:cTn id="73" dur="500" fill="hold"/>
                                        <p:tgtEl>
                                          <p:spTgt spid="19"/>
                                        </p:tgtEl>
                                        <p:attrNameLst>
                                          <p:attrName>ppt_w</p:attrName>
                                        </p:attrNameLst>
                                      </p:cBhvr>
                                      <p:tavLst>
                                        <p:tav tm="0">
                                          <p:val>
                                            <p:fltVal val="0"/>
                                          </p:val>
                                        </p:tav>
                                        <p:tav tm="100000">
                                          <p:val>
                                            <p:strVal val="#ppt_w"/>
                                          </p:val>
                                        </p:tav>
                                      </p:tavLst>
                                    </p:anim>
                                    <p:anim calcmode="lin" valueType="num">
                                      <p:cBhvr>
                                        <p:cTn id="74" dur="500" fill="hold"/>
                                        <p:tgtEl>
                                          <p:spTgt spid="19"/>
                                        </p:tgtEl>
                                        <p:attrNameLst>
                                          <p:attrName>ppt_h</p:attrName>
                                        </p:attrNameLst>
                                      </p:cBhvr>
                                      <p:tavLst>
                                        <p:tav tm="0">
                                          <p:val>
                                            <p:fltVal val="0"/>
                                          </p:val>
                                        </p:tav>
                                        <p:tav tm="100000">
                                          <p:val>
                                            <p:strVal val="#ppt_h"/>
                                          </p:val>
                                        </p:tav>
                                      </p:tavLst>
                                    </p:anim>
                                    <p:animEffect transition="in" filter="fade">
                                      <p:cBhvr>
                                        <p:cTn id="75" dur="500"/>
                                        <p:tgtEl>
                                          <p:spTgt spid="19"/>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p:cTn id="78" dur="500" fill="hold"/>
                                        <p:tgtEl>
                                          <p:spTgt spid="20"/>
                                        </p:tgtEl>
                                        <p:attrNameLst>
                                          <p:attrName>ppt_w</p:attrName>
                                        </p:attrNameLst>
                                      </p:cBhvr>
                                      <p:tavLst>
                                        <p:tav tm="0">
                                          <p:val>
                                            <p:fltVal val="0"/>
                                          </p:val>
                                        </p:tav>
                                        <p:tav tm="100000">
                                          <p:val>
                                            <p:strVal val="#ppt_w"/>
                                          </p:val>
                                        </p:tav>
                                      </p:tavLst>
                                    </p:anim>
                                    <p:anim calcmode="lin" valueType="num">
                                      <p:cBhvr>
                                        <p:cTn id="79" dur="500" fill="hold"/>
                                        <p:tgtEl>
                                          <p:spTgt spid="20"/>
                                        </p:tgtEl>
                                        <p:attrNameLst>
                                          <p:attrName>ppt_h</p:attrName>
                                        </p:attrNameLst>
                                      </p:cBhvr>
                                      <p:tavLst>
                                        <p:tav tm="0">
                                          <p:val>
                                            <p:fltVal val="0"/>
                                          </p:val>
                                        </p:tav>
                                        <p:tav tm="100000">
                                          <p:val>
                                            <p:strVal val="#ppt_h"/>
                                          </p:val>
                                        </p:tav>
                                      </p:tavLst>
                                    </p:anim>
                                    <p:animEffect transition="in" filter="fade">
                                      <p:cBhvr>
                                        <p:cTn id="80" dur="500"/>
                                        <p:tgtEl>
                                          <p:spTgt spid="20"/>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 calcmode="lin" valueType="num">
                                      <p:cBhvr>
                                        <p:cTn id="83" dur="500" fill="hold"/>
                                        <p:tgtEl>
                                          <p:spTgt spid="22"/>
                                        </p:tgtEl>
                                        <p:attrNameLst>
                                          <p:attrName>ppt_w</p:attrName>
                                        </p:attrNameLst>
                                      </p:cBhvr>
                                      <p:tavLst>
                                        <p:tav tm="0">
                                          <p:val>
                                            <p:fltVal val="0"/>
                                          </p:val>
                                        </p:tav>
                                        <p:tav tm="100000">
                                          <p:val>
                                            <p:strVal val="#ppt_w"/>
                                          </p:val>
                                        </p:tav>
                                      </p:tavLst>
                                    </p:anim>
                                    <p:anim calcmode="lin" valueType="num">
                                      <p:cBhvr>
                                        <p:cTn id="84" dur="500" fill="hold"/>
                                        <p:tgtEl>
                                          <p:spTgt spid="22"/>
                                        </p:tgtEl>
                                        <p:attrNameLst>
                                          <p:attrName>ppt_h</p:attrName>
                                        </p:attrNameLst>
                                      </p:cBhvr>
                                      <p:tavLst>
                                        <p:tav tm="0">
                                          <p:val>
                                            <p:fltVal val="0"/>
                                          </p:val>
                                        </p:tav>
                                        <p:tav tm="100000">
                                          <p:val>
                                            <p:strVal val="#ppt_h"/>
                                          </p:val>
                                        </p:tav>
                                      </p:tavLst>
                                    </p:anim>
                                    <p:animEffect transition="in" filter="fade">
                                      <p:cBhvr>
                                        <p:cTn id="85" dur="500"/>
                                        <p:tgtEl>
                                          <p:spTgt spid="22"/>
                                        </p:tgtEl>
                                      </p:cBhvr>
                                    </p:animEffect>
                                  </p:childTnLst>
                                </p:cTn>
                              </p:par>
                            </p:childTnLst>
                          </p:cTn>
                        </p:par>
                        <p:par>
                          <p:cTn id="86" fill="hold">
                            <p:stCondLst>
                              <p:cond delay="2000"/>
                            </p:stCondLst>
                            <p:childTnLst>
                              <p:par>
                                <p:cTn id="87" presetID="53" presetClass="entr" presetSubtype="16"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p:cTn id="89" dur="500" fill="hold"/>
                                        <p:tgtEl>
                                          <p:spTgt spid="23"/>
                                        </p:tgtEl>
                                        <p:attrNameLst>
                                          <p:attrName>ppt_w</p:attrName>
                                        </p:attrNameLst>
                                      </p:cBhvr>
                                      <p:tavLst>
                                        <p:tav tm="0">
                                          <p:val>
                                            <p:fltVal val="0"/>
                                          </p:val>
                                        </p:tav>
                                        <p:tav tm="100000">
                                          <p:val>
                                            <p:strVal val="#ppt_w"/>
                                          </p:val>
                                        </p:tav>
                                      </p:tavLst>
                                    </p:anim>
                                    <p:anim calcmode="lin" valueType="num">
                                      <p:cBhvr>
                                        <p:cTn id="90" dur="500" fill="hold"/>
                                        <p:tgtEl>
                                          <p:spTgt spid="23"/>
                                        </p:tgtEl>
                                        <p:attrNameLst>
                                          <p:attrName>ppt_h</p:attrName>
                                        </p:attrNameLst>
                                      </p:cBhvr>
                                      <p:tavLst>
                                        <p:tav tm="0">
                                          <p:val>
                                            <p:fltVal val="0"/>
                                          </p:val>
                                        </p:tav>
                                        <p:tav tm="100000">
                                          <p:val>
                                            <p:strVal val="#ppt_h"/>
                                          </p:val>
                                        </p:tav>
                                      </p:tavLst>
                                    </p:anim>
                                    <p:animEffect transition="in" filter="fade">
                                      <p:cBhvr>
                                        <p:cTn id="91" dur="500"/>
                                        <p:tgtEl>
                                          <p:spTgt spid="23"/>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p:cTn id="94" dur="500" fill="hold"/>
                                        <p:tgtEl>
                                          <p:spTgt spid="24"/>
                                        </p:tgtEl>
                                        <p:attrNameLst>
                                          <p:attrName>ppt_w</p:attrName>
                                        </p:attrNameLst>
                                      </p:cBhvr>
                                      <p:tavLst>
                                        <p:tav tm="0">
                                          <p:val>
                                            <p:fltVal val="0"/>
                                          </p:val>
                                        </p:tav>
                                        <p:tav tm="100000">
                                          <p:val>
                                            <p:strVal val="#ppt_w"/>
                                          </p:val>
                                        </p:tav>
                                      </p:tavLst>
                                    </p:anim>
                                    <p:anim calcmode="lin" valueType="num">
                                      <p:cBhvr>
                                        <p:cTn id="95" dur="500" fill="hold"/>
                                        <p:tgtEl>
                                          <p:spTgt spid="24"/>
                                        </p:tgtEl>
                                        <p:attrNameLst>
                                          <p:attrName>ppt_h</p:attrName>
                                        </p:attrNameLst>
                                      </p:cBhvr>
                                      <p:tavLst>
                                        <p:tav tm="0">
                                          <p:val>
                                            <p:fltVal val="0"/>
                                          </p:val>
                                        </p:tav>
                                        <p:tav tm="100000">
                                          <p:val>
                                            <p:strVal val="#ppt_h"/>
                                          </p:val>
                                        </p:tav>
                                      </p:tavLst>
                                    </p:anim>
                                    <p:animEffect transition="in" filter="fade">
                                      <p:cBhvr>
                                        <p:cTn id="96" dur="500"/>
                                        <p:tgtEl>
                                          <p:spTgt spid="24"/>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25"/>
                                        </p:tgtEl>
                                        <p:attrNameLst>
                                          <p:attrName>style.visibility</p:attrName>
                                        </p:attrNameLst>
                                      </p:cBhvr>
                                      <p:to>
                                        <p:strVal val="visible"/>
                                      </p:to>
                                    </p:set>
                                    <p:anim calcmode="lin" valueType="num">
                                      <p:cBhvr>
                                        <p:cTn id="99" dur="500" fill="hold"/>
                                        <p:tgtEl>
                                          <p:spTgt spid="25"/>
                                        </p:tgtEl>
                                        <p:attrNameLst>
                                          <p:attrName>ppt_w</p:attrName>
                                        </p:attrNameLst>
                                      </p:cBhvr>
                                      <p:tavLst>
                                        <p:tav tm="0">
                                          <p:val>
                                            <p:fltVal val="0"/>
                                          </p:val>
                                        </p:tav>
                                        <p:tav tm="100000">
                                          <p:val>
                                            <p:strVal val="#ppt_w"/>
                                          </p:val>
                                        </p:tav>
                                      </p:tavLst>
                                    </p:anim>
                                    <p:anim calcmode="lin" valueType="num">
                                      <p:cBhvr>
                                        <p:cTn id="100" dur="500" fill="hold"/>
                                        <p:tgtEl>
                                          <p:spTgt spid="25"/>
                                        </p:tgtEl>
                                        <p:attrNameLst>
                                          <p:attrName>ppt_h</p:attrName>
                                        </p:attrNameLst>
                                      </p:cBhvr>
                                      <p:tavLst>
                                        <p:tav tm="0">
                                          <p:val>
                                            <p:fltVal val="0"/>
                                          </p:val>
                                        </p:tav>
                                        <p:tav tm="100000">
                                          <p:val>
                                            <p:strVal val="#ppt_h"/>
                                          </p:val>
                                        </p:tav>
                                      </p:tavLst>
                                    </p:anim>
                                    <p:animEffect transition="in" filter="fade">
                                      <p:cBhvr>
                                        <p:cTn id="101" dur="500"/>
                                        <p:tgtEl>
                                          <p:spTgt spid="25"/>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p:cTn id="104" dur="500" fill="hold"/>
                                        <p:tgtEl>
                                          <p:spTgt spid="26"/>
                                        </p:tgtEl>
                                        <p:attrNameLst>
                                          <p:attrName>ppt_w</p:attrName>
                                        </p:attrNameLst>
                                      </p:cBhvr>
                                      <p:tavLst>
                                        <p:tav tm="0">
                                          <p:val>
                                            <p:fltVal val="0"/>
                                          </p:val>
                                        </p:tav>
                                        <p:tav tm="100000">
                                          <p:val>
                                            <p:strVal val="#ppt_w"/>
                                          </p:val>
                                        </p:tav>
                                      </p:tavLst>
                                    </p:anim>
                                    <p:anim calcmode="lin" valueType="num">
                                      <p:cBhvr>
                                        <p:cTn id="105" dur="500" fill="hold"/>
                                        <p:tgtEl>
                                          <p:spTgt spid="26"/>
                                        </p:tgtEl>
                                        <p:attrNameLst>
                                          <p:attrName>ppt_h</p:attrName>
                                        </p:attrNameLst>
                                      </p:cBhvr>
                                      <p:tavLst>
                                        <p:tav tm="0">
                                          <p:val>
                                            <p:fltVal val="0"/>
                                          </p:val>
                                        </p:tav>
                                        <p:tav tm="100000">
                                          <p:val>
                                            <p:strVal val="#ppt_h"/>
                                          </p:val>
                                        </p:tav>
                                      </p:tavLst>
                                    </p:anim>
                                    <p:animEffect transition="in" filter="fade">
                                      <p:cBhvr>
                                        <p:cTn id="106" dur="500"/>
                                        <p:tgtEl>
                                          <p:spTgt spid="26"/>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27"/>
                                        </p:tgtEl>
                                        <p:attrNameLst>
                                          <p:attrName>style.visibility</p:attrName>
                                        </p:attrNameLst>
                                      </p:cBhvr>
                                      <p:to>
                                        <p:strVal val="visible"/>
                                      </p:to>
                                    </p:set>
                                    <p:anim calcmode="lin" valueType="num">
                                      <p:cBhvr>
                                        <p:cTn id="109" dur="500" fill="hold"/>
                                        <p:tgtEl>
                                          <p:spTgt spid="27"/>
                                        </p:tgtEl>
                                        <p:attrNameLst>
                                          <p:attrName>ppt_w</p:attrName>
                                        </p:attrNameLst>
                                      </p:cBhvr>
                                      <p:tavLst>
                                        <p:tav tm="0">
                                          <p:val>
                                            <p:fltVal val="0"/>
                                          </p:val>
                                        </p:tav>
                                        <p:tav tm="100000">
                                          <p:val>
                                            <p:strVal val="#ppt_w"/>
                                          </p:val>
                                        </p:tav>
                                      </p:tavLst>
                                    </p:anim>
                                    <p:anim calcmode="lin" valueType="num">
                                      <p:cBhvr>
                                        <p:cTn id="110" dur="500" fill="hold"/>
                                        <p:tgtEl>
                                          <p:spTgt spid="27"/>
                                        </p:tgtEl>
                                        <p:attrNameLst>
                                          <p:attrName>ppt_h</p:attrName>
                                        </p:attrNameLst>
                                      </p:cBhvr>
                                      <p:tavLst>
                                        <p:tav tm="0">
                                          <p:val>
                                            <p:fltVal val="0"/>
                                          </p:val>
                                        </p:tav>
                                        <p:tav tm="100000">
                                          <p:val>
                                            <p:strVal val="#ppt_h"/>
                                          </p:val>
                                        </p:tav>
                                      </p:tavLst>
                                    </p:anim>
                                    <p:animEffect transition="in" filter="fade">
                                      <p:cBhvr>
                                        <p:cTn id="111" dur="500"/>
                                        <p:tgtEl>
                                          <p:spTgt spid="27"/>
                                        </p:tgtEl>
                                      </p:cBhvr>
                                    </p:animEffect>
                                  </p:childTnLst>
                                </p:cTn>
                              </p:par>
                            </p:childTnLst>
                          </p:cTn>
                        </p:par>
                        <p:par>
                          <p:cTn id="112" fill="hold">
                            <p:stCondLst>
                              <p:cond delay="2500"/>
                            </p:stCondLst>
                            <p:childTnLst>
                              <p:par>
                                <p:cTn id="113" presetID="53" presetClass="entr" presetSubtype="16"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anim calcmode="lin" valueType="num">
                                      <p:cBhvr>
                                        <p:cTn id="115" dur="500" fill="hold"/>
                                        <p:tgtEl>
                                          <p:spTgt spid="28"/>
                                        </p:tgtEl>
                                        <p:attrNameLst>
                                          <p:attrName>ppt_w</p:attrName>
                                        </p:attrNameLst>
                                      </p:cBhvr>
                                      <p:tavLst>
                                        <p:tav tm="0">
                                          <p:val>
                                            <p:fltVal val="0"/>
                                          </p:val>
                                        </p:tav>
                                        <p:tav tm="100000">
                                          <p:val>
                                            <p:strVal val="#ppt_w"/>
                                          </p:val>
                                        </p:tav>
                                      </p:tavLst>
                                    </p:anim>
                                    <p:anim calcmode="lin" valueType="num">
                                      <p:cBhvr>
                                        <p:cTn id="116" dur="500" fill="hold"/>
                                        <p:tgtEl>
                                          <p:spTgt spid="28"/>
                                        </p:tgtEl>
                                        <p:attrNameLst>
                                          <p:attrName>ppt_h</p:attrName>
                                        </p:attrNameLst>
                                      </p:cBhvr>
                                      <p:tavLst>
                                        <p:tav tm="0">
                                          <p:val>
                                            <p:fltVal val="0"/>
                                          </p:val>
                                        </p:tav>
                                        <p:tav tm="100000">
                                          <p:val>
                                            <p:strVal val="#ppt_h"/>
                                          </p:val>
                                        </p:tav>
                                      </p:tavLst>
                                    </p:anim>
                                    <p:animEffect transition="in" filter="fade">
                                      <p:cBhvr>
                                        <p:cTn id="117" dur="500"/>
                                        <p:tgtEl>
                                          <p:spTgt spid="28"/>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29"/>
                                        </p:tgtEl>
                                        <p:attrNameLst>
                                          <p:attrName>style.visibility</p:attrName>
                                        </p:attrNameLst>
                                      </p:cBhvr>
                                      <p:to>
                                        <p:strVal val="visible"/>
                                      </p:to>
                                    </p:set>
                                    <p:anim calcmode="lin" valueType="num">
                                      <p:cBhvr>
                                        <p:cTn id="120" dur="500" fill="hold"/>
                                        <p:tgtEl>
                                          <p:spTgt spid="29"/>
                                        </p:tgtEl>
                                        <p:attrNameLst>
                                          <p:attrName>ppt_w</p:attrName>
                                        </p:attrNameLst>
                                      </p:cBhvr>
                                      <p:tavLst>
                                        <p:tav tm="0">
                                          <p:val>
                                            <p:fltVal val="0"/>
                                          </p:val>
                                        </p:tav>
                                        <p:tav tm="100000">
                                          <p:val>
                                            <p:strVal val="#ppt_w"/>
                                          </p:val>
                                        </p:tav>
                                      </p:tavLst>
                                    </p:anim>
                                    <p:anim calcmode="lin" valueType="num">
                                      <p:cBhvr>
                                        <p:cTn id="121" dur="500" fill="hold"/>
                                        <p:tgtEl>
                                          <p:spTgt spid="29"/>
                                        </p:tgtEl>
                                        <p:attrNameLst>
                                          <p:attrName>ppt_h</p:attrName>
                                        </p:attrNameLst>
                                      </p:cBhvr>
                                      <p:tavLst>
                                        <p:tav tm="0">
                                          <p:val>
                                            <p:fltVal val="0"/>
                                          </p:val>
                                        </p:tav>
                                        <p:tav tm="100000">
                                          <p:val>
                                            <p:strVal val="#ppt_h"/>
                                          </p:val>
                                        </p:tav>
                                      </p:tavLst>
                                    </p:anim>
                                    <p:animEffect transition="in" filter="fade">
                                      <p:cBhvr>
                                        <p:cTn id="122" dur="500"/>
                                        <p:tgtEl>
                                          <p:spTgt spid="29"/>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30"/>
                                        </p:tgtEl>
                                        <p:attrNameLst>
                                          <p:attrName>style.visibility</p:attrName>
                                        </p:attrNameLst>
                                      </p:cBhvr>
                                      <p:to>
                                        <p:strVal val="visible"/>
                                      </p:to>
                                    </p:set>
                                    <p:anim calcmode="lin" valueType="num">
                                      <p:cBhvr>
                                        <p:cTn id="125" dur="500" fill="hold"/>
                                        <p:tgtEl>
                                          <p:spTgt spid="30"/>
                                        </p:tgtEl>
                                        <p:attrNameLst>
                                          <p:attrName>ppt_w</p:attrName>
                                        </p:attrNameLst>
                                      </p:cBhvr>
                                      <p:tavLst>
                                        <p:tav tm="0">
                                          <p:val>
                                            <p:fltVal val="0"/>
                                          </p:val>
                                        </p:tav>
                                        <p:tav tm="100000">
                                          <p:val>
                                            <p:strVal val="#ppt_w"/>
                                          </p:val>
                                        </p:tav>
                                      </p:tavLst>
                                    </p:anim>
                                    <p:anim calcmode="lin" valueType="num">
                                      <p:cBhvr>
                                        <p:cTn id="126" dur="500" fill="hold"/>
                                        <p:tgtEl>
                                          <p:spTgt spid="30"/>
                                        </p:tgtEl>
                                        <p:attrNameLst>
                                          <p:attrName>ppt_h</p:attrName>
                                        </p:attrNameLst>
                                      </p:cBhvr>
                                      <p:tavLst>
                                        <p:tav tm="0">
                                          <p:val>
                                            <p:fltVal val="0"/>
                                          </p:val>
                                        </p:tav>
                                        <p:tav tm="100000">
                                          <p:val>
                                            <p:strVal val="#ppt_h"/>
                                          </p:val>
                                        </p:tav>
                                      </p:tavLst>
                                    </p:anim>
                                    <p:animEffect transition="in" filter="fade">
                                      <p:cBhvr>
                                        <p:cTn id="127" dur="500"/>
                                        <p:tgtEl>
                                          <p:spTgt spid="30"/>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31"/>
                                        </p:tgtEl>
                                        <p:attrNameLst>
                                          <p:attrName>style.visibility</p:attrName>
                                        </p:attrNameLst>
                                      </p:cBhvr>
                                      <p:to>
                                        <p:strVal val="visible"/>
                                      </p:to>
                                    </p:set>
                                    <p:anim calcmode="lin" valueType="num">
                                      <p:cBhvr>
                                        <p:cTn id="130" dur="500" fill="hold"/>
                                        <p:tgtEl>
                                          <p:spTgt spid="31"/>
                                        </p:tgtEl>
                                        <p:attrNameLst>
                                          <p:attrName>ppt_w</p:attrName>
                                        </p:attrNameLst>
                                      </p:cBhvr>
                                      <p:tavLst>
                                        <p:tav tm="0">
                                          <p:val>
                                            <p:fltVal val="0"/>
                                          </p:val>
                                        </p:tav>
                                        <p:tav tm="100000">
                                          <p:val>
                                            <p:strVal val="#ppt_w"/>
                                          </p:val>
                                        </p:tav>
                                      </p:tavLst>
                                    </p:anim>
                                    <p:anim calcmode="lin" valueType="num">
                                      <p:cBhvr>
                                        <p:cTn id="131" dur="500" fill="hold"/>
                                        <p:tgtEl>
                                          <p:spTgt spid="31"/>
                                        </p:tgtEl>
                                        <p:attrNameLst>
                                          <p:attrName>ppt_h</p:attrName>
                                        </p:attrNameLst>
                                      </p:cBhvr>
                                      <p:tavLst>
                                        <p:tav tm="0">
                                          <p:val>
                                            <p:fltVal val="0"/>
                                          </p:val>
                                        </p:tav>
                                        <p:tav tm="100000">
                                          <p:val>
                                            <p:strVal val="#ppt_h"/>
                                          </p:val>
                                        </p:tav>
                                      </p:tavLst>
                                    </p:anim>
                                    <p:animEffect transition="in" filter="fade">
                                      <p:cBhvr>
                                        <p:cTn id="132" dur="500"/>
                                        <p:tgtEl>
                                          <p:spTgt spid="31"/>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32"/>
                                        </p:tgtEl>
                                        <p:attrNameLst>
                                          <p:attrName>style.visibility</p:attrName>
                                        </p:attrNameLst>
                                      </p:cBhvr>
                                      <p:to>
                                        <p:strVal val="visible"/>
                                      </p:to>
                                    </p:set>
                                    <p:anim calcmode="lin" valueType="num">
                                      <p:cBhvr>
                                        <p:cTn id="135" dur="500" fill="hold"/>
                                        <p:tgtEl>
                                          <p:spTgt spid="32"/>
                                        </p:tgtEl>
                                        <p:attrNameLst>
                                          <p:attrName>ppt_w</p:attrName>
                                        </p:attrNameLst>
                                      </p:cBhvr>
                                      <p:tavLst>
                                        <p:tav tm="0">
                                          <p:val>
                                            <p:fltVal val="0"/>
                                          </p:val>
                                        </p:tav>
                                        <p:tav tm="100000">
                                          <p:val>
                                            <p:strVal val="#ppt_w"/>
                                          </p:val>
                                        </p:tav>
                                      </p:tavLst>
                                    </p:anim>
                                    <p:anim calcmode="lin" valueType="num">
                                      <p:cBhvr>
                                        <p:cTn id="136" dur="500" fill="hold"/>
                                        <p:tgtEl>
                                          <p:spTgt spid="32"/>
                                        </p:tgtEl>
                                        <p:attrNameLst>
                                          <p:attrName>ppt_h</p:attrName>
                                        </p:attrNameLst>
                                      </p:cBhvr>
                                      <p:tavLst>
                                        <p:tav tm="0">
                                          <p:val>
                                            <p:fltVal val="0"/>
                                          </p:val>
                                        </p:tav>
                                        <p:tav tm="100000">
                                          <p:val>
                                            <p:strVal val="#ppt_h"/>
                                          </p:val>
                                        </p:tav>
                                      </p:tavLst>
                                    </p:anim>
                                    <p:animEffect transition="in" filter="fade">
                                      <p:cBhvr>
                                        <p:cTn id="137" dur="500"/>
                                        <p:tgtEl>
                                          <p:spTgt spid="32"/>
                                        </p:tgtEl>
                                      </p:cBhvr>
                                    </p:animEffect>
                                  </p:childTnLst>
                                </p:cTn>
                              </p:par>
                            </p:childTnLst>
                          </p:cTn>
                        </p:par>
                        <p:par>
                          <p:cTn id="138" fill="hold">
                            <p:stCondLst>
                              <p:cond delay="3000"/>
                            </p:stCondLst>
                            <p:childTnLst>
                              <p:par>
                                <p:cTn id="139" presetID="53" presetClass="entr" presetSubtype="16" fill="hold" grpId="0" nodeType="afterEffect">
                                  <p:stCondLst>
                                    <p:cond delay="0"/>
                                  </p:stCondLst>
                                  <p:childTnLst>
                                    <p:set>
                                      <p:cBhvr>
                                        <p:cTn id="140" dur="1" fill="hold">
                                          <p:stCondLst>
                                            <p:cond delay="0"/>
                                          </p:stCondLst>
                                        </p:cTn>
                                        <p:tgtEl>
                                          <p:spTgt spid="33"/>
                                        </p:tgtEl>
                                        <p:attrNameLst>
                                          <p:attrName>style.visibility</p:attrName>
                                        </p:attrNameLst>
                                      </p:cBhvr>
                                      <p:to>
                                        <p:strVal val="visible"/>
                                      </p:to>
                                    </p:set>
                                    <p:anim calcmode="lin" valueType="num">
                                      <p:cBhvr>
                                        <p:cTn id="141" dur="500" fill="hold"/>
                                        <p:tgtEl>
                                          <p:spTgt spid="33"/>
                                        </p:tgtEl>
                                        <p:attrNameLst>
                                          <p:attrName>ppt_w</p:attrName>
                                        </p:attrNameLst>
                                      </p:cBhvr>
                                      <p:tavLst>
                                        <p:tav tm="0">
                                          <p:val>
                                            <p:fltVal val="0"/>
                                          </p:val>
                                        </p:tav>
                                        <p:tav tm="100000">
                                          <p:val>
                                            <p:strVal val="#ppt_w"/>
                                          </p:val>
                                        </p:tav>
                                      </p:tavLst>
                                    </p:anim>
                                    <p:anim calcmode="lin" valueType="num">
                                      <p:cBhvr>
                                        <p:cTn id="142" dur="500" fill="hold"/>
                                        <p:tgtEl>
                                          <p:spTgt spid="33"/>
                                        </p:tgtEl>
                                        <p:attrNameLst>
                                          <p:attrName>ppt_h</p:attrName>
                                        </p:attrNameLst>
                                      </p:cBhvr>
                                      <p:tavLst>
                                        <p:tav tm="0">
                                          <p:val>
                                            <p:fltVal val="0"/>
                                          </p:val>
                                        </p:tav>
                                        <p:tav tm="100000">
                                          <p:val>
                                            <p:strVal val="#ppt_h"/>
                                          </p:val>
                                        </p:tav>
                                      </p:tavLst>
                                    </p:anim>
                                    <p:animEffect transition="in" filter="fade">
                                      <p:cBhvr>
                                        <p:cTn id="143" dur="500"/>
                                        <p:tgtEl>
                                          <p:spTgt spid="33"/>
                                        </p:tgtEl>
                                      </p:cBhvr>
                                    </p:animEffect>
                                  </p:childTnLst>
                                </p:cTn>
                              </p:par>
                              <p:par>
                                <p:cTn id="144" presetID="53" presetClass="entr" presetSubtype="16" fill="hold" grpId="0" nodeType="withEffect">
                                  <p:stCondLst>
                                    <p:cond delay="0"/>
                                  </p:stCondLst>
                                  <p:childTnLst>
                                    <p:set>
                                      <p:cBhvr>
                                        <p:cTn id="145" dur="1" fill="hold">
                                          <p:stCondLst>
                                            <p:cond delay="0"/>
                                          </p:stCondLst>
                                        </p:cTn>
                                        <p:tgtEl>
                                          <p:spTgt spid="34"/>
                                        </p:tgtEl>
                                        <p:attrNameLst>
                                          <p:attrName>style.visibility</p:attrName>
                                        </p:attrNameLst>
                                      </p:cBhvr>
                                      <p:to>
                                        <p:strVal val="visible"/>
                                      </p:to>
                                    </p:set>
                                    <p:anim calcmode="lin" valueType="num">
                                      <p:cBhvr>
                                        <p:cTn id="146" dur="500" fill="hold"/>
                                        <p:tgtEl>
                                          <p:spTgt spid="34"/>
                                        </p:tgtEl>
                                        <p:attrNameLst>
                                          <p:attrName>ppt_w</p:attrName>
                                        </p:attrNameLst>
                                      </p:cBhvr>
                                      <p:tavLst>
                                        <p:tav tm="0">
                                          <p:val>
                                            <p:fltVal val="0"/>
                                          </p:val>
                                        </p:tav>
                                        <p:tav tm="100000">
                                          <p:val>
                                            <p:strVal val="#ppt_w"/>
                                          </p:val>
                                        </p:tav>
                                      </p:tavLst>
                                    </p:anim>
                                    <p:anim calcmode="lin" valueType="num">
                                      <p:cBhvr>
                                        <p:cTn id="147" dur="500" fill="hold"/>
                                        <p:tgtEl>
                                          <p:spTgt spid="34"/>
                                        </p:tgtEl>
                                        <p:attrNameLst>
                                          <p:attrName>ppt_h</p:attrName>
                                        </p:attrNameLst>
                                      </p:cBhvr>
                                      <p:tavLst>
                                        <p:tav tm="0">
                                          <p:val>
                                            <p:fltVal val="0"/>
                                          </p:val>
                                        </p:tav>
                                        <p:tav tm="100000">
                                          <p:val>
                                            <p:strVal val="#ppt_h"/>
                                          </p:val>
                                        </p:tav>
                                      </p:tavLst>
                                    </p:anim>
                                    <p:animEffect transition="in" filter="fade">
                                      <p:cBhvr>
                                        <p:cTn id="148" dur="500"/>
                                        <p:tgtEl>
                                          <p:spTgt spid="34"/>
                                        </p:tgtEl>
                                      </p:cBhvr>
                                    </p:animEffect>
                                  </p:childTnLst>
                                </p:cTn>
                              </p:par>
                              <p:par>
                                <p:cTn id="149" presetID="53" presetClass="entr" presetSubtype="16" fill="hold" grpId="0" nodeType="withEffect">
                                  <p:stCondLst>
                                    <p:cond delay="0"/>
                                  </p:stCondLst>
                                  <p:childTnLst>
                                    <p:set>
                                      <p:cBhvr>
                                        <p:cTn id="150" dur="1" fill="hold">
                                          <p:stCondLst>
                                            <p:cond delay="0"/>
                                          </p:stCondLst>
                                        </p:cTn>
                                        <p:tgtEl>
                                          <p:spTgt spid="35"/>
                                        </p:tgtEl>
                                        <p:attrNameLst>
                                          <p:attrName>style.visibility</p:attrName>
                                        </p:attrNameLst>
                                      </p:cBhvr>
                                      <p:to>
                                        <p:strVal val="visible"/>
                                      </p:to>
                                    </p:set>
                                    <p:anim calcmode="lin" valueType="num">
                                      <p:cBhvr>
                                        <p:cTn id="151" dur="500" fill="hold"/>
                                        <p:tgtEl>
                                          <p:spTgt spid="35"/>
                                        </p:tgtEl>
                                        <p:attrNameLst>
                                          <p:attrName>ppt_w</p:attrName>
                                        </p:attrNameLst>
                                      </p:cBhvr>
                                      <p:tavLst>
                                        <p:tav tm="0">
                                          <p:val>
                                            <p:fltVal val="0"/>
                                          </p:val>
                                        </p:tav>
                                        <p:tav tm="100000">
                                          <p:val>
                                            <p:strVal val="#ppt_w"/>
                                          </p:val>
                                        </p:tav>
                                      </p:tavLst>
                                    </p:anim>
                                    <p:anim calcmode="lin" valueType="num">
                                      <p:cBhvr>
                                        <p:cTn id="152" dur="500" fill="hold"/>
                                        <p:tgtEl>
                                          <p:spTgt spid="35"/>
                                        </p:tgtEl>
                                        <p:attrNameLst>
                                          <p:attrName>ppt_h</p:attrName>
                                        </p:attrNameLst>
                                      </p:cBhvr>
                                      <p:tavLst>
                                        <p:tav tm="0">
                                          <p:val>
                                            <p:fltVal val="0"/>
                                          </p:val>
                                        </p:tav>
                                        <p:tav tm="100000">
                                          <p:val>
                                            <p:strVal val="#ppt_h"/>
                                          </p:val>
                                        </p:tav>
                                      </p:tavLst>
                                    </p:anim>
                                    <p:animEffect transition="in" filter="fade">
                                      <p:cBhvr>
                                        <p:cTn id="153" dur="500"/>
                                        <p:tgtEl>
                                          <p:spTgt spid="35"/>
                                        </p:tgtEl>
                                      </p:cBhvr>
                                    </p:animEffect>
                                  </p:childTnLst>
                                </p:cTn>
                              </p:par>
                              <p:par>
                                <p:cTn id="154" presetID="53" presetClass="entr" presetSubtype="16" fill="hold" grpId="0" nodeType="withEffect">
                                  <p:stCondLst>
                                    <p:cond delay="0"/>
                                  </p:stCondLst>
                                  <p:childTnLst>
                                    <p:set>
                                      <p:cBhvr>
                                        <p:cTn id="155" dur="1" fill="hold">
                                          <p:stCondLst>
                                            <p:cond delay="0"/>
                                          </p:stCondLst>
                                        </p:cTn>
                                        <p:tgtEl>
                                          <p:spTgt spid="36"/>
                                        </p:tgtEl>
                                        <p:attrNameLst>
                                          <p:attrName>style.visibility</p:attrName>
                                        </p:attrNameLst>
                                      </p:cBhvr>
                                      <p:to>
                                        <p:strVal val="visible"/>
                                      </p:to>
                                    </p:set>
                                    <p:anim calcmode="lin" valueType="num">
                                      <p:cBhvr>
                                        <p:cTn id="156" dur="500" fill="hold"/>
                                        <p:tgtEl>
                                          <p:spTgt spid="36"/>
                                        </p:tgtEl>
                                        <p:attrNameLst>
                                          <p:attrName>ppt_w</p:attrName>
                                        </p:attrNameLst>
                                      </p:cBhvr>
                                      <p:tavLst>
                                        <p:tav tm="0">
                                          <p:val>
                                            <p:fltVal val="0"/>
                                          </p:val>
                                        </p:tav>
                                        <p:tav tm="100000">
                                          <p:val>
                                            <p:strVal val="#ppt_w"/>
                                          </p:val>
                                        </p:tav>
                                      </p:tavLst>
                                    </p:anim>
                                    <p:anim calcmode="lin" valueType="num">
                                      <p:cBhvr>
                                        <p:cTn id="157" dur="500" fill="hold"/>
                                        <p:tgtEl>
                                          <p:spTgt spid="36"/>
                                        </p:tgtEl>
                                        <p:attrNameLst>
                                          <p:attrName>ppt_h</p:attrName>
                                        </p:attrNameLst>
                                      </p:cBhvr>
                                      <p:tavLst>
                                        <p:tav tm="0">
                                          <p:val>
                                            <p:fltVal val="0"/>
                                          </p:val>
                                        </p:tav>
                                        <p:tav tm="100000">
                                          <p:val>
                                            <p:strVal val="#ppt_h"/>
                                          </p:val>
                                        </p:tav>
                                      </p:tavLst>
                                    </p:anim>
                                    <p:animEffect transition="in" filter="fade">
                                      <p:cBhvr>
                                        <p:cTn id="158" dur="500"/>
                                        <p:tgtEl>
                                          <p:spTgt spid="36"/>
                                        </p:tgtEl>
                                      </p:cBhvr>
                                    </p:animEffect>
                                  </p:childTnLst>
                                </p:cTn>
                              </p:par>
                              <p:par>
                                <p:cTn id="159" presetID="53" presetClass="entr" presetSubtype="16" fill="hold" grpId="0" nodeType="withEffect">
                                  <p:stCondLst>
                                    <p:cond delay="0"/>
                                  </p:stCondLst>
                                  <p:childTnLst>
                                    <p:set>
                                      <p:cBhvr>
                                        <p:cTn id="160" dur="1" fill="hold">
                                          <p:stCondLst>
                                            <p:cond delay="0"/>
                                          </p:stCondLst>
                                        </p:cTn>
                                        <p:tgtEl>
                                          <p:spTgt spid="37"/>
                                        </p:tgtEl>
                                        <p:attrNameLst>
                                          <p:attrName>style.visibility</p:attrName>
                                        </p:attrNameLst>
                                      </p:cBhvr>
                                      <p:to>
                                        <p:strVal val="visible"/>
                                      </p:to>
                                    </p:set>
                                    <p:anim calcmode="lin" valueType="num">
                                      <p:cBhvr>
                                        <p:cTn id="161" dur="500" fill="hold"/>
                                        <p:tgtEl>
                                          <p:spTgt spid="37"/>
                                        </p:tgtEl>
                                        <p:attrNameLst>
                                          <p:attrName>ppt_w</p:attrName>
                                        </p:attrNameLst>
                                      </p:cBhvr>
                                      <p:tavLst>
                                        <p:tav tm="0">
                                          <p:val>
                                            <p:fltVal val="0"/>
                                          </p:val>
                                        </p:tav>
                                        <p:tav tm="100000">
                                          <p:val>
                                            <p:strVal val="#ppt_w"/>
                                          </p:val>
                                        </p:tav>
                                      </p:tavLst>
                                    </p:anim>
                                    <p:anim calcmode="lin" valueType="num">
                                      <p:cBhvr>
                                        <p:cTn id="162" dur="500" fill="hold"/>
                                        <p:tgtEl>
                                          <p:spTgt spid="37"/>
                                        </p:tgtEl>
                                        <p:attrNameLst>
                                          <p:attrName>ppt_h</p:attrName>
                                        </p:attrNameLst>
                                      </p:cBhvr>
                                      <p:tavLst>
                                        <p:tav tm="0">
                                          <p:val>
                                            <p:fltVal val="0"/>
                                          </p:val>
                                        </p:tav>
                                        <p:tav tm="100000">
                                          <p:val>
                                            <p:strVal val="#ppt_h"/>
                                          </p:val>
                                        </p:tav>
                                      </p:tavLst>
                                    </p:anim>
                                    <p:animEffect transition="in" filter="fade">
                                      <p:cBhvr>
                                        <p:cTn id="16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p:bldP spid="11" grpId="0"/>
      <p:bldP spid="12" grpId="0" animBg="1"/>
      <p:bldP spid="13" grpId="0" animBg="1"/>
      <p:bldP spid="14" grpId="0"/>
      <p:bldP spid="15" grpId="0"/>
      <p:bldP spid="16" grpId="0"/>
      <p:bldP spid="17" grpId="0" animBg="1"/>
      <p:bldP spid="18" grpId="0" animBg="1"/>
      <p:bldP spid="19" grpId="0"/>
      <p:bldP spid="20" grpId="0"/>
      <p:bldP spid="22" grpId="0"/>
      <p:bldP spid="23" grpId="0" animBg="1"/>
      <p:bldP spid="24" grpId="0" animBg="1"/>
      <p:bldP spid="25" grpId="0"/>
      <p:bldP spid="26" grpId="0"/>
      <p:bldP spid="27" grpId="0"/>
      <p:bldP spid="28" grpId="0" animBg="1"/>
      <p:bldP spid="29" grpId="0" animBg="1"/>
      <p:bldP spid="30" grpId="0"/>
      <p:bldP spid="31" grpId="0"/>
      <p:bldP spid="32" grpId="0"/>
      <p:bldP spid="33" grpId="0" animBg="1"/>
      <p:bldP spid="34" grpId="0" animBg="1"/>
      <p:bldP spid="35" grpId="0"/>
      <p:bldP spid="36" grpId="0"/>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1846479"/>
            <a:ext cx="9144000" cy="14217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 name="等腰三角形 1"/>
          <p:cNvSpPr/>
          <p:nvPr/>
        </p:nvSpPr>
        <p:spPr>
          <a:xfrm>
            <a:off x="472008" y="1322661"/>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TextBox 48"/>
          <p:cNvSpPr txBox="1"/>
          <p:nvPr/>
        </p:nvSpPr>
        <p:spPr>
          <a:xfrm>
            <a:off x="3425888" y="2094611"/>
            <a:ext cx="5050408" cy="623250"/>
          </a:xfrm>
          <a:prstGeom prst="rect">
            <a:avLst/>
          </a:prstGeom>
          <a:noFill/>
        </p:spPr>
        <p:txBody>
          <a:bodyPr wrap="square" lIns="68584" tIns="34291" rIns="68584" bIns="34291" rtlCol="0">
            <a:spAutoFit/>
          </a:bodyPr>
          <a:lstStyle/>
          <a:p>
            <a:pPr lvl="0"/>
            <a:r>
              <a:rPr lang="zh-CN" altLang="en-US" sz="3600" b="1" kern="0" dirty="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p>
        </p:txBody>
      </p:sp>
      <p:sp>
        <p:nvSpPr>
          <p:cNvPr id="50" name="TextBox 49"/>
          <p:cNvSpPr txBox="1"/>
          <p:nvPr/>
        </p:nvSpPr>
        <p:spPr>
          <a:xfrm>
            <a:off x="3425888" y="2746020"/>
            <a:ext cx="3075708" cy="315473"/>
          </a:xfrm>
          <a:prstGeom prst="rect">
            <a:avLst/>
          </a:prstGeom>
          <a:noFill/>
        </p:spPr>
        <p:txBody>
          <a:bodyPr wrap="square" lIns="68584" tIns="34291" rIns="68584" bIns="34291" rtlCol="0">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sym typeface="微软雅黑" pitchFamily="34" charset="-122"/>
              </a:rPr>
              <a:t>点击此处添加副标题文本内容</a:t>
            </a:r>
          </a:p>
        </p:txBody>
      </p:sp>
      <p:grpSp>
        <p:nvGrpSpPr>
          <p:cNvPr id="3" name="组合 2"/>
          <p:cNvGrpSpPr/>
          <p:nvPr/>
        </p:nvGrpSpPr>
        <p:grpSpPr>
          <a:xfrm>
            <a:off x="3563888" y="1322661"/>
            <a:ext cx="3024336" cy="432834"/>
            <a:chOff x="3347864" y="1274820"/>
            <a:chExt cx="3024336" cy="432834"/>
          </a:xfrm>
        </p:grpSpPr>
        <p:grpSp>
          <p:nvGrpSpPr>
            <p:cNvPr id="7" name="组合 6"/>
            <p:cNvGrpSpPr/>
            <p:nvPr/>
          </p:nvGrpSpPr>
          <p:grpSpPr>
            <a:xfrm>
              <a:off x="5940152" y="1274820"/>
              <a:ext cx="432048" cy="432834"/>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0070C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6" name="组合 5"/>
            <p:cNvGrpSpPr/>
            <p:nvPr/>
          </p:nvGrpSpPr>
          <p:grpSpPr>
            <a:xfrm>
              <a:off x="4644008" y="1275213"/>
              <a:ext cx="432048" cy="432048"/>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9" name="组合 8"/>
            <p:cNvGrpSpPr/>
            <p:nvPr/>
          </p:nvGrpSpPr>
          <p:grpSpPr>
            <a:xfrm>
              <a:off x="5292080" y="1274820"/>
              <a:ext cx="432833" cy="432834"/>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4" name="组合 3"/>
            <p:cNvGrpSpPr/>
            <p:nvPr/>
          </p:nvGrpSpPr>
          <p:grpSpPr>
            <a:xfrm>
              <a:off x="3347864" y="1274820"/>
              <a:ext cx="432833" cy="432834"/>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5" name="组合 4"/>
            <p:cNvGrpSpPr/>
            <p:nvPr/>
          </p:nvGrpSpPr>
          <p:grpSpPr>
            <a:xfrm>
              <a:off x="3995936" y="1274820"/>
              <a:ext cx="432833" cy="432834"/>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sp>
        <p:nvSpPr>
          <p:cNvPr id="27" name="等腰三角形 26"/>
          <p:cNvSpPr/>
          <p:nvPr/>
        </p:nvSpPr>
        <p:spPr>
          <a:xfrm flipV="1">
            <a:off x="490339" y="1895405"/>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文本框 6"/>
          <p:cNvSpPr txBox="1"/>
          <p:nvPr/>
        </p:nvSpPr>
        <p:spPr>
          <a:xfrm>
            <a:off x="732890" y="1851670"/>
            <a:ext cx="1811272" cy="1177245"/>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chemeClr val="bg1">
                    <a:lumMod val="95000"/>
                  </a:schemeClr>
                </a:solidFill>
                <a:effectLst/>
                <a:uLnTx/>
                <a:uFillTx/>
                <a:latin typeface="Impact" panose="020B0806030902050204" pitchFamily="34" charset="0"/>
              </a:rPr>
              <a:t>03</a:t>
            </a:r>
            <a:endParaRPr kumimoji="0" lang="zh-CN" altLang="en-US" sz="7200" b="0" i="0" u="none" strike="noStrike" kern="0" cap="none" spc="0" normalizeH="0" baseline="0" noProof="0" dirty="0">
              <a:ln>
                <a:noFill/>
              </a:ln>
              <a:solidFill>
                <a:schemeClr val="bg1">
                  <a:lumMod val="95000"/>
                </a:schemeClr>
              </a:solidFill>
              <a:effectLst/>
              <a:uLnTx/>
              <a:uFillTx/>
              <a:latin typeface="Impact" panose="020B0806030902050204" pitchFamily="34" charset="0"/>
            </a:endParaRPr>
          </a:p>
        </p:txBody>
      </p:sp>
    </p:spTree>
    <p:extLst>
      <p:ext uri="{BB962C8B-B14F-4D97-AF65-F5344CB8AC3E}">
        <p14:creationId xmlns:p14="http://schemas.microsoft.com/office/powerpoint/2010/main" val="100883574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49"/>
                                        </p:tgtEl>
                                        <p:attrNameLst>
                                          <p:attrName>style.visibility</p:attrName>
                                        </p:attrNameLst>
                                      </p:cBhvr>
                                      <p:to>
                                        <p:strVal val="visible"/>
                                      </p:to>
                                    </p:set>
                                    <p:animEffect transition="in" filter="wipe(left)">
                                      <p:cBhvr>
                                        <p:cTn id="7" dur="200"/>
                                        <p:tgtEl>
                                          <p:spTgt spid="49"/>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49"/>
                                        </p:tgtEl>
                                      </p:cBhvr>
                                      <p:to x="80000" y="100000"/>
                                    </p:animScale>
                                    <p:anim by="(#ppt_w*0.10)" calcmode="lin" valueType="num">
                                      <p:cBhvr>
                                        <p:cTn id="10" dur="50" autoRev="1" fill="hold">
                                          <p:stCondLst>
                                            <p:cond delay="0"/>
                                          </p:stCondLst>
                                        </p:cTn>
                                        <p:tgtEl>
                                          <p:spTgt spid="49"/>
                                        </p:tgtEl>
                                        <p:attrNameLst>
                                          <p:attrName>ppt_x</p:attrName>
                                        </p:attrNameLst>
                                      </p:cBhvr>
                                    </p:anim>
                                    <p:anim by="(-#ppt_w*0.10)" calcmode="lin" valueType="num">
                                      <p:cBhvr>
                                        <p:cTn id="11" dur="50" autoRev="1" fill="hold">
                                          <p:stCondLst>
                                            <p:cond delay="0"/>
                                          </p:stCondLst>
                                        </p:cTn>
                                        <p:tgtEl>
                                          <p:spTgt spid="49"/>
                                        </p:tgtEl>
                                        <p:attrNameLst>
                                          <p:attrName>ppt_y</p:attrName>
                                        </p:attrNameLst>
                                      </p:cBhvr>
                                    </p:anim>
                                    <p:animRot by="-480000">
                                      <p:cBhvr>
                                        <p:cTn id="12" dur="50" autoRev="1" fill="hold">
                                          <p:stCondLst>
                                            <p:cond delay="0"/>
                                          </p:stCondLst>
                                        </p:cTn>
                                        <p:tgtEl>
                                          <p:spTgt spid="49"/>
                                        </p:tgtEl>
                                        <p:attrNameLst>
                                          <p:attrName>r</p:attrName>
                                        </p:attrNameLst>
                                      </p:cBhvr>
                                    </p:animRot>
                                  </p:childTnLst>
                                </p:cTn>
                              </p:par>
                            </p:childTnLst>
                          </p:cTn>
                        </p:par>
                        <p:par>
                          <p:cTn id="13" fill="hold">
                            <p:stCondLst>
                              <p:cond delay="62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50"/>
                                        </p:tgtEl>
                                        <p:attrNameLst>
                                          <p:attrName>style.visibility</p:attrName>
                                        </p:attrNameLst>
                                      </p:cBhvr>
                                      <p:to>
                                        <p:strVal val="visible"/>
                                      </p:to>
                                    </p:set>
                                    <p:animEffect transition="in" filter="wipe(left)">
                                      <p:cBhvr>
                                        <p:cTn id="16" dur="200"/>
                                        <p:tgtEl>
                                          <p:spTgt spid="5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50"/>
                                        </p:tgtEl>
                                      </p:cBhvr>
                                      <p:to x="80000" y="100000"/>
                                    </p:animScale>
                                    <p:anim by="(#ppt_w*0.10)" calcmode="lin" valueType="num">
                                      <p:cBhvr>
                                        <p:cTn id="19" dur="50" autoRev="1" fill="hold">
                                          <p:stCondLst>
                                            <p:cond delay="0"/>
                                          </p:stCondLst>
                                        </p:cTn>
                                        <p:tgtEl>
                                          <p:spTgt spid="50"/>
                                        </p:tgtEl>
                                        <p:attrNameLst>
                                          <p:attrName>ppt_x</p:attrName>
                                        </p:attrNameLst>
                                      </p:cBhvr>
                                    </p:anim>
                                    <p:anim by="(-#ppt_w*0.10)" calcmode="lin" valueType="num">
                                      <p:cBhvr>
                                        <p:cTn id="20" dur="50" autoRev="1" fill="hold">
                                          <p:stCondLst>
                                            <p:cond delay="0"/>
                                          </p:stCondLst>
                                        </p:cTn>
                                        <p:tgtEl>
                                          <p:spTgt spid="50"/>
                                        </p:tgtEl>
                                        <p:attrNameLst>
                                          <p:attrName>ppt_y</p:attrName>
                                        </p:attrNameLst>
                                      </p:cBhvr>
                                    </p:anim>
                                    <p:animRot by="-480000">
                                      <p:cBhvr>
                                        <p:cTn id="21"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cxnSp>
        <p:nvCxnSpPr>
          <p:cNvPr id="6" name="直接连接符 5"/>
          <p:cNvCxnSpPr/>
          <p:nvPr/>
        </p:nvCxnSpPr>
        <p:spPr>
          <a:xfrm flipH="1">
            <a:off x="2822029" y="3972243"/>
            <a:ext cx="1756048" cy="0"/>
          </a:xfrm>
          <a:prstGeom prst="line">
            <a:avLst/>
          </a:prstGeom>
          <a:noFill/>
          <a:ln w="12700" cap="flat" cmpd="sng" algn="ctr">
            <a:solidFill>
              <a:sysClr val="window" lastClr="FFFFFF">
                <a:lumMod val="65000"/>
              </a:sysClr>
            </a:solidFill>
            <a:prstDash val="dash"/>
            <a:headEnd type="none" w="lg" len="lg"/>
            <a:tailEnd type="triangle"/>
          </a:ln>
          <a:effectLst/>
        </p:spPr>
      </p:cxnSp>
      <p:cxnSp>
        <p:nvCxnSpPr>
          <p:cNvPr id="7" name="直接连接符 6"/>
          <p:cNvCxnSpPr/>
          <p:nvPr/>
        </p:nvCxnSpPr>
        <p:spPr>
          <a:xfrm>
            <a:off x="4578077" y="3972243"/>
            <a:ext cx="1756048" cy="0"/>
          </a:xfrm>
          <a:prstGeom prst="line">
            <a:avLst/>
          </a:prstGeom>
          <a:noFill/>
          <a:ln w="12700" cap="flat" cmpd="sng" algn="ctr">
            <a:solidFill>
              <a:sysClr val="window" lastClr="FFFFFF">
                <a:lumMod val="65000"/>
              </a:sysClr>
            </a:solidFill>
            <a:prstDash val="dash"/>
            <a:headEnd type="none" w="lg" len="lg"/>
            <a:tailEnd type="triangle"/>
          </a:ln>
          <a:effectLst/>
        </p:spPr>
      </p:cxnSp>
      <p:cxnSp>
        <p:nvCxnSpPr>
          <p:cNvPr id="8" name="直接连接符 7"/>
          <p:cNvCxnSpPr/>
          <p:nvPr/>
        </p:nvCxnSpPr>
        <p:spPr>
          <a:xfrm rot="16200000" flipV="1">
            <a:off x="3700055" y="3094220"/>
            <a:ext cx="1756045" cy="0"/>
          </a:xfrm>
          <a:prstGeom prst="line">
            <a:avLst/>
          </a:prstGeom>
          <a:noFill/>
          <a:ln w="12700" cap="flat" cmpd="sng" algn="ctr">
            <a:solidFill>
              <a:sysClr val="window" lastClr="FFFFFF">
                <a:lumMod val="65000"/>
              </a:sysClr>
            </a:solidFill>
            <a:prstDash val="dash"/>
            <a:headEnd type="none" w="lg" len="lg"/>
            <a:tailEnd type="triangle"/>
          </a:ln>
          <a:effectLst/>
        </p:spPr>
      </p:cxnSp>
      <p:cxnSp>
        <p:nvCxnSpPr>
          <p:cNvPr id="9" name="直接连接符 8"/>
          <p:cNvCxnSpPr/>
          <p:nvPr/>
        </p:nvCxnSpPr>
        <p:spPr>
          <a:xfrm rot="2700000" flipH="1">
            <a:off x="3079195" y="3351386"/>
            <a:ext cx="1756048" cy="0"/>
          </a:xfrm>
          <a:prstGeom prst="line">
            <a:avLst/>
          </a:prstGeom>
          <a:noFill/>
          <a:ln w="12700" cap="flat" cmpd="sng" algn="ctr">
            <a:solidFill>
              <a:sysClr val="window" lastClr="FFFFFF">
                <a:lumMod val="65000"/>
              </a:sysClr>
            </a:solidFill>
            <a:prstDash val="dash"/>
            <a:headEnd type="none" w="lg" len="lg"/>
            <a:tailEnd type="triangle"/>
          </a:ln>
          <a:effectLst/>
        </p:spPr>
      </p:cxnSp>
      <p:cxnSp>
        <p:nvCxnSpPr>
          <p:cNvPr id="10" name="直接连接符 9"/>
          <p:cNvCxnSpPr/>
          <p:nvPr/>
        </p:nvCxnSpPr>
        <p:spPr>
          <a:xfrm rot="18900000">
            <a:off x="4320911" y="3351386"/>
            <a:ext cx="1756048" cy="0"/>
          </a:xfrm>
          <a:prstGeom prst="line">
            <a:avLst/>
          </a:prstGeom>
          <a:noFill/>
          <a:ln w="12700" cap="flat" cmpd="sng" algn="ctr">
            <a:solidFill>
              <a:sysClr val="window" lastClr="FFFFFF">
                <a:lumMod val="65000"/>
              </a:sysClr>
            </a:solidFill>
            <a:prstDash val="dash"/>
            <a:headEnd type="none" w="lg" len="lg"/>
            <a:tailEnd type="triangle"/>
          </a:ln>
          <a:effectLst/>
        </p:spPr>
      </p:cxnSp>
      <p:sp>
        <p:nvSpPr>
          <p:cNvPr id="11" name="六边形 10"/>
          <p:cNvSpPr/>
          <p:nvPr/>
        </p:nvSpPr>
        <p:spPr>
          <a:xfrm>
            <a:off x="1619672" y="3523300"/>
            <a:ext cx="1067456" cy="985685"/>
          </a:xfrm>
          <a:prstGeom prst="hexagon">
            <a:avLst/>
          </a:prstGeom>
          <a:solidFill>
            <a:srgbClr val="0070C0"/>
          </a:solidFill>
          <a:ln w="25400" cap="flat" cmpd="sng" algn="ctr">
            <a:noFill/>
            <a:prstDash val="solid"/>
          </a:ln>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grpSp>
        <p:nvGrpSpPr>
          <p:cNvPr id="13" name="组合 12"/>
          <p:cNvGrpSpPr/>
          <p:nvPr/>
        </p:nvGrpSpPr>
        <p:grpSpPr>
          <a:xfrm>
            <a:off x="3453144" y="2663168"/>
            <a:ext cx="2237712" cy="2948289"/>
            <a:chOff x="3815003" y="3087488"/>
            <a:chExt cx="2237712" cy="2948289"/>
          </a:xfrm>
        </p:grpSpPr>
        <p:sp>
          <p:nvSpPr>
            <p:cNvPr id="14" name="六边形 13"/>
            <p:cNvSpPr/>
            <p:nvPr/>
          </p:nvSpPr>
          <p:spPr>
            <a:xfrm>
              <a:off x="3993415" y="3271064"/>
              <a:ext cx="1872208" cy="1872208"/>
            </a:xfrm>
            <a:prstGeom prst="hexagon">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5" name="组合 14"/>
            <p:cNvGrpSpPr/>
            <p:nvPr/>
          </p:nvGrpSpPr>
          <p:grpSpPr>
            <a:xfrm>
              <a:off x="3815003" y="3087488"/>
              <a:ext cx="2237712" cy="2948289"/>
              <a:chOff x="3692888" y="2889538"/>
              <a:chExt cx="2473262" cy="3258636"/>
            </a:xfrm>
          </p:grpSpPr>
          <p:sp>
            <p:nvSpPr>
              <p:cNvPr id="16"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C4C7C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7" name="圆角矩形 16"/>
              <p:cNvSpPr/>
              <p:nvPr/>
            </p:nvSpPr>
            <p:spPr>
              <a:xfrm>
                <a:off x="4710544" y="5261738"/>
                <a:ext cx="437950" cy="886436"/>
              </a:xfrm>
              <a:prstGeom prst="roundRect">
                <a:avLst>
                  <a:gd name="adj" fmla="val 50000"/>
                </a:avLst>
              </a:prstGeom>
              <a:solidFill>
                <a:srgbClr val="C4C7C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sp>
        <p:nvSpPr>
          <p:cNvPr id="18"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a:solidFill>
                  <a:prstClr val="white"/>
                </a:solidFill>
                <a:latin typeface="微软雅黑" pitchFamily="34" charset="-122"/>
                <a:ea typeface="微软雅黑" pitchFamily="34" charset="-122"/>
              </a:rPr>
              <a:t>点击添加</a:t>
            </a:r>
            <a:endParaRPr lang="en-US" altLang="zh-CN" sz="2000" b="1" dirty="0">
              <a:solidFill>
                <a:prstClr val="white"/>
              </a:solidFill>
              <a:latin typeface="微软雅黑" pitchFamily="34" charset="-122"/>
              <a:ea typeface="微软雅黑" pitchFamily="34" charset="-122"/>
            </a:endParaRPr>
          </a:p>
          <a:p>
            <a:pPr algn="ctr"/>
            <a:r>
              <a:rPr lang="zh-CN" altLang="en-US" sz="2000" b="1" dirty="0">
                <a:solidFill>
                  <a:prstClr val="white"/>
                </a:solidFill>
                <a:latin typeface="微软雅黑" pitchFamily="34" charset="-122"/>
                <a:ea typeface="微软雅黑" pitchFamily="34" charset="-122"/>
              </a:rPr>
              <a:t>标题内容</a:t>
            </a:r>
          </a:p>
        </p:txBody>
      </p:sp>
      <p:sp>
        <p:nvSpPr>
          <p:cNvPr id="19" name="六边形 18"/>
          <p:cNvSpPr/>
          <p:nvPr/>
        </p:nvSpPr>
        <p:spPr>
          <a:xfrm>
            <a:off x="2280408" y="1806246"/>
            <a:ext cx="1067456" cy="985685"/>
          </a:xfrm>
          <a:prstGeom prst="hexagon">
            <a:avLst/>
          </a:prstGeom>
          <a:solidFill>
            <a:srgbClr val="0070C0"/>
          </a:solidFill>
          <a:ln w="25400" cap="flat" cmpd="sng" algn="ctr">
            <a:noFill/>
            <a:prstDash val="solid"/>
          </a:ln>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0" name="六边形 19"/>
          <p:cNvSpPr/>
          <p:nvPr/>
        </p:nvSpPr>
        <p:spPr>
          <a:xfrm>
            <a:off x="4053984" y="1154016"/>
            <a:ext cx="1067456" cy="985685"/>
          </a:xfrm>
          <a:prstGeom prst="hexagon">
            <a:avLst/>
          </a:prstGeom>
          <a:solidFill>
            <a:srgbClr val="0070C0"/>
          </a:solidFill>
          <a:ln w="25400" cap="flat" cmpd="sng" algn="ctr">
            <a:noFill/>
            <a:prstDash val="solid"/>
          </a:ln>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2" name="六边形 21"/>
          <p:cNvSpPr/>
          <p:nvPr/>
        </p:nvSpPr>
        <p:spPr>
          <a:xfrm>
            <a:off x="5652120" y="1806246"/>
            <a:ext cx="1067456" cy="985685"/>
          </a:xfrm>
          <a:prstGeom prst="hexagon">
            <a:avLst/>
          </a:prstGeom>
          <a:solidFill>
            <a:srgbClr val="0070C0"/>
          </a:solidFill>
          <a:ln w="25400" cap="flat" cmpd="sng" algn="ctr">
            <a:noFill/>
            <a:prstDash val="solid"/>
          </a:ln>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六边形 22"/>
          <p:cNvSpPr/>
          <p:nvPr/>
        </p:nvSpPr>
        <p:spPr>
          <a:xfrm>
            <a:off x="6456872" y="3523300"/>
            <a:ext cx="1067456" cy="985685"/>
          </a:xfrm>
          <a:prstGeom prst="hexagon">
            <a:avLst/>
          </a:prstGeom>
          <a:solidFill>
            <a:srgbClr val="0070C0"/>
          </a:solidFill>
          <a:ln w="25400" cap="flat" cmpd="sng" algn="ctr">
            <a:noFill/>
            <a:prstDash val="solid"/>
          </a:ln>
          <a:effectLst/>
        </p:spPr>
        <p:txBody>
          <a:bodyPr lIns="112274" tIns="56136" rIns="112274" bIns="56136"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sp>
        <p:nvSpPr>
          <p:cNvPr id="25"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sp>
        <p:nvSpPr>
          <p:cNvPr id="26"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sp>
        <p:nvSpPr>
          <p:cNvPr id="27"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grpSp>
        <p:nvGrpSpPr>
          <p:cNvPr id="28" name="组合 27"/>
          <p:cNvGrpSpPr/>
          <p:nvPr/>
        </p:nvGrpSpPr>
        <p:grpSpPr>
          <a:xfrm>
            <a:off x="755576" y="1059582"/>
            <a:ext cx="2913592" cy="500137"/>
            <a:chOff x="539552" y="1182027"/>
            <a:chExt cx="2913592" cy="500137"/>
          </a:xfrm>
        </p:grpSpPr>
        <p:sp>
          <p:nvSpPr>
            <p:cNvPr id="29"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点击输入本页需要详写的文字内容，简明扼要，此为概念图解，根据您的具体内容酌情修改。</a:t>
              </a:r>
              <a:endParaRPr kumimoji="0" lang="en-US" altLang="zh-CN" sz="1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endParaRPr>
            </a:p>
          </p:txBody>
        </p:sp>
        <p:sp>
          <p:nvSpPr>
            <p:cNvPr id="30" name="矩形 29"/>
            <p:cNvSpPr/>
            <p:nvPr/>
          </p:nvSpPr>
          <p:spPr>
            <a:xfrm>
              <a:off x="539552" y="1203485"/>
              <a:ext cx="120566" cy="120566"/>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4992743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par>
                                <p:cTn id="29" presetID="53" presetClass="entr" presetSubtype="16"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par>
                                <p:cTn id="34" presetID="53" presetClass="entr" presetSubtype="16"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300" fill="hold"/>
                                        <p:tgtEl>
                                          <p:spTgt spid="11"/>
                                        </p:tgtEl>
                                        <p:attrNameLst>
                                          <p:attrName>ppt_w</p:attrName>
                                        </p:attrNameLst>
                                      </p:cBhvr>
                                      <p:tavLst>
                                        <p:tav tm="0">
                                          <p:val>
                                            <p:fltVal val="0"/>
                                          </p:val>
                                        </p:tav>
                                        <p:tav tm="100000">
                                          <p:val>
                                            <p:strVal val="#ppt_w"/>
                                          </p:val>
                                        </p:tav>
                                      </p:tavLst>
                                    </p:anim>
                                    <p:anim calcmode="lin" valueType="num">
                                      <p:cBhvr>
                                        <p:cTn id="43" dur="300" fill="hold"/>
                                        <p:tgtEl>
                                          <p:spTgt spid="11"/>
                                        </p:tgtEl>
                                        <p:attrNameLst>
                                          <p:attrName>ppt_h</p:attrName>
                                        </p:attrNameLst>
                                      </p:cBhvr>
                                      <p:tavLst>
                                        <p:tav tm="0">
                                          <p:val>
                                            <p:fltVal val="0"/>
                                          </p:val>
                                        </p:tav>
                                        <p:tav tm="100000">
                                          <p:val>
                                            <p:strVal val="#ppt_h"/>
                                          </p:val>
                                        </p:tav>
                                      </p:tavLst>
                                    </p:anim>
                                    <p:animEffect transition="in" filter="fade">
                                      <p:cBhvr>
                                        <p:cTn id="44" dur="300"/>
                                        <p:tgtEl>
                                          <p:spTgt spid="1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 calcmode="lin" valueType="num">
                                      <p:cBhvr>
                                        <p:cTn id="53" dur="300" fill="hold"/>
                                        <p:tgtEl>
                                          <p:spTgt spid="19"/>
                                        </p:tgtEl>
                                        <p:attrNameLst>
                                          <p:attrName>ppt_w</p:attrName>
                                        </p:attrNameLst>
                                      </p:cBhvr>
                                      <p:tavLst>
                                        <p:tav tm="0">
                                          <p:val>
                                            <p:fltVal val="0"/>
                                          </p:val>
                                        </p:tav>
                                        <p:tav tm="100000">
                                          <p:val>
                                            <p:strVal val="#ppt_w"/>
                                          </p:val>
                                        </p:tav>
                                      </p:tavLst>
                                    </p:anim>
                                    <p:anim calcmode="lin" valueType="num">
                                      <p:cBhvr>
                                        <p:cTn id="54" dur="300" fill="hold"/>
                                        <p:tgtEl>
                                          <p:spTgt spid="19"/>
                                        </p:tgtEl>
                                        <p:attrNameLst>
                                          <p:attrName>ppt_h</p:attrName>
                                        </p:attrNameLst>
                                      </p:cBhvr>
                                      <p:tavLst>
                                        <p:tav tm="0">
                                          <p:val>
                                            <p:fltVal val="0"/>
                                          </p:val>
                                        </p:tav>
                                        <p:tav tm="100000">
                                          <p:val>
                                            <p:strVal val="#ppt_h"/>
                                          </p:val>
                                        </p:tav>
                                      </p:tavLst>
                                    </p:anim>
                                    <p:animEffect transition="in" filter="fade">
                                      <p:cBhvr>
                                        <p:cTn id="55" dur="300"/>
                                        <p:tgtEl>
                                          <p:spTgt spid="19"/>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p:cTn id="58" dur="500" fill="hold"/>
                                        <p:tgtEl>
                                          <p:spTgt spid="24"/>
                                        </p:tgtEl>
                                        <p:attrNameLst>
                                          <p:attrName>ppt_w</p:attrName>
                                        </p:attrNameLst>
                                      </p:cBhvr>
                                      <p:tavLst>
                                        <p:tav tm="0">
                                          <p:val>
                                            <p:fltVal val="0"/>
                                          </p:val>
                                        </p:tav>
                                        <p:tav tm="100000">
                                          <p:val>
                                            <p:strVal val="#ppt_w"/>
                                          </p:val>
                                        </p:tav>
                                      </p:tavLst>
                                    </p:anim>
                                    <p:anim calcmode="lin" valueType="num">
                                      <p:cBhvr>
                                        <p:cTn id="59" dur="500" fill="hold"/>
                                        <p:tgtEl>
                                          <p:spTgt spid="24"/>
                                        </p:tgtEl>
                                        <p:attrNameLst>
                                          <p:attrName>ppt_h</p:attrName>
                                        </p:attrNameLst>
                                      </p:cBhvr>
                                      <p:tavLst>
                                        <p:tav tm="0">
                                          <p:val>
                                            <p:fltVal val="0"/>
                                          </p:val>
                                        </p:tav>
                                        <p:tav tm="100000">
                                          <p:val>
                                            <p:strVal val="#ppt_h"/>
                                          </p:val>
                                        </p:tav>
                                      </p:tavLst>
                                    </p:anim>
                                    <p:animEffect transition="in" filter="fade">
                                      <p:cBhvr>
                                        <p:cTn id="60" dur="500"/>
                                        <p:tgtEl>
                                          <p:spTgt spid="24"/>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p:cTn id="64" dur="300" fill="hold"/>
                                        <p:tgtEl>
                                          <p:spTgt spid="20"/>
                                        </p:tgtEl>
                                        <p:attrNameLst>
                                          <p:attrName>ppt_w</p:attrName>
                                        </p:attrNameLst>
                                      </p:cBhvr>
                                      <p:tavLst>
                                        <p:tav tm="0">
                                          <p:val>
                                            <p:fltVal val="0"/>
                                          </p:val>
                                        </p:tav>
                                        <p:tav tm="100000">
                                          <p:val>
                                            <p:strVal val="#ppt_w"/>
                                          </p:val>
                                        </p:tav>
                                      </p:tavLst>
                                    </p:anim>
                                    <p:anim calcmode="lin" valueType="num">
                                      <p:cBhvr>
                                        <p:cTn id="65" dur="300" fill="hold"/>
                                        <p:tgtEl>
                                          <p:spTgt spid="20"/>
                                        </p:tgtEl>
                                        <p:attrNameLst>
                                          <p:attrName>ppt_h</p:attrName>
                                        </p:attrNameLst>
                                      </p:cBhvr>
                                      <p:tavLst>
                                        <p:tav tm="0">
                                          <p:val>
                                            <p:fltVal val="0"/>
                                          </p:val>
                                        </p:tav>
                                        <p:tav tm="100000">
                                          <p:val>
                                            <p:strVal val="#ppt_h"/>
                                          </p:val>
                                        </p:tav>
                                      </p:tavLst>
                                    </p:anim>
                                    <p:animEffect transition="in" filter="fade">
                                      <p:cBhvr>
                                        <p:cTn id="66" dur="300"/>
                                        <p:tgtEl>
                                          <p:spTgt spid="20"/>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Effect transition="in" filter="fade">
                                      <p:cBhvr>
                                        <p:cTn id="71" dur="500"/>
                                        <p:tgtEl>
                                          <p:spTgt spid="25"/>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300" fill="hold"/>
                                        <p:tgtEl>
                                          <p:spTgt spid="22"/>
                                        </p:tgtEl>
                                        <p:attrNameLst>
                                          <p:attrName>ppt_w</p:attrName>
                                        </p:attrNameLst>
                                      </p:cBhvr>
                                      <p:tavLst>
                                        <p:tav tm="0">
                                          <p:val>
                                            <p:fltVal val="0"/>
                                          </p:val>
                                        </p:tav>
                                        <p:tav tm="100000">
                                          <p:val>
                                            <p:strVal val="#ppt_w"/>
                                          </p:val>
                                        </p:tav>
                                      </p:tavLst>
                                    </p:anim>
                                    <p:anim calcmode="lin" valueType="num">
                                      <p:cBhvr>
                                        <p:cTn id="76" dur="300" fill="hold"/>
                                        <p:tgtEl>
                                          <p:spTgt spid="22"/>
                                        </p:tgtEl>
                                        <p:attrNameLst>
                                          <p:attrName>ppt_h</p:attrName>
                                        </p:attrNameLst>
                                      </p:cBhvr>
                                      <p:tavLst>
                                        <p:tav tm="0">
                                          <p:val>
                                            <p:fltVal val="0"/>
                                          </p:val>
                                        </p:tav>
                                        <p:tav tm="100000">
                                          <p:val>
                                            <p:strVal val="#ppt_h"/>
                                          </p:val>
                                        </p:tav>
                                      </p:tavLst>
                                    </p:anim>
                                    <p:animEffect transition="in" filter="fade">
                                      <p:cBhvr>
                                        <p:cTn id="77" dur="300"/>
                                        <p:tgtEl>
                                          <p:spTgt spid="22"/>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fltVal val="0"/>
                                          </p:val>
                                        </p:tav>
                                        <p:tav tm="100000">
                                          <p:val>
                                            <p:strVal val="#ppt_w"/>
                                          </p:val>
                                        </p:tav>
                                      </p:tavLst>
                                    </p:anim>
                                    <p:anim calcmode="lin" valueType="num">
                                      <p:cBhvr>
                                        <p:cTn id="81" dur="500" fill="hold"/>
                                        <p:tgtEl>
                                          <p:spTgt spid="26"/>
                                        </p:tgtEl>
                                        <p:attrNameLst>
                                          <p:attrName>ppt_h</p:attrName>
                                        </p:attrNameLst>
                                      </p:cBhvr>
                                      <p:tavLst>
                                        <p:tav tm="0">
                                          <p:val>
                                            <p:fltVal val="0"/>
                                          </p:val>
                                        </p:tav>
                                        <p:tav tm="100000">
                                          <p:val>
                                            <p:strVal val="#ppt_h"/>
                                          </p:val>
                                        </p:tav>
                                      </p:tavLst>
                                    </p:anim>
                                    <p:animEffect transition="in" filter="fade">
                                      <p:cBhvr>
                                        <p:cTn id="82" dur="500"/>
                                        <p:tgtEl>
                                          <p:spTgt spid="26"/>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23"/>
                                        </p:tgtEl>
                                        <p:attrNameLst>
                                          <p:attrName>style.visibility</p:attrName>
                                        </p:attrNameLst>
                                      </p:cBhvr>
                                      <p:to>
                                        <p:strVal val="visible"/>
                                      </p:to>
                                    </p:set>
                                    <p:anim calcmode="lin" valueType="num">
                                      <p:cBhvr>
                                        <p:cTn id="86" dur="300" fill="hold"/>
                                        <p:tgtEl>
                                          <p:spTgt spid="23"/>
                                        </p:tgtEl>
                                        <p:attrNameLst>
                                          <p:attrName>ppt_w</p:attrName>
                                        </p:attrNameLst>
                                      </p:cBhvr>
                                      <p:tavLst>
                                        <p:tav tm="0">
                                          <p:val>
                                            <p:fltVal val="0"/>
                                          </p:val>
                                        </p:tav>
                                        <p:tav tm="100000">
                                          <p:val>
                                            <p:strVal val="#ppt_w"/>
                                          </p:val>
                                        </p:tav>
                                      </p:tavLst>
                                    </p:anim>
                                    <p:anim calcmode="lin" valueType="num">
                                      <p:cBhvr>
                                        <p:cTn id="87" dur="300" fill="hold"/>
                                        <p:tgtEl>
                                          <p:spTgt spid="23"/>
                                        </p:tgtEl>
                                        <p:attrNameLst>
                                          <p:attrName>ppt_h</p:attrName>
                                        </p:attrNameLst>
                                      </p:cBhvr>
                                      <p:tavLst>
                                        <p:tav tm="0">
                                          <p:val>
                                            <p:fltVal val="0"/>
                                          </p:val>
                                        </p:tav>
                                        <p:tav tm="100000">
                                          <p:val>
                                            <p:strVal val="#ppt_h"/>
                                          </p:val>
                                        </p:tav>
                                      </p:tavLst>
                                    </p:anim>
                                    <p:animEffect transition="in" filter="fade">
                                      <p:cBhvr>
                                        <p:cTn id="88" dur="300"/>
                                        <p:tgtEl>
                                          <p:spTgt spid="2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p:cTn id="91" dur="500" fill="hold"/>
                                        <p:tgtEl>
                                          <p:spTgt spid="27"/>
                                        </p:tgtEl>
                                        <p:attrNameLst>
                                          <p:attrName>ppt_w</p:attrName>
                                        </p:attrNameLst>
                                      </p:cBhvr>
                                      <p:tavLst>
                                        <p:tav tm="0">
                                          <p:val>
                                            <p:fltVal val="0"/>
                                          </p:val>
                                        </p:tav>
                                        <p:tav tm="100000">
                                          <p:val>
                                            <p:strVal val="#ppt_w"/>
                                          </p:val>
                                        </p:tav>
                                      </p:tavLst>
                                    </p:anim>
                                    <p:anim calcmode="lin" valueType="num">
                                      <p:cBhvr>
                                        <p:cTn id="92" dur="500" fill="hold"/>
                                        <p:tgtEl>
                                          <p:spTgt spid="27"/>
                                        </p:tgtEl>
                                        <p:attrNameLst>
                                          <p:attrName>ppt_h</p:attrName>
                                        </p:attrNameLst>
                                      </p:cBhvr>
                                      <p:tavLst>
                                        <p:tav tm="0">
                                          <p:val>
                                            <p:fltVal val="0"/>
                                          </p:val>
                                        </p:tav>
                                        <p:tav tm="100000">
                                          <p:val>
                                            <p:strVal val="#ppt_h"/>
                                          </p:val>
                                        </p:tav>
                                      </p:tavLst>
                                    </p:anim>
                                    <p:animEffect transition="in" filter="fade">
                                      <p:cBhvr>
                                        <p:cTn id="93" dur="500"/>
                                        <p:tgtEl>
                                          <p:spTgt spid="27"/>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28"/>
                                        </p:tgtEl>
                                        <p:attrNameLst>
                                          <p:attrName>style.visibility</p:attrName>
                                        </p:attrNameLst>
                                      </p:cBhvr>
                                      <p:to>
                                        <p:strVal val="visible"/>
                                      </p:to>
                                    </p:set>
                                    <p:animEffect transition="in" filter="wipe(left)">
                                      <p:cBhvr>
                                        <p:cTn id="9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8" grpId="0"/>
      <p:bldP spid="19" grpId="0" animBg="1"/>
      <p:bldP spid="20" grpId="0" animBg="1"/>
      <p:bldP spid="22" grpId="0" animBg="1"/>
      <p:bldP spid="23" grpId="0" animBg="1"/>
      <p:bldP spid="24" grpId="0"/>
      <p:bldP spid="25" grpId="0"/>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solidFill>
                <a:srgbClr val="000000"/>
              </a:solidFill>
              <a:latin typeface="Helvetica"/>
              <a:ea typeface="Helvetica"/>
              <a:cs typeface="Helvetica"/>
              <a:sym typeface="Helvetica"/>
            </a:endParaRPr>
          </a:p>
        </p:txBody>
      </p:sp>
      <p:sp>
        <p:nvSpPr>
          <p:cNvPr id="7"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solidFill>
                <a:srgbClr val="000000"/>
              </a:solidFill>
              <a:latin typeface="Helvetica"/>
              <a:ea typeface="Helvetica"/>
              <a:cs typeface="Helvetica"/>
              <a:sym typeface="Helvetica"/>
            </a:endParaRPr>
          </a:p>
        </p:txBody>
      </p:sp>
      <p:sp>
        <p:nvSpPr>
          <p:cNvPr id="8"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solidFill>
                <a:srgbClr val="000000"/>
              </a:solidFill>
              <a:latin typeface="Helvetica"/>
              <a:ea typeface="Helvetica"/>
              <a:cs typeface="Helvetica"/>
              <a:sym typeface="Helvetica"/>
            </a:endParaRPr>
          </a:p>
        </p:txBody>
      </p:sp>
      <p:sp>
        <p:nvSpPr>
          <p:cNvPr id="9"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solidFill>
                <a:srgbClr val="000000"/>
              </a:solidFill>
              <a:latin typeface="Helvetica"/>
              <a:ea typeface="Helvetica"/>
              <a:cs typeface="Helvetica"/>
              <a:sym typeface="Helvetica"/>
            </a:endParaRPr>
          </a:p>
        </p:txBody>
      </p:sp>
      <p:sp>
        <p:nvSpPr>
          <p:cNvPr id="10"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solidFill>
                <a:srgbClr val="000000"/>
              </a:solidFill>
              <a:latin typeface="Helvetica"/>
              <a:ea typeface="Helvetica"/>
              <a:cs typeface="Helvetica"/>
              <a:sym typeface="Helvetica"/>
            </a:endParaRPr>
          </a:p>
        </p:txBody>
      </p:sp>
      <p:sp>
        <p:nvSpPr>
          <p:cNvPr id="11" name="Shape 1794"/>
          <p:cNvSpPr/>
          <p:nvPr/>
        </p:nvSpPr>
        <p:spPr>
          <a:xfrm>
            <a:off x="786436" y="2516515"/>
            <a:ext cx="1419101" cy="441752"/>
          </a:xfrm>
          <a:prstGeom prst="roundRect">
            <a:avLst/>
          </a:prstGeom>
          <a:solidFill>
            <a:srgbClr val="0070C0"/>
          </a:solidFill>
          <a:ln w="12700">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2" name="Shape 1796"/>
          <p:cNvSpPr/>
          <p:nvPr/>
        </p:nvSpPr>
        <p:spPr>
          <a:xfrm>
            <a:off x="2333322" y="2516515"/>
            <a:ext cx="1419101" cy="441752"/>
          </a:xfrm>
          <a:prstGeom prst="roundRect">
            <a:avLst/>
          </a:prstGeom>
          <a:solidFill>
            <a:srgbClr val="0070C0"/>
          </a:solidFill>
          <a:ln w="12700">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3" name="Shape 1798"/>
          <p:cNvSpPr/>
          <p:nvPr/>
        </p:nvSpPr>
        <p:spPr>
          <a:xfrm>
            <a:off x="3869332" y="2516515"/>
            <a:ext cx="1419101" cy="441752"/>
          </a:xfrm>
          <a:prstGeom prst="roundRect">
            <a:avLst/>
          </a:prstGeom>
          <a:solidFill>
            <a:srgbClr val="0070C0"/>
          </a:solidFill>
          <a:ln w="12700">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4" name="Shape 1800"/>
          <p:cNvSpPr/>
          <p:nvPr/>
        </p:nvSpPr>
        <p:spPr>
          <a:xfrm>
            <a:off x="5385871" y="2516515"/>
            <a:ext cx="1419101" cy="441752"/>
          </a:xfrm>
          <a:prstGeom prst="roundRect">
            <a:avLst/>
          </a:prstGeom>
          <a:solidFill>
            <a:srgbClr val="0070C0"/>
          </a:solidFill>
          <a:ln w="12700">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5" name="Shape 1802"/>
          <p:cNvSpPr/>
          <p:nvPr/>
        </p:nvSpPr>
        <p:spPr>
          <a:xfrm>
            <a:off x="6920708" y="2516515"/>
            <a:ext cx="1419101" cy="441752"/>
          </a:xfrm>
          <a:prstGeom prst="roundRect">
            <a:avLst/>
          </a:prstGeom>
          <a:solidFill>
            <a:srgbClr val="0070C0"/>
          </a:solidFill>
          <a:ln w="12700">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6" name="Shape 1805"/>
          <p:cNvSpPr/>
          <p:nvPr/>
        </p:nvSpPr>
        <p:spPr>
          <a:xfrm>
            <a:off x="1688468" y="3272419"/>
            <a:ext cx="5806032" cy="1013135"/>
          </a:xfrm>
          <a:prstGeom prst="roundRect">
            <a:avLst>
              <a:gd name="adj" fmla="val 50000"/>
            </a:avLst>
          </a:prstGeom>
          <a:solidFill>
            <a:srgbClr val="C4C7CB"/>
          </a:solidFill>
          <a:ln w="12700">
            <a:solidFill>
              <a:srgbClr val="A6AAA9"/>
            </a:solidFill>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grpSp>
        <p:nvGrpSpPr>
          <p:cNvPr id="17" name="Group 33"/>
          <p:cNvGrpSpPr/>
          <p:nvPr/>
        </p:nvGrpSpPr>
        <p:grpSpPr>
          <a:xfrm>
            <a:off x="4144806" y="1272613"/>
            <a:ext cx="893356" cy="741890"/>
            <a:chOff x="5526407" y="1696816"/>
            <a:chExt cx="1191141" cy="989186"/>
          </a:xfrm>
        </p:grpSpPr>
        <p:sp>
          <p:nvSpPr>
            <p:cNvPr id="18" name="Shape 1790"/>
            <p:cNvSpPr/>
            <p:nvPr/>
          </p:nvSpPr>
          <p:spPr>
            <a:xfrm>
              <a:off x="5526407" y="1696816"/>
              <a:ext cx="1191141" cy="989186"/>
            </a:xfrm>
            <a:prstGeom prst="hexagon">
              <a:avLst/>
            </a:prstGeom>
            <a:solidFill>
              <a:srgbClr val="0070C0"/>
            </a:solidFill>
            <a:ln w="12700">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9"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grpSp>
      <p:sp>
        <p:nvSpPr>
          <p:cNvPr id="20" name="Text Placeholder 3"/>
          <p:cNvSpPr txBox="1">
            <a:spLocks/>
          </p:cNvSpPr>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prstClr val="black">
                    <a:lumMod val="75000"/>
                    <a:lumOff val="25000"/>
                  </a:prstClr>
                </a:solidFill>
                <a:latin typeface="微软雅黑" pitchFamily="34" charset="-122"/>
                <a:ea typeface="微软雅黑" pitchFamily="34" charset="-122"/>
              </a:rPr>
              <a:t>详写内容</a:t>
            </a:r>
            <a:r>
              <a:rPr lang="en-US" altLang="zh-CN" sz="1100" dirty="0">
                <a:solidFill>
                  <a:prstClr val="black">
                    <a:lumMod val="75000"/>
                    <a:lumOff val="25000"/>
                  </a:prstClr>
                </a:solidFill>
                <a:latin typeface="微软雅黑" pitchFamily="34" charset="-122"/>
                <a:ea typeface="微软雅黑" pitchFamily="34" charset="-122"/>
              </a:rPr>
              <a:t>……</a:t>
            </a:r>
            <a:r>
              <a:rPr lang="zh-CN" altLang="en-US" sz="11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100" dirty="0">
                <a:solidFill>
                  <a:prstClr val="black">
                    <a:lumMod val="75000"/>
                    <a:lumOff val="25000"/>
                  </a:prstClr>
                </a:solidFill>
                <a:latin typeface="微软雅黑" pitchFamily="34" charset="-122"/>
                <a:ea typeface="微软雅黑" pitchFamily="34" charset="-122"/>
              </a:rPr>
              <a:t>……</a:t>
            </a:r>
            <a:r>
              <a:rPr lang="zh-CN" altLang="en-US" sz="11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dirty="0">
              <a:solidFill>
                <a:prstClr val="black">
                  <a:lumMod val="75000"/>
                  <a:lumOff val="25000"/>
                </a:prstClr>
              </a:solidFill>
              <a:latin typeface="微软雅黑" pitchFamily="34" charset="-122"/>
              <a:ea typeface="微软雅黑" pitchFamily="34" charset="-122"/>
            </a:endParaRPr>
          </a:p>
        </p:txBody>
      </p:sp>
      <p:sp>
        <p:nvSpPr>
          <p:cNvPr id="22" name="Text Placeholder 3"/>
          <p:cNvSpPr txBox="1">
            <a:spLocks/>
          </p:cNvSpPr>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200" b="1" dirty="0">
                <a:solidFill>
                  <a:prstClr val="white"/>
                </a:solidFill>
                <a:latin typeface="微软雅黑" panose="020B0503020204020204" pitchFamily="34" charset="-122"/>
                <a:ea typeface="微软雅黑" panose="020B0503020204020204" pitchFamily="34" charset="-122"/>
              </a:rPr>
              <a:t>点击输入内容</a:t>
            </a:r>
            <a:endParaRPr lang="en-GB" altLang="zh-CN" sz="1200" b="1" dirty="0">
              <a:solidFill>
                <a:prstClr val="white"/>
              </a:solidFill>
              <a:latin typeface="微软雅黑" panose="020B0503020204020204" pitchFamily="34" charset="-122"/>
              <a:ea typeface="微软雅黑" panose="020B0503020204020204" pitchFamily="34" charset="-122"/>
            </a:endParaRPr>
          </a:p>
        </p:txBody>
      </p:sp>
      <p:sp>
        <p:nvSpPr>
          <p:cNvPr id="23" name="Text Placeholder 3"/>
          <p:cNvSpPr txBox="1">
            <a:spLocks/>
          </p:cNvSpPr>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prstClr val="white"/>
                </a:solidFill>
                <a:latin typeface="微软雅黑" panose="020B0503020204020204" pitchFamily="34" charset="-122"/>
                <a:ea typeface="微软雅黑" panose="020B0503020204020204" pitchFamily="34" charset="-122"/>
              </a:rPr>
              <a:t>点击输入内容</a:t>
            </a:r>
            <a:endParaRPr lang="en-GB" altLang="zh-CN" sz="1200" b="1" dirty="0">
              <a:solidFill>
                <a:prstClr val="white"/>
              </a:solidFill>
              <a:latin typeface="微软雅黑" panose="020B0503020204020204" pitchFamily="34" charset="-122"/>
              <a:ea typeface="微软雅黑" panose="020B0503020204020204" pitchFamily="34" charset="-122"/>
            </a:endParaRPr>
          </a:p>
        </p:txBody>
      </p:sp>
      <p:sp>
        <p:nvSpPr>
          <p:cNvPr id="24" name="Text Placeholder 3"/>
          <p:cNvSpPr txBox="1">
            <a:spLocks/>
          </p:cNvSpPr>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prstClr val="white"/>
                </a:solidFill>
                <a:latin typeface="微软雅黑" panose="020B0503020204020204" pitchFamily="34" charset="-122"/>
                <a:ea typeface="微软雅黑" panose="020B0503020204020204" pitchFamily="34" charset="-122"/>
              </a:rPr>
              <a:t>点击输入内容</a:t>
            </a:r>
            <a:endParaRPr lang="en-GB" altLang="zh-CN" sz="1200" b="1" dirty="0">
              <a:solidFill>
                <a:prstClr val="white"/>
              </a:solidFill>
              <a:latin typeface="微软雅黑" panose="020B0503020204020204" pitchFamily="34" charset="-122"/>
              <a:ea typeface="微软雅黑" panose="020B0503020204020204" pitchFamily="34" charset="-122"/>
            </a:endParaRPr>
          </a:p>
        </p:txBody>
      </p:sp>
      <p:sp>
        <p:nvSpPr>
          <p:cNvPr id="25" name="Text Placeholder 3"/>
          <p:cNvSpPr txBox="1">
            <a:spLocks/>
          </p:cNvSpPr>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prstClr val="white"/>
                </a:solidFill>
                <a:latin typeface="微软雅黑" panose="020B0503020204020204" pitchFamily="34" charset="-122"/>
                <a:ea typeface="微软雅黑" panose="020B0503020204020204" pitchFamily="34" charset="-122"/>
              </a:rPr>
              <a:t>点击输入内容</a:t>
            </a:r>
            <a:endParaRPr lang="en-GB" altLang="zh-CN" sz="1200" b="1" dirty="0">
              <a:solidFill>
                <a:prstClr val="white"/>
              </a:solidFill>
              <a:latin typeface="微软雅黑" panose="020B0503020204020204" pitchFamily="34" charset="-122"/>
              <a:ea typeface="微软雅黑" panose="020B0503020204020204" pitchFamily="34" charset="-122"/>
            </a:endParaRPr>
          </a:p>
        </p:txBody>
      </p:sp>
      <p:sp>
        <p:nvSpPr>
          <p:cNvPr id="26" name="Text Placeholder 3"/>
          <p:cNvSpPr txBox="1">
            <a:spLocks/>
          </p:cNvSpPr>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prstClr val="white"/>
                </a:solidFill>
                <a:latin typeface="微软雅黑" panose="020B0503020204020204" pitchFamily="34" charset="-122"/>
                <a:ea typeface="微软雅黑" panose="020B0503020204020204" pitchFamily="34" charset="-122"/>
              </a:rPr>
              <a:t>点击输入内容</a:t>
            </a:r>
            <a:endParaRPr lang="en-GB" altLang="zh-CN" sz="12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9053298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up)">
                                      <p:cBhvr>
                                        <p:cTn id="13" dur="300"/>
                                        <p:tgtEl>
                                          <p:spTgt spid="10"/>
                                        </p:tgtEl>
                                      </p:cBhvr>
                                    </p:animEffect>
                                  </p:childTnLst>
                                </p:cTn>
                              </p:par>
                            </p:childTnLst>
                          </p:cTn>
                        </p:par>
                        <p:par>
                          <p:cTn id="14" fill="hold">
                            <p:stCondLst>
                              <p:cond delay="8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300"/>
                                        <p:tgtEl>
                                          <p:spTgt spid="9"/>
                                        </p:tgtEl>
                                      </p:cBhvr>
                                    </p:animEffect>
                                  </p:childTnLst>
                                </p:cTn>
                              </p:par>
                            </p:childTnLst>
                          </p:cTn>
                        </p:par>
                        <p:par>
                          <p:cTn id="25" fill="hold">
                            <p:stCondLst>
                              <p:cond delay="1600"/>
                            </p:stCondLst>
                            <p:childTnLst>
                              <p:par>
                                <p:cTn id="26" presetID="10"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xEl>
                                              <p:pRg st="0" end="0"/>
                                            </p:txEl>
                                          </p:spTgt>
                                        </p:tgtEl>
                                        <p:attrNameLst>
                                          <p:attrName>style.visibility</p:attrName>
                                        </p:attrNameLst>
                                      </p:cBhvr>
                                      <p:to>
                                        <p:strVal val="visible"/>
                                      </p:to>
                                    </p:set>
                                    <p:animEffect transition="in" filter="fade">
                                      <p:cBhvr>
                                        <p:cTn id="31" dur="500"/>
                                        <p:tgtEl>
                                          <p:spTgt spid="22">
                                            <p:txEl>
                                              <p:pRg st="0" end="0"/>
                                            </p:txEl>
                                          </p:spTgt>
                                        </p:tgtEl>
                                      </p:cBhvr>
                                    </p:animEffect>
                                  </p:childTnLst>
                                </p:cTn>
                              </p:par>
                            </p:childTnLst>
                          </p:cTn>
                        </p:par>
                        <p:par>
                          <p:cTn id="32" fill="hold">
                            <p:stCondLst>
                              <p:cond delay="2100"/>
                            </p:stCondLst>
                            <p:childTnLst>
                              <p:par>
                                <p:cTn id="33" presetID="22" presetClass="entr" presetSubtype="1"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up)">
                                      <p:cBhvr>
                                        <p:cTn id="35" dur="300"/>
                                        <p:tgtEl>
                                          <p:spTgt spid="6"/>
                                        </p:tgtEl>
                                      </p:cBhvr>
                                    </p:animEffect>
                                  </p:childTnLst>
                                </p:cTn>
                              </p:par>
                            </p:childTnLst>
                          </p:cTn>
                        </p:par>
                        <p:par>
                          <p:cTn id="36" fill="hold">
                            <p:stCondLst>
                              <p:cond delay="24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500"/>
                                        <p:tgtEl>
                                          <p:spTgt spid="23"/>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wipe(up)">
                                      <p:cBhvr>
                                        <p:cTn id="46" dur="300"/>
                                        <p:tgtEl>
                                          <p:spTgt spid="8"/>
                                        </p:tgtEl>
                                      </p:cBhvr>
                                    </p:animEffect>
                                  </p:childTnLst>
                                </p:cTn>
                              </p:par>
                            </p:childTnLst>
                          </p:cTn>
                        </p:par>
                        <p:par>
                          <p:cTn id="47" fill="hold">
                            <p:stCondLst>
                              <p:cond delay="3200"/>
                            </p:stCondLst>
                            <p:childTnLst>
                              <p:par>
                                <p:cTn id="48" presetID="10" presetClass="entr" presetSubtype="0"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fade">
                                      <p:cBhvr>
                                        <p:cTn id="53" dur="500"/>
                                        <p:tgtEl>
                                          <p:spTgt spid="24"/>
                                        </p:tgtEl>
                                      </p:cBhvr>
                                    </p:animEffect>
                                  </p:childTnLst>
                                </p:cTn>
                              </p:par>
                            </p:childTnLst>
                          </p:cTn>
                        </p:par>
                        <p:par>
                          <p:cTn id="54" fill="hold">
                            <p:stCondLst>
                              <p:cond delay="3700"/>
                            </p:stCondLst>
                            <p:childTnLst>
                              <p:par>
                                <p:cTn id="55" presetID="22" presetClass="entr" presetSubtype="1"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wipe(up)">
                                      <p:cBhvr>
                                        <p:cTn id="57" dur="300"/>
                                        <p:tgtEl>
                                          <p:spTgt spid="7"/>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500"/>
                                        <p:tgtEl>
                                          <p:spTgt spid="1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fade">
                                      <p:cBhvr>
                                        <p:cTn id="64" dur="500"/>
                                        <p:tgtEl>
                                          <p:spTgt spid="26"/>
                                        </p:tgtEl>
                                      </p:cBhvr>
                                    </p:animEffect>
                                  </p:childTnLst>
                                </p:cTn>
                              </p:par>
                            </p:childTnLst>
                          </p:cTn>
                        </p:par>
                        <p:par>
                          <p:cTn id="65" fill="hold">
                            <p:stCondLst>
                              <p:cond delay="4500"/>
                            </p:stCondLst>
                            <p:childTnLst>
                              <p:par>
                                <p:cTn id="66" presetID="53" presetClass="entr" presetSubtype="528"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ppt_w</p:attrName>
                                        </p:attrNameLst>
                                      </p:cBhvr>
                                      <p:tavLst>
                                        <p:tav tm="0">
                                          <p:val>
                                            <p:fltVal val="0"/>
                                          </p:val>
                                        </p:tav>
                                        <p:tav tm="100000">
                                          <p:val>
                                            <p:strVal val="#ppt_w"/>
                                          </p:val>
                                        </p:tav>
                                      </p:tavLst>
                                    </p:anim>
                                    <p:anim calcmode="lin" valueType="num">
                                      <p:cBhvr>
                                        <p:cTn id="69" dur="500" fill="hold"/>
                                        <p:tgtEl>
                                          <p:spTgt spid="16"/>
                                        </p:tgtEl>
                                        <p:attrNameLst>
                                          <p:attrName>ppt_h</p:attrName>
                                        </p:attrNameLst>
                                      </p:cBhvr>
                                      <p:tavLst>
                                        <p:tav tm="0">
                                          <p:val>
                                            <p:fltVal val="0"/>
                                          </p:val>
                                        </p:tav>
                                        <p:tav tm="100000">
                                          <p:val>
                                            <p:strVal val="#ppt_h"/>
                                          </p:val>
                                        </p:tav>
                                      </p:tavLst>
                                    </p:anim>
                                    <p:animEffect transition="in" filter="fade">
                                      <p:cBhvr>
                                        <p:cTn id="70" dur="500"/>
                                        <p:tgtEl>
                                          <p:spTgt spid="16"/>
                                        </p:tgtEl>
                                      </p:cBhvr>
                                    </p:animEffect>
                                    <p:anim calcmode="lin" valueType="num">
                                      <p:cBhvr>
                                        <p:cTn id="71" dur="500" fill="hold"/>
                                        <p:tgtEl>
                                          <p:spTgt spid="16"/>
                                        </p:tgtEl>
                                        <p:attrNameLst>
                                          <p:attrName>ppt_x</p:attrName>
                                        </p:attrNameLst>
                                      </p:cBhvr>
                                      <p:tavLst>
                                        <p:tav tm="0">
                                          <p:val>
                                            <p:fltVal val="0.5"/>
                                          </p:val>
                                        </p:tav>
                                        <p:tav tm="100000">
                                          <p:val>
                                            <p:strVal val="#ppt_x"/>
                                          </p:val>
                                        </p:tav>
                                      </p:tavLst>
                                    </p:anim>
                                    <p:anim calcmode="lin" valueType="num">
                                      <p:cBhvr>
                                        <p:cTn id="72" dur="500" fill="hold"/>
                                        <p:tgtEl>
                                          <p:spTgt spid="16"/>
                                        </p:tgtEl>
                                        <p:attrNameLst>
                                          <p:attrName>ppt_y</p:attrName>
                                        </p:attrNameLst>
                                      </p:cBhvr>
                                      <p:tavLst>
                                        <p:tav tm="0">
                                          <p:val>
                                            <p:fltVal val="0.5"/>
                                          </p:val>
                                        </p:tav>
                                        <p:tav tm="100000">
                                          <p:val>
                                            <p:strVal val="#ppt_y"/>
                                          </p:val>
                                        </p:tav>
                                      </p:tavLst>
                                    </p:anim>
                                  </p:childTnLst>
                                </p:cTn>
                              </p:par>
                              <p:par>
                                <p:cTn id="73" presetID="53" presetClass="entr" presetSubtype="528"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Effect transition="in" filter="fade">
                                      <p:cBhvr>
                                        <p:cTn id="77" dur="500"/>
                                        <p:tgtEl>
                                          <p:spTgt spid="20"/>
                                        </p:tgtEl>
                                      </p:cBhvr>
                                    </p:animEffect>
                                    <p:anim calcmode="lin" valueType="num">
                                      <p:cBhvr>
                                        <p:cTn id="78" dur="500" fill="hold"/>
                                        <p:tgtEl>
                                          <p:spTgt spid="20"/>
                                        </p:tgtEl>
                                        <p:attrNameLst>
                                          <p:attrName>ppt_x</p:attrName>
                                        </p:attrNameLst>
                                      </p:cBhvr>
                                      <p:tavLst>
                                        <p:tav tm="0">
                                          <p:val>
                                            <p:fltVal val="0.5"/>
                                          </p:val>
                                        </p:tav>
                                        <p:tav tm="100000">
                                          <p:val>
                                            <p:strVal val="#ppt_x"/>
                                          </p:val>
                                        </p:tav>
                                      </p:tavLst>
                                    </p:anim>
                                    <p:anim calcmode="lin" valueType="num">
                                      <p:cBhvr>
                                        <p:cTn id="79" dur="500" fill="hold"/>
                                        <p:tgtEl>
                                          <p:spTgt spid="2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0" grpId="0"/>
      <p:bldP spid="22" grpId="0" build="p"/>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TextBox 30"/>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文字</a:t>
            </a:r>
          </a:p>
        </p:txBody>
      </p:sp>
      <p:sp>
        <p:nvSpPr>
          <p:cNvPr id="7" name="TextBox 31"/>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prstClr val="black">
                    <a:lumMod val="85000"/>
                    <a:lumOff val="15000"/>
                  </a:prstClr>
                </a:solidFill>
                <a:latin typeface="微软雅黑" pitchFamily="34" charset="-122"/>
                <a:ea typeface="微软雅黑" pitchFamily="34" charset="-122"/>
              </a:rPr>
              <a:t>点击添加</a:t>
            </a:r>
            <a:endParaRPr lang="en-US" altLang="zh-CN" sz="1300" dirty="0">
              <a:solidFill>
                <a:prstClr val="black">
                  <a:lumMod val="85000"/>
                  <a:lumOff val="15000"/>
                </a:prstClr>
              </a:solidFill>
              <a:latin typeface="微软雅黑" pitchFamily="34" charset="-122"/>
              <a:ea typeface="微软雅黑" pitchFamily="34" charset="-122"/>
            </a:endParaRPr>
          </a:p>
          <a:p>
            <a:pPr algn="ctr"/>
            <a:r>
              <a:rPr lang="zh-CN" altLang="en-US" sz="1300" dirty="0">
                <a:solidFill>
                  <a:prstClr val="black">
                    <a:lumMod val="85000"/>
                    <a:lumOff val="15000"/>
                  </a:prstClr>
                </a:solidFill>
                <a:latin typeface="微软雅黑" pitchFamily="34" charset="-122"/>
                <a:ea typeface="微软雅黑" pitchFamily="34" charset="-122"/>
              </a:rPr>
              <a:t>文字点击添加</a:t>
            </a:r>
            <a:endParaRPr lang="en-US" altLang="zh-CN" sz="1300" dirty="0">
              <a:solidFill>
                <a:prstClr val="black">
                  <a:lumMod val="85000"/>
                  <a:lumOff val="15000"/>
                </a:prstClr>
              </a:solidFill>
              <a:latin typeface="微软雅黑" pitchFamily="34" charset="-122"/>
              <a:ea typeface="微软雅黑" pitchFamily="34" charset="-122"/>
            </a:endParaRPr>
          </a:p>
          <a:p>
            <a:pPr algn="ctr"/>
            <a:r>
              <a:rPr lang="zh-CN" altLang="en-US" sz="1300" dirty="0">
                <a:solidFill>
                  <a:prstClr val="black">
                    <a:lumMod val="85000"/>
                    <a:lumOff val="15000"/>
                  </a:prstClr>
                </a:solidFill>
                <a:latin typeface="微软雅黑" pitchFamily="34" charset="-122"/>
                <a:ea typeface="微软雅黑" pitchFamily="34" charset="-122"/>
              </a:rPr>
              <a:t>文字</a:t>
            </a:r>
          </a:p>
        </p:txBody>
      </p:sp>
      <p:sp>
        <p:nvSpPr>
          <p:cNvPr id="8" name="TextBox 33"/>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a:t>
            </a:r>
            <a:endParaRPr kumimoji="0" lang="en-US" altLang="zh-CN" sz="13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文字</a:t>
            </a:r>
          </a:p>
        </p:txBody>
      </p:sp>
      <p:sp>
        <p:nvSpPr>
          <p:cNvPr id="9" name="TextBox 34"/>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prstClr val="black">
                    <a:lumMod val="85000"/>
                    <a:lumOff val="15000"/>
                  </a:prstClr>
                </a:solidFill>
                <a:latin typeface="微软雅黑" pitchFamily="34" charset="-122"/>
                <a:ea typeface="微软雅黑" pitchFamily="34" charset="-122"/>
              </a:rPr>
              <a:t>点击添加</a:t>
            </a:r>
            <a:endParaRPr lang="en-US" altLang="zh-CN" sz="1300" dirty="0">
              <a:solidFill>
                <a:prstClr val="black">
                  <a:lumMod val="85000"/>
                  <a:lumOff val="15000"/>
                </a:prstClr>
              </a:solidFill>
              <a:latin typeface="微软雅黑" pitchFamily="34" charset="-122"/>
              <a:ea typeface="微软雅黑" pitchFamily="34" charset="-122"/>
            </a:endParaRPr>
          </a:p>
          <a:p>
            <a:pPr algn="ctr"/>
            <a:r>
              <a:rPr lang="zh-CN" altLang="en-US" sz="1300" dirty="0">
                <a:solidFill>
                  <a:prstClr val="black">
                    <a:lumMod val="85000"/>
                    <a:lumOff val="15000"/>
                  </a:prstClr>
                </a:solidFill>
                <a:latin typeface="微软雅黑" pitchFamily="34" charset="-122"/>
                <a:ea typeface="微软雅黑" pitchFamily="34" charset="-122"/>
              </a:rPr>
              <a:t>文字点击</a:t>
            </a:r>
          </a:p>
        </p:txBody>
      </p:sp>
      <p:sp>
        <p:nvSpPr>
          <p:cNvPr id="10" name="矩形 9"/>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prstClr val="black">
                    <a:lumMod val="75000"/>
                    <a:lumOff val="25000"/>
                  </a:prstClr>
                </a:solidFill>
                <a:latin typeface="微软雅黑" pitchFamily="34" charset="-122"/>
                <a:ea typeface="微软雅黑" pitchFamily="34" charset="-122"/>
              </a:rPr>
              <a:t>点击添加小标题</a:t>
            </a:r>
            <a:endParaRPr lang="en-US" altLang="zh-CN" sz="1500" b="1" dirty="0">
              <a:solidFill>
                <a:prstClr val="black">
                  <a:lumMod val="75000"/>
                  <a:lumOff val="25000"/>
                </a:prstClr>
              </a:solidFill>
              <a:latin typeface="微软雅黑" pitchFamily="34" charset="-122"/>
              <a:ea typeface="微软雅黑" pitchFamily="34" charset="-122"/>
            </a:endParaRPr>
          </a:p>
          <a:p>
            <a:pPr>
              <a:lnSpc>
                <a:spcPct val="150000"/>
              </a:lnSpc>
            </a:pPr>
            <a:r>
              <a:rPr lang="zh-CN" altLang="en-US" sz="12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75000"/>
                  <a:lumOff val="25000"/>
                </a:prstClr>
              </a:solidFill>
              <a:latin typeface="微软雅黑" pitchFamily="34" charset="-122"/>
              <a:ea typeface="微软雅黑" pitchFamily="34" charset="-122"/>
            </a:endParaRPr>
          </a:p>
          <a:p>
            <a:pPr>
              <a:lnSpc>
                <a:spcPct val="150000"/>
              </a:lnSpc>
            </a:pPr>
            <a:r>
              <a:rPr lang="zh-CN" altLang="en-US" sz="12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11"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0070C0"/>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12"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C4C7CB"/>
          </a:solidFill>
          <a:ln w="3175" cap="flat" cmpd="sng" algn="ctr">
            <a:noFill/>
            <a:prstDash val="solid"/>
          </a:ln>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13"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C4C7CB"/>
          </a:solidFill>
          <a:ln w="3175" cap="flat" cmpd="sng" algn="ctr">
            <a:noFill/>
            <a:prstDash val="solid"/>
          </a:ln>
          <a:effectLst/>
          <a:extLst/>
        </p:spPr>
        <p:txBody>
          <a:bodyPr lIns="0" tIns="34272" rIns="0" bIns="34272" anchor="ctr"/>
          <a:lstStyle/>
          <a:p>
            <a:pPr marL="0" marR="0" lvl="0" indent="0" algn="ctr" defTabSz="685434"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4"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0070C0"/>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15" name="矩形 14"/>
          <p:cNvSpPr/>
          <p:nvPr/>
        </p:nvSpPr>
        <p:spPr>
          <a:xfrm>
            <a:off x="3114597" y="1131590"/>
            <a:ext cx="2880301" cy="347663"/>
          </a:xfrm>
          <a:prstGeom prst="rect">
            <a:avLst/>
          </a:prstGeom>
          <a:solidFill>
            <a:srgbClr val="0070C0"/>
          </a:solidFill>
          <a:ln w="25400" cap="flat" cmpd="sng" algn="ctr">
            <a:noFill/>
            <a:prstDash val="solid"/>
          </a:ln>
          <a:effectLst/>
        </p:spPr>
        <p:txBody>
          <a:bodyPr lIns="68567" tIns="34284" rIns="68567" bIns="34284"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Tree>
    <p:extLst>
      <p:ext uri="{BB962C8B-B14F-4D97-AF65-F5344CB8AC3E}">
        <p14:creationId xmlns:p14="http://schemas.microsoft.com/office/powerpoint/2010/main" val="4241658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13"/>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11"/>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12"/>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14"/>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animBg="1"/>
      <p:bldP spid="11" grpId="1" animBg="1"/>
      <p:bldP spid="12" grpId="0" animBg="1"/>
      <p:bldP spid="12" grpId="1" animBg="1"/>
      <p:bldP spid="13" grpId="0" animBg="1"/>
      <p:bldP spid="13" grpId="1" animBg="1"/>
      <p:bldP spid="14" grpId="0" animBg="1"/>
      <p:bldP spid="14" grpId="1"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Shape 1624"/>
          <p:cNvSpPr/>
          <p:nvPr/>
        </p:nvSpPr>
        <p:spPr>
          <a:xfrm>
            <a:off x="1999738" y="1647825"/>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0070C0"/>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7" name="Text Placeholder 3"/>
          <p:cNvSpPr txBox="1">
            <a:spLocks/>
          </p:cNvSpPr>
          <p:nvPr/>
        </p:nvSpPr>
        <p:spPr>
          <a:xfrm>
            <a:off x="507448" y="2951789"/>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8" name="Text Placeholder 4"/>
          <p:cNvSpPr txBox="1">
            <a:spLocks/>
          </p:cNvSpPr>
          <p:nvPr/>
        </p:nvSpPr>
        <p:spPr>
          <a:xfrm>
            <a:off x="579456" y="3257747"/>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Font typeface="Arial" pitchFamily="34" charset="0"/>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9" name="Shape 1626"/>
          <p:cNvSpPr/>
          <p:nvPr/>
        </p:nvSpPr>
        <p:spPr>
          <a:xfrm flipV="1">
            <a:off x="2386775" y="3111919"/>
            <a:ext cx="1" cy="1040216"/>
          </a:xfrm>
          <a:prstGeom prst="line">
            <a:avLst/>
          </a:prstGeom>
          <a:ln w="12700">
            <a:solidFill>
              <a:srgbClr val="A6AAA9"/>
            </a:solidFill>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0" name="Shape 1627"/>
          <p:cNvSpPr/>
          <p:nvPr/>
        </p:nvSpPr>
        <p:spPr>
          <a:xfrm flipV="1">
            <a:off x="3382967" y="1975933"/>
            <a:ext cx="1" cy="1477275"/>
          </a:xfrm>
          <a:prstGeom prst="line">
            <a:avLst/>
          </a:prstGeom>
          <a:ln w="12700">
            <a:solidFill>
              <a:srgbClr val="A6AAA9"/>
            </a:solidFill>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1" name="Shape 1628"/>
          <p:cNvSpPr/>
          <p:nvPr/>
        </p:nvSpPr>
        <p:spPr>
          <a:xfrm flipV="1">
            <a:off x="4343418" y="1472577"/>
            <a:ext cx="1" cy="1537162"/>
          </a:xfrm>
          <a:prstGeom prst="line">
            <a:avLst/>
          </a:prstGeom>
          <a:ln w="12700">
            <a:solidFill>
              <a:srgbClr val="A6AAA9"/>
            </a:solidFill>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2" name="Shape 1629"/>
          <p:cNvSpPr/>
          <p:nvPr/>
        </p:nvSpPr>
        <p:spPr>
          <a:xfrm flipV="1">
            <a:off x="5689110" y="2592413"/>
            <a:ext cx="1" cy="1020713"/>
          </a:xfrm>
          <a:prstGeom prst="line">
            <a:avLst/>
          </a:prstGeom>
          <a:ln w="12700">
            <a:solidFill>
              <a:srgbClr val="A6AAA9"/>
            </a:solidFill>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3" name="Shape 1630"/>
          <p:cNvSpPr/>
          <p:nvPr/>
        </p:nvSpPr>
        <p:spPr>
          <a:xfrm>
            <a:off x="2228247"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12700" cap="flat">
            <a:noFill/>
            <a:miter lim="400000"/>
          </a:ln>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4" name="Shape 1636"/>
          <p:cNvSpPr/>
          <p:nvPr/>
        </p:nvSpPr>
        <p:spPr>
          <a:xfrm>
            <a:off x="3221931" y="1802836"/>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12700" cap="flat">
            <a:noFill/>
            <a:miter lim="400000"/>
          </a:ln>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5"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12700" cap="flat">
            <a:noFill/>
            <a:miter lim="400000"/>
          </a:ln>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6"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12700" cap="flat">
            <a:noFill/>
            <a:miter lim="400000"/>
          </a:ln>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7"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8" name="Shape 1654"/>
          <p:cNvSpPr/>
          <p:nvPr/>
        </p:nvSpPr>
        <p:spPr>
          <a:xfrm>
            <a:off x="3315555"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9" name="Shape 1655"/>
          <p:cNvSpPr/>
          <p:nvPr/>
        </p:nvSpPr>
        <p:spPr>
          <a:xfrm>
            <a:off x="4256766"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20" name="Shape 1656"/>
          <p:cNvSpPr/>
          <p:nvPr/>
        </p:nvSpPr>
        <p:spPr>
          <a:xfrm>
            <a:off x="5579617" y="2487379"/>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22" name="Text Placeholder 3"/>
          <p:cNvSpPr txBox="1">
            <a:spLocks/>
          </p:cNvSpPr>
          <p:nvPr/>
        </p:nvSpPr>
        <p:spPr>
          <a:xfrm>
            <a:off x="1371545" y="1812023"/>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23" name="Text Placeholder 4"/>
          <p:cNvSpPr txBox="1">
            <a:spLocks/>
          </p:cNvSpPr>
          <p:nvPr/>
        </p:nvSpPr>
        <p:spPr>
          <a:xfrm>
            <a:off x="1337990" y="2114409"/>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prstClr val="black">
                  <a:lumMod val="75000"/>
                  <a:lumOff val="25000"/>
                </a:prstClr>
              </a:solidFill>
              <a:latin typeface="微软雅黑" pitchFamily="34" charset="-122"/>
              <a:ea typeface="微软雅黑" pitchFamily="34" charset="-122"/>
            </a:endParaRPr>
          </a:p>
        </p:txBody>
      </p:sp>
      <p:sp>
        <p:nvSpPr>
          <p:cNvPr id="24" name="Text Placeholder 3"/>
          <p:cNvSpPr txBox="1">
            <a:spLocks/>
          </p:cNvSpPr>
          <p:nvPr/>
        </p:nvSpPr>
        <p:spPr>
          <a:xfrm>
            <a:off x="4660474" y="1196615"/>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a:spLocks/>
          </p:cNvSpPr>
          <p:nvPr/>
        </p:nvSpPr>
        <p:spPr>
          <a:xfrm>
            <a:off x="4650358" y="1498061"/>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prstClr val="black">
                  <a:lumMod val="75000"/>
                  <a:lumOff val="25000"/>
                </a:prstClr>
              </a:solidFill>
              <a:latin typeface="微软雅黑" pitchFamily="34" charset="-122"/>
              <a:ea typeface="微软雅黑" pitchFamily="34" charset="-122"/>
            </a:endParaRPr>
          </a:p>
        </p:txBody>
      </p:sp>
      <p:sp>
        <p:nvSpPr>
          <p:cNvPr id="26" name="Text Placeholder 3"/>
          <p:cNvSpPr txBox="1">
            <a:spLocks/>
          </p:cNvSpPr>
          <p:nvPr/>
        </p:nvSpPr>
        <p:spPr>
          <a:xfrm>
            <a:off x="6004376" y="3505575"/>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27" name="Text Placeholder 4"/>
          <p:cNvSpPr txBox="1">
            <a:spLocks/>
          </p:cNvSpPr>
          <p:nvPr/>
        </p:nvSpPr>
        <p:spPr>
          <a:xfrm>
            <a:off x="5980056" y="3801664"/>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prstClr val="black">
                  <a:lumMod val="75000"/>
                  <a:lumOff val="25000"/>
                </a:prstClr>
              </a:solidFill>
              <a:latin typeface="微软雅黑" pitchFamily="34" charset="-122"/>
              <a:ea typeface="微软雅黑" pitchFamily="34" charset="-122"/>
            </a:endParaRPr>
          </a:p>
        </p:txBody>
      </p:sp>
      <p:sp>
        <p:nvSpPr>
          <p:cNvPr id="28" name="Text Placeholder 4"/>
          <p:cNvSpPr txBox="1">
            <a:spLocks/>
          </p:cNvSpPr>
          <p:nvPr/>
        </p:nvSpPr>
        <p:spPr>
          <a:xfrm>
            <a:off x="2290347" y="300790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29" name="Text Placeholder 4"/>
          <p:cNvSpPr txBox="1">
            <a:spLocks/>
          </p:cNvSpPr>
          <p:nvPr/>
        </p:nvSpPr>
        <p:spPr>
          <a:xfrm>
            <a:off x="3284033" y="184546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30" name="Text Placeholder 4"/>
          <p:cNvSpPr txBox="1">
            <a:spLocks/>
          </p:cNvSpPr>
          <p:nvPr/>
        </p:nvSpPr>
        <p:spPr>
          <a:xfrm>
            <a:off x="4251948"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31" name="Text Placeholder 4"/>
          <p:cNvSpPr txBox="1">
            <a:spLocks/>
          </p:cNvSpPr>
          <p:nvPr/>
        </p:nvSpPr>
        <p:spPr>
          <a:xfrm>
            <a:off x="5591350"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32" name="Shape 1625"/>
          <p:cNvSpPr/>
          <p:nvPr/>
        </p:nvSpPr>
        <p:spPr>
          <a:xfrm>
            <a:off x="7276200" y="1603542"/>
            <a:ext cx="1040216" cy="1040216"/>
          </a:xfrm>
          <a:prstGeom prst="roundRect">
            <a:avLst/>
          </a:prstGeom>
          <a:solidFill>
            <a:srgbClr val="0070C0"/>
          </a:solidFill>
          <a:ln w="12700">
            <a:miter lim="400000"/>
          </a:ln>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33" name="Shape 1657"/>
          <p:cNvSpPr/>
          <p:nvPr/>
        </p:nvSpPr>
        <p:spPr>
          <a:xfrm>
            <a:off x="7641329" y="1743566"/>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ysClr val="window" lastClr="FFFFFF"/>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34" name="Text Placeholder 3"/>
          <p:cNvSpPr txBox="1">
            <a:spLocks/>
          </p:cNvSpPr>
          <p:nvPr/>
        </p:nvSpPr>
        <p:spPr>
          <a:xfrm>
            <a:off x="7407388" y="2103606"/>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prstClr val="white"/>
                </a:solidFill>
                <a:latin typeface="微软雅黑" panose="020B0503020204020204" pitchFamily="34" charset="-122"/>
                <a:ea typeface="微软雅黑" panose="020B0503020204020204" pitchFamily="34" charset="-122"/>
              </a:rPr>
              <a:t>输入文本</a:t>
            </a:r>
            <a:endParaRPr lang="id-ID" sz="14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77205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strips(downLeft)">
                                      <p:cBhvr>
                                        <p:cTn id="30" dur="500"/>
                                        <p:tgtEl>
                                          <p:spTgt spid="7">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strips(downLeft)">
                                      <p:cBhvr>
                                        <p:cTn id="33" dur="500"/>
                                        <p:tgtEl>
                                          <p:spTgt spid="8">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down)">
                                      <p:cBhvr>
                                        <p:cTn id="41" dur="500"/>
                                        <p:tgtEl>
                                          <p:spTgt spid="10"/>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strips(downLeft)">
                                      <p:cBhvr>
                                        <p:cTn id="56" dur="500"/>
                                        <p:tgtEl>
                                          <p:spTgt spid="22"/>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strips(downLeft)">
                                      <p:cBhvr>
                                        <p:cTn id="59" dur="500"/>
                                        <p:tgtEl>
                                          <p:spTgt spid="23"/>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fade">
                                      <p:cBhvr>
                                        <p:cTn id="63" dur="500"/>
                                        <p:tgtEl>
                                          <p:spTgt spid="19"/>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down)">
                                      <p:cBhvr>
                                        <p:cTn id="67" dur="500"/>
                                        <p:tgtEl>
                                          <p:spTgt spid="11"/>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p:cTn id="76" dur="500" fill="hold"/>
                                        <p:tgtEl>
                                          <p:spTgt spid="30"/>
                                        </p:tgtEl>
                                        <p:attrNameLst>
                                          <p:attrName>ppt_w</p:attrName>
                                        </p:attrNameLst>
                                      </p:cBhvr>
                                      <p:tavLst>
                                        <p:tav tm="0">
                                          <p:val>
                                            <p:fltVal val="0"/>
                                          </p:val>
                                        </p:tav>
                                        <p:tav tm="100000">
                                          <p:val>
                                            <p:strVal val="#ppt_w"/>
                                          </p:val>
                                        </p:tav>
                                      </p:tavLst>
                                    </p:anim>
                                    <p:anim calcmode="lin" valueType="num">
                                      <p:cBhvr>
                                        <p:cTn id="77" dur="500" fill="hold"/>
                                        <p:tgtEl>
                                          <p:spTgt spid="30"/>
                                        </p:tgtEl>
                                        <p:attrNameLst>
                                          <p:attrName>ppt_h</p:attrName>
                                        </p:attrNameLst>
                                      </p:cBhvr>
                                      <p:tavLst>
                                        <p:tav tm="0">
                                          <p:val>
                                            <p:fltVal val="0"/>
                                          </p:val>
                                        </p:tav>
                                        <p:tav tm="100000">
                                          <p:val>
                                            <p:strVal val="#ppt_h"/>
                                          </p:val>
                                        </p:tav>
                                      </p:tavLst>
                                    </p:anim>
                                    <p:animEffect transition="in" filter="fade">
                                      <p:cBhvr>
                                        <p:cTn id="78" dur="500"/>
                                        <p:tgtEl>
                                          <p:spTgt spid="30"/>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strips(downRight)">
                                      <p:cBhvr>
                                        <p:cTn id="82" dur="500"/>
                                        <p:tgtEl>
                                          <p:spTgt spid="24"/>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strips(downRight)">
                                      <p:cBhvr>
                                        <p:cTn id="85" dur="500"/>
                                        <p:tgtEl>
                                          <p:spTgt spid="25"/>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20"/>
                                        </p:tgtEl>
                                        <p:attrNameLst>
                                          <p:attrName>style.visibility</p:attrName>
                                        </p:attrNameLst>
                                      </p:cBhvr>
                                      <p:to>
                                        <p:strVal val="visible"/>
                                      </p:to>
                                    </p:set>
                                    <p:animEffect transition="in" filter="fade">
                                      <p:cBhvr>
                                        <p:cTn id="89" dur="500"/>
                                        <p:tgtEl>
                                          <p:spTgt spid="20"/>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wipe(up)">
                                      <p:cBhvr>
                                        <p:cTn id="93" dur="500"/>
                                        <p:tgtEl>
                                          <p:spTgt spid="12"/>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 calcmode="lin" valueType="num">
                                      <p:cBhvr>
                                        <p:cTn id="97" dur="500" fill="hold"/>
                                        <p:tgtEl>
                                          <p:spTgt spid="16"/>
                                        </p:tgtEl>
                                        <p:attrNameLst>
                                          <p:attrName>ppt_w</p:attrName>
                                        </p:attrNameLst>
                                      </p:cBhvr>
                                      <p:tavLst>
                                        <p:tav tm="0">
                                          <p:val>
                                            <p:fltVal val="0"/>
                                          </p:val>
                                        </p:tav>
                                        <p:tav tm="100000">
                                          <p:val>
                                            <p:strVal val="#ppt_w"/>
                                          </p:val>
                                        </p:tav>
                                      </p:tavLst>
                                    </p:anim>
                                    <p:anim calcmode="lin" valueType="num">
                                      <p:cBhvr>
                                        <p:cTn id="98" dur="500" fill="hold"/>
                                        <p:tgtEl>
                                          <p:spTgt spid="16"/>
                                        </p:tgtEl>
                                        <p:attrNameLst>
                                          <p:attrName>ppt_h</p:attrName>
                                        </p:attrNameLst>
                                      </p:cBhvr>
                                      <p:tavLst>
                                        <p:tav tm="0">
                                          <p:val>
                                            <p:fltVal val="0"/>
                                          </p:val>
                                        </p:tav>
                                        <p:tav tm="100000">
                                          <p:val>
                                            <p:strVal val="#ppt_h"/>
                                          </p:val>
                                        </p:tav>
                                      </p:tavLst>
                                    </p:anim>
                                    <p:animEffect transition="in" filter="fade">
                                      <p:cBhvr>
                                        <p:cTn id="99" dur="500"/>
                                        <p:tgtEl>
                                          <p:spTgt spid="16"/>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31"/>
                                        </p:tgtEl>
                                        <p:attrNameLst>
                                          <p:attrName>style.visibility</p:attrName>
                                        </p:attrNameLst>
                                      </p:cBhvr>
                                      <p:to>
                                        <p:strVal val="visible"/>
                                      </p:to>
                                    </p:set>
                                    <p:anim calcmode="lin" valueType="num">
                                      <p:cBhvr>
                                        <p:cTn id="102" dur="500" fill="hold"/>
                                        <p:tgtEl>
                                          <p:spTgt spid="31"/>
                                        </p:tgtEl>
                                        <p:attrNameLst>
                                          <p:attrName>ppt_w</p:attrName>
                                        </p:attrNameLst>
                                      </p:cBhvr>
                                      <p:tavLst>
                                        <p:tav tm="0">
                                          <p:val>
                                            <p:fltVal val="0"/>
                                          </p:val>
                                        </p:tav>
                                        <p:tav tm="100000">
                                          <p:val>
                                            <p:strVal val="#ppt_w"/>
                                          </p:val>
                                        </p:tav>
                                      </p:tavLst>
                                    </p:anim>
                                    <p:anim calcmode="lin" valueType="num">
                                      <p:cBhvr>
                                        <p:cTn id="103" dur="500" fill="hold"/>
                                        <p:tgtEl>
                                          <p:spTgt spid="31"/>
                                        </p:tgtEl>
                                        <p:attrNameLst>
                                          <p:attrName>ppt_h</p:attrName>
                                        </p:attrNameLst>
                                      </p:cBhvr>
                                      <p:tavLst>
                                        <p:tav tm="0">
                                          <p:val>
                                            <p:fltVal val="0"/>
                                          </p:val>
                                        </p:tav>
                                        <p:tav tm="100000">
                                          <p:val>
                                            <p:strVal val="#ppt_h"/>
                                          </p:val>
                                        </p:tav>
                                      </p:tavLst>
                                    </p:anim>
                                    <p:animEffect transition="in" filter="fade">
                                      <p:cBhvr>
                                        <p:cTn id="104" dur="500"/>
                                        <p:tgtEl>
                                          <p:spTgt spid="31"/>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strips(downRight)">
                                      <p:cBhvr>
                                        <p:cTn id="108" dur="500"/>
                                        <p:tgtEl>
                                          <p:spTgt spid="26"/>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7"/>
                                        </p:tgtEl>
                                        <p:attrNameLst>
                                          <p:attrName>style.visibility</p:attrName>
                                        </p:attrNameLst>
                                      </p:cBhvr>
                                      <p:to>
                                        <p:strVal val="visible"/>
                                      </p:to>
                                    </p:set>
                                    <p:animEffect transition="in" filter="strips(downRight)">
                                      <p:cBhvr>
                                        <p:cTn id="111" dur="500"/>
                                        <p:tgtEl>
                                          <p:spTgt spid="27"/>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32"/>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32"/>
                                        </p:tgtEl>
                                        <p:attrNameLst>
                                          <p:attrName>style.color</p:attrName>
                                        </p:attrNameLst>
                                      </p:cBhvr>
                                      <p:to>
                                        <a:schemeClr val="bg1"/>
                                      </p:to>
                                    </p:animClr>
                                    <p:animClr clrSpc="rgb" dir="cw">
                                      <p:cBhvr>
                                        <p:cTn id="117" dur="250" autoRev="1" fill="remove"/>
                                        <p:tgtEl>
                                          <p:spTgt spid="32"/>
                                        </p:tgtEl>
                                        <p:attrNameLst>
                                          <p:attrName>fillcolor</p:attrName>
                                        </p:attrNameLst>
                                      </p:cBhvr>
                                      <p:to>
                                        <a:schemeClr val="bg1"/>
                                      </p:to>
                                    </p:animClr>
                                    <p:set>
                                      <p:cBhvr>
                                        <p:cTn id="118" dur="250" autoRev="1" fill="remove"/>
                                        <p:tgtEl>
                                          <p:spTgt spid="32"/>
                                        </p:tgtEl>
                                        <p:attrNameLst>
                                          <p:attrName>fill.type</p:attrName>
                                        </p:attrNameLst>
                                      </p:cBhvr>
                                      <p:to>
                                        <p:strVal val="solid"/>
                                      </p:to>
                                    </p:set>
                                    <p:set>
                                      <p:cBhvr>
                                        <p:cTn id="119" dur="250" autoRev="1" fill="remove"/>
                                        <p:tgtEl>
                                          <p:spTgt spid="32"/>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fade">
                                      <p:cBhvr>
                                        <p:cTn id="123" dur="500"/>
                                        <p:tgtEl>
                                          <p:spTgt spid="3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4"/>
                                        </p:tgtEl>
                                        <p:attrNameLst>
                                          <p:attrName>style.visibility</p:attrName>
                                        </p:attrNameLst>
                                      </p:cBhvr>
                                      <p:to>
                                        <p:strVal val="visible"/>
                                      </p:to>
                                    </p:set>
                                    <p:animEffect transition="in" filter="fade">
                                      <p:cBhvr>
                                        <p:cTn id="12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build="p"/>
      <p:bldP spid="8" grpId="0" build="p"/>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2" grpId="0"/>
      <p:bldP spid="23" grpId="0"/>
      <p:bldP spid="24" grpId="0"/>
      <p:bldP spid="25" grpId="0"/>
      <p:bldP spid="26" grpId="0"/>
      <p:bldP spid="27" grpId="0"/>
      <p:bldP spid="28" grpId="0"/>
      <p:bldP spid="29" grpId="0"/>
      <p:bldP spid="30" grpId="0"/>
      <p:bldP spid="31" grpId="0"/>
      <p:bldP spid="32" grpId="0" animBg="1"/>
      <p:bldP spid="32" grpId="1" animBg="1"/>
      <p:bldP spid="33" grpId="0" animBg="1"/>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1863247"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defTabSz="685617"/>
            <a:endParaRPr lang="zh-CN" altLang="en-US" sz="1350" kern="0">
              <a:solidFill>
                <a:srgbClr val="FFFFFF"/>
              </a:solidFill>
            </a:endParaRPr>
          </a:p>
        </p:txBody>
      </p:sp>
      <p:sp>
        <p:nvSpPr>
          <p:cNvPr id="5" name="TextBox 4"/>
          <p:cNvSpPr txBox="1"/>
          <p:nvPr/>
        </p:nvSpPr>
        <p:spPr>
          <a:xfrm>
            <a:off x="314848" y="311033"/>
            <a:ext cx="902765" cy="523196"/>
          </a:xfrm>
          <a:prstGeom prst="rect">
            <a:avLst/>
          </a:prstGeom>
          <a:noFill/>
        </p:spPr>
        <p:txBody>
          <a:bodyPr wrap="none" lIns="91417" tIns="45708" rIns="91417" bIns="45708" rtlCol="0">
            <a:spAutoFit/>
          </a:bodyPr>
          <a:lstStyle/>
          <a:p>
            <a:pPr defTabSz="685617"/>
            <a:r>
              <a:rPr lang="zh-CN" altLang="en-US" sz="2800" b="1" kern="0" dirty="0">
                <a:solidFill>
                  <a:srgbClr val="FFFFFF"/>
                </a:solidFill>
                <a:latin typeface="微软雅黑" panose="020B0503020204020204" pitchFamily="34" charset="-122"/>
                <a:ea typeface="微软雅黑" panose="020B0503020204020204" pitchFamily="34" charset="-122"/>
              </a:rPr>
              <a:t>目录</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defTabSz="685617"/>
            <a:endParaRPr lang="zh-CN" altLang="en-US" sz="1350" kern="0">
              <a:solidFill>
                <a:srgbClr val="FFFFFF"/>
              </a:solidFill>
            </a:endParaRPr>
          </a:p>
        </p:txBody>
      </p:sp>
      <p:grpSp>
        <p:nvGrpSpPr>
          <p:cNvPr id="70" name="组合 69"/>
          <p:cNvGrpSpPr/>
          <p:nvPr/>
        </p:nvGrpSpPr>
        <p:grpSpPr>
          <a:xfrm>
            <a:off x="2339753" y="1356833"/>
            <a:ext cx="894259" cy="489631"/>
            <a:chOff x="2215144" y="927951"/>
            <a:chExt cx="1244730" cy="897673"/>
          </a:xfrm>
        </p:grpSpPr>
        <p:sp>
          <p:nvSpPr>
            <p:cNvPr id="71" name="平行四边形 70"/>
            <p:cNvSpPr/>
            <p:nvPr/>
          </p:nvSpPr>
          <p:spPr>
            <a:xfrm>
              <a:off x="2215144" y="982844"/>
              <a:ext cx="1120898" cy="842780"/>
            </a:xfrm>
            <a:prstGeom prst="parallelogram">
              <a:avLst>
                <a:gd name="adj" fmla="val 48207"/>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72" name="文本框 9"/>
            <p:cNvSpPr txBox="1"/>
            <p:nvPr/>
          </p:nvSpPr>
          <p:spPr>
            <a:xfrm>
              <a:off x="2393075" y="927951"/>
              <a:ext cx="1066799" cy="81650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rPr>
                <a:t>01</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ndParaRPr>
            </a:p>
          </p:txBody>
        </p:sp>
      </p:grpSp>
      <p:grpSp>
        <p:nvGrpSpPr>
          <p:cNvPr id="73" name="组合 72"/>
          <p:cNvGrpSpPr/>
          <p:nvPr/>
        </p:nvGrpSpPr>
        <p:grpSpPr>
          <a:xfrm>
            <a:off x="2339753" y="2036447"/>
            <a:ext cx="894259" cy="504163"/>
            <a:chOff x="2215144" y="1952311"/>
            <a:chExt cx="1244730" cy="924318"/>
          </a:xfrm>
        </p:grpSpPr>
        <p:sp>
          <p:nvSpPr>
            <p:cNvPr id="74" name="平行四边形 73"/>
            <p:cNvSpPr/>
            <p:nvPr/>
          </p:nvSpPr>
          <p:spPr>
            <a:xfrm>
              <a:off x="2215144" y="2033848"/>
              <a:ext cx="1120898" cy="842781"/>
            </a:xfrm>
            <a:prstGeom prst="parallelogram">
              <a:avLst>
                <a:gd name="adj" fmla="val 48207"/>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75" name="文本框 10"/>
            <p:cNvSpPr txBox="1"/>
            <p:nvPr/>
          </p:nvSpPr>
          <p:spPr>
            <a:xfrm>
              <a:off x="2393075" y="1952311"/>
              <a:ext cx="1066799" cy="8165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rPr>
                <a:t>02</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ndParaRPr>
            </a:p>
          </p:txBody>
        </p:sp>
      </p:grpSp>
      <p:grpSp>
        <p:nvGrpSpPr>
          <p:cNvPr id="76" name="组合 75"/>
          <p:cNvGrpSpPr/>
          <p:nvPr/>
        </p:nvGrpSpPr>
        <p:grpSpPr>
          <a:xfrm>
            <a:off x="2339753" y="2738295"/>
            <a:ext cx="894259" cy="496081"/>
            <a:chOff x="2215144" y="3018134"/>
            <a:chExt cx="1244730" cy="909499"/>
          </a:xfrm>
        </p:grpSpPr>
        <p:sp>
          <p:nvSpPr>
            <p:cNvPr id="77" name="平行四边形 76"/>
            <p:cNvSpPr/>
            <p:nvPr/>
          </p:nvSpPr>
          <p:spPr>
            <a:xfrm>
              <a:off x="2215144" y="3084852"/>
              <a:ext cx="1120898" cy="842781"/>
            </a:xfrm>
            <a:prstGeom prst="parallelogram">
              <a:avLst>
                <a:gd name="adj" fmla="val 48207"/>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78" name="文本框 11"/>
            <p:cNvSpPr txBox="1"/>
            <p:nvPr/>
          </p:nvSpPr>
          <p:spPr>
            <a:xfrm>
              <a:off x="2393075" y="3018134"/>
              <a:ext cx="1066799" cy="81650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rPr>
                <a:t>03</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ndParaRPr>
            </a:p>
          </p:txBody>
        </p:sp>
      </p:grpSp>
      <p:grpSp>
        <p:nvGrpSpPr>
          <p:cNvPr id="79" name="组合 78"/>
          <p:cNvGrpSpPr/>
          <p:nvPr/>
        </p:nvGrpSpPr>
        <p:grpSpPr>
          <a:xfrm>
            <a:off x="2339753" y="3420785"/>
            <a:ext cx="894259" cy="508134"/>
            <a:chOff x="2215144" y="4047039"/>
            <a:chExt cx="1244730" cy="931598"/>
          </a:xfrm>
        </p:grpSpPr>
        <p:sp>
          <p:nvSpPr>
            <p:cNvPr id="80" name="平行四边形 79"/>
            <p:cNvSpPr/>
            <p:nvPr/>
          </p:nvSpPr>
          <p:spPr>
            <a:xfrm>
              <a:off x="2215144" y="4135856"/>
              <a:ext cx="1120898" cy="842781"/>
            </a:xfrm>
            <a:prstGeom prst="parallelogram">
              <a:avLst>
                <a:gd name="adj" fmla="val 48207"/>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81" name="文本框 12"/>
            <p:cNvSpPr txBox="1"/>
            <p:nvPr/>
          </p:nvSpPr>
          <p:spPr>
            <a:xfrm>
              <a:off x="2393075" y="4047039"/>
              <a:ext cx="1066799" cy="81650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rPr>
                <a:t>04</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ndParaRPr>
            </a:p>
          </p:txBody>
        </p:sp>
      </p:grpSp>
      <p:grpSp>
        <p:nvGrpSpPr>
          <p:cNvPr id="82" name="组合 81"/>
          <p:cNvGrpSpPr/>
          <p:nvPr/>
        </p:nvGrpSpPr>
        <p:grpSpPr>
          <a:xfrm>
            <a:off x="2339752" y="4120326"/>
            <a:ext cx="884486" cy="502735"/>
            <a:chOff x="2215144" y="5107938"/>
            <a:chExt cx="1231128" cy="921702"/>
          </a:xfrm>
        </p:grpSpPr>
        <p:sp>
          <p:nvSpPr>
            <p:cNvPr id="83" name="平行四边形 82"/>
            <p:cNvSpPr/>
            <p:nvPr/>
          </p:nvSpPr>
          <p:spPr>
            <a:xfrm>
              <a:off x="2215144" y="5186859"/>
              <a:ext cx="1120898" cy="842781"/>
            </a:xfrm>
            <a:prstGeom prst="parallelogram">
              <a:avLst>
                <a:gd name="adj" fmla="val 48207"/>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84" name="文本框 13"/>
            <p:cNvSpPr txBox="1"/>
            <p:nvPr/>
          </p:nvSpPr>
          <p:spPr>
            <a:xfrm>
              <a:off x="2379473" y="5107938"/>
              <a:ext cx="1066799" cy="8165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white"/>
                  </a:solidFill>
                  <a:effectLst/>
                  <a:uLnTx/>
                  <a:uFillTx/>
                  <a:latin typeface="Impact" panose="020B0806030902050204" pitchFamily="34" charset="0"/>
                </a:rPr>
                <a:t>05</a:t>
              </a:r>
              <a:endParaRPr kumimoji="0" lang="zh-CN" altLang="en-US" sz="2800" b="0" i="0" u="none" strike="noStrike" kern="0" cap="none" spc="0" normalizeH="0" baseline="0" noProof="0" dirty="0">
                <a:ln>
                  <a:noFill/>
                </a:ln>
                <a:solidFill>
                  <a:prstClr val="white"/>
                </a:solidFill>
                <a:effectLst/>
                <a:uLnTx/>
                <a:uFillTx/>
                <a:latin typeface="Impact" panose="020B0806030902050204" pitchFamily="34" charset="0"/>
              </a:endParaRPr>
            </a:p>
          </p:txBody>
        </p:sp>
      </p:grpSp>
      <p:grpSp>
        <p:nvGrpSpPr>
          <p:cNvPr id="85" name="组合 84"/>
          <p:cNvGrpSpPr/>
          <p:nvPr/>
        </p:nvGrpSpPr>
        <p:grpSpPr>
          <a:xfrm>
            <a:off x="3019006" y="1370144"/>
            <a:ext cx="3857250" cy="459690"/>
            <a:chOff x="4315150" y="953426"/>
            <a:chExt cx="3857250" cy="540057"/>
          </a:xfrm>
        </p:grpSpPr>
        <p:sp>
          <p:nvSpPr>
            <p:cNvPr id="86" name="矩形 85"/>
            <p:cNvSpPr/>
            <p:nvPr/>
          </p:nvSpPr>
          <p:spPr>
            <a:xfrm>
              <a:off x="4841196" y="1036090"/>
              <a:ext cx="2827147" cy="406783"/>
            </a:xfrm>
            <a:prstGeom prst="rect">
              <a:avLst/>
            </a:prstGeom>
            <a:ln w="15875">
              <a:noFill/>
            </a:ln>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年度工作内容概述</a:t>
              </a:r>
              <a:endParaRPr kumimoji="0" lang="en-GB" altLang="zh-CN"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87" name="平行四边形 86"/>
            <p:cNvSpPr/>
            <p:nvPr/>
          </p:nvSpPr>
          <p:spPr>
            <a:xfrm>
              <a:off x="4315150" y="953426"/>
              <a:ext cx="3857250" cy="540057"/>
            </a:xfrm>
            <a:prstGeom prst="parallelogram">
              <a:avLst>
                <a:gd name="adj" fmla="val 48207"/>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grpSp>
        <p:nvGrpSpPr>
          <p:cNvPr id="88" name="组合 87"/>
          <p:cNvGrpSpPr/>
          <p:nvPr/>
        </p:nvGrpSpPr>
        <p:grpSpPr>
          <a:xfrm>
            <a:off x="3019006" y="2064297"/>
            <a:ext cx="3857250" cy="459690"/>
            <a:chOff x="4315150" y="1647579"/>
            <a:chExt cx="3857250" cy="540057"/>
          </a:xfrm>
        </p:grpSpPr>
        <p:sp>
          <p:nvSpPr>
            <p:cNvPr id="89" name="矩形 88"/>
            <p:cNvSpPr/>
            <p:nvPr/>
          </p:nvSpPr>
          <p:spPr>
            <a:xfrm>
              <a:off x="4841196" y="1730243"/>
              <a:ext cx="2827147" cy="406783"/>
            </a:xfrm>
            <a:prstGeom prst="rect">
              <a:avLst/>
            </a:prstGeom>
            <a:ln w="15875">
              <a:noFill/>
            </a:ln>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工作完成具体情况</a:t>
              </a:r>
              <a:endParaRPr kumimoji="0" lang="en-GB" altLang="zh-CN"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90" name="平行四边形 89"/>
            <p:cNvSpPr/>
            <p:nvPr/>
          </p:nvSpPr>
          <p:spPr>
            <a:xfrm>
              <a:off x="4315150" y="1647579"/>
              <a:ext cx="3857250" cy="540057"/>
            </a:xfrm>
            <a:prstGeom prst="parallelogram">
              <a:avLst>
                <a:gd name="adj" fmla="val 48207"/>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grpSp>
        <p:nvGrpSpPr>
          <p:cNvPr id="91" name="组合 90"/>
          <p:cNvGrpSpPr/>
          <p:nvPr/>
        </p:nvGrpSpPr>
        <p:grpSpPr>
          <a:xfrm>
            <a:off x="3019006" y="2758449"/>
            <a:ext cx="3857250" cy="459690"/>
            <a:chOff x="4315150" y="2341731"/>
            <a:chExt cx="3857250" cy="540057"/>
          </a:xfrm>
        </p:grpSpPr>
        <p:sp>
          <p:nvSpPr>
            <p:cNvPr id="92" name="矩形 91"/>
            <p:cNvSpPr/>
            <p:nvPr/>
          </p:nvSpPr>
          <p:spPr>
            <a:xfrm>
              <a:off x="4841197" y="2424395"/>
              <a:ext cx="2827146" cy="406783"/>
            </a:xfrm>
            <a:prstGeom prst="rect">
              <a:avLst/>
            </a:prstGeom>
            <a:ln w="15875">
              <a:noFill/>
            </a:ln>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成功项目详细展示</a:t>
              </a:r>
              <a:endParaRPr kumimoji="0" lang="en-GB" altLang="zh-CN"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93" name="平行四边形 92"/>
            <p:cNvSpPr/>
            <p:nvPr/>
          </p:nvSpPr>
          <p:spPr>
            <a:xfrm>
              <a:off x="4315150" y="2341731"/>
              <a:ext cx="3857250" cy="540057"/>
            </a:xfrm>
            <a:prstGeom prst="parallelogram">
              <a:avLst>
                <a:gd name="adj" fmla="val 48207"/>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grpSp>
        <p:nvGrpSpPr>
          <p:cNvPr id="94" name="组合 93"/>
          <p:cNvGrpSpPr/>
          <p:nvPr/>
        </p:nvGrpSpPr>
        <p:grpSpPr>
          <a:xfrm>
            <a:off x="3019006" y="3452602"/>
            <a:ext cx="3857250" cy="459690"/>
            <a:chOff x="4315150" y="3035884"/>
            <a:chExt cx="3857250" cy="540057"/>
          </a:xfrm>
        </p:grpSpPr>
        <p:sp>
          <p:nvSpPr>
            <p:cNvPr id="95" name="矩形 94"/>
            <p:cNvSpPr/>
            <p:nvPr/>
          </p:nvSpPr>
          <p:spPr>
            <a:xfrm>
              <a:off x="4841196" y="3118548"/>
              <a:ext cx="2827147" cy="406783"/>
            </a:xfrm>
            <a:prstGeom prst="rect">
              <a:avLst/>
            </a:prstGeom>
            <a:ln w="15875">
              <a:noFill/>
            </a:ln>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工作存在不足之处</a:t>
              </a:r>
              <a:endParaRPr kumimoji="0" lang="en-GB" altLang="zh-CN"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96" name="平行四边形 95"/>
            <p:cNvSpPr/>
            <p:nvPr/>
          </p:nvSpPr>
          <p:spPr>
            <a:xfrm>
              <a:off x="4315150" y="3035884"/>
              <a:ext cx="3857250" cy="540057"/>
            </a:xfrm>
            <a:prstGeom prst="parallelogram">
              <a:avLst>
                <a:gd name="adj" fmla="val 48207"/>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grpSp>
        <p:nvGrpSpPr>
          <p:cNvPr id="97" name="组合 96"/>
          <p:cNvGrpSpPr/>
          <p:nvPr/>
        </p:nvGrpSpPr>
        <p:grpSpPr>
          <a:xfrm>
            <a:off x="3019006" y="4146756"/>
            <a:ext cx="3857250" cy="459690"/>
            <a:chOff x="4315150" y="3730038"/>
            <a:chExt cx="3857250" cy="540057"/>
          </a:xfrm>
        </p:grpSpPr>
        <p:sp>
          <p:nvSpPr>
            <p:cNvPr id="98" name="矩形 97"/>
            <p:cNvSpPr/>
            <p:nvPr/>
          </p:nvSpPr>
          <p:spPr>
            <a:xfrm>
              <a:off x="4841197" y="3812702"/>
              <a:ext cx="2827146" cy="406783"/>
            </a:xfrm>
            <a:prstGeom prst="rect">
              <a:avLst/>
            </a:prstGeom>
            <a:ln w="15875">
              <a:noFill/>
            </a:ln>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明年工作目标计划</a:t>
              </a:r>
              <a:endParaRPr kumimoji="0" lang="en-GB" altLang="zh-CN"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endParaRPr>
            </a:p>
          </p:txBody>
        </p:sp>
        <p:sp>
          <p:nvSpPr>
            <p:cNvPr id="99" name="平行四边形 98"/>
            <p:cNvSpPr/>
            <p:nvPr/>
          </p:nvSpPr>
          <p:spPr>
            <a:xfrm>
              <a:off x="4315150" y="3730038"/>
              <a:ext cx="3857250" cy="540057"/>
            </a:xfrm>
            <a:prstGeom prst="parallelogram">
              <a:avLst>
                <a:gd name="adj" fmla="val 48207"/>
              </a:avLst>
            </a:prstGeom>
            <a:noFill/>
            <a:ln w="15875" cap="flat" cmpd="sng" algn="ctr">
              <a:solidFill>
                <a:srgbClr val="005DA2"/>
              </a:solidFill>
              <a:prstDash val="solid"/>
            </a:ln>
            <a:effectLst/>
          </p:spPr>
          <p:txBody>
            <a:bodyPr lIns="68580" tIns="34290" rIns="68580" bIns="34290"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grpSp>
      <p:grpSp>
        <p:nvGrpSpPr>
          <p:cNvPr id="118" name="组合 117"/>
          <p:cNvGrpSpPr/>
          <p:nvPr/>
        </p:nvGrpSpPr>
        <p:grpSpPr>
          <a:xfrm>
            <a:off x="1432852" y="895930"/>
            <a:ext cx="432048" cy="432048"/>
            <a:chOff x="4788024" y="1275213"/>
            <a:chExt cx="432048" cy="432048"/>
          </a:xfrm>
        </p:grpSpPr>
        <p:sp>
          <p:nvSpPr>
            <p:cNvPr id="119"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1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ysClr val="window" lastClr="FFFFFF"/>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Light"/>
              </a:endParaRPr>
            </a:p>
          </p:txBody>
        </p:sp>
      </p:grpSp>
      <p:grpSp>
        <p:nvGrpSpPr>
          <p:cNvPr id="124" name="组合 123"/>
          <p:cNvGrpSpPr/>
          <p:nvPr/>
        </p:nvGrpSpPr>
        <p:grpSpPr>
          <a:xfrm>
            <a:off x="136708" y="895537"/>
            <a:ext cx="432833" cy="432834"/>
            <a:chOff x="3491880" y="1274820"/>
            <a:chExt cx="432833" cy="432834"/>
          </a:xfrm>
        </p:grpSpPr>
        <p:sp>
          <p:nvSpPr>
            <p:cNvPr id="125" name="椭圆 16"/>
            <p:cNvSpPr>
              <a:spLocks noChangeArrowheads="1"/>
            </p:cNvSpPr>
            <p:nvPr/>
          </p:nvSpPr>
          <p:spPr bwMode="auto">
            <a:xfrm>
              <a:off x="3491880" y="1274820"/>
              <a:ext cx="432833" cy="432834"/>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12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ysClr val="window" lastClr="FFFFFF"/>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Light"/>
              </a:endParaRPr>
            </a:p>
          </p:txBody>
        </p:sp>
      </p:grpSp>
      <p:grpSp>
        <p:nvGrpSpPr>
          <p:cNvPr id="127" name="组合 126"/>
          <p:cNvGrpSpPr/>
          <p:nvPr/>
        </p:nvGrpSpPr>
        <p:grpSpPr>
          <a:xfrm>
            <a:off x="784780" y="895537"/>
            <a:ext cx="432833" cy="432834"/>
            <a:chOff x="4139952" y="1274820"/>
            <a:chExt cx="432833" cy="432834"/>
          </a:xfrm>
        </p:grpSpPr>
        <p:sp>
          <p:nvSpPr>
            <p:cNvPr id="12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12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ysClr val="window" lastClr="FFFFFF"/>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Light"/>
              </a:endParaRPr>
            </a:p>
          </p:txBody>
        </p:sp>
      </p:grpSp>
    </p:spTree>
    <p:extLst>
      <p:ext uri="{BB962C8B-B14F-4D97-AF65-F5344CB8AC3E}">
        <p14:creationId xmlns:p14="http://schemas.microsoft.com/office/powerpoint/2010/main" val="6281701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additive="base">
                                        <p:cTn id="11" dur="500" fill="hold"/>
                                        <p:tgtEl>
                                          <p:spTgt spid="85"/>
                                        </p:tgtEl>
                                        <p:attrNameLst>
                                          <p:attrName>ppt_x</p:attrName>
                                        </p:attrNameLst>
                                      </p:cBhvr>
                                      <p:tavLst>
                                        <p:tav tm="0">
                                          <p:val>
                                            <p:strVal val="1+#ppt_w/2"/>
                                          </p:val>
                                        </p:tav>
                                        <p:tav tm="100000">
                                          <p:val>
                                            <p:strVal val="#ppt_x"/>
                                          </p:val>
                                        </p:tav>
                                      </p:tavLst>
                                    </p:anim>
                                    <p:anim calcmode="lin" valueType="num">
                                      <p:cBhvr additive="base">
                                        <p:cTn id="12" dur="500" fill="hold"/>
                                        <p:tgtEl>
                                          <p:spTgt spid="8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73"/>
                                        </p:tgtEl>
                                        <p:attrNameLst>
                                          <p:attrName>style.visibility</p:attrName>
                                        </p:attrNameLst>
                                      </p:cBhvr>
                                      <p:to>
                                        <p:strVal val="visible"/>
                                      </p:to>
                                    </p:set>
                                    <p:anim calcmode="lin" valueType="num">
                                      <p:cBhvr additive="base">
                                        <p:cTn id="16" dur="500" fill="hold"/>
                                        <p:tgtEl>
                                          <p:spTgt spid="73"/>
                                        </p:tgtEl>
                                        <p:attrNameLst>
                                          <p:attrName>ppt_x</p:attrName>
                                        </p:attrNameLst>
                                      </p:cBhvr>
                                      <p:tavLst>
                                        <p:tav tm="0">
                                          <p:val>
                                            <p:strVal val="0-#ppt_w/2"/>
                                          </p:val>
                                        </p:tav>
                                        <p:tav tm="100000">
                                          <p:val>
                                            <p:strVal val="#ppt_x"/>
                                          </p:val>
                                        </p:tav>
                                      </p:tavLst>
                                    </p:anim>
                                    <p:anim calcmode="lin" valueType="num">
                                      <p:cBhvr additive="base">
                                        <p:cTn id="17" dur="500" fill="hold"/>
                                        <p:tgtEl>
                                          <p:spTgt spid="73"/>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88"/>
                                        </p:tgtEl>
                                        <p:attrNameLst>
                                          <p:attrName>style.visibility</p:attrName>
                                        </p:attrNameLst>
                                      </p:cBhvr>
                                      <p:to>
                                        <p:strVal val="visible"/>
                                      </p:to>
                                    </p:set>
                                    <p:anim calcmode="lin" valueType="num">
                                      <p:cBhvr additive="base">
                                        <p:cTn id="20" dur="500" fill="hold"/>
                                        <p:tgtEl>
                                          <p:spTgt spid="88"/>
                                        </p:tgtEl>
                                        <p:attrNameLst>
                                          <p:attrName>ppt_x</p:attrName>
                                        </p:attrNameLst>
                                      </p:cBhvr>
                                      <p:tavLst>
                                        <p:tav tm="0">
                                          <p:val>
                                            <p:strVal val="1+#ppt_w/2"/>
                                          </p:val>
                                        </p:tav>
                                        <p:tav tm="100000">
                                          <p:val>
                                            <p:strVal val="#ppt_x"/>
                                          </p:val>
                                        </p:tav>
                                      </p:tavLst>
                                    </p:anim>
                                    <p:anim calcmode="lin" valueType="num">
                                      <p:cBhvr additive="base">
                                        <p:cTn id="21" dur="500" fill="hold"/>
                                        <p:tgtEl>
                                          <p:spTgt spid="88"/>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 presetClass="entr" presetSubtype="8" fill="hold" nodeType="afterEffect">
                                  <p:stCondLst>
                                    <p:cond delay="0"/>
                                  </p:stCondLst>
                                  <p:childTnLst>
                                    <p:set>
                                      <p:cBhvr>
                                        <p:cTn id="24" dur="1" fill="hold">
                                          <p:stCondLst>
                                            <p:cond delay="0"/>
                                          </p:stCondLst>
                                        </p:cTn>
                                        <p:tgtEl>
                                          <p:spTgt spid="76"/>
                                        </p:tgtEl>
                                        <p:attrNameLst>
                                          <p:attrName>style.visibility</p:attrName>
                                        </p:attrNameLst>
                                      </p:cBhvr>
                                      <p:to>
                                        <p:strVal val="visible"/>
                                      </p:to>
                                    </p:set>
                                    <p:anim calcmode="lin" valueType="num">
                                      <p:cBhvr additive="base">
                                        <p:cTn id="25" dur="500" fill="hold"/>
                                        <p:tgtEl>
                                          <p:spTgt spid="76"/>
                                        </p:tgtEl>
                                        <p:attrNameLst>
                                          <p:attrName>ppt_x</p:attrName>
                                        </p:attrNameLst>
                                      </p:cBhvr>
                                      <p:tavLst>
                                        <p:tav tm="0">
                                          <p:val>
                                            <p:strVal val="0-#ppt_w/2"/>
                                          </p:val>
                                        </p:tav>
                                        <p:tav tm="100000">
                                          <p:val>
                                            <p:strVal val="#ppt_x"/>
                                          </p:val>
                                        </p:tav>
                                      </p:tavLst>
                                    </p:anim>
                                    <p:anim calcmode="lin" valueType="num">
                                      <p:cBhvr additive="base">
                                        <p:cTn id="26" dur="500" fill="hold"/>
                                        <p:tgtEl>
                                          <p:spTgt spid="76"/>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91"/>
                                        </p:tgtEl>
                                        <p:attrNameLst>
                                          <p:attrName>style.visibility</p:attrName>
                                        </p:attrNameLst>
                                      </p:cBhvr>
                                      <p:to>
                                        <p:strVal val="visible"/>
                                      </p:to>
                                    </p:set>
                                    <p:anim calcmode="lin" valueType="num">
                                      <p:cBhvr additive="base">
                                        <p:cTn id="29" dur="500" fill="hold"/>
                                        <p:tgtEl>
                                          <p:spTgt spid="91"/>
                                        </p:tgtEl>
                                        <p:attrNameLst>
                                          <p:attrName>ppt_x</p:attrName>
                                        </p:attrNameLst>
                                      </p:cBhvr>
                                      <p:tavLst>
                                        <p:tav tm="0">
                                          <p:val>
                                            <p:strVal val="1+#ppt_w/2"/>
                                          </p:val>
                                        </p:tav>
                                        <p:tav tm="100000">
                                          <p:val>
                                            <p:strVal val="#ppt_x"/>
                                          </p:val>
                                        </p:tav>
                                      </p:tavLst>
                                    </p:anim>
                                    <p:anim calcmode="lin" valueType="num">
                                      <p:cBhvr additive="base">
                                        <p:cTn id="30" dur="500" fill="hold"/>
                                        <p:tgtEl>
                                          <p:spTgt spid="91"/>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79"/>
                                        </p:tgtEl>
                                        <p:attrNameLst>
                                          <p:attrName>style.visibility</p:attrName>
                                        </p:attrNameLst>
                                      </p:cBhvr>
                                      <p:to>
                                        <p:strVal val="visible"/>
                                      </p:to>
                                    </p:set>
                                    <p:anim calcmode="lin" valueType="num">
                                      <p:cBhvr additive="base">
                                        <p:cTn id="34" dur="500" fill="hold"/>
                                        <p:tgtEl>
                                          <p:spTgt spid="79"/>
                                        </p:tgtEl>
                                        <p:attrNameLst>
                                          <p:attrName>ppt_x</p:attrName>
                                        </p:attrNameLst>
                                      </p:cBhvr>
                                      <p:tavLst>
                                        <p:tav tm="0">
                                          <p:val>
                                            <p:strVal val="0-#ppt_w/2"/>
                                          </p:val>
                                        </p:tav>
                                        <p:tav tm="100000">
                                          <p:val>
                                            <p:strVal val="#ppt_x"/>
                                          </p:val>
                                        </p:tav>
                                      </p:tavLst>
                                    </p:anim>
                                    <p:anim calcmode="lin" valueType="num">
                                      <p:cBhvr additive="base">
                                        <p:cTn id="35" dur="500" fill="hold"/>
                                        <p:tgtEl>
                                          <p:spTgt spid="79"/>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94"/>
                                        </p:tgtEl>
                                        <p:attrNameLst>
                                          <p:attrName>style.visibility</p:attrName>
                                        </p:attrNameLst>
                                      </p:cBhvr>
                                      <p:to>
                                        <p:strVal val="visible"/>
                                      </p:to>
                                    </p:set>
                                    <p:anim calcmode="lin" valueType="num">
                                      <p:cBhvr additive="base">
                                        <p:cTn id="38" dur="500" fill="hold"/>
                                        <p:tgtEl>
                                          <p:spTgt spid="94"/>
                                        </p:tgtEl>
                                        <p:attrNameLst>
                                          <p:attrName>ppt_x</p:attrName>
                                        </p:attrNameLst>
                                      </p:cBhvr>
                                      <p:tavLst>
                                        <p:tav tm="0">
                                          <p:val>
                                            <p:strVal val="1+#ppt_w/2"/>
                                          </p:val>
                                        </p:tav>
                                        <p:tav tm="100000">
                                          <p:val>
                                            <p:strVal val="#ppt_x"/>
                                          </p:val>
                                        </p:tav>
                                      </p:tavLst>
                                    </p:anim>
                                    <p:anim calcmode="lin" valueType="num">
                                      <p:cBhvr additive="base">
                                        <p:cTn id="39" dur="500" fill="hold"/>
                                        <p:tgtEl>
                                          <p:spTgt spid="94"/>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8" fill="hold" nodeType="afterEffect">
                                  <p:stCondLst>
                                    <p:cond delay="0"/>
                                  </p:stCondLst>
                                  <p:childTnLst>
                                    <p:set>
                                      <p:cBhvr>
                                        <p:cTn id="42" dur="1" fill="hold">
                                          <p:stCondLst>
                                            <p:cond delay="0"/>
                                          </p:stCondLst>
                                        </p:cTn>
                                        <p:tgtEl>
                                          <p:spTgt spid="82"/>
                                        </p:tgtEl>
                                        <p:attrNameLst>
                                          <p:attrName>style.visibility</p:attrName>
                                        </p:attrNameLst>
                                      </p:cBhvr>
                                      <p:to>
                                        <p:strVal val="visible"/>
                                      </p:to>
                                    </p:set>
                                    <p:anim calcmode="lin" valueType="num">
                                      <p:cBhvr additive="base">
                                        <p:cTn id="43" dur="500" fill="hold"/>
                                        <p:tgtEl>
                                          <p:spTgt spid="82"/>
                                        </p:tgtEl>
                                        <p:attrNameLst>
                                          <p:attrName>ppt_x</p:attrName>
                                        </p:attrNameLst>
                                      </p:cBhvr>
                                      <p:tavLst>
                                        <p:tav tm="0">
                                          <p:val>
                                            <p:strVal val="0-#ppt_w/2"/>
                                          </p:val>
                                        </p:tav>
                                        <p:tav tm="100000">
                                          <p:val>
                                            <p:strVal val="#ppt_x"/>
                                          </p:val>
                                        </p:tav>
                                      </p:tavLst>
                                    </p:anim>
                                    <p:anim calcmode="lin" valueType="num">
                                      <p:cBhvr additive="base">
                                        <p:cTn id="44" dur="500" fill="hold"/>
                                        <p:tgtEl>
                                          <p:spTgt spid="82"/>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97"/>
                                        </p:tgtEl>
                                        <p:attrNameLst>
                                          <p:attrName>style.visibility</p:attrName>
                                        </p:attrNameLst>
                                      </p:cBhvr>
                                      <p:to>
                                        <p:strVal val="visible"/>
                                      </p:to>
                                    </p:set>
                                    <p:anim calcmode="lin" valueType="num">
                                      <p:cBhvr additive="base">
                                        <p:cTn id="47" dur="500" fill="hold"/>
                                        <p:tgtEl>
                                          <p:spTgt spid="97"/>
                                        </p:tgtEl>
                                        <p:attrNameLst>
                                          <p:attrName>ppt_x</p:attrName>
                                        </p:attrNameLst>
                                      </p:cBhvr>
                                      <p:tavLst>
                                        <p:tav tm="0">
                                          <p:val>
                                            <p:strVal val="1+#ppt_w/2"/>
                                          </p:val>
                                        </p:tav>
                                        <p:tav tm="100000">
                                          <p:val>
                                            <p:strVal val="#ppt_x"/>
                                          </p:val>
                                        </p:tav>
                                      </p:tavLst>
                                    </p:anim>
                                    <p:anim calcmode="lin" valueType="num">
                                      <p:cBhvr additive="base">
                                        <p:cTn id="48" dur="500" fill="hold"/>
                                        <p:tgtEl>
                                          <p:spTgt spid="97"/>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53" presetClass="entr" presetSubtype="16" fill="hold" nodeType="afterEffect">
                                  <p:stCondLst>
                                    <p:cond delay="0"/>
                                  </p:stCondLst>
                                  <p:childTnLst>
                                    <p:set>
                                      <p:cBhvr>
                                        <p:cTn id="51" dur="1" fill="hold">
                                          <p:stCondLst>
                                            <p:cond delay="0"/>
                                          </p:stCondLst>
                                        </p:cTn>
                                        <p:tgtEl>
                                          <p:spTgt spid="124"/>
                                        </p:tgtEl>
                                        <p:attrNameLst>
                                          <p:attrName>style.visibility</p:attrName>
                                        </p:attrNameLst>
                                      </p:cBhvr>
                                      <p:to>
                                        <p:strVal val="visible"/>
                                      </p:to>
                                    </p:set>
                                    <p:anim calcmode="lin" valueType="num">
                                      <p:cBhvr>
                                        <p:cTn id="52" dur="500" fill="hold"/>
                                        <p:tgtEl>
                                          <p:spTgt spid="124"/>
                                        </p:tgtEl>
                                        <p:attrNameLst>
                                          <p:attrName>ppt_w</p:attrName>
                                        </p:attrNameLst>
                                      </p:cBhvr>
                                      <p:tavLst>
                                        <p:tav tm="0">
                                          <p:val>
                                            <p:fltVal val="0"/>
                                          </p:val>
                                        </p:tav>
                                        <p:tav tm="100000">
                                          <p:val>
                                            <p:strVal val="#ppt_w"/>
                                          </p:val>
                                        </p:tav>
                                      </p:tavLst>
                                    </p:anim>
                                    <p:anim calcmode="lin" valueType="num">
                                      <p:cBhvr>
                                        <p:cTn id="53" dur="500" fill="hold"/>
                                        <p:tgtEl>
                                          <p:spTgt spid="124"/>
                                        </p:tgtEl>
                                        <p:attrNameLst>
                                          <p:attrName>ppt_h</p:attrName>
                                        </p:attrNameLst>
                                      </p:cBhvr>
                                      <p:tavLst>
                                        <p:tav tm="0">
                                          <p:val>
                                            <p:fltVal val="0"/>
                                          </p:val>
                                        </p:tav>
                                        <p:tav tm="100000">
                                          <p:val>
                                            <p:strVal val="#ppt_h"/>
                                          </p:val>
                                        </p:tav>
                                      </p:tavLst>
                                    </p:anim>
                                    <p:animEffect transition="in" filter="fade">
                                      <p:cBhvr>
                                        <p:cTn id="54" dur="500"/>
                                        <p:tgtEl>
                                          <p:spTgt spid="124"/>
                                        </p:tgtEl>
                                      </p:cBhvr>
                                    </p:animEffect>
                                  </p:childTnLst>
                                </p:cTn>
                              </p:par>
                              <p:par>
                                <p:cTn id="55" presetID="53" presetClass="entr" presetSubtype="16" fill="hold" nodeType="withEffect">
                                  <p:stCondLst>
                                    <p:cond delay="200"/>
                                  </p:stCondLst>
                                  <p:childTnLst>
                                    <p:set>
                                      <p:cBhvr>
                                        <p:cTn id="56" dur="1" fill="hold">
                                          <p:stCondLst>
                                            <p:cond delay="0"/>
                                          </p:stCondLst>
                                        </p:cTn>
                                        <p:tgtEl>
                                          <p:spTgt spid="127"/>
                                        </p:tgtEl>
                                        <p:attrNameLst>
                                          <p:attrName>style.visibility</p:attrName>
                                        </p:attrNameLst>
                                      </p:cBhvr>
                                      <p:to>
                                        <p:strVal val="visible"/>
                                      </p:to>
                                    </p:set>
                                    <p:anim calcmode="lin" valueType="num">
                                      <p:cBhvr>
                                        <p:cTn id="57" dur="500" fill="hold"/>
                                        <p:tgtEl>
                                          <p:spTgt spid="127"/>
                                        </p:tgtEl>
                                        <p:attrNameLst>
                                          <p:attrName>ppt_w</p:attrName>
                                        </p:attrNameLst>
                                      </p:cBhvr>
                                      <p:tavLst>
                                        <p:tav tm="0">
                                          <p:val>
                                            <p:fltVal val="0"/>
                                          </p:val>
                                        </p:tav>
                                        <p:tav tm="100000">
                                          <p:val>
                                            <p:strVal val="#ppt_w"/>
                                          </p:val>
                                        </p:tav>
                                      </p:tavLst>
                                    </p:anim>
                                    <p:anim calcmode="lin" valueType="num">
                                      <p:cBhvr>
                                        <p:cTn id="58" dur="500" fill="hold"/>
                                        <p:tgtEl>
                                          <p:spTgt spid="127"/>
                                        </p:tgtEl>
                                        <p:attrNameLst>
                                          <p:attrName>ppt_h</p:attrName>
                                        </p:attrNameLst>
                                      </p:cBhvr>
                                      <p:tavLst>
                                        <p:tav tm="0">
                                          <p:val>
                                            <p:fltVal val="0"/>
                                          </p:val>
                                        </p:tav>
                                        <p:tav tm="100000">
                                          <p:val>
                                            <p:strVal val="#ppt_h"/>
                                          </p:val>
                                        </p:tav>
                                      </p:tavLst>
                                    </p:anim>
                                    <p:animEffect transition="in" filter="fade">
                                      <p:cBhvr>
                                        <p:cTn id="59" dur="500"/>
                                        <p:tgtEl>
                                          <p:spTgt spid="127"/>
                                        </p:tgtEl>
                                      </p:cBhvr>
                                    </p:animEffect>
                                  </p:childTnLst>
                                </p:cTn>
                              </p:par>
                              <p:par>
                                <p:cTn id="60" presetID="53" presetClass="entr" presetSubtype="16" fill="hold" nodeType="withEffect">
                                  <p:stCondLst>
                                    <p:cond delay="400"/>
                                  </p:stCondLst>
                                  <p:childTnLst>
                                    <p:set>
                                      <p:cBhvr>
                                        <p:cTn id="61" dur="1" fill="hold">
                                          <p:stCondLst>
                                            <p:cond delay="0"/>
                                          </p:stCondLst>
                                        </p:cTn>
                                        <p:tgtEl>
                                          <p:spTgt spid="118"/>
                                        </p:tgtEl>
                                        <p:attrNameLst>
                                          <p:attrName>style.visibility</p:attrName>
                                        </p:attrNameLst>
                                      </p:cBhvr>
                                      <p:to>
                                        <p:strVal val="visible"/>
                                      </p:to>
                                    </p:set>
                                    <p:anim calcmode="lin" valueType="num">
                                      <p:cBhvr>
                                        <p:cTn id="62" dur="500" fill="hold"/>
                                        <p:tgtEl>
                                          <p:spTgt spid="118"/>
                                        </p:tgtEl>
                                        <p:attrNameLst>
                                          <p:attrName>ppt_w</p:attrName>
                                        </p:attrNameLst>
                                      </p:cBhvr>
                                      <p:tavLst>
                                        <p:tav tm="0">
                                          <p:val>
                                            <p:fltVal val="0"/>
                                          </p:val>
                                        </p:tav>
                                        <p:tav tm="100000">
                                          <p:val>
                                            <p:strVal val="#ppt_w"/>
                                          </p:val>
                                        </p:tav>
                                      </p:tavLst>
                                    </p:anim>
                                    <p:anim calcmode="lin" valueType="num">
                                      <p:cBhvr>
                                        <p:cTn id="63" dur="500" fill="hold"/>
                                        <p:tgtEl>
                                          <p:spTgt spid="118"/>
                                        </p:tgtEl>
                                        <p:attrNameLst>
                                          <p:attrName>ppt_h</p:attrName>
                                        </p:attrNameLst>
                                      </p:cBhvr>
                                      <p:tavLst>
                                        <p:tav tm="0">
                                          <p:val>
                                            <p:fltVal val="0"/>
                                          </p:val>
                                        </p:tav>
                                        <p:tav tm="100000">
                                          <p:val>
                                            <p:strVal val="#ppt_h"/>
                                          </p:val>
                                        </p:tav>
                                      </p:tavLst>
                                    </p:anim>
                                    <p:animEffect transition="in" filter="fade">
                                      <p:cBhvr>
                                        <p:cTn id="64"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grpSp>
        <p:nvGrpSpPr>
          <p:cNvPr id="6" name="Group 337"/>
          <p:cNvGrpSpPr/>
          <p:nvPr/>
        </p:nvGrpSpPr>
        <p:grpSpPr>
          <a:xfrm>
            <a:off x="827584" y="1500501"/>
            <a:ext cx="1647323" cy="1077093"/>
            <a:chOff x="1" y="0"/>
            <a:chExt cx="4392858" cy="2872248"/>
          </a:xfrm>
        </p:grpSpPr>
        <p:sp>
          <p:nvSpPr>
            <p:cNvPr id="7"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rgbClr val="0070C0"/>
            </a:solidFill>
            <a:ln w="12700" cap="flat">
              <a:noFill/>
              <a:miter lim="400000"/>
            </a:ln>
            <a:effectLst/>
          </p:spPr>
          <p:txBody>
            <a:bodyPr wrap="square" lIns="0" tIns="0" rIns="0" bIns="0" numCol="1" anchor="ctr">
              <a:noAutofit/>
            </a:bodyPr>
            <a:lstStyle/>
            <a:p>
              <a:pPr>
                <a:defRPr sz="11200"/>
              </a:pPr>
              <a:endParaRPr sz="1200">
                <a:solidFill>
                  <a:prstClr val="white"/>
                </a:solidFill>
                <a:latin typeface="Arial" panose="020B0604020202020204" pitchFamily="34" charset="0"/>
                <a:cs typeface="Arial" panose="020B0604020202020204" pitchFamily="34" charset="0"/>
              </a:endParaRPr>
            </a:p>
          </p:txBody>
        </p:sp>
        <p:sp>
          <p:nvSpPr>
            <p:cNvPr id="8" name="Shape 335"/>
            <p:cNvSpPr/>
            <p:nvPr/>
          </p:nvSpPr>
          <p:spPr>
            <a:xfrm>
              <a:off x="1288917" y="1207643"/>
              <a:ext cx="2462211" cy="49244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prstClr val="white"/>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prstClr val="white"/>
                </a:solidFill>
                <a:latin typeface="微软雅黑" panose="020B0503020204020204" pitchFamily="34" charset="-122"/>
                <a:ea typeface="微软雅黑" panose="020B0503020204020204" pitchFamily="34" charset="-122"/>
                <a:cs typeface="Lato Regular"/>
              </a:endParaRPr>
            </a:p>
          </p:txBody>
        </p:sp>
      </p:grpSp>
      <p:grpSp>
        <p:nvGrpSpPr>
          <p:cNvPr id="9" name="Group 342"/>
          <p:cNvGrpSpPr/>
          <p:nvPr/>
        </p:nvGrpSpPr>
        <p:grpSpPr>
          <a:xfrm>
            <a:off x="2262318" y="1500501"/>
            <a:ext cx="1647323" cy="1077093"/>
            <a:chOff x="0" y="0"/>
            <a:chExt cx="4392859" cy="2872248"/>
          </a:xfrm>
        </p:grpSpPr>
        <p:sp>
          <p:nvSpPr>
            <p:cNvPr id="10"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rgbClr val="C4C7CB"/>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11200"/>
              </a:pPr>
              <a:endParaRPr kumimoji="0" sz="12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Lato Regular"/>
                  <a:sym typeface="STIXGeneral-Bold"/>
                </a:rPr>
                <a:t>输入文本内容</a:t>
              </a:r>
              <a:endParaRPr kumimoji="0" lang="id-ID" altLang="zh-CN" sz="12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Lato Regular"/>
                <a:sym typeface="STIXGeneral-Bold"/>
              </a:endParaRPr>
            </a:p>
          </p:txBody>
        </p:sp>
      </p:grpSp>
      <p:grpSp>
        <p:nvGrpSpPr>
          <p:cNvPr id="12" name="Group 347"/>
          <p:cNvGrpSpPr/>
          <p:nvPr/>
        </p:nvGrpSpPr>
        <p:grpSpPr>
          <a:xfrm>
            <a:off x="3732499" y="1500501"/>
            <a:ext cx="1647323" cy="1077093"/>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rgbClr val="0070C0"/>
            </a:solidFill>
            <a:ln w="12700" cap="flat">
              <a:noFill/>
              <a:miter lim="400000"/>
            </a:ln>
            <a:effectLst/>
          </p:spPr>
          <p:txBody>
            <a:bodyPr wrap="square" lIns="0" tIns="0" rIns="0" bIns="0" numCol="1" anchor="ctr">
              <a:noAutofit/>
            </a:bodyPr>
            <a:lstStyle/>
            <a:p>
              <a:pPr>
                <a:defRPr sz="11200"/>
              </a:pPr>
              <a:endParaRPr sz="1200">
                <a:solidFill>
                  <a:prstClr val="white"/>
                </a:solidFill>
                <a:latin typeface="Arial" panose="020B0604020202020204" pitchFamily="34" charset="0"/>
                <a:cs typeface="Arial" panose="020B0604020202020204" pitchFamily="34" charset="0"/>
              </a:endParaRPr>
            </a:p>
          </p:txBody>
        </p:sp>
        <p:sp>
          <p:nvSpPr>
            <p:cNvPr id="14"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prstClr val="white"/>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prstClr val="white"/>
                </a:solidFill>
                <a:latin typeface="微软雅黑" panose="020B0503020204020204" pitchFamily="34" charset="-122"/>
                <a:ea typeface="微软雅黑" panose="020B0503020204020204" pitchFamily="34" charset="-122"/>
                <a:cs typeface="Lato Regular"/>
              </a:endParaRPr>
            </a:p>
          </p:txBody>
        </p:sp>
      </p:grpSp>
      <p:grpSp>
        <p:nvGrpSpPr>
          <p:cNvPr id="15" name="Group 352"/>
          <p:cNvGrpSpPr/>
          <p:nvPr/>
        </p:nvGrpSpPr>
        <p:grpSpPr>
          <a:xfrm>
            <a:off x="5190569" y="1500501"/>
            <a:ext cx="1647322" cy="1077093"/>
            <a:chOff x="0" y="0"/>
            <a:chExt cx="4392859" cy="2872248"/>
          </a:xfrm>
        </p:grpSpPr>
        <p:sp>
          <p:nvSpPr>
            <p:cNvPr id="16"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rgbClr val="C4C7CB"/>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11200"/>
              </a:pPr>
              <a:endParaRPr kumimoji="0" sz="12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17"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Lato Regular"/>
                  <a:sym typeface="STIXGeneral-Bold"/>
                </a:rPr>
                <a:t>输入文本内容</a:t>
              </a:r>
              <a:endParaRPr kumimoji="0" lang="id-ID" altLang="zh-CN" sz="12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Lato Regular"/>
                <a:sym typeface="STIXGeneral-Bold"/>
              </a:endParaRPr>
            </a:p>
          </p:txBody>
        </p:sp>
      </p:grpSp>
      <p:grpSp>
        <p:nvGrpSpPr>
          <p:cNvPr id="18" name="Group 357"/>
          <p:cNvGrpSpPr/>
          <p:nvPr/>
        </p:nvGrpSpPr>
        <p:grpSpPr>
          <a:xfrm>
            <a:off x="6669094" y="1500501"/>
            <a:ext cx="1647322" cy="1077093"/>
            <a:chOff x="0" y="0"/>
            <a:chExt cx="4392859" cy="2872248"/>
          </a:xfrm>
        </p:grpSpPr>
        <p:sp>
          <p:nvSpPr>
            <p:cNvPr id="19"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rgbClr val="0070C0"/>
            </a:solidFill>
            <a:ln w="12700" cap="flat">
              <a:noFill/>
              <a:miter lim="400000"/>
            </a:ln>
            <a:effectLst/>
          </p:spPr>
          <p:txBody>
            <a:bodyPr wrap="square" lIns="0" tIns="0" rIns="0" bIns="0" numCol="1" anchor="ctr">
              <a:noAutofit/>
            </a:bodyPr>
            <a:lstStyle/>
            <a:p>
              <a:pPr>
                <a:defRPr sz="11200"/>
              </a:pPr>
              <a:endParaRPr sz="1200">
                <a:solidFill>
                  <a:prstClr val="white"/>
                </a:solidFill>
                <a:latin typeface="Arial" panose="020B0604020202020204" pitchFamily="34" charset="0"/>
                <a:cs typeface="Arial" panose="020B0604020202020204" pitchFamily="34" charset="0"/>
              </a:endParaRPr>
            </a:p>
          </p:txBody>
        </p:sp>
        <p:sp>
          <p:nvSpPr>
            <p:cNvPr id="20"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prstClr val="white"/>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prstClr val="white"/>
                </a:solidFill>
                <a:latin typeface="微软雅黑" panose="020B0503020204020204" pitchFamily="34" charset="-122"/>
                <a:ea typeface="微软雅黑" panose="020B0503020204020204" pitchFamily="34" charset="-122"/>
                <a:cs typeface="Lato Regular"/>
              </a:endParaRPr>
            </a:p>
          </p:txBody>
        </p:sp>
      </p:grpSp>
      <p:grpSp>
        <p:nvGrpSpPr>
          <p:cNvPr id="22" name="Group 360"/>
          <p:cNvGrpSpPr/>
          <p:nvPr/>
        </p:nvGrpSpPr>
        <p:grpSpPr>
          <a:xfrm>
            <a:off x="1491759" y="2423657"/>
            <a:ext cx="318973" cy="318973"/>
            <a:chOff x="0" y="0"/>
            <a:chExt cx="850594" cy="850594"/>
          </a:xfrm>
        </p:grpSpPr>
        <p:sp>
          <p:nvSpPr>
            <p:cNvPr id="23"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50800" cap="flat">
              <a:solidFill>
                <a:srgbClr val="FBF9FC"/>
              </a:solidFill>
              <a:prstDash val="solid"/>
              <a:miter lim="400000"/>
            </a:ln>
            <a:effectLst/>
          </p:spPr>
          <p:txBody>
            <a:bodyPr wrap="square" lIns="0" tIns="0" rIns="0" bIns="0" numCol="1" anchor="ctr">
              <a:noAutofit/>
            </a:bodyPr>
            <a:lstStyle/>
            <a:p>
              <a:pPr>
                <a:defRPr sz="11200"/>
              </a:pPr>
              <a:endParaRPr sz="11200">
                <a:solidFill>
                  <a:prstClr val="white"/>
                </a:solidFill>
                <a:latin typeface="Arial" panose="020B0604020202020204" pitchFamily="34" charset="0"/>
                <a:cs typeface="Arial" panose="020B0604020202020204" pitchFamily="34" charset="0"/>
              </a:endParaRPr>
            </a:p>
          </p:txBody>
        </p:sp>
        <p:sp>
          <p:nvSpPr>
            <p:cNvPr id="24"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a:defRPr sz="1800" b="0">
                  <a:solidFill>
                    <a:srgbClr val="000000"/>
                  </a:solidFill>
                </a:defRPr>
              </a:pPr>
              <a:r>
                <a:rPr sz="1200" b="0">
                  <a:solidFill>
                    <a:prstClr val="white"/>
                  </a:solidFill>
                  <a:latin typeface="Arial" panose="020B0604020202020204" pitchFamily="34" charset="0"/>
                  <a:cs typeface="Arial" panose="020B0604020202020204" pitchFamily="34" charset="0"/>
                </a:rPr>
                <a:t>1</a:t>
              </a:r>
            </a:p>
          </p:txBody>
        </p:sp>
      </p:grpSp>
      <p:grpSp>
        <p:nvGrpSpPr>
          <p:cNvPr id="25" name="Group 363"/>
          <p:cNvGrpSpPr/>
          <p:nvPr/>
        </p:nvGrpSpPr>
        <p:grpSpPr>
          <a:xfrm>
            <a:off x="2929521" y="2423657"/>
            <a:ext cx="318973" cy="318973"/>
            <a:chOff x="0" y="0"/>
            <a:chExt cx="850594" cy="850594"/>
          </a:xfrm>
        </p:grpSpPr>
        <p:sp>
          <p:nvSpPr>
            <p:cNvPr id="26"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4C7CB"/>
            </a:solidFill>
            <a:ln w="50800" cap="flat">
              <a:solidFill>
                <a:srgbClr val="FBF9FC"/>
              </a:solidFill>
              <a:prstDash val="solid"/>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11200"/>
              </a:pPr>
              <a:endParaRPr kumimoji="0" sz="112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7" name="Shape 362"/>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marL="0" marR="0" lvl="0" indent="0" defTabSz="914400" eaLnBrk="1" fontAlgn="auto" latinLnBrk="0" hangingPunct="1">
                <a:lnSpc>
                  <a:spcPct val="100000"/>
                </a:lnSpc>
                <a:spcBef>
                  <a:spcPts val="0"/>
                </a:spcBef>
                <a:spcAft>
                  <a:spcPts val="0"/>
                </a:spcAft>
                <a:buClrTx/>
                <a:buSzTx/>
                <a:buFontTx/>
                <a:buNone/>
                <a:tabLst/>
                <a:defRPr sz="1800" b="0">
                  <a:solidFill>
                    <a:srgbClr val="000000"/>
                  </a:solidFill>
                </a:defRPr>
              </a:pPr>
              <a:r>
                <a:rPr kumimoji="0" sz="12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Oxygen"/>
                </a:rPr>
                <a:t>2</a:t>
              </a:r>
            </a:p>
          </p:txBody>
        </p:sp>
      </p:grpSp>
      <p:grpSp>
        <p:nvGrpSpPr>
          <p:cNvPr id="28" name="Group 366"/>
          <p:cNvGrpSpPr/>
          <p:nvPr/>
        </p:nvGrpSpPr>
        <p:grpSpPr>
          <a:xfrm>
            <a:off x="4396674" y="2423657"/>
            <a:ext cx="318973" cy="318973"/>
            <a:chOff x="0" y="0"/>
            <a:chExt cx="850594" cy="850594"/>
          </a:xfrm>
        </p:grpSpPr>
        <p:sp>
          <p:nvSpPr>
            <p:cNvPr id="29"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50800" cap="flat">
              <a:solidFill>
                <a:srgbClr val="FBF9FC"/>
              </a:solidFill>
              <a:prstDash val="solid"/>
              <a:miter lim="400000"/>
            </a:ln>
            <a:effectLst/>
          </p:spPr>
          <p:txBody>
            <a:bodyPr wrap="square" lIns="0" tIns="0" rIns="0" bIns="0" numCol="1" anchor="ctr">
              <a:noAutofit/>
            </a:bodyPr>
            <a:lstStyle/>
            <a:p>
              <a:pPr>
                <a:defRPr sz="11200"/>
              </a:pPr>
              <a:endParaRPr sz="11200">
                <a:solidFill>
                  <a:prstClr val="white"/>
                </a:solidFill>
                <a:latin typeface="Arial" panose="020B0604020202020204" pitchFamily="34" charset="0"/>
                <a:cs typeface="Arial" panose="020B0604020202020204" pitchFamily="34" charset="0"/>
              </a:endParaRPr>
            </a:p>
          </p:txBody>
        </p:sp>
        <p:sp>
          <p:nvSpPr>
            <p:cNvPr id="30" name="Shape 365"/>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a:defRPr sz="1800" b="0">
                  <a:solidFill>
                    <a:srgbClr val="000000"/>
                  </a:solidFill>
                </a:defRPr>
              </a:pPr>
              <a:r>
                <a:rPr sz="1200" b="0">
                  <a:solidFill>
                    <a:prstClr val="white"/>
                  </a:solidFill>
                  <a:latin typeface="Arial" panose="020B0604020202020204" pitchFamily="34" charset="0"/>
                  <a:cs typeface="Arial" panose="020B0604020202020204" pitchFamily="34" charset="0"/>
                </a:rPr>
                <a:t>3</a:t>
              </a:r>
            </a:p>
          </p:txBody>
        </p:sp>
      </p:grpSp>
      <p:grpSp>
        <p:nvGrpSpPr>
          <p:cNvPr id="31" name="Group 369"/>
          <p:cNvGrpSpPr/>
          <p:nvPr/>
        </p:nvGrpSpPr>
        <p:grpSpPr>
          <a:xfrm>
            <a:off x="5854743" y="2423657"/>
            <a:ext cx="318973" cy="318973"/>
            <a:chOff x="0" y="0"/>
            <a:chExt cx="850594" cy="850594"/>
          </a:xfrm>
        </p:grpSpPr>
        <p:sp>
          <p:nvSpPr>
            <p:cNvPr id="32"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4C7CB"/>
            </a:solidFill>
            <a:ln w="50800" cap="flat">
              <a:solidFill>
                <a:srgbClr val="FBF9FC"/>
              </a:solidFill>
              <a:prstDash val="solid"/>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11200"/>
              </a:pPr>
              <a:endParaRPr kumimoji="0" sz="112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3"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marL="0" marR="0" lvl="0" indent="0" defTabSz="914400" eaLnBrk="1" fontAlgn="auto" latinLnBrk="0" hangingPunct="1">
                <a:lnSpc>
                  <a:spcPct val="100000"/>
                </a:lnSpc>
                <a:spcBef>
                  <a:spcPts val="0"/>
                </a:spcBef>
                <a:spcAft>
                  <a:spcPts val="0"/>
                </a:spcAft>
                <a:buClrTx/>
                <a:buSzTx/>
                <a:buFontTx/>
                <a:buNone/>
                <a:tabLst/>
                <a:defRPr sz="1800" b="0">
                  <a:solidFill>
                    <a:srgbClr val="000000"/>
                  </a:solidFill>
                </a:defRPr>
              </a:pPr>
              <a:r>
                <a:rPr kumimoji="0" sz="1200" b="0" i="0" u="none" strike="noStrike" kern="0" cap="none" spc="0" normalizeH="0" baseline="0" noProof="0">
                  <a:ln>
                    <a:noFill/>
                  </a:ln>
                  <a:solidFill>
                    <a:srgbClr val="000000"/>
                  </a:solidFill>
                  <a:effectLst/>
                  <a:uLnTx/>
                  <a:uFillTx/>
                  <a:latin typeface="Arial" panose="020B0604020202020204" pitchFamily="34" charset="0"/>
                  <a:cs typeface="Arial" panose="020B0604020202020204" pitchFamily="34" charset="0"/>
                  <a:sym typeface="Oxygen"/>
                </a:rPr>
                <a:t>4</a:t>
              </a:r>
            </a:p>
          </p:txBody>
        </p:sp>
      </p:grpSp>
      <p:grpSp>
        <p:nvGrpSpPr>
          <p:cNvPr id="34" name="Group 372"/>
          <p:cNvGrpSpPr/>
          <p:nvPr/>
        </p:nvGrpSpPr>
        <p:grpSpPr>
          <a:xfrm>
            <a:off x="7333269" y="2423657"/>
            <a:ext cx="318973" cy="318973"/>
            <a:chOff x="0" y="0"/>
            <a:chExt cx="850594" cy="850594"/>
          </a:xfrm>
        </p:grpSpPr>
        <p:sp>
          <p:nvSpPr>
            <p:cNvPr id="35"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50800" cap="flat">
              <a:solidFill>
                <a:srgbClr val="FBF9FC"/>
              </a:solidFill>
              <a:prstDash val="solid"/>
              <a:miter lim="400000"/>
            </a:ln>
            <a:effectLst/>
          </p:spPr>
          <p:txBody>
            <a:bodyPr wrap="square" lIns="0" tIns="0" rIns="0" bIns="0" numCol="1" anchor="ctr">
              <a:noAutofit/>
            </a:bodyPr>
            <a:lstStyle/>
            <a:p>
              <a:pPr>
                <a:defRPr sz="11200"/>
              </a:pPr>
              <a:endParaRPr sz="11200">
                <a:solidFill>
                  <a:prstClr val="white"/>
                </a:solidFill>
                <a:latin typeface="Arial" panose="020B0604020202020204" pitchFamily="34" charset="0"/>
                <a:cs typeface="Arial" panose="020B0604020202020204" pitchFamily="34" charset="0"/>
              </a:endParaRPr>
            </a:p>
          </p:txBody>
        </p:sp>
        <p:sp>
          <p:nvSpPr>
            <p:cNvPr id="36" name="Shape 371"/>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a:defRPr sz="1800" b="0">
                  <a:solidFill>
                    <a:srgbClr val="000000"/>
                  </a:solidFill>
                </a:defRPr>
              </a:pPr>
              <a:r>
                <a:rPr sz="1200" b="0">
                  <a:solidFill>
                    <a:prstClr val="white"/>
                  </a:solidFill>
                  <a:latin typeface="Arial" panose="020B0604020202020204" pitchFamily="34" charset="0"/>
                  <a:cs typeface="Arial" panose="020B0604020202020204" pitchFamily="34" charset="0"/>
                </a:rPr>
                <a:t>5</a:t>
              </a:r>
            </a:p>
          </p:txBody>
        </p:sp>
      </p:grpSp>
      <p:sp>
        <p:nvSpPr>
          <p:cNvPr id="37" name="Shape 373"/>
          <p:cNvSpPr/>
          <p:nvPr/>
        </p:nvSpPr>
        <p:spPr>
          <a:xfrm>
            <a:off x="1043608" y="3003798"/>
            <a:ext cx="1177714"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8" name="Shape 376"/>
          <p:cNvSpPr/>
          <p:nvPr/>
        </p:nvSpPr>
        <p:spPr>
          <a:xfrm>
            <a:off x="2509354" y="3003798"/>
            <a:ext cx="1177713"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9" name="Shape 379"/>
          <p:cNvSpPr/>
          <p:nvPr/>
        </p:nvSpPr>
        <p:spPr>
          <a:xfrm>
            <a:off x="3949514" y="3003798"/>
            <a:ext cx="1177713"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40" name="Shape 382"/>
          <p:cNvSpPr/>
          <p:nvPr/>
        </p:nvSpPr>
        <p:spPr>
          <a:xfrm>
            <a:off x="5436096" y="3003798"/>
            <a:ext cx="1177714"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41" name="Shape 385"/>
          <p:cNvSpPr/>
          <p:nvPr/>
        </p:nvSpPr>
        <p:spPr>
          <a:xfrm>
            <a:off x="6901842" y="3003798"/>
            <a:ext cx="1177713"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28703111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18"/>
                                        </p:tgtEl>
                                        <p:attrNameLst>
                                          <p:attrName>style.visibility</p:attrName>
                                        </p:attrNameLst>
                                      </p:cBhvr>
                                      <p:to>
                                        <p:strVal val="visible"/>
                                      </p:to>
                                    </p:set>
                                    <p:anim calcmode="lin" valueType="num">
                                      <p:cBhvr>
                                        <p:cTn id="7" dur="800" fill="hold"/>
                                        <p:tgtEl>
                                          <p:spTgt spid="18"/>
                                        </p:tgtEl>
                                        <p:attrNameLst>
                                          <p:attrName>ppt_x</p:attrName>
                                        </p:attrNameLst>
                                      </p:cBhvr>
                                      <p:tavLst>
                                        <p:tav tm="0">
                                          <p:val>
                                            <p:strVal val="0-#ppt_w/2"/>
                                          </p:val>
                                        </p:tav>
                                        <p:tav tm="100000">
                                          <p:val>
                                            <p:strVal val="#ppt_x"/>
                                          </p:val>
                                        </p:tav>
                                      </p:tavLst>
                                    </p:anim>
                                    <p:anim calcmode="lin" valueType="num">
                                      <p:cBhvr>
                                        <p:cTn id="8" dur="8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5"/>
                                        </p:tgtEl>
                                        <p:attrNameLst>
                                          <p:attrName>style.visibility</p:attrName>
                                        </p:attrNameLst>
                                      </p:cBhvr>
                                      <p:to>
                                        <p:strVal val="visible"/>
                                      </p:to>
                                    </p:set>
                                    <p:anim calcmode="lin" valueType="num">
                                      <p:cBhvr>
                                        <p:cTn id="11" dur="800" fill="hold"/>
                                        <p:tgtEl>
                                          <p:spTgt spid="15"/>
                                        </p:tgtEl>
                                        <p:attrNameLst>
                                          <p:attrName>ppt_x</p:attrName>
                                        </p:attrNameLst>
                                      </p:cBhvr>
                                      <p:tavLst>
                                        <p:tav tm="0">
                                          <p:val>
                                            <p:strVal val="0-#ppt_w/2"/>
                                          </p:val>
                                        </p:tav>
                                        <p:tav tm="100000">
                                          <p:val>
                                            <p:strVal val="#ppt_x"/>
                                          </p:val>
                                        </p:tav>
                                      </p:tavLst>
                                    </p:anim>
                                    <p:anim calcmode="lin" valueType="num">
                                      <p:cBhvr>
                                        <p:cTn id="12" dur="8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9"/>
                                        </p:tgtEl>
                                        <p:attrNameLst>
                                          <p:attrName>style.visibility</p:attrName>
                                        </p:attrNameLst>
                                      </p:cBhvr>
                                      <p:to>
                                        <p:strVal val="visible"/>
                                      </p:to>
                                    </p:set>
                                    <p:anim calcmode="lin" valueType="num">
                                      <p:cBhvr>
                                        <p:cTn id="19" dur="800" fill="hold"/>
                                        <p:tgtEl>
                                          <p:spTgt spid="9"/>
                                        </p:tgtEl>
                                        <p:attrNameLst>
                                          <p:attrName>ppt_x</p:attrName>
                                        </p:attrNameLst>
                                      </p:cBhvr>
                                      <p:tavLst>
                                        <p:tav tm="0">
                                          <p:val>
                                            <p:strVal val="0-#ppt_w/2"/>
                                          </p:val>
                                        </p:tav>
                                        <p:tav tm="100000">
                                          <p:val>
                                            <p:strVal val="#ppt_x"/>
                                          </p:val>
                                        </p:tav>
                                      </p:tavLst>
                                    </p:anim>
                                    <p:anim calcmode="lin" valueType="num">
                                      <p:cBhvr>
                                        <p:cTn id="20" dur="8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6"/>
                                        </p:tgtEl>
                                        <p:attrNameLst>
                                          <p:attrName>style.visibility</p:attrName>
                                        </p:attrNameLst>
                                      </p:cBhvr>
                                      <p:to>
                                        <p:strVal val="visible"/>
                                      </p:to>
                                    </p:set>
                                    <p:anim calcmode="lin" valueType="num">
                                      <p:cBhvr>
                                        <p:cTn id="23" dur="800" fill="hold"/>
                                        <p:tgtEl>
                                          <p:spTgt spid="6"/>
                                        </p:tgtEl>
                                        <p:attrNameLst>
                                          <p:attrName>ppt_x</p:attrName>
                                        </p:attrNameLst>
                                      </p:cBhvr>
                                      <p:tavLst>
                                        <p:tav tm="0">
                                          <p:val>
                                            <p:strVal val="0-#ppt_w/2"/>
                                          </p:val>
                                        </p:tav>
                                        <p:tav tm="100000">
                                          <p:val>
                                            <p:strVal val="#ppt_x"/>
                                          </p:val>
                                        </p:tav>
                                      </p:tavLst>
                                    </p:anim>
                                    <p:anim calcmode="lin" valueType="num">
                                      <p:cBhvr>
                                        <p:cTn id="24" dur="8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2"/>
                                        </p:tgtEl>
                                        <p:attrNameLst>
                                          <p:attrName>style.visibility</p:attrName>
                                        </p:attrNameLst>
                                      </p:cBhvr>
                                      <p:to>
                                        <p:strVal val="visible"/>
                                      </p:to>
                                    </p:set>
                                    <p:anim calcmode="lin" valueType="num">
                                      <p:cBhvr>
                                        <p:cTn id="28" dur="600" fill="hold"/>
                                        <p:tgtEl>
                                          <p:spTgt spid="22"/>
                                        </p:tgtEl>
                                        <p:attrNameLst>
                                          <p:attrName>ppt_x</p:attrName>
                                        </p:attrNameLst>
                                      </p:cBhvr>
                                      <p:tavLst>
                                        <p:tav tm="0">
                                          <p:val>
                                            <p:strVal val="#ppt_x"/>
                                          </p:val>
                                        </p:tav>
                                        <p:tav tm="100000">
                                          <p:val>
                                            <p:strVal val="#ppt_x"/>
                                          </p:val>
                                        </p:tav>
                                      </p:tavLst>
                                    </p:anim>
                                    <p:anim calcmode="lin" valueType="num">
                                      <p:cBhvr>
                                        <p:cTn id="29" dur="600" fill="hold"/>
                                        <p:tgtEl>
                                          <p:spTgt spid="2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25"/>
                                        </p:tgtEl>
                                        <p:attrNameLst>
                                          <p:attrName>style.visibility</p:attrName>
                                        </p:attrNameLst>
                                      </p:cBhvr>
                                      <p:to>
                                        <p:strVal val="visible"/>
                                      </p:to>
                                    </p:set>
                                    <p:anim calcmode="lin" valueType="num">
                                      <p:cBhvr>
                                        <p:cTn id="32" dur="600" fill="hold"/>
                                        <p:tgtEl>
                                          <p:spTgt spid="25"/>
                                        </p:tgtEl>
                                        <p:attrNameLst>
                                          <p:attrName>ppt_x</p:attrName>
                                        </p:attrNameLst>
                                      </p:cBhvr>
                                      <p:tavLst>
                                        <p:tav tm="0">
                                          <p:val>
                                            <p:strVal val="#ppt_x"/>
                                          </p:val>
                                        </p:tav>
                                        <p:tav tm="100000">
                                          <p:val>
                                            <p:strVal val="#ppt_x"/>
                                          </p:val>
                                        </p:tav>
                                      </p:tavLst>
                                    </p:anim>
                                    <p:anim calcmode="lin" valueType="num">
                                      <p:cBhvr>
                                        <p:cTn id="33" dur="6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28"/>
                                        </p:tgtEl>
                                        <p:attrNameLst>
                                          <p:attrName>style.visibility</p:attrName>
                                        </p:attrNameLst>
                                      </p:cBhvr>
                                      <p:to>
                                        <p:strVal val="visible"/>
                                      </p:to>
                                    </p:set>
                                    <p:anim calcmode="lin" valueType="num">
                                      <p:cBhvr>
                                        <p:cTn id="36" dur="600" fill="hold"/>
                                        <p:tgtEl>
                                          <p:spTgt spid="28"/>
                                        </p:tgtEl>
                                        <p:attrNameLst>
                                          <p:attrName>ppt_x</p:attrName>
                                        </p:attrNameLst>
                                      </p:cBhvr>
                                      <p:tavLst>
                                        <p:tav tm="0">
                                          <p:val>
                                            <p:strVal val="#ppt_x"/>
                                          </p:val>
                                        </p:tav>
                                        <p:tav tm="100000">
                                          <p:val>
                                            <p:strVal val="#ppt_x"/>
                                          </p:val>
                                        </p:tav>
                                      </p:tavLst>
                                    </p:anim>
                                    <p:anim calcmode="lin" valueType="num">
                                      <p:cBhvr>
                                        <p:cTn id="37" dur="600" fill="hold"/>
                                        <p:tgtEl>
                                          <p:spTgt spid="2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1"/>
                                        </p:tgtEl>
                                        <p:attrNameLst>
                                          <p:attrName>style.visibility</p:attrName>
                                        </p:attrNameLst>
                                      </p:cBhvr>
                                      <p:to>
                                        <p:strVal val="visible"/>
                                      </p:to>
                                    </p:set>
                                    <p:anim calcmode="lin" valueType="num">
                                      <p:cBhvr>
                                        <p:cTn id="40" dur="600" fill="hold"/>
                                        <p:tgtEl>
                                          <p:spTgt spid="31"/>
                                        </p:tgtEl>
                                        <p:attrNameLst>
                                          <p:attrName>ppt_x</p:attrName>
                                        </p:attrNameLst>
                                      </p:cBhvr>
                                      <p:tavLst>
                                        <p:tav tm="0">
                                          <p:val>
                                            <p:strVal val="#ppt_x"/>
                                          </p:val>
                                        </p:tav>
                                        <p:tav tm="100000">
                                          <p:val>
                                            <p:strVal val="#ppt_x"/>
                                          </p:val>
                                        </p:tav>
                                      </p:tavLst>
                                    </p:anim>
                                    <p:anim calcmode="lin" valueType="num">
                                      <p:cBhvr>
                                        <p:cTn id="41" dur="600" fill="hold"/>
                                        <p:tgtEl>
                                          <p:spTgt spid="3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4"/>
                                        </p:tgtEl>
                                        <p:attrNameLst>
                                          <p:attrName>style.visibility</p:attrName>
                                        </p:attrNameLst>
                                      </p:cBhvr>
                                      <p:to>
                                        <p:strVal val="visible"/>
                                      </p:to>
                                    </p:set>
                                    <p:anim calcmode="lin" valueType="num">
                                      <p:cBhvr>
                                        <p:cTn id="44" dur="600" fill="hold"/>
                                        <p:tgtEl>
                                          <p:spTgt spid="34"/>
                                        </p:tgtEl>
                                        <p:attrNameLst>
                                          <p:attrName>ppt_x</p:attrName>
                                        </p:attrNameLst>
                                      </p:cBhvr>
                                      <p:tavLst>
                                        <p:tav tm="0">
                                          <p:val>
                                            <p:strVal val="#ppt_x"/>
                                          </p:val>
                                        </p:tav>
                                        <p:tav tm="100000">
                                          <p:val>
                                            <p:strVal val="#ppt_x"/>
                                          </p:val>
                                        </p:tav>
                                      </p:tavLst>
                                    </p:anim>
                                    <p:anim calcmode="lin" valueType="num">
                                      <p:cBhvr>
                                        <p:cTn id="45" dur="600" fill="hold"/>
                                        <p:tgtEl>
                                          <p:spTgt spid="34"/>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500"/>
                                        <p:tgtEl>
                                          <p:spTgt spid="40"/>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dvAuto="0"/>
      <p:bldP spid="9" grpId="0" animBg="1" advAuto="0"/>
      <p:bldP spid="12" grpId="0" advAuto="0"/>
      <p:bldP spid="15" grpId="0" animBg="1" advAuto="0"/>
      <p:bldP spid="18" grpId="0" advAuto="0"/>
      <p:bldP spid="22" grpId="0" advAuto="0"/>
      <p:bldP spid="25" grpId="0" animBg="1" advAuto="0"/>
      <p:bldP spid="28" grpId="0" advAuto="0"/>
      <p:bldP spid="31" grpId="0" animBg="1" advAuto="0"/>
      <p:bldP spid="34" grpId="0" advAuto="0"/>
      <p:bldP spid="37" grpId="0"/>
      <p:bldP spid="38" grpId="0"/>
      <p:bldP spid="39" grpId="0"/>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1846479"/>
            <a:ext cx="9144000" cy="14217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 name="等腰三角形 1"/>
          <p:cNvSpPr/>
          <p:nvPr/>
        </p:nvSpPr>
        <p:spPr>
          <a:xfrm>
            <a:off x="472008" y="1322661"/>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TextBox 48"/>
          <p:cNvSpPr txBox="1"/>
          <p:nvPr/>
        </p:nvSpPr>
        <p:spPr>
          <a:xfrm>
            <a:off x="3425888" y="2094611"/>
            <a:ext cx="5050408" cy="623250"/>
          </a:xfrm>
          <a:prstGeom prst="rect">
            <a:avLst/>
          </a:prstGeom>
          <a:noFill/>
        </p:spPr>
        <p:txBody>
          <a:bodyPr wrap="square" lIns="68584" tIns="34291" rIns="68584" bIns="34291" rtlCol="0">
            <a:spAutoFit/>
          </a:bodyPr>
          <a:lstStyle/>
          <a:p>
            <a:pPr lvl="0"/>
            <a:r>
              <a:rPr lang="zh-CN" altLang="en-US" sz="3600" b="1" kern="0" dirty="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p>
        </p:txBody>
      </p:sp>
      <p:sp>
        <p:nvSpPr>
          <p:cNvPr id="50" name="TextBox 49"/>
          <p:cNvSpPr txBox="1"/>
          <p:nvPr/>
        </p:nvSpPr>
        <p:spPr>
          <a:xfrm>
            <a:off x="3425888" y="2746020"/>
            <a:ext cx="3075708" cy="315473"/>
          </a:xfrm>
          <a:prstGeom prst="rect">
            <a:avLst/>
          </a:prstGeom>
          <a:noFill/>
        </p:spPr>
        <p:txBody>
          <a:bodyPr wrap="square" lIns="68584" tIns="34291" rIns="68584" bIns="34291" rtlCol="0">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sym typeface="微软雅黑" pitchFamily="34" charset="-122"/>
              </a:rPr>
              <a:t>点击此处添加副标题文本内容</a:t>
            </a:r>
          </a:p>
        </p:txBody>
      </p:sp>
      <p:grpSp>
        <p:nvGrpSpPr>
          <p:cNvPr id="3" name="组合 2"/>
          <p:cNvGrpSpPr/>
          <p:nvPr/>
        </p:nvGrpSpPr>
        <p:grpSpPr>
          <a:xfrm>
            <a:off x="3563888" y="1322661"/>
            <a:ext cx="3024336" cy="432834"/>
            <a:chOff x="3347864" y="1274820"/>
            <a:chExt cx="3024336" cy="432834"/>
          </a:xfrm>
        </p:grpSpPr>
        <p:grpSp>
          <p:nvGrpSpPr>
            <p:cNvPr id="7" name="组合 6"/>
            <p:cNvGrpSpPr/>
            <p:nvPr/>
          </p:nvGrpSpPr>
          <p:grpSpPr>
            <a:xfrm>
              <a:off x="5940152" y="1274820"/>
              <a:ext cx="432048" cy="432834"/>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0070C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6" name="组合 5"/>
            <p:cNvGrpSpPr/>
            <p:nvPr/>
          </p:nvGrpSpPr>
          <p:grpSpPr>
            <a:xfrm>
              <a:off x="4644008" y="1275213"/>
              <a:ext cx="432048" cy="432048"/>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9" name="组合 8"/>
            <p:cNvGrpSpPr/>
            <p:nvPr/>
          </p:nvGrpSpPr>
          <p:grpSpPr>
            <a:xfrm>
              <a:off x="5292080" y="1274820"/>
              <a:ext cx="432833" cy="432834"/>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4" name="组合 3"/>
            <p:cNvGrpSpPr/>
            <p:nvPr/>
          </p:nvGrpSpPr>
          <p:grpSpPr>
            <a:xfrm>
              <a:off x="3347864" y="1274820"/>
              <a:ext cx="432833" cy="432834"/>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5" name="组合 4"/>
            <p:cNvGrpSpPr/>
            <p:nvPr/>
          </p:nvGrpSpPr>
          <p:grpSpPr>
            <a:xfrm>
              <a:off x="3995936" y="1274820"/>
              <a:ext cx="432833" cy="432834"/>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sp>
        <p:nvSpPr>
          <p:cNvPr id="27" name="等腰三角形 26"/>
          <p:cNvSpPr/>
          <p:nvPr/>
        </p:nvSpPr>
        <p:spPr>
          <a:xfrm flipV="1">
            <a:off x="490339" y="1895405"/>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文本框 6"/>
          <p:cNvSpPr txBox="1"/>
          <p:nvPr/>
        </p:nvSpPr>
        <p:spPr>
          <a:xfrm>
            <a:off x="732890" y="1851670"/>
            <a:ext cx="1811272" cy="1177245"/>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chemeClr val="bg1">
                    <a:lumMod val="95000"/>
                  </a:schemeClr>
                </a:solidFill>
                <a:effectLst/>
                <a:uLnTx/>
                <a:uFillTx/>
                <a:latin typeface="Impact" panose="020B0806030902050204" pitchFamily="34" charset="0"/>
              </a:rPr>
              <a:t>04</a:t>
            </a:r>
            <a:endParaRPr kumimoji="0" lang="zh-CN" altLang="en-US" sz="7200" b="0" i="0" u="none" strike="noStrike" kern="0" cap="none" spc="0" normalizeH="0" baseline="0" noProof="0" dirty="0">
              <a:ln>
                <a:noFill/>
              </a:ln>
              <a:solidFill>
                <a:schemeClr val="bg1">
                  <a:lumMod val="95000"/>
                </a:schemeClr>
              </a:solidFill>
              <a:effectLst/>
              <a:uLnTx/>
              <a:uFillTx/>
              <a:latin typeface="Impact" panose="020B0806030902050204" pitchFamily="34" charset="0"/>
            </a:endParaRPr>
          </a:p>
        </p:txBody>
      </p:sp>
    </p:spTree>
    <p:extLst>
      <p:ext uri="{BB962C8B-B14F-4D97-AF65-F5344CB8AC3E}">
        <p14:creationId xmlns:p14="http://schemas.microsoft.com/office/powerpoint/2010/main" val="2519663574"/>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49"/>
                                        </p:tgtEl>
                                        <p:attrNameLst>
                                          <p:attrName>style.visibility</p:attrName>
                                        </p:attrNameLst>
                                      </p:cBhvr>
                                      <p:to>
                                        <p:strVal val="visible"/>
                                      </p:to>
                                    </p:set>
                                    <p:animEffect transition="in" filter="wipe(left)">
                                      <p:cBhvr>
                                        <p:cTn id="7" dur="200"/>
                                        <p:tgtEl>
                                          <p:spTgt spid="49"/>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49"/>
                                        </p:tgtEl>
                                      </p:cBhvr>
                                      <p:to x="80000" y="100000"/>
                                    </p:animScale>
                                    <p:anim by="(#ppt_w*0.10)" calcmode="lin" valueType="num">
                                      <p:cBhvr>
                                        <p:cTn id="10" dur="50" autoRev="1" fill="hold">
                                          <p:stCondLst>
                                            <p:cond delay="0"/>
                                          </p:stCondLst>
                                        </p:cTn>
                                        <p:tgtEl>
                                          <p:spTgt spid="49"/>
                                        </p:tgtEl>
                                        <p:attrNameLst>
                                          <p:attrName>ppt_x</p:attrName>
                                        </p:attrNameLst>
                                      </p:cBhvr>
                                    </p:anim>
                                    <p:anim by="(-#ppt_w*0.10)" calcmode="lin" valueType="num">
                                      <p:cBhvr>
                                        <p:cTn id="11" dur="50" autoRev="1" fill="hold">
                                          <p:stCondLst>
                                            <p:cond delay="0"/>
                                          </p:stCondLst>
                                        </p:cTn>
                                        <p:tgtEl>
                                          <p:spTgt spid="49"/>
                                        </p:tgtEl>
                                        <p:attrNameLst>
                                          <p:attrName>ppt_y</p:attrName>
                                        </p:attrNameLst>
                                      </p:cBhvr>
                                    </p:anim>
                                    <p:animRot by="-480000">
                                      <p:cBhvr>
                                        <p:cTn id="12" dur="50" autoRev="1" fill="hold">
                                          <p:stCondLst>
                                            <p:cond delay="0"/>
                                          </p:stCondLst>
                                        </p:cTn>
                                        <p:tgtEl>
                                          <p:spTgt spid="49"/>
                                        </p:tgtEl>
                                        <p:attrNameLst>
                                          <p:attrName>r</p:attrName>
                                        </p:attrNameLst>
                                      </p:cBhvr>
                                    </p:animRot>
                                  </p:childTnLst>
                                </p:cTn>
                              </p:par>
                            </p:childTnLst>
                          </p:cTn>
                        </p:par>
                        <p:par>
                          <p:cTn id="13" fill="hold">
                            <p:stCondLst>
                              <p:cond delay="62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50"/>
                                        </p:tgtEl>
                                        <p:attrNameLst>
                                          <p:attrName>style.visibility</p:attrName>
                                        </p:attrNameLst>
                                      </p:cBhvr>
                                      <p:to>
                                        <p:strVal val="visible"/>
                                      </p:to>
                                    </p:set>
                                    <p:animEffect transition="in" filter="wipe(left)">
                                      <p:cBhvr>
                                        <p:cTn id="16" dur="200"/>
                                        <p:tgtEl>
                                          <p:spTgt spid="5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50"/>
                                        </p:tgtEl>
                                      </p:cBhvr>
                                      <p:to x="80000" y="100000"/>
                                    </p:animScale>
                                    <p:anim by="(#ppt_w*0.10)" calcmode="lin" valueType="num">
                                      <p:cBhvr>
                                        <p:cTn id="19" dur="50" autoRev="1" fill="hold">
                                          <p:stCondLst>
                                            <p:cond delay="0"/>
                                          </p:stCondLst>
                                        </p:cTn>
                                        <p:tgtEl>
                                          <p:spTgt spid="50"/>
                                        </p:tgtEl>
                                        <p:attrNameLst>
                                          <p:attrName>ppt_x</p:attrName>
                                        </p:attrNameLst>
                                      </p:cBhvr>
                                    </p:anim>
                                    <p:anim by="(-#ppt_w*0.10)" calcmode="lin" valueType="num">
                                      <p:cBhvr>
                                        <p:cTn id="20" dur="50" autoRev="1" fill="hold">
                                          <p:stCondLst>
                                            <p:cond delay="0"/>
                                          </p:stCondLst>
                                        </p:cTn>
                                        <p:tgtEl>
                                          <p:spTgt spid="50"/>
                                        </p:tgtEl>
                                        <p:attrNameLst>
                                          <p:attrName>ppt_y</p:attrName>
                                        </p:attrNameLst>
                                      </p:cBhvr>
                                    </p:anim>
                                    <p:animRot by="-480000">
                                      <p:cBhvr>
                                        <p:cTn id="21"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7"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8"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9"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0" name="Shape 2016"/>
          <p:cNvSpPr/>
          <p:nvPr/>
        </p:nvSpPr>
        <p:spPr>
          <a:xfrm>
            <a:off x="3488945" y="1839071"/>
            <a:ext cx="2165927" cy="2024340"/>
          </a:xfrm>
          <a:prstGeom prst="hexagon">
            <a:avLst/>
          </a:prstGeom>
          <a:solidFill>
            <a:srgbClr val="0070C0"/>
          </a:solidFill>
          <a:ln w="12700">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1" name="Shape 2021"/>
          <p:cNvSpPr/>
          <p:nvPr/>
        </p:nvSpPr>
        <p:spPr>
          <a:xfrm>
            <a:off x="1747495" y="1851670"/>
            <a:ext cx="174145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2" name="Shape 2022"/>
          <p:cNvSpPr/>
          <p:nvPr/>
        </p:nvSpPr>
        <p:spPr>
          <a:xfrm>
            <a:off x="1741649"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13" name="Shape 2023"/>
          <p:cNvSpPr/>
          <p:nvPr/>
        </p:nvSpPr>
        <p:spPr>
          <a:xfrm>
            <a:off x="1747495" y="3304099"/>
            <a:ext cx="1741450" cy="364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4" name="Shape 2024"/>
          <p:cNvSpPr/>
          <p:nvPr/>
        </p:nvSpPr>
        <p:spPr>
          <a:xfrm>
            <a:off x="1741649"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15" name="Shape 2025"/>
          <p:cNvSpPr/>
          <p:nvPr/>
        </p:nvSpPr>
        <p:spPr>
          <a:xfrm>
            <a:off x="5654872" y="1851670"/>
            <a:ext cx="173450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6" name="Shape 2026"/>
          <p:cNvSpPr/>
          <p:nvPr/>
        </p:nvSpPr>
        <p:spPr>
          <a:xfrm>
            <a:off x="5987765"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sp>
        <p:nvSpPr>
          <p:cNvPr id="17" name="Shape 2027"/>
          <p:cNvSpPr/>
          <p:nvPr/>
        </p:nvSpPr>
        <p:spPr>
          <a:xfrm>
            <a:off x="5654873" y="3304101"/>
            <a:ext cx="1734500" cy="3641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8" name="Shape 2028"/>
          <p:cNvSpPr/>
          <p:nvPr/>
        </p:nvSpPr>
        <p:spPr>
          <a:xfrm>
            <a:off x="5987765"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nvGrpSpPr>
          <p:cNvPr id="19" name="Group 2031"/>
          <p:cNvGrpSpPr/>
          <p:nvPr/>
        </p:nvGrpSpPr>
        <p:grpSpPr>
          <a:xfrm>
            <a:off x="830480" y="1705508"/>
            <a:ext cx="716614" cy="716614"/>
            <a:chOff x="0" y="0"/>
            <a:chExt cx="1910968" cy="1910968"/>
          </a:xfrm>
        </p:grpSpPr>
        <p:sp>
          <p:nvSpPr>
            <p:cNvPr id="20"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12700" cap="flat">
              <a:noFill/>
              <a:miter lim="400000"/>
            </a:ln>
            <a:effectLst/>
          </p:spPr>
          <p:txBody>
            <a:bodyPr wrap="square" lIns="25400" tIns="25400" rIns="25400" bIns="254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22"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grpSp>
      <p:grpSp>
        <p:nvGrpSpPr>
          <p:cNvPr id="23" name="Group 2034"/>
          <p:cNvGrpSpPr/>
          <p:nvPr/>
        </p:nvGrpSpPr>
        <p:grpSpPr>
          <a:xfrm>
            <a:off x="832480" y="3154696"/>
            <a:ext cx="712613" cy="712613"/>
            <a:chOff x="0" y="0"/>
            <a:chExt cx="1900299" cy="1900299"/>
          </a:xfrm>
        </p:grpSpPr>
        <p:sp>
          <p:nvSpPr>
            <p:cNvPr id="24"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12700" cap="flat">
              <a:noFill/>
              <a:miter lim="400000"/>
            </a:ln>
            <a:effectLst/>
          </p:spPr>
          <p:txBody>
            <a:bodyPr wrap="square" lIns="25400" tIns="25400" rIns="25400" bIns="254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25"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grpSp>
      <p:sp>
        <p:nvSpPr>
          <p:cNvPr id="26"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12700" cap="flat">
            <a:noFill/>
            <a:miter lim="400000"/>
          </a:ln>
          <a:effectLst/>
        </p:spPr>
        <p:txBody>
          <a:bodyPr wrap="square" lIns="19050" tIns="19050" rIns="19050" bIns="1905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grpSp>
        <p:nvGrpSpPr>
          <p:cNvPr id="27" name="Group 2040"/>
          <p:cNvGrpSpPr/>
          <p:nvPr/>
        </p:nvGrpSpPr>
        <p:grpSpPr>
          <a:xfrm>
            <a:off x="7598725" y="1705508"/>
            <a:ext cx="716614" cy="716614"/>
            <a:chOff x="0" y="0"/>
            <a:chExt cx="1910968" cy="1910968"/>
          </a:xfrm>
        </p:grpSpPr>
        <p:sp>
          <p:nvSpPr>
            <p:cNvPr id="28"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12700" cap="flat">
              <a:noFill/>
              <a:miter lim="400000"/>
            </a:ln>
            <a:effectLst/>
          </p:spPr>
          <p:txBody>
            <a:bodyPr wrap="square" lIns="25400" tIns="25400" rIns="25400" bIns="254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29"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grpSp>
      <p:sp>
        <p:nvSpPr>
          <p:cNvPr id="30" name="Text Placeholder 5"/>
          <p:cNvSpPr txBox="1">
            <a:spLocks/>
          </p:cNvSpPr>
          <p:nvPr/>
        </p:nvSpPr>
        <p:spPr>
          <a:xfrm>
            <a:off x="3995936" y="2535971"/>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prstClr val="white"/>
                </a:solidFill>
                <a:latin typeface="微软雅黑" panose="020B0503020204020204" pitchFamily="34" charset="-122"/>
                <a:ea typeface="微软雅黑" panose="020B0503020204020204" pitchFamily="34" charset="-122"/>
              </a:rPr>
              <a:t>点击输入标题内容</a:t>
            </a:r>
            <a:endParaRPr lang="en-GB" altLang="zh-CN" sz="2000" b="1" dirty="0">
              <a:solidFill>
                <a:prstClr val="white"/>
              </a:solidFill>
              <a:latin typeface="微软雅黑" panose="020B0503020204020204" pitchFamily="34" charset="-122"/>
              <a:ea typeface="微软雅黑" panose="020B0503020204020204" pitchFamily="34" charset="-122"/>
            </a:endParaRPr>
          </a:p>
        </p:txBody>
      </p:sp>
      <p:sp>
        <p:nvSpPr>
          <p:cNvPr id="31"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8125876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7"/>
                                        </p:tgtEl>
                                        <p:attrNameLst>
                                          <p:attrName>style.visibility</p:attrName>
                                        </p:attrNameLst>
                                      </p:cBhvr>
                                      <p:to>
                                        <p:strVal val="visible"/>
                                      </p:to>
                                    </p:set>
                                    <p:anim calcmode="lin" valueType="num">
                                      <p:cBhvr>
                                        <p:cTn id="74" dur="500" fill="hold"/>
                                        <p:tgtEl>
                                          <p:spTgt spid="7"/>
                                        </p:tgtEl>
                                        <p:attrNameLst>
                                          <p:attrName>ppt_w</p:attrName>
                                        </p:attrNameLst>
                                      </p:cBhvr>
                                      <p:tavLst>
                                        <p:tav tm="0">
                                          <p:val>
                                            <p:fltVal val="0"/>
                                          </p:val>
                                        </p:tav>
                                        <p:tav tm="100000">
                                          <p:val>
                                            <p:strVal val="#ppt_w"/>
                                          </p:val>
                                        </p:tav>
                                      </p:tavLst>
                                    </p:anim>
                                    <p:anim calcmode="lin" valueType="num">
                                      <p:cBhvr>
                                        <p:cTn id="75" dur="500" fill="hold"/>
                                        <p:tgtEl>
                                          <p:spTgt spid="7"/>
                                        </p:tgtEl>
                                        <p:attrNameLst>
                                          <p:attrName>ppt_h</p:attrName>
                                        </p:attrNameLst>
                                      </p:cBhvr>
                                      <p:tavLst>
                                        <p:tav tm="0">
                                          <p:val>
                                            <p:fltVal val="0"/>
                                          </p:val>
                                        </p:tav>
                                        <p:tav tm="100000">
                                          <p:val>
                                            <p:strVal val="#ppt_h"/>
                                          </p:val>
                                        </p:tav>
                                      </p:tavLst>
                                    </p:anim>
                                    <p:animEffect transition="in" filter="fade">
                                      <p:cBhvr>
                                        <p:cTn id="76" dur="500"/>
                                        <p:tgtEl>
                                          <p:spTgt spid="7"/>
                                        </p:tgtEl>
                                      </p:cBhvr>
                                    </p:animEffect>
                                  </p:childTnLst>
                                </p:cTn>
                              </p:par>
                            </p:childTnLst>
                          </p:cTn>
                        </p:par>
                        <p:par>
                          <p:cTn id="77" fill="hold">
                            <p:stCondLst>
                              <p:cond delay="6000"/>
                            </p:stCondLst>
                            <p:childTnLst>
                              <p:par>
                                <p:cTn id="78" presetID="53" presetClass="entr" presetSubtype="16"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 calcmode="lin" valueType="num">
                                      <p:cBhvr>
                                        <p:cTn id="80" dur="500" fill="hold"/>
                                        <p:tgtEl>
                                          <p:spTgt spid="26"/>
                                        </p:tgtEl>
                                        <p:attrNameLst>
                                          <p:attrName>ppt_w</p:attrName>
                                        </p:attrNameLst>
                                      </p:cBhvr>
                                      <p:tavLst>
                                        <p:tav tm="0">
                                          <p:val>
                                            <p:fltVal val="0"/>
                                          </p:val>
                                        </p:tav>
                                        <p:tav tm="100000">
                                          <p:val>
                                            <p:strVal val="#ppt_w"/>
                                          </p:val>
                                        </p:tav>
                                      </p:tavLst>
                                    </p:anim>
                                    <p:anim calcmode="lin" valueType="num">
                                      <p:cBhvr>
                                        <p:cTn id="81" dur="500" fill="hold"/>
                                        <p:tgtEl>
                                          <p:spTgt spid="26"/>
                                        </p:tgtEl>
                                        <p:attrNameLst>
                                          <p:attrName>ppt_h</p:attrName>
                                        </p:attrNameLst>
                                      </p:cBhvr>
                                      <p:tavLst>
                                        <p:tav tm="0">
                                          <p:val>
                                            <p:fltVal val="0"/>
                                          </p:val>
                                        </p:tav>
                                        <p:tav tm="100000">
                                          <p:val>
                                            <p:strVal val="#ppt_h"/>
                                          </p:val>
                                        </p:tav>
                                      </p:tavLst>
                                    </p:anim>
                                    <p:animEffect transition="in" filter="fade">
                                      <p:cBhvr>
                                        <p:cTn id="82" dur="500"/>
                                        <p:tgtEl>
                                          <p:spTgt spid="26"/>
                                        </p:tgtEl>
                                      </p:cBhvr>
                                    </p:animEffect>
                                  </p:childTnLst>
                                </p:cTn>
                              </p:par>
                            </p:childTnLst>
                          </p:cTn>
                        </p:par>
                        <p:par>
                          <p:cTn id="83" fill="hold">
                            <p:stCondLst>
                              <p:cond delay="6500"/>
                            </p:stCondLst>
                            <p:childTnLst>
                              <p:par>
                                <p:cTn id="84" presetID="10" presetClass="entr" presetSubtype="0"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fade">
                                      <p:cBhvr>
                                        <p:cTn id="86" dur="500"/>
                                        <p:tgtEl>
                                          <p:spTgt spid="31"/>
                                        </p:tgtEl>
                                      </p:cBhvr>
                                    </p:animEffec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fade">
                                      <p:cBhvr>
                                        <p:cTn id="90" dur="500"/>
                                        <p:tgtEl>
                                          <p:spTgt spid="18"/>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7"/>
                                        </p:tgtEl>
                                        <p:attrNameLst>
                                          <p:attrName>style.visibility</p:attrName>
                                        </p:attrNameLst>
                                      </p:cBhvr>
                                      <p:to>
                                        <p:strVal val="visible"/>
                                      </p:to>
                                    </p:set>
                                    <p:animEffect transition="in" filter="fade">
                                      <p:cBhvr>
                                        <p:cTn id="9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26" grpId="0" animBg="1"/>
      <p:bldP spid="30" grpId="0"/>
      <p:bldP spid="3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rgbClr val="0070C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sym typeface="宋体" pitchFamily="2" charset="-122"/>
            </a:endParaRPr>
          </a:p>
        </p:txBody>
      </p:sp>
      <p:sp>
        <p:nvSpPr>
          <p:cNvPr id="7"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rgbClr val="0070C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sym typeface="宋体" pitchFamily="2" charset="-122"/>
            </a:endParaRPr>
          </a:p>
        </p:txBody>
      </p:sp>
      <p:sp>
        <p:nvSpPr>
          <p:cNvPr id="8"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rgbClr val="0070C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sym typeface="宋体" pitchFamily="2" charset="-122"/>
            </a:endParaRPr>
          </a:p>
        </p:txBody>
      </p:sp>
      <p:sp>
        <p:nvSpPr>
          <p:cNvPr id="9"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rgbClr val="0070C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sym typeface="宋体" pitchFamily="2" charset="-122"/>
            </a:endParaRPr>
          </a:p>
        </p:txBody>
      </p:sp>
      <p:sp>
        <p:nvSpPr>
          <p:cNvPr id="10"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rgbClr val="0070C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solidFill>
              <a:effectLst/>
              <a:uLnTx/>
              <a:uFillTx/>
              <a:sym typeface="宋体" pitchFamily="2" charset="-122"/>
            </a:endParaRPr>
          </a:p>
        </p:txBody>
      </p:sp>
      <p:sp>
        <p:nvSpPr>
          <p:cNvPr id="11" name="矩形 7"/>
          <p:cNvSpPr>
            <a:spLocks noChangeArrowheads="1"/>
          </p:cNvSpPr>
          <p:nvPr/>
        </p:nvSpPr>
        <p:spPr bwMode="auto">
          <a:xfrm>
            <a:off x="4303713" y="1830537"/>
            <a:ext cx="357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a:solidFill>
                  <a:prstClr val="white"/>
                </a:solidFill>
                <a:latin typeface="Swiss911 UCm BT" pitchFamily="2" charset="0"/>
                <a:sym typeface="Swiss911 UCm BT" pitchFamily="2" charset="0"/>
              </a:rPr>
              <a:t>01</a:t>
            </a:r>
            <a:endParaRPr lang="zh-CN" altLang="en-US" sz="2400">
              <a:solidFill>
                <a:prstClr val="white"/>
              </a:solidFill>
              <a:latin typeface="Swiss911 UCm BT" pitchFamily="2" charset="0"/>
              <a:sym typeface="Swiss911 UCm BT" pitchFamily="2" charset="0"/>
            </a:endParaRPr>
          </a:p>
        </p:txBody>
      </p:sp>
      <p:sp>
        <p:nvSpPr>
          <p:cNvPr id="12" name="矩形 8"/>
          <p:cNvSpPr>
            <a:spLocks noChangeArrowheads="1"/>
          </p:cNvSpPr>
          <p:nvPr/>
        </p:nvSpPr>
        <p:spPr bwMode="auto">
          <a:xfrm>
            <a:off x="5264150" y="2514749"/>
            <a:ext cx="3571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a:solidFill>
                  <a:prstClr val="white"/>
                </a:solidFill>
                <a:latin typeface="Swiss911 UCm BT" pitchFamily="2" charset="0"/>
                <a:sym typeface="Swiss911 UCm BT" pitchFamily="2" charset="0"/>
              </a:rPr>
              <a:t>02</a:t>
            </a:r>
            <a:endParaRPr lang="zh-CN" altLang="en-US" sz="2400">
              <a:solidFill>
                <a:prstClr val="white"/>
              </a:solidFill>
              <a:latin typeface="Swiss911 UCm BT" pitchFamily="2" charset="0"/>
              <a:sym typeface="Swiss911 UCm BT" pitchFamily="2" charset="0"/>
            </a:endParaRPr>
          </a:p>
        </p:txBody>
      </p:sp>
      <p:sp>
        <p:nvSpPr>
          <p:cNvPr id="13" name="矩形 9"/>
          <p:cNvSpPr>
            <a:spLocks noChangeArrowheads="1"/>
          </p:cNvSpPr>
          <p:nvPr/>
        </p:nvSpPr>
        <p:spPr bwMode="auto">
          <a:xfrm>
            <a:off x="4905375" y="3654574"/>
            <a:ext cx="3571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a:solidFill>
                  <a:prstClr val="white"/>
                </a:solidFill>
                <a:latin typeface="Swiss911 UCm BT" pitchFamily="2" charset="0"/>
                <a:sym typeface="Swiss911 UCm BT" pitchFamily="2" charset="0"/>
              </a:rPr>
              <a:t>03</a:t>
            </a:r>
            <a:endParaRPr lang="zh-CN" altLang="en-US" sz="2400">
              <a:solidFill>
                <a:prstClr val="white"/>
              </a:solidFill>
              <a:latin typeface="Swiss911 UCm BT" pitchFamily="2" charset="0"/>
              <a:sym typeface="Swiss911 UCm BT" pitchFamily="2" charset="0"/>
            </a:endParaRPr>
          </a:p>
        </p:txBody>
      </p:sp>
      <p:sp>
        <p:nvSpPr>
          <p:cNvPr id="14" name="矩形 10"/>
          <p:cNvSpPr>
            <a:spLocks noChangeArrowheads="1"/>
          </p:cNvSpPr>
          <p:nvPr/>
        </p:nvSpPr>
        <p:spPr bwMode="auto">
          <a:xfrm>
            <a:off x="3646488" y="3668862"/>
            <a:ext cx="357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a:solidFill>
                  <a:prstClr val="white"/>
                </a:solidFill>
                <a:latin typeface="Swiss911 UCm BT" pitchFamily="2" charset="0"/>
                <a:sym typeface="Swiss911 UCm BT" pitchFamily="2" charset="0"/>
              </a:rPr>
              <a:t>04</a:t>
            </a:r>
            <a:endParaRPr lang="zh-CN" altLang="en-US" sz="2400">
              <a:solidFill>
                <a:prstClr val="white"/>
              </a:solidFill>
              <a:latin typeface="Swiss911 UCm BT" pitchFamily="2" charset="0"/>
              <a:sym typeface="Swiss911 UCm BT" pitchFamily="2" charset="0"/>
            </a:endParaRPr>
          </a:p>
        </p:txBody>
      </p:sp>
      <p:sp>
        <p:nvSpPr>
          <p:cNvPr id="15" name="矩形 11"/>
          <p:cNvSpPr>
            <a:spLocks noChangeArrowheads="1"/>
          </p:cNvSpPr>
          <p:nvPr/>
        </p:nvSpPr>
        <p:spPr bwMode="auto">
          <a:xfrm>
            <a:off x="3348038" y="2524274"/>
            <a:ext cx="3571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400" dirty="0">
                <a:solidFill>
                  <a:prstClr val="white"/>
                </a:solidFill>
                <a:latin typeface="Swiss911 UCm BT" pitchFamily="2" charset="0"/>
                <a:sym typeface="Swiss911 UCm BT" pitchFamily="2" charset="0"/>
              </a:rPr>
              <a:t>05</a:t>
            </a:r>
            <a:endParaRPr lang="zh-CN" altLang="en-US" sz="2400" dirty="0">
              <a:solidFill>
                <a:prstClr val="white"/>
              </a:solidFill>
              <a:latin typeface="Swiss911 UCm BT" pitchFamily="2" charset="0"/>
              <a:sym typeface="Swiss911 UCm BT" pitchFamily="2" charset="0"/>
            </a:endParaRPr>
          </a:p>
        </p:txBody>
      </p:sp>
      <p:sp>
        <p:nvSpPr>
          <p:cNvPr id="16"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7"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8"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19"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0"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22"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23"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24"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25"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26"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添加标题内容</a:t>
            </a:r>
          </a:p>
        </p:txBody>
      </p:sp>
      <p:sp>
        <p:nvSpPr>
          <p:cNvPr id="27" name="TextBox 22"/>
          <p:cNvSpPr>
            <a:spLocks noChangeArrowheads="1"/>
          </p:cNvSpPr>
          <p:nvPr/>
        </p:nvSpPr>
        <p:spPr bwMode="auto">
          <a:xfrm>
            <a:off x="3995936" y="2737832"/>
            <a:ext cx="99139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rgbClr val="005DA2"/>
                </a:solidFill>
                <a:latin typeface="微软雅黑" panose="020B0503020204020204" pitchFamily="34" charset="-122"/>
                <a:ea typeface="微软雅黑" panose="020B0503020204020204" pitchFamily="34" charset="-122"/>
              </a:rPr>
              <a:t>点击添加标题内容</a:t>
            </a:r>
          </a:p>
        </p:txBody>
      </p:sp>
    </p:spTree>
    <p:extLst>
      <p:ext uri="{BB962C8B-B14F-4D97-AF65-F5344CB8AC3E}">
        <p14:creationId xmlns:p14="http://schemas.microsoft.com/office/powerpoint/2010/main" val="192075769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ppt_x</p:attrName>
                                        </p:attrNameLst>
                                      </p:cBhvr>
                                      <p:tavLst>
                                        <p:tav tm="0">
                                          <p:val>
                                            <p:fltVal val="0.5"/>
                                          </p:val>
                                        </p:tav>
                                        <p:tav tm="100000">
                                          <p:val>
                                            <p:strVal val="#ppt_x"/>
                                          </p:val>
                                        </p:tav>
                                      </p:tavLst>
                                    </p:anim>
                                    <p:anim calcmode="lin" valueType="num">
                                      <p:cBhvr>
                                        <p:cTn id="10" dur="500" fill="hold"/>
                                        <p:tgtEl>
                                          <p:spTgt spid="6"/>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ppt_x</p:attrName>
                                        </p:attrNameLst>
                                      </p:cBhvr>
                                      <p:tavLst>
                                        <p:tav tm="0">
                                          <p:val>
                                            <p:fltVal val="0.5"/>
                                          </p:val>
                                        </p:tav>
                                        <p:tav tm="100000">
                                          <p:val>
                                            <p:strVal val="#ppt_x"/>
                                          </p:val>
                                        </p:tav>
                                      </p:tavLst>
                                    </p:anim>
                                    <p:anim calcmode="lin" valueType="num">
                                      <p:cBhvr>
                                        <p:cTn id="16" dur="500" fill="hold"/>
                                        <p:tgtEl>
                                          <p:spTgt spid="7"/>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ppt_x</p:attrName>
                                        </p:attrNameLst>
                                      </p:cBhvr>
                                      <p:tavLst>
                                        <p:tav tm="0">
                                          <p:val>
                                            <p:fltVal val="0.5"/>
                                          </p:val>
                                        </p:tav>
                                        <p:tav tm="100000">
                                          <p:val>
                                            <p:strVal val="#ppt_x"/>
                                          </p:val>
                                        </p:tav>
                                      </p:tavLst>
                                    </p:anim>
                                    <p:anim calcmode="lin" valueType="num">
                                      <p:cBhvr>
                                        <p:cTn id="22" dur="500" fill="hold"/>
                                        <p:tgtEl>
                                          <p:spTgt spid="8"/>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 calcmode="lin" valueType="num">
                                      <p:cBhvr>
                                        <p:cTn id="27" dur="500" fill="hold"/>
                                        <p:tgtEl>
                                          <p:spTgt spid="9"/>
                                        </p:tgtEl>
                                        <p:attrNameLst>
                                          <p:attrName>ppt_x</p:attrName>
                                        </p:attrNameLst>
                                      </p:cBhvr>
                                      <p:tavLst>
                                        <p:tav tm="0">
                                          <p:val>
                                            <p:fltVal val="0.5"/>
                                          </p:val>
                                        </p:tav>
                                        <p:tav tm="100000">
                                          <p:val>
                                            <p:strVal val="#ppt_x"/>
                                          </p:val>
                                        </p:tav>
                                      </p:tavLst>
                                    </p:anim>
                                    <p:anim calcmode="lin" valueType="num">
                                      <p:cBhvr>
                                        <p:cTn id="28" dur="500" fill="hold"/>
                                        <p:tgtEl>
                                          <p:spTgt spid="9"/>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 calcmode="lin" valueType="num">
                                      <p:cBhvr>
                                        <p:cTn id="33" dur="500" fill="hold"/>
                                        <p:tgtEl>
                                          <p:spTgt spid="10"/>
                                        </p:tgtEl>
                                        <p:attrNameLst>
                                          <p:attrName>ppt_x</p:attrName>
                                        </p:attrNameLst>
                                      </p:cBhvr>
                                      <p:tavLst>
                                        <p:tav tm="0">
                                          <p:val>
                                            <p:fltVal val="0.5"/>
                                          </p:val>
                                        </p:tav>
                                        <p:tav tm="100000">
                                          <p:val>
                                            <p:strVal val="#ppt_x"/>
                                          </p:val>
                                        </p:tav>
                                      </p:tavLst>
                                    </p:anim>
                                    <p:anim calcmode="lin" valueType="num">
                                      <p:cBhvr>
                                        <p:cTn id="34" dur="500" fill="hold"/>
                                        <p:tgtEl>
                                          <p:spTgt spid="10"/>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ppt_x</p:attrName>
                                        </p:attrNameLst>
                                      </p:cBhvr>
                                      <p:tavLst>
                                        <p:tav tm="0">
                                          <p:val>
                                            <p:fltVal val="0.5"/>
                                          </p:val>
                                        </p:tav>
                                        <p:tav tm="100000">
                                          <p:val>
                                            <p:strVal val="#ppt_x"/>
                                          </p:val>
                                        </p:tav>
                                      </p:tavLst>
                                    </p:anim>
                                    <p:anim calcmode="lin" valueType="num">
                                      <p:cBhvr>
                                        <p:cTn id="40" dur="500" fill="hold"/>
                                        <p:tgtEl>
                                          <p:spTgt spid="11"/>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 calcmode="lin" valueType="num">
                                      <p:cBhvr>
                                        <p:cTn id="45" dur="500" fill="hold"/>
                                        <p:tgtEl>
                                          <p:spTgt spid="12"/>
                                        </p:tgtEl>
                                        <p:attrNameLst>
                                          <p:attrName>ppt_x</p:attrName>
                                        </p:attrNameLst>
                                      </p:cBhvr>
                                      <p:tavLst>
                                        <p:tav tm="0">
                                          <p:val>
                                            <p:fltVal val="0.5"/>
                                          </p:val>
                                        </p:tav>
                                        <p:tav tm="100000">
                                          <p:val>
                                            <p:strVal val="#ppt_x"/>
                                          </p:val>
                                        </p:tav>
                                      </p:tavLst>
                                    </p:anim>
                                    <p:anim calcmode="lin" valueType="num">
                                      <p:cBhvr>
                                        <p:cTn id="46" dur="500" fill="hold"/>
                                        <p:tgtEl>
                                          <p:spTgt spid="12"/>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 calcmode="lin" valueType="num">
                                      <p:cBhvr>
                                        <p:cTn id="51" dur="500" fill="hold"/>
                                        <p:tgtEl>
                                          <p:spTgt spid="13"/>
                                        </p:tgtEl>
                                        <p:attrNameLst>
                                          <p:attrName>ppt_x</p:attrName>
                                        </p:attrNameLst>
                                      </p:cBhvr>
                                      <p:tavLst>
                                        <p:tav tm="0">
                                          <p:val>
                                            <p:fltVal val="0.5"/>
                                          </p:val>
                                        </p:tav>
                                        <p:tav tm="100000">
                                          <p:val>
                                            <p:strVal val="#ppt_x"/>
                                          </p:val>
                                        </p:tav>
                                      </p:tavLst>
                                    </p:anim>
                                    <p:anim calcmode="lin" valueType="num">
                                      <p:cBhvr>
                                        <p:cTn id="52" dur="500" fill="hold"/>
                                        <p:tgtEl>
                                          <p:spTgt spid="13"/>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 calcmode="lin" valueType="num">
                                      <p:cBhvr>
                                        <p:cTn id="57" dur="500" fill="hold"/>
                                        <p:tgtEl>
                                          <p:spTgt spid="14"/>
                                        </p:tgtEl>
                                        <p:attrNameLst>
                                          <p:attrName>ppt_x</p:attrName>
                                        </p:attrNameLst>
                                      </p:cBhvr>
                                      <p:tavLst>
                                        <p:tav tm="0">
                                          <p:val>
                                            <p:fltVal val="0.5"/>
                                          </p:val>
                                        </p:tav>
                                        <p:tav tm="100000">
                                          <p:val>
                                            <p:strVal val="#ppt_x"/>
                                          </p:val>
                                        </p:tav>
                                      </p:tavLst>
                                    </p:anim>
                                    <p:anim calcmode="lin" valueType="num">
                                      <p:cBhvr>
                                        <p:cTn id="58" dur="500" fill="hold"/>
                                        <p:tgtEl>
                                          <p:spTgt spid="14"/>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 calcmode="lin" valueType="num">
                                      <p:cBhvr>
                                        <p:cTn id="63" dur="500" fill="hold"/>
                                        <p:tgtEl>
                                          <p:spTgt spid="15"/>
                                        </p:tgtEl>
                                        <p:attrNameLst>
                                          <p:attrName>ppt_x</p:attrName>
                                        </p:attrNameLst>
                                      </p:cBhvr>
                                      <p:tavLst>
                                        <p:tav tm="0">
                                          <p:val>
                                            <p:fltVal val="0.5"/>
                                          </p:val>
                                        </p:tav>
                                        <p:tav tm="100000">
                                          <p:val>
                                            <p:strVal val="#ppt_x"/>
                                          </p:val>
                                        </p:tav>
                                      </p:tavLst>
                                    </p:anim>
                                    <p:anim calcmode="lin" valueType="num">
                                      <p:cBhvr>
                                        <p:cTn id="64" dur="500" fill="hold"/>
                                        <p:tgtEl>
                                          <p:spTgt spid="15"/>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p:cTn id="68" dur="500" fill="hold"/>
                                        <p:tgtEl>
                                          <p:spTgt spid="27"/>
                                        </p:tgtEl>
                                        <p:attrNameLst>
                                          <p:attrName>ppt_w</p:attrName>
                                        </p:attrNameLst>
                                      </p:cBhvr>
                                      <p:tavLst>
                                        <p:tav tm="0">
                                          <p:val>
                                            <p:fltVal val="0"/>
                                          </p:val>
                                        </p:tav>
                                        <p:tav tm="100000">
                                          <p:val>
                                            <p:strVal val="#ppt_w"/>
                                          </p:val>
                                        </p:tav>
                                      </p:tavLst>
                                    </p:anim>
                                    <p:anim calcmode="lin" valueType="num">
                                      <p:cBhvr>
                                        <p:cTn id="69" dur="500" fill="hold"/>
                                        <p:tgtEl>
                                          <p:spTgt spid="27"/>
                                        </p:tgtEl>
                                        <p:attrNameLst>
                                          <p:attrName>ppt_h</p:attrName>
                                        </p:attrNameLst>
                                      </p:cBhvr>
                                      <p:tavLst>
                                        <p:tav tm="0">
                                          <p:val>
                                            <p:fltVal val="0"/>
                                          </p:val>
                                        </p:tav>
                                        <p:tav tm="100000">
                                          <p:val>
                                            <p:strVal val="#ppt_h"/>
                                          </p:val>
                                        </p:tav>
                                      </p:tavLst>
                                    </p:anim>
                                    <p:animEffect>
                                      <p:cBhvr>
                                        <p:cTn id="70" dur="500"/>
                                        <p:tgtEl>
                                          <p:spTgt spid="27"/>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22"/>
                                        </p:tgtEl>
                                        <p:attrNameLst>
                                          <p:attrName>style.visibility</p:attrName>
                                        </p:attrNameLst>
                                      </p:cBhvr>
                                      <p:to>
                                        <p:strVal val="visible"/>
                                      </p:to>
                                    </p:set>
                                    <p:animEffect>
                                      <p:cBhvr>
                                        <p:cTn id="74" dur="500"/>
                                        <p:tgtEl>
                                          <p:spTgt spid="22"/>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p:cBhvr>
                                        <p:cTn id="78" dur="1000"/>
                                        <p:tgtEl>
                                          <p:spTgt spid="16"/>
                                        </p:tgtEl>
                                      </p:cBhvr>
                                    </p:animEffect>
                                    <p:anim calcmode="lin" valueType="num">
                                      <p:cBhvr>
                                        <p:cTn id="79" dur="1000" fill="hold"/>
                                        <p:tgtEl>
                                          <p:spTgt spid="16"/>
                                        </p:tgtEl>
                                        <p:attrNameLst>
                                          <p:attrName>ppt_x</p:attrName>
                                        </p:attrNameLst>
                                      </p:cBhvr>
                                      <p:tavLst>
                                        <p:tav tm="0">
                                          <p:val>
                                            <p:strVal val="#ppt_x"/>
                                          </p:val>
                                        </p:tav>
                                        <p:tav tm="100000">
                                          <p:val>
                                            <p:strVal val="#ppt_x"/>
                                          </p:val>
                                        </p:tav>
                                      </p:tavLst>
                                    </p:anim>
                                    <p:anim calcmode="lin" valueType="num">
                                      <p:cBhvr>
                                        <p:cTn id="80" dur="1000" fill="hold"/>
                                        <p:tgtEl>
                                          <p:spTgt spid="16"/>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p:cBhvr>
                                        <p:cTn id="84" dur="500"/>
                                        <p:tgtEl>
                                          <p:spTgt spid="23"/>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17"/>
                                        </p:tgtEl>
                                        <p:attrNameLst>
                                          <p:attrName>style.visibility</p:attrName>
                                        </p:attrNameLst>
                                      </p:cBhvr>
                                      <p:to>
                                        <p:strVal val="visible"/>
                                      </p:to>
                                    </p:set>
                                    <p:animEffect>
                                      <p:cBhvr>
                                        <p:cTn id="88" dur="1000"/>
                                        <p:tgtEl>
                                          <p:spTgt spid="17"/>
                                        </p:tgtEl>
                                      </p:cBhvr>
                                    </p:animEffect>
                                    <p:anim calcmode="lin" valueType="num">
                                      <p:cBhvr>
                                        <p:cTn id="89" dur="1000" fill="hold"/>
                                        <p:tgtEl>
                                          <p:spTgt spid="17"/>
                                        </p:tgtEl>
                                        <p:attrNameLst>
                                          <p:attrName>ppt_x</p:attrName>
                                        </p:attrNameLst>
                                      </p:cBhvr>
                                      <p:tavLst>
                                        <p:tav tm="0">
                                          <p:val>
                                            <p:strVal val="#ppt_x"/>
                                          </p:val>
                                        </p:tav>
                                        <p:tav tm="100000">
                                          <p:val>
                                            <p:strVal val="#ppt_x"/>
                                          </p:val>
                                        </p:tav>
                                      </p:tavLst>
                                    </p:anim>
                                    <p:anim calcmode="lin" valueType="num">
                                      <p:cBhvr>
                                        <p:cTn id="90" dur="1000" fill="hold"/>
                                        <p:tgtEl>
                                          <p:spTgt spid="17"/>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p:cBhvr>
                                        <p:cTn id="94" dur="500"/>
                                        <p:tgtEl>
                                          <p:spTgt spid="24"/>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Effect>
                                      <p:cBhvr>
                                        <p:cTn id="98" dur="1000"/>
                                        <p:tgtEl>
                                          <p:spTgt spid="18"/>
                                        </p:tgtEl>
                                      </p:cBhvr>
                                    </p:animEffect>
                                    <p:anim calcmode="lin" valueType="num">
                                      <p:cBhvr>
                                        <p:cTn id="99" dur="1000" fill="hold"/>
                                        <p:tgtEl>
                                          <p:spTgt spid="18"/>
                                        </p:tgtEl>
                                        <p:attrNameLst>
                                          <p:attrName>ppt_x</p:attrName>
                                        </p:attrNameLst>
                                      </p:cBhvr>
                                      <p:tavLst>
                                        <p:tav tm="0">
                                          <p:val>
                                            <p:strVal val="#ppt_x"/>
                                          </p:val>
                                        </p:tav>
                                        <p:tav tm="100000">
                                          <p:val>
                                            <p:strVal val="#ppt_x"/>
                                          </p:val>
                                        </p:tav>
                                      </p:tavLst>
                                    </p:anim>
                                    <p:anim calcmode="lin" valueType="num">
                                      <p:cBhvr>
                                        <p:cTn id="100" dur="1000" fill="hold"/>
                                        <p:tgtEl>
                                          <p:spTgt spid="18"/>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25"/>
                                        </p:tgtEl>
                                        <p:attrNameLst>
                                          <p:attrName>style.visibility</p:attrName>
                                        </p:attrNameLst>
                                      </p:cBhvr>
                                      <p:to>
                                        <p:strVal val="visible"/>
                                      </p:to>
                                    </p:set>
                                    <p:animEffect>
                                      <p:cBhvr>
                                        <p:cTn id="104" dur="500"/>
                                        <p:tgtEl>
                                          <p:spTgt spid="25"/>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19"/>
                                        </p:tgtEl>
                                        <p:attrNameLst>
                                          <p:attrName>style.visibility</p:attrName>
                                        </p:attrNameLst>
                                      </p:cBhvr>
                                      <p:to>
                                        <p:strVal val="visible"/>
                                      </p:to>
                                    </p:set>
                                    <p:animEffect>
                                      <p:cBhvr>
                                        <p:cTn id="108" dur="1000"/>
                                        <p:tgtEl>
                                          <p:spTgt spid="19"/>
                                        </p:tgtEl>
                                      </p:cBhvr>
                                    </p:animEffect>
                                    <p:anim calcmode="lin" valueType="num">
                                      <p:cBhvr>
                                        <p:cTn id="109" dur="1000" fill="hold"/>
                                        <p:tgtEl>
                                          <p:spTgt spid="19"/>
                                        </p:tgtEl>
                                        <p:attrNameLst>
                                          <p:attrName>ppt_x</p:attrName>
                                        </p:attrNameLst>
                                      </p:cBhvr>
                                      <p:tavLst>
                                        <p:tav tm="0">
                                          <p:val>
                                            <p:strVal val="#ppt_x"/>
                                          </p:val>
                                        </p:tav>
                                        <p:tav tm="100000">
                                          <p:val>
                                            <p:strVal val="#ppt_x"/>
                                          </p:val>
                                        </p:tav>
                                      </p:tavLst>
                                    </p:anim>
                                    <p:anim calcmode="lin" valueType="num">
                                      <p:cBhvr>
                                        <p:cTn id="110" dur="1000" fill="hold"/>
                                        <p:tgtEl>
                                          <p:spTgt spid="19"/>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26"/>
                                        </p:tgtEl>
                                        <p:attrNameLst>
                                          <p:attrName>style.visibility</p:attrName>
                                        </p:attrNameLst>
                                      </p:cBhvr>
                                      <p:to>
                                        <p:strVal val="visible"/>
                                      </p:to>
                                    </p:set>
                                    <p:animEffect>
                                      <p:cBhvr>
                                        <p:cTn id="114" dur="500"/>
                                        <p:tgtEl>
                                          <p:spTgt spid="26"/>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20"/>
                                        </p:tgtEl>
                                        <p:attrNameLst>
                                          <p:attrName>style.visibility</p:attrName>
                                        </p:attrNameLst>
                                      </p:cBhvr>
                                      <p:to>
                                        <p:strVal val="visible"/>
                                      </p:to>
                                    </p:set>
                                    <p:animEffect>
                                      <p:cBhvr>
                                        <p:cTn id="118" dur="1000"/>
                                        <p:tgtEl>
                                          <p:spTgt spid="20"/>
                                        </p:tgtEl>
                                      </p:cBhvr>
                                    </p:animEffect>
                                    <p:anim calcmode="lin" valueType="num">
                                      <p:cBhvr>
                                        <p:cTn id="119" dur="1000" fill="hold"/>
                                        <p:tgtEl>
                                          <p:spTgt spid="20"/>
                                        </p:tgtEl>
                                        <p:attrNameLst>
                                          <p:attrName>ppt_x</p:attrName>
                                        </p:attrNameLst>
                                      </p:cBhvr>
                                      <p:tavLst>
                                        <p:tav tm="0">
                                          <p:val>
                                            <p:strVal val="#ppt_x"/>
                                          </p:val>
                                        </p:tav>
                                        <p:tav tm="100000">
                                          <p:val>
                                            <p:strVal val="#ppt_x"/>
                                          </p:val>
                                        </p:tav>
                                      </p:tavLst>
                                    </p:anim>
                                    <p:anim calcmode="lin" valueType="num">
                                      <p:cBhvr>
                                        <p:cTn id="12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autoUpdateAnimBg="0"/>
      <p:bldP spid="7" grpId="0" bldLvl="0" animBg="1" autoUpdateAnimBg="0"/>
      <p:bldP spid="8" grpId="0" bldLvl="0" animBg="1" autoUpdateAnimBg="0"/>
      <p:bldP spid="9" grpId="0" bldLvl="0" animBg="1" autoUpdateAnimBg="0"/>
      <p:bldP spid="10" grpId="0" bldLvl="0" animBg="1" autoUpdateAnimBg="0"/>
      <p:bldP spid="11" grpId="0" bldLvl="0" autoUpdateAnimBg="0"/>
      <p:bldP spid="12" grpId="0" bldLvl="0" autoUpdateAnimBg="0"/>
      <p:bldP spid="13" grpId="0" bldLvl="0" autoUpdateAnimBg="0"/>
      <p:bldP spid="14" grpId="0" bldLvl="0" autoUpdateAnimBg="0"/>
      <p:bldP spid="15" grpId="0" bldLvl="0" autoUpdateAnimBg="0"/>
      <p:bldP spid="16" grpId="0" bldLvl="0" autoUpdateAnimBg="0"/>
      <p:bldP spid="17" grpId="0" bldLvl="0" autoUpdateAnimBg="0"/>
      <p:bldP spid="18" grpId="0" bldLvl="0" autoUpdateAnimBg="0"/>
      <p:bldP spid="19" grpId="0" bldLvl="0" autoUpdateAnimBg="0"/>
      <p:bldP spid="20"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圆角矩形 5"/>
          <p:cNvSpPr/>
          <p:nvPr/>
        </p:nvSpPr>
        <p:spPr>
          <a:xfrm>
            <a:off x="2843808" y="1275607"/>
            <a:ext cx="5544616" cy="1450218"/>
          </a:xfrm>
          <a:prstGeom prst="round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等腰三角形 5"/>
          <p:cNvSpPr/>
          <p:nvPr/>
        </p:nvSpPr>
        <p:spPr>
          <a:xfrm rot="5400000">
            <a:off x="1218908"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TextBox 28"/>
          <p:cNvSpPr txBox="1"/>
          <p:nvPr/>
        </p:nvSpPr>
        <p:spPr>
          <a:xfrm>
            <a:off x="3279707" y="1662162"/>
            <a:ext cx="4752528" cy="769441"/>
          </a:xfrm>
          <a:prstGeom prst="rect">
            <a:avLst/>
          </a:prstGeom>
          <a:noFill/>
        </p:spPr>
        <p:txBody>
          <a:bodyPr wrap="square" lIns="0" tIns="0" rIns="0" bIns="0" rtlCol="0">
            <a:spAutoFit/>
          </a:bodyPr>
          <a:lstStyle/>
          <a:p>
            <a:r>
              <a:rPr lang="zh-CN" altLang="en-US" sz="1000" dirty="0">
                <a:solidFill>
                  <a:prstClr val="white"/>
                </a:solidFill>
                <a:latin typeface="微软雅黑" panose="020B0503020204020204" pitchFamily="34" charset="-122"/>
                <a:ea typeface="微软雅黑" panose="020B0503020204020204" pitchFamily="34" charset="-122"/>
              </a:rPr>
              <a:t>详写内容</a:t>
            </a:r>
            <a:r>
              <a:rPr lang="en-US" altLang="zh-CN" sz="1000" dirty="0">
                <a:solidFill>
                  <a:prstClr val="white"/>
                </a:solidFill>
                <a:latin typeface="微软雅黑" panose="020B0503020204020204" pitchFamily="34" charset="-122"/>
                <a:ea typeface="微软雅黑" panose="020B0503020204020204" pitchFamily="34" charset="-122"/>
              </a:rPr>
              <a:t>……</a:t>
            </a:r>
            <a:r>
              <a:rPr lang="zh-CN" altLang="en-US" sz="1000" dirty="0">
                <a:solidFill>
                  <a:prstClr val="white"/>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dirty="0">
                <a:solidFill>
                  <a:prstClr val="white"/>
                </a:solidFill>
                <a:latin typeface="微软雅黑" panose="020B0503020204020204" pitchFamily="34" charset="-122"/>
                <a:ea typeface="微软雅黑" panose="020B0503020204020204" pitchFamily="34" charset="-122"/>
              </a:rPr>
              <a:t>……</a:t>
            </a:r>
            <a:r>
              <a:rPr lang="zh-CN" altLang="en-US" sz="1000" dirty="0">
                <a:solidFill>
                  <a:prstClr val="white"/>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prstClr val="white"/>
              </a:solidFill>
              <a:latin typeface="微软雅黑" panose="020B0503020204020204" pitchFamily="34" charset="-122"/>
              <a:ea typeface="微软雅黑" panose="020B0503020204020204" pitchFamily="34" charset="-122"/>
            </a:endParaRPr>
          </a:p>
          <a:p>
            <a:endParaRPr lang="en-US" altLang="zh-CN" sz="1000" dirty="0">
              <a:solidFill>
                <a:prstClr val="white"/>
              </a:solidFill>
              <a:latin typeface="微软雅黑" panose="020B0503020204020204" pitchFamily="34" charset="-122"/>
              <a:ea typeface="微软雅黑" panose="020B0503020204020204" pitchFamily="34" charset="-122"/>
            </a:endParaRPr>
          </a:p>
          <a:p>
            <a:pPr algn="just"/>
            <a:r>
              <a:rPr lang="zh-CN" altLang="en-US" sz="1000" b="1" dirty="0">
                <a:solidFill>
                  <a:prstClr val="white"/>
                </a:solidFill>
                <a:latin typeface="微软雅黑" pitchFamily="34" charset="-122"/>
                <a:ea typeface="微软雅黑" pitchFamily="34" charset="-122"/>
              </a:rPr>
              <a:t>字号请根据你的内容多少，及演示需要调整大小。</a:t>
            </a:r>
            <a:endParaRPr lang="en-US" altLang="zh-CN" sz="1000" b="1" dirty="0">
              <a:solidFill>
                <a:prstClr val="white"/>
              </a:solidFill>
              <a:latin typeface="微软雅黑" pitchFamily="34" charset="-122"/>
              <a:ea typeface="微软雅黑" pitchFamily="34" charset="-122"/>
            </a:endParaRPr>
          </a:p>
        </p:txBody>
      </p:sp>
      <p:sp>
        <p:nvSpPr>
          <p:cNvPr id="9" name="TextBox 29"/>
          <p:cNvSpPr txBox="1"/>
          <p:nvPr/>
        </p:nvSpPr>
        <p:spPr>
          <a:xfrm>
            <a:off x="1326087" y="1642965"/>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300" normalizeH="0" baseline="0" noProof="0" dirty="0">
                <a:ln>
                  <a:noFill/>
                </a:ln>
                <a:solidFill>
                  <a:prstClr val="white"/>
                </a:solidFill>
                <a:effectLst/>
                <a:uLnTx/>
                <a:uFillTx/>
                <a:latin typeface="微软雅黑" pitchFamily="34" charset="-122"/>
                <a:ea typeface="微软雅黑" pitchFamily="34" charset="-122"/>
              </a:rPr>
              <a:t>添加标题</a:t>
            </a:r>
          </a:p>
        </p:txBody>
      </p:sp>
      <p:sp>
        <p:nvSpPr>
          <p:cNvPr id="10" name="圆角矩形 9"/>
          <p:cNvSpPr/>
          <p:nvPr/>
        </p:nvSpPr>
        <p:spPr>
          <a:xfrm>
            <a:off x="899592" y="3049904"/>
            <a:ext cx="5544616" cy="1450218"/>
          </a:xfrm>
          <a:prstGeom prst="roundRect">
            <a:avLst/>
          </a:prstGeom>
          <a:solidFill>
            <a:srgbClr val="C4C7C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等腰三角形 30"/>
          <p:cNvSpPr/>
          <p:nvPr/>
        </p:nvSpPr>
        <p:spPr>
          <a:xfrm rot="16200000" flipH="1">
            <a:off x="6649400"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rgbClr val="C4C7C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TextBox 32"/>
          <p:cNvSpPr txBox="1"/>
          <p:nvPr/>
        </p:nvSpPr>
        <p:spPr>
          <a:xfrm>
            <a:off x="7086727" y="3417262"/>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300" normalizeH="0" baseline="0" noProof="0" dirty="0">
                <a:ln>
                  <a:noFill/>
                </a:ln>
                <a:solidFill>
                  <a:prstClr val="black">
                    <a:lumMod val="75000"/>
                    <a:lumOff val="25000"/>
                  </a:prstClr>
                </a:solidFill>
                <a:effectLst/>
                <a:uLnTx/>
                <a:uFillTx/>
                <a:latin typeface="微软雅黑" pitchFamily="34" charset="-122"/>
                <a:ea typeface="微软雅黑" pitchFamily="34" charset="-122"/>
              </a:rPr>
              <a:t>添加标题</a:t>
            </a:r>
          </a:p>
        </p:txBody>
      </p:sp>
      <p:sp>
        <p:nvSpPr>
          <p:cNvPr id="13" name="TextBox 33"/>
          <p:cNvSpPr txBox="1"/>
          <p:nvPr/>
        </p:nvSpPr>
        <p:spPr>
          <a:xfrm>
            <a:off x="1259632" y="3390292"/>
            <a:ext cx="4968552" cy="769441"/>
          </a:xfrm>
          <a:prstGeom prst="rect">
            <a:avLst/>
          </a:prstGeom>
          <a:noFill/>
        </p:spPr>
        <p:txBody>
          <a:bodyPr wrap="square" lIns="0" tIns="0" rIns="0" bIns="0" rtlCol="0">
            <a:spAutoFit/>
          </a:bodyPr>
          <a:lstStyle/>
          <a:p>
            <a:r>
              <a:rPr lang="zh-CN" altLang="en-US" sz="1000" dirty="0">
                <a:solidFill>
                  <a:prstClr val="black">
                    <a:lumMod val="75000"/>
                    <a:lumOff val="25000"/>
                  </a:prstClr>
                </a:solidFill>
                <a:latin typeface="微软雅黑" panose="020B0503020204020204" pitchFamily="34" charset="-122"/>
                <a:ea typeface="微软雅黑" panose="020B0503020204020204" pitchFamily="34" charset="-122"/>
              </a:rPr>
              <a:t>详写内容</a:t>
            </a:r>
            <a:r>
              <a:rPr lang="en-US" altLang="zh-CN" sz="10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000" dirty="0">
                <a:solidFill>
                  <a:prstClr val="black">
                    <a:lumMod val="75000"/>
                    <a:lumOff val="25000"/>
                  </a:prst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000" dirty="0">
                <a:solidFill>
                  <a:prstClr val="black">
                    <a:lumMod val="75000"/>
                    <a:lumOff val="25000"/>
                  </a:prst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anose="020B0503020204020204" pitchFamily="34" charset="-122"/>
              <a:ea typeface="微软雅黑" panose="020B0503020204020204" pitchFamily="34" charset="-122"/>
            </a:endParaRPr>
          </a:p>
          <a:p>
            <a:endParaRPr lang="en-US" altLang="zh-CN" sz="1000" dirty="0">
              <a:solidFill>
                <a:prstClr val="black">
                  <a:lumMod val="75000"/>
                  <a:lumOff val="25000"/>
                </a:prstClr>
              </a:solidFill>
              <a:latin typeface="微软雅黑" panose="020B0503020204020204" pitchFamily="34" charset="-122"/>
              <a:ea typeface="微软雅黑" panose="020B0503020204020204" pitchFamily="34" charset="-122"/>
            </a:endParaRPr>
          </a:p>
          <a:p>
            <a:pPr algn="just"/>
            <a:r>
              <a:rPr lang="zh-CN" altLang="en-US" sz="1000" b="1" dirty="0">
                <a:solidFill>
                  <a:prstClr val="black">
                    <a:lumMod val="75000"/>
                    <a:lumOff val="25000"/>
                  </a:prstClr>
                </a:solidFill>
                <a:latin typeface="微软雅黑" pitchFamily="34" charset="-122"/>
                <a:ea typeface="微软雅黑" pitchFamily="34" charset="-122"/>
              </a:rPr>
              <a:t>字号请根据你的内容多少，及演示需要调整大小。</a:t>
            </a:r>
            <a:endParaRPr lang="en-US" altLang="zh-CN" sz="1000" b="1" dirty="0">
              <a:solidFill>
                <a:prstClr val="black">
                  <a:lumMod val="75000"/>
                  <a:lumOff val="2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23031817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0-#ppt_w/2"/>
                                          </p:val>
                                        </p:tav>
                                        <p:tav tm="100000">
                                          <p:val>
                                            <p:strVal val="#ppt_x"/>
                                          </p:val>
                                        </p:tav>
                                      </p:tavLst>
                                    </p:anim>
                                    <p:anim calcmode="lin" valueType="num">
                                      <p:cBhvr additive="base">
                                        <p:cTn id="25" dur="5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1+#ppt_w/2"/>
                                          </p:val>
                                        </p:tav>
                                        <p:tav tm="100000">
                                          <p:val>
                                            <p:strVal val="#ppt_x"/>
                                          </p:val>
                                        </p:tav>
                                      </p:tavLst>
                                    </p:anim>
                                    <p:anim calcmode="lin" valueType="num">
                                      <p:cBhvr additive="base">
                                        <p:cTn id="37"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animBg="1"/>
      <p:bldP spid="11" grpId="0" animBg="1"/>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Shape 1452"/>
          <p:cNvSpPr/>
          <p:nvPr/>
        </p:nvSpPr>
        <p:spPr>
          <a:xfrm>
            <a:off x="854116" y="2165642"/>
            <a:ext cx="1719613" cy="1959152"/>
          </a:xfrm>
          <a:prstGeom prst="roundRect">
            <a:avLst>
              <a:gd name="adj" fmla="val 6924"/>
            </a:avLst>
          </a:prstGeom>
          <a:ln w="12700">
            <a:solidFill>
              <a:srgbClr val="A6AAA9"/>
            </a:solidFill>
            <a:miter lim="400000"/>
          </a:ln>
        </p:spPr>
        <p:txBody>
          <a:bodyPr lIns="14288" tIns="14288" rIns="14288" bIns="14288" anchor="ctr"/>
          <a:lstStyle/>
          <a:p>
            <a:endParaRPr sz="1300">
              <a:solidFill>
                <a:prstClr val="black"/>
              </a:solidFill>
              <a:latin typeface="微软雅黑" panose="020B0503020204020204" pitchFamily="34" charset="-122"/>
              <a:ea typeface="微软雅黑" panose="020B0503020204020204" pitchFamily="34" charset="-122"/>
            </a:endParaRPr>
          </a:p>
        </p:txBody>
      </p:sp>
      <p:sp>
        <p:nvSpPr>
          <p:cNvPr id="7" name="Shape 1454"/>
          <p:cNvSpPr/>
          <p:nvPr/>
        </p:nvSpPr>
        <p:spPr>
          <a:xfrm>
            <a:off x="2764613" y="2165642"/>
            <a:ext cx="1719614" cy="1959152"/>
          </a:xfrm>
          <a:prstGeom prst="roundRect">
            <a:avLst>
              <a:gd name="adj" fmla="val 6924"/>
            </a:avLst>
          </a:prstGeom>
          <a:ln w="12700">
            <a:solidFill>
              <a:srgbClr val="A6AAA9"/>
            </a:solidFill>
            <a:miter lim="400000"/>
          </a:ln>
        </p:spPr>
        <p:txBody>
          <a:bodyPr lIns="14288" tIns="14288" rIns="14288" bIns="14288" anchor="ctr"/>
          <a:lstStyle/>
          <a:p>
            <a:endParaRPr sz="1300">
              <a:solidFill>
                <a:prstClr val="black"/>
              </a:solidFill>
              <a:latin typeface="微软雅黑" panose="020B0503020204020204" pitchFamily="34" charset="-122"/>
              <a:ea typeface="微软雅黑" panose="020B0503020204020204" pitchFamily="34" charset="-122"/>
            </a:endParaRPr>
          </a:p>
        </p:txBody>
      </p:sp>
      <p:sp>
        <p:nvSpPr>
          <p:cNvPr id="8" name="Shape 1456"/>
          <p:cNvSpPr/>
          <p:nvPr/>
        </p:nvSpPr>
        <p:spPr>
          <a:xfrm>
            <a:off x="4659774" y="2165642"/>
            <a:ext cx="1719614" cy="1959152"/>
          </a:xfrm>
          <a:prstGeom prst="roundRect">
            <a:avLst>
              <a:gd name="adj" fmla="val 6924"/>
            </a:avLst>
          </a:prstGeom>
          <a:ln w="12700">
            <a:solidFill>
              <a:srgbClr val="A6AAA9"/>
            </a:solidFill>
            <a:miter lim="400000"/>
          </a:ln>
        </p:spPr>
        <p:txBody>
          <a:bodyPr lIns="14288" tIns="14288" rIns="14288" bIns="14288" anchor="ctr"/>
          <a:lstStyle/>
          <a:p>
            <a:endParaRPr sz="1300">
              <a:solidFill>
                <a:prstClr val="black"/>
              </a:solidFill>
              <a:latin typeface="微软雅黑" panose="020B0503020204020204" pitchFamily="34" charset="-122"/>
              <a:ea typeface="微软雅黑" panose="020B0503020204020204" pitchFamily="34" charset="-122"/>
            </a:endParaRPr>
          </a:p>
        </p:txBody>
      </p:sp>
      <p:sp>
        <p:nvSpPr>
          <p:cNvPr id="9" name="Shape 1458"/>
          <p:cNvSpPr/>
          <p:nvPr/>
        </p:nvSpPr>
        <p:spPr>
          <a:xfrm>
            <a:off x="6570271" y="2165642"/>
            <a:ext cx="1719614" cy="1959152"/>
          </a:xfrm>
          <a:prstGeom prst="roundRect">
            <a:avLst>
              <a:gd name="adj" fmla="val 6924"/>
            </a:avLst>
          </a:prstGeom>
          <a:ln w="12700">
            <a:solidFill>
              <a:srgbClr val="A6AAA9"/>
            </a:solidFill>
            <a:miter lim="400000"/>
          </a:ln>
        </p:spPr>
        <p:txBody>
          <a:bodyPr lIns="14288" tIns="14288" rIns="14288" bIns="14288" anchor="ctr"/>
          <a:lstStyle/>
          <a:p>
            <a:endParaRPr sz="1300">
              <a:solidFill>
                <a:prstClr val="black"/>
              </a:solidFill>
              <a:latin typeface="微软雅黑" panose="020B0503020204020204" pitchFamily="34" charset="-122"/>
              <a:ea typeface="微软雅黑" panose="020B0503020204020204" pitchFamily="34" charset="-122"/>
            </a:endParaRPr>
          </a:p>
        </p:txBody>
      </p:sp>
      <p:sp>
        <p:nvSpPr>
          <p:cNvPr id="10" name="Shape 1460"/>
          <p:cNvSpPr/>
          <p:nvPr/>
        </p:nvSpPr>
        <p:spPr>
          <a:xfrm>
            <a:off x="1080993" y="1536376"/>
            <a:ext cx="1265859" cy="1204195"/>
          </a:xfrm>
          <a:prstGeom prst="hexagon">
            <a:avLst/>
          </a:prstGeom>
          <a:solidFill>
            <a:srgbClr val="0070C0"/>
          </a:solidFill>
          <a:ln w="12700" cap="flat">
            <a:noFill/>
            <a:miter lim="400000"/>
          </a:ln>
          <a:effectLst/>
        </p:spPr>
        <p:txBody>
          <a:bodyPr wrap="square" lIns="14288" tIns="14288" rIns="14288" bIns="14288" numCol="1" anchor="ctr">
            <a:noAutofit/>
          </a:bodyPr>
          <a:lstStyle/>
          <a:p>
            <a:endParaRPr sz="1300">
              <a:solidFill>
                <a:prstClr val="black"/>
              </a:solidFill>
              <a:latin typeface="微软雅黑" panose="020B0503020204020204" pitchFamily="34" charset="-122"/>
              <a:ea typeface="微软雅黑" panose="020B0503020204020204" pitchFamily="34" charset="-122"/>
            </a:endParaRPr>
          </a:p>
        </p:txBody>
      </p:sp>
      <p:grpSp>
        <p:nvGrpSpPr>
          <p:cNvPr id="11" name="Group 20"/>
          <p:cNvGrpSpPr/>
          <p:nvPr/>
        </p:nvGrpSpPr>
        <p:grpSpPr>
          <a:xfrm>
            <a:off x="1026816" y="1566550"/>
            <a:ext cx="355513" cy="355513"/>
            <a:chOff x="1369087" y="2088729"/>
            <a:chExt cx="474017" cy="474016"/>
          </a:xfrm>
        </p:grpSpPr>
        <p:sp>
          <p:nvSpPr>
            <p:cNvPr id="12"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19050" tIns="19050" rIns="19050" bIns="19050" anchor="ctr"/>
            <a:lstStyle/>
            <a:p>
              <a:endParaRPr sz="1300">
                <a:solidFill>
                  <a:prstClr val="black"/>
                </a:solidFill>
                <a:latin typeface="微软雅黑" panose="020B0503020204020204" pitchFamily="34" charset="-122"/>
                <a:ea typeface="微软雅黑" panose="020B0503020204020204" pitchFamily="34" charset="-122"/>
              </a:endParaRPr>
            </a:p>
          </p:txBody>
        </p:sp>
        <p:sp>
          <p:nvSpPr>
            <p:cNvPr id="13"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rgbClr val="0070C0"/>
            </a:solidFill>
            <a:ln w="12700">
              <a:miter lim="400000"/>
            </a:ln>
          </p:spPr>
          <p:txBody>
            <a:bodyPr lIns="0" tIns="0" rIns="0" bIns="0" anchor="ctr"/>
            <a:lstStyle/>
            <a:p>
              <a:endParaRPr sz="1300">
                <a:solidFill>
                  <a:prstClr val="black"/>
                </a:solidFill>
                <a:latin typeface="微软雅黑" panose="020B0503020204020204" pitchFamily="34" charset="-122"/>
                <a:ea typeface="微软雅黑" panose="020B0503020204020204" pitchFamily="34" charset="-122"/>
              </a:endParaRPr>
            </a:p>
          </p:txBody>
        </p:sp>
      </p:grpSp>
      <p:sp>
        <p:nvSpPr>
          <p:cNvPr id="14" name="Shape 1465"/>
          <p:cNvSpPr/>
          <p:nvPr/>
        </p:nvSpPr>
        <p:spPr>
          <a:xfrm>
            <a:off x="2991491" y="1536376"/>
            <a:ext cx="1265859" cy="1204195"/>
          </a:xfrm>
          <a:prstGeom prst="hexagon">
            <a:avLst/>
          </a:prstGeom>
          <a:solidFill>
            <a:srgbClr val="0070C0"/>
          </a:solidFill>
          <a:ln w="12700" cap="flat">
            <a:noFill/>
            <a:miter lim="400000"/>
          </a:ln>
          <a:effectLst/>
        </p:spPr>
        <p:txBody>
          <a:bodyPr wrap="square" lIns="14288" tIns="14288" rIns="14288" bIns="14288" numCol="1" anchor="ctr">
            <a:noAutofit/>
          </a:bodyPr>
          <a:lstStyle/>
          <a:p>
            <a:endParaRPr sz="1300">
              <a:solidFill>
                <a:prstClr val="black"/>
              </a:solidFill>
              <a:latin typeface="微软雅黑" panose="020B0503020204020204" pitchFamily="34" charset="-122"/>
              <a:ea typeface="微软雅黑" panose="020B0503020204020204" pitchFamily="34" charset="-122"/>
            </a:endParaRPr>
          </a:p>
        </p:txBody>
      </p:sp>
      <p:sp>
        <p:nvSpPr>
          <p:cNvPr id="15" name="Shape 1468"/>
          <p:cNvSpPr/>
          <p:nvPr/>
        </p:nvSpPr>
        <p:spPr>
          <a:xfrm>
            <a:off x="4900054" y="1536479"/>
            <a:ext cx="1263266" cy="1201728"/>
          </a:xfrm>
          <a:prstGeom prst="hexagon">
            <a:avLst/>
          </a:prstGeom>
          <a:solidFill>
            <a:srgbClr val="0070C0"/>
          </a:solidFill>
          <a:ln w="12700" cap="flat">
            <a:noFill/>
            <a:miter lim="400000"/>
          </a:ln>
          <a:effectLst/>
        </p:spPr>
        <p:txBody>
          <a:bodyPr wrap="square" lIns="14288" tIns="14288" rIns="14288" bIns="14288" numCol="1" anchor="ctr">
            <a:noAutofit/>
          </a:bodyPr>
          <a:lstStyle/>
          <a:p>
            <a:endParaRPr sz="1300">
              <a:solidFill>
                <a:prstClr val="black"/>
              </a:solidFill>
              <a:latin typeface="微软雅黑" panose="020B0503020204020204" pitchFamily="34" charset="-122"/>
              <a:ea typeface="微软雅黑" panose="020B0503020204020204" pitchFamily="34" charset="-122"/>
            </a:endParaRPr>
          </a:p>
        </p:txBody>
      </p:sp>
      <p:sp>
        <p:nvSpPr>
          <p:cNvPr id="16" name="Shape 1471"/>
          <p:cNvSpPr/>
          <p:nvPr/>
        </p:nvSpPr>
        <p:spPr>
          <a:xfrm>
            <a:off x="6813783" y="1537672"/>
            <a:ext cx="1263266" cy="1201728"/>
          </a:xfrm>
          <a:prstGeom prst="hexagon">
            <a:avLst/>
          </a:prstGeom>
          <a:solidFill>
            <a:srgbClr val="0070C0"/>
          </a:solidFill>
          <a:ln w="12700" cap="flat">
            <a:noFill/>
            <a:miter lim="400000"/>
          </a:ln>
          <a:effectLst/>
        </p:spPr>
        <p:txBody>
          <a:bodyPr wrap="square" lIns="14288" tIns="14288" rIns="14288" bIns="14288" numCol="1" anchor="ctr">
            <a:noAutofit/>
          </a:bodyPr>
          <a:lstStyle/>
          <a:p>
            <a:endParaRPr sz="1300">
              <a:solidFill>
                <a:prstClr val="black"/>
              </a:solidFill>
              <a:latin typeface="微软雅黑" panose="020B0503020204020204" pitchFamily="34" charset="-122"/>
              <a:ea typeface="微软雅黑" panose="020B0503020204020204" pitchFamily="34" charset="-122"/>
            </a:endParaRPr>
          </a:p>
        </p:txBody>
      </p:sp>
      <p:grpSp>
        <p:nvGrpSpPr>
          <p:cNvPr id="17" name="Group 32"/>
          <p:cNvGrpSpPr/>
          <p:nvPr/>
        </p:nvGrpSpPr>
        <p:grpSpPr>
          <a:xfrm>
            <a:off x="2929943" y="1566549"/>
            <a:ext cx="355513" cy="355513"/>
            <a:chOff x="3906591" y="2088732"/>
            <a:chExt cx="474017" cy="474017"/>
          </a:xfrm>
        </p:grpSpPr>
        <p:sp>
          <p:nvSpPr>
            <p:cNvPr id="18"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4C7CB"/>
            </a:solidFill>
            <a:ln w="12700">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9" name="Group 1479"/>
            <p:cNvGrpSpPr/>
            <p:nvPr/>
          </p:nvGrpSpPr>
          <p:grpSpPr>
            <a:xfrm>
              <a:off x="4031314" y="2211790"/>
              <a:ext cx="199171" cy="186335"/>
              <a:chOff x="0" y="0"/>
              <a:chExt cx="398340" cy="372667"/>
            </a:xfrm>
          </p:grpSpPr>
          <p:sp>
            <p:nvSpPr>
              <p:cNvPr id="20"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rgbClr val="0070C0"/>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2"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rgbClr val="0070C0"/>
              </a:solidFill>
              <a:ln w="12700" cap="flat">
                <a:noFill/>
                <a:miter lim="400000"/>
              </a:ln>
              <a:effectLst/>
            </p:spPr>
            <p:txBody>
              <a:bodyPr wrap="square" lIns="0" tIns="0" rIns="0" bIns="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grpSp>
      <p:grpSp>
        <p:nvGrpSpPr>
          <p:cNvPr id="23" name="Group 40"/>
          <p:cNvGrpSpPr/>
          <p:nvPr/>
        </p:nvGrpSpPr>
        <p:grpSpPr>
          <a:xfrm>
            <a:off x="6746224" y="1566549"/>
            <a:ext cx="355513" cy="355513"/>
            <a:chOff x="8994965" y="2088732"/>
            <a:chExt cx="474017" cy="474017"/>
          </a:xfrm>
        </p:grpSpPr>
        <p:sp>
          <p:nvSpPr>
            <p:cNvPr id="24"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4C7CB"/>
            </a:solidFill>
            <a:ln w="12700">
              <a:miter lim="400000"/>
            </a:ln>
          </p:spPr>
          <p:txBody>
            <a:bodyPr lIns="19050" tIns="19050" rIns="19050" bIns="1905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5"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0070C0"/>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26" name="Text Placeholder 5"/>
          <p:cNvSpPr txBox="1">
            <a:spLocks/>
          </p:cNvSpPr>
          <p:nvPr/>
        </p:nvSpPr>
        <p:spPr>
          <a:xfrm>
            <a:off x="1052796" y="1952599"/>
            <a:ext cx="1274115" cy="43341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400" b="1" dirty="0">
                <a:solidFill>
                  <a:prstClr val="white"/>
                </a:solidFill>
                <a:latin typeface="微软雅黑" panose="020B0503020204020204" pitchFamily="34" charset="-122"/>
                <a:ea typeface="微软雅黑" panose="020B0503020204020204" pitchFamily="34" charset="-122"/>
              </a:rPr>
              <a:t>点击输入标题</a:t>
            </a:r>
          </a:p>
        </p:txBody>
      </p:sp>
      <p:sp>
        <p:nvSpPr>
          <p:cNvPr id="27" name="Text Placeholder 6"/>
          <p:cNvSpPr txBox="1">
            <a:spLocks/>
          </p:cNvSpPr>
          <p:nvPr/>
        </p:nvSpPr>
        <p:spPr>
          <a:xfrm>
            <a:off x="943244" y="3006179"/>
            <a:ext cx="1540524" cy="850643"/>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Font typeface="Arial" pitchFamily="34" charset="0"/>
              <a:buNone/>
            </a:pPr>
            <a:r>
              <a:rPr lang="zh-CN" altLang="en-US" sz="1050" dirty="0">
                <a:solidFill>
                  <a:prstClr val="black">
                    <a:lumMod val="75000"/>
                    <a:lumOff val="25000"/>
                  </a:prstClr>
                </a:solidFill>
                <a:latin typeface="微软雅黑" pitchFamily="34" charset="-122"/>
                <a:ea typeface="微软雅黑" pitchFamily="34" charset="-122"/>
              </a:rPr>
              <a:t>详写内容</a:t>
            </a:r>
            <a:r>
              <a:rPr lang="en-US" altLang="zh-CN" sz="1050" dirty="0">
                <a:solidFill>
                  <a:prstClr val="black">
                    <a:lumMod val="75000"/>
                    <a:lumOff val="25000"/>
                  </a:prstClr>
                </a:solidFill>
                <a:latin typeface="微软雅黑" pitchFamily="34" charset="-122"/>
                <a:ea typeface="微软雅黑" pitchFamily="34" charset="-122"/>
              </a:rPr>
              <a:t>……</a:t>
            </a:r>
            <a:r>
              <a:rPr lang="zh-CN" altLang="en-US" sz="105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prstClr val="black">
                  <a:lumMod val="75000"/>
                  <a:lumOff val="25000"/>
                </a:prstClr>
              </a:solidFill>
              <a:latin typeface="微软雅黑" pitchFamily="34" charset="-122"/>
              <a:ea typeface="微软雅黑" pitchFamily="34" charset="-122"/>
            </a:endParaRPr>
          </a:p>
        </p:txBody>
      </p:sp>
      <p:sp>
        <p:nvSpPr>
          <p:cNvPr id="28" name="Text Placeholder 5"/>
          <p:cNvSpPr txBox="1">
            <a:spLocks/>
          </p:cNvSpPr>
          <p:nvPr/>
        </p:nvSpPr>
        <p:spPr>
          <a:xfrm>
            <a:off x="3057331"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prstClr val="white"/>
                </a:solidFill>
                <a:latin typeface="微软雅黑" panose="020B0503020204020204" pitchFamily="34" charset="-122"/>
                <a:ea typeface="微软雅黑" panose="020B0503020204020204" pitchFamily="34" charset="-122"/>
              </a:rPr>
              <a:t>点击输入标题</a:t>
            </a:r>
          </a:p>
        </p:txBody>
      </p:sp>
      <p:sp>
        <p:nvSpPr>
          <p:cNvPr id="29" name="Text Placeholder 5"/>
          <p:cNvSpPr txBox="1">
            <a:spLocks/>
          </p:cNvSpPr>
          <p:nvPr/>
        </p:nvSpPr>
        <p:spPr>
          <a:xfrm>
            <a:off x="6878326"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prstClr val="white"/>
                </a:solidFill>
                <a:latin typeface="微软雅黑" panose="020B0503020204020204" pitchFamily="34" charset="-122"/>
                <a:ea typeface="微软雅黑" panose="020B0503020204020204" pitchFamily="34" charset="-122"/>
              </a:rPr>
              <a:t>点击输入标题</a:t>
            </a:r>
          </a:p>
        </p:txBody>
      </p:sp>
      <p:sp>
        <p:nvSpPr>
          <p:cNvPr id="30" name="Text Placeholder 6"/>
          <p:cNvSpPr txBox="1">
            <a:spLocks/>
          </p:cNvSpPr>
          <p:nvPr/>
        </p:nvSpPr>
        <p:spPr>
          <a:xfrm>
            <a:off x="2943703"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prstClr val="black">
                    <a:lumMod val="75000"/>
                    <a:lumOff val="25000"/>
                  </a:prstClr>
                </a:solidFill>
                <a:latin typeface="微软雅黑" pitchFamily="34" charset="-122"/>
                <a:ea typeface="微软雅黑" pitchFamily="34" charset="-122"/>
              </a:rPr>
              <a:t>详写内容</a:t>
            </a:r>
            <a:r>
              <a:rPr lang="en-US" altLang="zh-CN" sz="1050" dirty="0">
                <a:solidFill>
                  <a:prstClr val="black">
                    <a:lumMod val="75000"/>
                    <a:lumOff val="25000"/>
                  </a:prstClr>
                </a:solidFill>
                <a:latin typeface="微软雅黑" pitchFamily="34" charset="-122"/>
                <a:ea typeface="微软雅黑" pitchFamily="34" charset="-122"/>
              </a:rPr>
              <a:t>……</a:t>
            </a:r>
            <a:r>
              <a:rPr lang="zh-CN" altLang="en-US" sz="105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prstClr val="black">
                  <a:lumMod val="75000"/>
                  <a:lumOff val="25000"/>
                </a:prstClr>
              </a:solidFill>
              <a:latin typeface="微软雅黑" pitchFamily="34" charset="-122"/>
              <a:ea typeface="微软雅黑" pitchFamily="34" charset="-122"/>
            </a:endParaRPr>
          </a:p>
        </p:txBody>
      </p:sp>
      <p:sp>
        <p:nvSpPr>
          <p:cNvPr id="31" name="Text Placeholder 6"/>
          <p:cNvSpPr txBox="1">
            <a:spLocks/>
          </p:cNvSpPr>
          <p:nvPr/>
        </p:nvSpPr>
        <p:spPr>
          <a:xfrm>
            <a:off x="4847237"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prstClr val="black">
                    <a:lumMod val="75000"/>
                    <a:lumOff val="25000"/>
                  </a:prstClr>
                </a:solidFill>
                <a:latin typeface="微软雅黑" pitchFamily="34" charset="-122"/>
                <a:ea typeface="微软雅黑" pitchFamily="34" charset="-122"/>
              </a:rPr>
              <a:t>详写内容</a:t>
            </a:r>
            <a:r>
              <a:rPr lang="en-US" altLang="zh-CN" sz="1050" dirty="0">
                <a:solidFill>
                  <a:prstClr val="black">
                    <a:lumMod val="75000"/>
                    <a:lumOff val="25000"/>
                  </a:prstClr>
                </a:solidFill>
                <a:latin typeface="微软雅黑" pitchFamily="34" charset="-122"/>
                <a:ea typeface="微软雅黑" pitchFamily="34" charset="-122"/>
              </a:rPr>
              <a:t>……</a:t>
            </a:r>
            <a:r>
              <a:rPr lang="zh-CN" altLang="en-US" sz="105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prstClr val="black">
                  <a:lumMod val="75000"/>
                  <a:lumOff val="25000"/>
                </a:prstClr>
              </a:solidFill>
              <a:latin typeface="微软雅黑" pitchFamily="34" charset="-122"/>
              <a:ea typeface="微软雅黑" pitchFamily="34" charset="-122"/>
            </a:endParaRPr>
          </a:p>
        </p:txBody>
      </p:sp>
      <p:sp>
        <p:nvSpPr>
          <p:cNvPr id="32" name="Text Placeholder 6"/>
          <p:cNvSpPr txBox="1">
            <a:spLocks/>
          </p:cNvSpPr>
          <p:nvPr/>
        </p:nvSpPr>
        <p:spPr>
          <a:xfrm>
            <a:off x="6764698"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prstClr val="black">
                    <a:lumMod val="75000"/>
                    <a:lumOff val="25000"/>
                  </a:prstClr>
                </a:solidFill>
                <a:latin typeface="微软雅黑" pitchFamily="34" charset="-122"/>
                <a:ea typeface="微软雅黑" pitchFamily="34" charset="-122"/>
              </a:rPr>
              <a:t>详写内容</a:t>
            </a:r>
            <a:r>
              <a:rPr lang="en-US" altLang="zh-CN" sz="1050" dirty="0">
                <a:solidFill>
                  <a:prstClr val="black">
                    <a:lumMod val="75000"/>
                    <a:lumOff val="25000"/>
                  </a:prstClr>
                </a:solidFill>
                <a:latin typeface="微软雅黑" pitchFamily="34" charset="-122"/>
                <a:ea typeface="微软雅黑" pitchFamily="34" charset="-122"/>
              </a:rPr>
              <a:t>……</a:t>
            </a:r>
            <a:r>
              <a:rPr lang="zh-CN" altLang="en-US" sz="105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prstClr val="black">
                  <a:lumMod val="75000"/>
                  <a:lumOff val="25000"/>
                </a:prstClr>
              </a:solidFill>
              <a:latin typeface="微软雅黑" pitchFamily="34" charset="-122"/>
              <a:ea typeface="微软雅黑" pitchFamily="34" charset="-122"/>
            </a:endParaRPr>
          </a:p>
        </p:txBody>
      </p:sp>
      <p:sp>
        <p:nvSpPr>
          <p:cNvPr id="33" name="Text Placeholder 5"/>
          <p:cNvSpPr txBox="1">
            <a:spLocks/>
          </p:cNvSpPr>
          <p:nvPr/>
        </p:nvSpPr>
        <p:spPr>
          <a:xfrm>
            <a:off x="4960864"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prstClr val="white"/>
                </a:solidFill>
                <a:latin typeface="微软雅黑" panose="020B0503020204020204" pitchFamily="34" charset="-122"/>
                <a:ea typeface="微软雅黑" panose="020B0503020204020204" pitchFamily="34" charset="-122"/>
              </a:rPr>
              <a:t>点击输入标题</a:t>
            </a:r>
          </a:p>
        </p:txBody>
      </p:sp>
      <p:sp>
        <p:nvSpPr>
          <p:cNvPr id="34" name="Shape 1475"/>
          <p:cNvSpPr/>
          <p:nvPr/>
        </p:nvSpPr>
        <p:spPr>
          <a:xfrm>
            <a:off x="4838084" y="1566549"/>
            <a:ext cx="355513" cy="355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4C7CB"/>
          </a:solidFill>
          <a:ln w="12700">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5" name="Shape 1480"/>
          <p:cNvSpPr/>
          <p:nvPr/>
        </p:nvSpPr>
        <p:spPr>
          <a:xfrm>
            <a:off x="4945719" y="1658843"/>
            <a:ext cx="139760" cy="139751"/>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rgbClr val="0070C0"/>
          </a:solidFill>
          <a:ln w="12700">
            <a:miter lim="400000"/>
          </a:ln>
        </p:spPr>
        <p:txBody>
          <a:bodyPr lIns="0" tIns="0" rIns="0" bIns="0" anchor="ctr"/>
          <a:lstStyle/>
          <a:p>
            <a:endParaRPr sz="130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117657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fade">
                                      <p:cBhvr>
                                        <p:cTn id="11" dur="500"/>
                                        <p:tgtEl>
                                          <p:spTgt spid="26">
                                            <p:txEl>
                                              <p:pRg st="0" end="0"/>
                                            </p:txEl>
                                          </p:spTgt>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500"/>
                                        <p:tgtEl>
                                          <p:spTgt spid="6"/>
                                        </p:tgtEl>
                                      </p:cBhvr>
                                    </p:animEffect>
                                  </p:childTnLst>
                                </p:cTn>
                              </p:par>
                            </p:childTnLst>
                          </p:cTn>
                        </p:par>
                        <p:par>
                          <p:cTn id="22" fill="hold">
                            <p:stCondLst>
                              <p:cond delay="2000"/>
                            </p:stCondLst>
                            <p:childTnLst>
                              <p:par>
                                <p:cTn id="23" presetID="18" presetClass="entr" presetSubtype="6" fill="hold" grpId="0" nodeType="afterEffect">
                                  <p:stCondLst>
                                    <p:cond delay="0"/>
                                  </p:stCondLst>
                                  <p:childTnLst>
                                    <p:set>
                                      <p:cBhvr>
                                        <p:cTn id="24" dur="1" fill="hold">
                                          <p:stCondLst>
                                            <p:cond delay="0"/>
                                          </p:stCondLst>
                                        </p:cTn>
                                        <p:tgtEl>
                                          <p:spTgt spid="27">
                                            <p:txEl>
                                              <p:pRg st="0" end="0"/>
                                            </p:txEl>
                                          </p:spTgt>
                                        </p:tgtEl>
                                        <p:attrNameLst>
                                          <p:attrName>style.visibility</p:attrName>
                                        </p:attrNameLst>
                                      </p:cBhvr>
                                      <p:to>
                                        <p:strVal val="visible"/>
                                      </p:to>
                                    </p:set>
                                    <p:animEffect transition="in" filter="strips(downRight)">
                                      <p:cBhvr>
                                        <p:cTn id="25" dur="500"/>
                                        <p:tgtEl>
                                          <p:spTgt spid="27">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up)">
                                      <p:cBhvr>
                                        <p:cTn id="43" dur="500"/>
                                        <p:tgtEl>
                                          <p:spTgt spid="7"/>
                                        </p:tgtEl>
                                      </p:cBhvr>
                                    </p:animEffect>
                                  </p:childTnLst>
                                </p:cTn>
                              </p:par>
                            </p:childTnLst>
                          </p:cTn>
                        </p:par>
                        <p:par>
                          <p:cTn id="44" fill="hold">
                            <p:stCondLst>
                              <p:cond delay="4500"/>
                            </p:stCondLst>
                            <p:childTnLst>
                              <p:par>
                                <p:cTn id="45" presetID="18" presetClass="entr" presetSubtype="6"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strips(downRight)">
                                      <p:cBhvr>
                                        <p:cTn id="47" dur="500"/>
                                        <p:tgtEl>
                                          <p:spTgt spid="30"/>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childTnLst>
                          </p:cTn>
                        </p:par>
                        <p:par>
                          <p:cTn id="52" fill="hold">
                            <p:stCondLst>
                              <p:cond delay="5500"/>
                            </p:stCondLst>
                            <p:childTnLst>
                              <p:par>
                                <p:cTn id="53" presetID="10"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fade">
                                      <p:cBhvr>
                                        <p:cTn id="62" dur="500"/>
                                        <p:tgtEl>
                                          <p:spTgt spid="35"/>
                                        </p:tgtEl>
                                      </p:cBhvr>
                                    </p:animEffect>
                                  </p:childTnLst>
                                </p:cTn>
                              </p:par>
                            </p:childTnLst>
                          </p:cTn>
                        </p:par>
                        <p:par>
                          <p:cTn id="63" fill="hold">
                            <p:stCondLst>
                              <p:cond delay="6500"/>
                            </p:stCondLst>
                            <p:childTnLst>
                              <p:par>
                                <p:cTn id="64" presetID="22" presetClass="entr" presetSubtype="1"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up)">
                                      <p:cBhvr>
                                        <p:cTn id="66" dur="500"/>
                                        <p:tgtEl>
                                          <p:spTgt spid="8"/>
                                        </p:tgtEl>
                                      </p:cBhvr>
                                    </p:animEffect>
                                  </p:childTnLst>
                                </p:cTn>
                              </p:par>
                            </p:childTnLst>
                          </p:cTn>
                        </p:par>
                        <p:par>
                          <p:cTn id="67" fill="hold">
                            <p:stCondLst>
                              <p:cond delay="7000"/>
                            </p:stCondLst>
                            <p:childTnLst>
                              <p:par>
                                <p:cTn id="68" presetID="18" presetClass="entr" presetSubtype="6"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strips(downRight)">
                                      <p:cBhvr>
                                        <p:cTn id="70" dur="500"/>
                                        <p:tgtEl>
                                          <p:spTgt spid="31"/>
                                        </p:tgtEl>
                                      </p:cBhvr>
                                    </p:animEffect>
                                  </p:childTnLst>
                                </p:cTn>
                              </p:par>
                            </p:childTnLst>
                          </p:cTn>
                        </p:par>
                        <p:par>
                          <p:cTn id="71" fill="hold">
                            <p:stCondLst>
                              <p:cond delay="7500"/>
                            </p:stCondLst>
                            <p:childTnLst>
                              <p:par>
                                <p:cTn id="72" presetID="10" presetClass="entr" presetSubtype="0"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childTnLst>
                          </p:cTn>
                        </p:par>
                        <p:par>
                          <p:cTn id="75" fill="hold">
                            <p:stCondLst>
                              <p:cond delay="8000"/>
                            </p:stCondLst>
                            <p:childTnLst>
                              <p:par>
                                <p:cTn id="76" presetID="10" presetClass="entr" presetSubtype="0" fill="hold" grpId="0" nodeType="after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500"/>
                                        <p:tgtEl>
                                          <p:spTgt spid="29"/>
                                        </p:tgtEl>
                                      </p:cBhvr>
                                    </p:animEffect>
                                  </p:childTnLst>
                                </p:cTn>
                              </p:par>
                            </p:childTnLst>
                          </p:cTn>
                        </p:par>
                        <p:par>
                          <p:cTn id="79" fill="hold">
                            <p:stCondLst>
                              <p:cond delay="8500"/>
                            </p:stCondLst>
                            <p:childTnLst>
                              <p:par>
                                <p:cTn id="80" presetID="53" presetClass="entr" presetSubtype="16" fill="hold"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childTnLst>
                          </p:cTn>
                        </p:par>
                        <p:par>
                          <p:cTn id="85" fill="hold">
                            <p:stCondLst>
                              <p:cond delay="9000"/>
                            </p:stCondLst>
                            <p:childTnLst>
                              <p:par>
                                <p:cTn id="86" presetID="22" presetClass="entr" presetSubtype="1"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up)">
                                      <p:cBhvr>
                                        <p:cTn id="88" dur="500"/>
                                        <p:tgtEl>
                                          <p:spTgt spid="9"/>
                                        </p:tgtEl>
                                      </p:cBhvr>
                                    </p:animEffect>
                                  </p:childTnLst>
                                </p:cTn>
                              </p:par>
                            </p:childTnLst>
                          </p:cTn>
                        </p:par>
                        <p:par>
                          <p:cTn id="89" fill="hold">
                            <p:stCondLst>
                              <p:cond delay="9500"/>
                            </p:stCondLst>
                            <p:childTnLst>
                              <p:par>
                                <p:cTn id="90" presetID="18" presetClass="entr" presetSubtype="6"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strips(downRight)">
                                      <p:cBhvr>
                                        <p:cTn id="9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4" grpId="0" animBg="1"/>
      <p:bldP spid="15" grpId="0" animBg="1"/>
      <p:bldP spid="16" grpId="0" animBg="1"/>
      <p:bldP spid="26" grpId="0" build="p"/>
      <p:bldP spid="27" grpId="0" build="p"/>
      <p:bldP spid="28" grpId="0"/>
      <p:bldP spid="29" grpId="0"/>
      <p:bldP spid="30" grpId="0"/>
      <p:bldP spid="31" grpId="0"/>
      <p:bldP spid="32" grpId="0"/>
      <p:bldP spid="33" grpId="0"/>
      <p:bldP spid="34" grpId="0" animBg="1"/>
      <p:bldP spid="3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grpSp>
        <p:nvGrpSpPr>
          <p:cNvPr id="6" name="Group 3"/>
          <p:cNvGrpSpPr/>
          <p:nvPr/>
        </p:nvGrpSpPr>
        <p:grpSpPr>
          <a:xfrm>
            <a:off x="4559213" y="1525796"/>
            <a:ext cx="657143" cy="850359"/>
            <a:chOff x="6078950" y="2211813"/>
            <a:chExt cx="876190" cy="1133812"/>
          </a:xfrm>
        </p:grpSpPr>
        <p:sp>
          <p:nvSpPr>
            <p:cNvPr id="7"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rgbClr val="0070C0"/>
            </a:solidFill>
            <a:ln w="12700">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sp>
          <p:nvSpPr>
            <p:cNvPr id="8"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ysClr val="window" lastClr="FFFFFF">
                <a:lumMod val="95000"/>
              </a:sysClr>
            </a:solidFill>
            <a:ln w="38100" cap="flat">
              <a:solidFill>
                <a:srgbClr val="005DA2"/>
              </a:solidFill>
              <a:prstDash val="solid"/>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grpSp>
      <p:grpSp>
        <p:nvGrpSpPr>
          <p:cNvPr id="9" name="Group 4"/>
          <p:cNvGrpSpPr/>
          <p:nvPr/>
        </p:nvGrpSpPr>
        <p:grpSpPr>
          <a:xfrm>
            <a:off x="4923407" y="2083236"/>
            <a:ext cx="886571" cy="657146"/>
            <a:chOff x="6564542" y="2955067"/>
            <a:chExt cx="1182094" cy="876194"/>
          </a:xfrm>
        </p:grpSpPr>
        <p:sp>
          <p:nvSpPr>
            <p:cNvPr id="10"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rgbClr val="0070C0"/>
            </a:solidFill>
            <a:ln w="12700">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sp>
          <p:nvSpPr>
            <p:cNvPr id="11"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ysClr val="window" lastClr="FFFFFF">
                <a:lumMod val="95000"/>
              </a:sysClr>
            </a:solidFill>
            <a:ln w="38100" cap="flat">
              <a:solidFill>
                <a:srgbClr val="005DA2"/>
              </a:solidFill>
              <a:prstDash val="solid"/>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grpSp>
      <p:grpSp>
        <p:nvGrpSpPr>
          <p:cNvPr id="12" name="Group 6"/>
          <p:cNvGrpSpPr/>
          <p:nvPr/>
        </p:nvGrpSpPr>
        <p:grpSpPr>
          <a:xfrm>
            <a:off x="4923408" y="2737300"/>
            <a:ext cx="863367" cy="657146"/>
            <a:chOff x="6564542" y="3827152"/>
            <a:chExt cx="1151156" cy="876194"/>
          </a:xfrm>
        </p:grpSpPr>
        <p:sp>
          <p:nvSpPr>
            <p:cNvPr id="13"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rgbClr val="0070C0"/>
            </a:solidFill>
            <a:ln w="12700">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sp>
          <p:nvSpPr>
            <p:cNvPr id="14"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ysClr val="window" lastClr="FFFFFF">
                <a:lumMod val="95000"/>
              </a:sysClr>
            </a:solidFill>
            <a:ln w="38100" cap="flat">
              <a:solidFill>
                <a:srgbClr val="005DA2"/>
              </a:solidFill>
              <a:prstDash val="solid"/>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grpSp>
      <p:grpSp>
        <p:nvGrpSpPr>
          <p:cNvPr id="15" name="Group 7"/>
          <p:cNvGrpSpPr/>
          <p:nvPr/>
        </p:nvGrpSpPr>
        <p:grpSpPr>
          <a:xfrm>
            <a:off x="4559213" y="3101494"/>
            <a:ext cx="657143" cy="886571"/>
            <a:chOff x="6078950" y="4312744"/>
            <a:chExt cx="876190" cy="1182094"/>
          </a:xfrm>
        </p:grpSpPr>
        <p:sp>
          <p:nvSpPr>
            <p:cNvPr id="16"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rgbClr val="0070C0"/>
            </a:solidFill>
            <a:ln w="12700">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sp>
          <p:nvSpPr>
            <p:cNvPr id="17"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ysClr val="window" lastClr="FFFFFF">
                <a:lumMod val="95000"/>
              </a:sysClr>
            </a:solidFill>
            <a:ln w="38100" cap="flat">
              <a:solidFill>
                <a:srgbClr val="005DA2"/>
              </a:solidFill>
              <a:prstDash val="solid"/>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grpSp>
      <p:grpSp>
        <p:nvGrpSpPr>
          <p:cNvPr id="18" name="Group 8"/>
          <p:cNvGrpSpPr/>
          <p:nvPr/>
        </p:nvGrpSpPr>
        <p:grpSpPr>
          <a:xfrm>
            <a:off x="3905150" y="3101494"/>
            <a:ext cx="657146" cy="886571"/>
            <a:chOff x="5206865" y="4312744"/>
            <a:chExt cx="876194" cy="1182094"/>
          </a:xfrm>
        </p:grpSpPr>
        <p:sp>
          <p:nvSpPr>
            <p:cNvPr id="19"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rgbClr val="0070C0"/>
            </a:solidFill>
            <a:ln w="12700">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sp>
          <p:nvSpPr>
            <p:cNvPr id="20"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ysClr val="window" lastClr="FFFFFF">
                <a:lumMod val="95000"/>
              </a:sysClr>
            </a:solidFill>
            <a:ln w="38100" cap="flat">
              <a:solidFill>
                <a:srgbClr val="005DA2"/>
              </a:solidFill>
              <a:prstDash val="solid"/>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grpSp>
      <p:grpSp>
        <p:nvGrpSpPr>
          <p:cNvPr id="22" name="Group 9"/>
          <p:cNvGrpSpPr/>
          <p:nvPr/>
        </p:nvGrpSpPr>
        <p:grpSpPr>
          <a:xfrm>
            <a:off x="3332845" y="2737300"/>
            <a:ext cx="865225" cy="657146"/>
            <a:chOff x="4443791" y="3827152"/>
            <a:chExt cx="1153633" cy="876194"/>
          </a:xfrm>
        </p:grpSpPr>
        <p:sp>
          <p:nvSpPr>
            <p:cNvPr id="23"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rgbClr val="0070C0"/>
            </a:solidFill>
            <a:ln w="12700">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sp>
          <p:nvSpPr>
            <p:cNvPr id="24"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ysClr val="window" lastClr="FFFFFF">
                <a:lumMod val="95000"/>
              </a:sysClr>
            </a:solidFill>
            <a:ln w="38100" cap="flat">
              <a:solidFill>
                <a:srgbClr val="005DA2"/>
              </a:solidFill>
              <a:prstDash val="solid"/>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grpSp>
      <p:grpSp>
        <p:nvGrpSpPr>
          <p:cNvPr id="25" name="Group 10"/>
          <p:cNvGrpSpPr/>
          <p:nvPr/>
        </p:nvGrpSpPr>
        <p:grpSpPr>
          <a:xfrm>
            <a:off x="3303115" y="2083236"/>
            <a:ext cx="894947" cy="657146"/>
            <a:chOff x="4404151" y="2955067"/>
            <a:chExt cx="1193263" cy="876194"/>
          </a:xfrm>
        </p:grpSpPr>
        <p:sp>
          <p:nvSpPr>
            <p:cNvPr id="26"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rgbClr val="0070C0"/>
            </a:solidFill>
            <a:ln w="12700">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sp>
          <p:nvSpPr>
            <p:cNvPr id="27"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ysClr val="window" lastClr="FFFFFF">
                <a:lumMod val="95000"/>
              </a:sysClr>
            </a:solidFill>
            <a:ln w="38100" cap="flat">
              <a:solidFill>
                <a:srgbClr val="005DA2"/>
              </a:solidFill>
              <a:prstDash val="solid"/>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grpSp>
      <p:grpSp>
        <p:nvGrpSpPr>
          <p:cNvPr id="28" name="Group 2"/>
          <p:cNvGrpSpPr/>
          <p:nvPr/>
        </p:nvGrpSpPr>
        <p:grpSpPr>
          <a:xfrm>
            <a:off x="3905149" y="1525796"/>
            <a:ext cx="657146" cy="850357"/>
            <a:chOff x="5206865" y="2211813"/>
            <a:chExt cx="876194" cy="1133810"/>
          </a:xfrm>
        </p:grpSpPr>
        <p:sp>
          <p:nvSpPr>
            <p:cNvPr id="29"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rgbClr val="0070C0"/>
            </a:solidFill>
            <a:ln w="12700">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sp>
          <p:nvSpPr>
            <p:cNvPr id="30"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ysClr val="window" lastClr="FFFFFF">
                <a:lumMod val="95000"/>
              </a:sysClr>
            </a:solidFill>
            <a:ln w="38100" cap="flat">
              <a:solidFill>
                <a:srgbClr val="005DA2"/>
              </a:solidFill>
              <a:prstDash val="solid"/>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sym typeface="Helvetica Light"/>
              </a:endParaRPr>
            </a:p>
          </p:txBody>
        </p:sp>
      </p:grpSp>
      <p:grpSp>
        <p:nvGrpSpPr>
          <p:cNvPr id="31" name="Group 11"/>
          <p:cNvGrpSpPr/>
          <p:nvPr/>
        </p:nvGrpSpPr>
        <p:grpSpPr>
          <a:xfrm>
            <a:off x="4369491" y="2476347"/>
            <a:ext cx="374112" cy="561168"/>
            <a:chOff x="5825986" y="3479214"/>
            <a:chExt cx="498816" cy="748224"/>
          </a:xfrm>
        </p:grpSpPr>
        <p:sp>
          <p:nvSpPr>
            <p:cNvPr id="32"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rgbClr val="0070C0"/>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005DA2"/>
                </a:solidFill>
                <a:latin typeface="微软雅黑" panose="020B0503020204020204" pitchFamily="34" charset="-122"/>
                <a:ea typeface="微软雅黑" panose="020B0503020204020204" pitchFamily="34" charset="-122"/>
                <a:sym typeface="Helvetica Light"/>
              </a:endParaRPr>
            </a:p>
          </p:txBody>
        </p:sp>
        <p:sp>
          <p:nvSpPr>
            <p:cNvPr id="33"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rgbClr val="0070C0"/>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005DA2"/>
                </a:solidFill>
                <a:latin typeface="微软雅黑" panose="020B0503020204020204" pitchFamily="34" charset="-122"/>
                <a:ea typeface="微软雅黑" panose="020B0503020204020204" pitchFamily="34" charset="-122"/>
                <a:sym typeface="Helvetica Light"/>
              </a:endParaRPr>
            </a:p>
          </p:txBody>
        </p:sp>
      </p:grpSp>
      <p:sp>
        <p:nvSpPr>
          <p:cNvPr id="34" name="Text Placeholder 4"/>
          <p:cNvSpPr txBox="1">
            <a:spLocks/>
          </p:cNvSpPr>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buFont typeface="Arial" pitchFamily="34" charset="0"/>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5" name="Text Placeholder 4"/>
          <p:cNvSpPr txBox="1">
            <a:spLocks/>
          </p:cNvSpPr>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buFont typeface="Arial" pitchFamily="34" charset="0"/>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6" name="Text Placeholder 4"/>
          <p:cNvSpPr txBox="1">
            <a:spLocks/>
          </p:cNvSpPr>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buFont typeface="Arial" pitchFamily="34" charset="0"/>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7" name="Text Placeholder 4"/>
          <p:cNvSpPr txBox="1">
            <a:spLocks/>
          </p:cNvSpPr>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buFont typeface="Arial" pitchFamily="34" charset="0"/>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8" name="Text Placeholder 4"/>
          <p:cNvSpPr txBox="1">
            <a:spLocks/>
          </p:cNvSpPr>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lgn="r">
              <a:buFont typeface="Arial" pitchFamily="34" charset="0"/>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9" name="Text Placeholder 4"/>
          <p:cNvSpPr txBox="1">
            <a:spLocks/>
          </p:cNvSpPr>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lgn="r">
              <a:buFont typeface="Arial" pitchFamily="34" charset="0"/>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40" name="Text Placeholder 4"/>
          <p:cNvSpPr txBox="1">
            <a:spLocks/>
          </p:cNvSpPr>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lgn="r">
              <a:buFont typeface="Arial" pitchFamily="34" charset="0"/>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41" name="Text Placeholder 4"/>
          <p:cNvSpPr txBox="1">
            <a:spLocks/>
          </p:cNvSpPr>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endParaRPr lang="en-US"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a:p>
            <a:pPr marL="0" indent="0" algn="r">
              <a:buFont typeface="Arial" pitchFamily="34" charset="0"/>
              <a:buNone/>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42" name="Text Placeholder 4"/>
          <p:cNvSpPr txBox="1">
            <a:spLocks/>
          </p:cNvSpPr>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z="1500" b="1">
                <a:solidFill>
                  <a:prstClr val="black">
                    <a:lumMod val="75000"/>
                    <a:lumOff val="25000"/>
                  </a:prstClr>
                </a:solidFill>
                <a:latin typeface="微软雅黑" panose="020B0503020204020204" pitchFamily="34" charset="-122"/>
                <a:ea typeface="微软雅黑" panose="020B0503020204020204" pitchFamily="34" charset="-122"/>
              </a:rPr>
              <a:t>1</a:t>
            </a:r>
            <a:endParaRPr lang="en-GB" sz="15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3" name="Text Placeholder 4"/>
          <p:cNvSpPr txBox="1">
            <a:spLocks/>
          </p:cNvSpPr>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z="1500" b="1">
                <a:solidFill>
                  <a:prstClr val="black">
                    <a:lumMod val="75000"/>
                    <a:lumOff val="25000"/>
                  </a:prstClr>
                </a:solidFill>
                <a:latin typeface="微软雅黑" panose="020B0503020204020204" pitchFamily="34" charset="-122"/>
                <a:ea typeface="微软雅黑" panose="020B0503020204020204" pitchFamily="34" charset="-122"/>
              </a:rPr>
              <a:t>2</a:t>
            </a:r>
            <a:endParaRPr lang="en-GB" sz="15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z="1500" b="1">
                <a:solidFill>
                  <a:prstClr val="black">
                    <a:lumMod val="75000"/>
                    <a:lumOff val="25000"/>
                  </a:prstClr>
                </a:solidFill>
                <a:latin typeface="微软雅黑" panose="020B0503020204020204" pitchFamily="34" charset="-122"/>
                <a:ea typeface="微软雅黑" panose="020B0503020204020204" pitchFamily="34" charset="-122"/>
              </a:rPr>
              <a:t>3</a:t>
            </a:r>
            <a:endParaRPr lang="en-GB" sz="15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5" name="Text Placeholder 4"/>
          <p:cNvSpPr txBox="1">
            <a:spLocks/>
          </p:cNvSpPr>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500" b="1">
                <a:solidFill>
                  <a:prstClr val="black">
                    <a:lumMod val="75000"/>
                    <a:lumOff val="25000"/>
                  </a:prstClr>
                </a:solidFill>
                <a:latin typeface="微软雅黑" panose="020B0503020204020204" pitchFamily="34" charset="-122"/>
                <a:ea typeface="微软雅黑" panose="020B0503020204020204" pitchFamily="34" charset="-122"/>
              </a:rPr>
              <a:t>4</a:t>
            </a:r>
            <a:endParaRPr lang="en-GB" sz="15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6" name="Text Placeholder 4"/>
          <p:cNvSpPr txBox="1">
            <a:spLocks/>
          </p:cNvSpPr>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z="1500" b="1">
                <a:solidFill>
                  <a:prstClr val="black">
                    <a:lumMod val="75000"/>
                    <a:lumOff val="25000"/>
                  </a:prstClr>
                </a:solidFill>
                <a:latin typeface="微软雅黑" panose="020B0503020204020204" pitchFamily="34" charset="-122"/>
                <a:ea typeface="微软雅黑" panose="020B0503020204020204" pitchFamily="34" charset="-122"/>
              </a:rPr>
              <a:t>5</a:t>
            </a:r>
            <a:endParaRPr lang="en-GB" sz="15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7" name="Text Placeholder 4"/>
          <p:cNvSpPr txBox="1">
            <a:spLocks/>
          </p:cNvSpPr>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z="1500" b="1">
                <a:solidFill>
                  <a:prstClr val="black">
                    <a:lumMod val="75000"/>
                    <a:lumOff val="25000"/>
                  </a:prstClr>
                </a:solidFill>
                <a:latin typeface="微软雅黑" panose="020B0503020204020204" pitchFamily="34" charset="-122"/>
                <a:ea typeface="微软雅黑" panose="020B0503020204020204" pitchFamily="34" charset="-122"/>
              </a:rPr>
              <a:t>6</a:t>
            </a:r>
            <a:endParaRPr lang="en-GB" sz="15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8" name="Text Placeholder 4"/>
          <p:cNvSpPr txBox="1">
            <a:spLocks/>
          </p:cNvSpPr>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z="1500" b="1">
                <a:solidFill>
                  <a:prstClr val="black">
                    <a:lumMod val="75000"/>
                    <a:lumOff val="25000"/>
                  </a:prstClr>
                </a:solidFill>
                <a:latin typeface="微软雅黑" panose="020B0503020204020204" pitchFamily="34" charset="-122"/>
                <a:ea typeface="微软雅黑" panose="020B0503020204020204" pitchFamily="34" charset="-122"/>
              </a:rPr>
              <a:t>7</a:t>
            </a:r>
            <a:endParaRPr lang="en-GB" sz="15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9" name="Text Placeholder 4"/>
          <p:cNvSpPr txBox="1">
            <a:spLocks/>
          </p:cNvSpPr>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GB" sz="1500" b="1" dirty="0">
                <a:solidFill>
                  <a:prstClr val="black">
                    <a:lumMod val="75000"/>
                    <a:lumOff val="25000"/>
                  </a:prstClr>
                </a:solidFill>
                <a:latin typeface="微软雅黑" panose="020B0503020204020204" pitchFamily="34" charset="-122"/>
                <a:ea typeface="微软雅黑" panose="020B0503020204020204" pitchFamily="34" charset="-122"/>
              </a:rPr>
              <a:t>8</a:t>
            </a:r>
          </a:p>
        </p:txBody>
      </p:sp>
    </p:spTree>
    <p:extLst>
      <p:ext uri="{BB962C8B-B14F-4D97-AF65-F5344CB8AC3E}">
        <p14:creationId xmlns:p14="http://schemas.microsoft.com/office/powerpoint/2010/main" val="21206650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dissolve">
                                      <p:cBhvr>
                                        <p:cTn id="7" dur="500"/>
                                        <p:tgtEl>
                                          <p:spTgt spid="31"/>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dissolve">
                                      <p:cBhvr>
                                        <p:cTn id="11" dur="500"/>
                                        <p:tgtEl>
                                          <p:spTgt spid="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2">
                                            <p:txEl>
                                              <p:pRg st="0" end="0"/>
                                            </p:txEl>
                                          </p:spTgt>
                                        </p:tgtEl>
                                        <p:attrNameLst>
                                          <p:attrName>style.visibility</p:attrName>
                                        </p:attrNameLst>
                                      </p:cBhvr>
                                      <p:to>
                                        <p:strVal val="visible"/>
                                      </p:to>
                                    </p:set>
                                    <p:animEffect transition="in" filter="fade">
                                      <p:cBhvr>
                                        <p:cTn id="14" dur="500"/>
                                        <p:tgtEl>
                                          <p:spTgt spid="42">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4">
                                            <p:txEl>
                                              <p:pRg st="0" end="0"/>
                                            </p:txEl>
                                          </p:spTgt>
                                        </p:tgtEl>
                                        <p:attrNameLst>
                                          <p:attrName>style.visibility</p:attrName>
                                        </p:attrNameLst>
                                      </p:cBhvr>
                                      <p:to>
                                        <p:strVal val="visible"/>
                                      </p:to>
                                    </p:set>
                                    <p:animEffect transition="in" filter="fade">
                                      <p:cBhvr>
                                        <p:cTn id="18" dur="500"/>
                                        <p:tgtEl>
                                          <p:spTgt spid="34">
                                            <p:txEl>
                                              <p:pRg st="0" end="0"/>
                                            </p:tx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34">
                                            <p:txEl>
                                              <p:pRg st="1" end="1"/>
                                            </p:txEl>
                                          </p:spTgt>
                                        </p:tgtEl>
                                        <p:attrNameLst>
                                          <p:attrName>style.visibility</p:attrName>
                                        </p:attrNameLst>
                                      </p:cBhvr>
                                      <p:to>
                                        <p:strVal val="visible"/>
                                      </p:to>
                                    </p:set>
                                    <p:animEffect transition="in" filter="fade">
                                      <p:cBhvr>
                                        <p:cTn id="22" dur="500"/>
                                        <p:tgtEl>
                                          <p:spTgt spid="34">
                                            <p:txEl>
                                              <p:pRg st="1" end="1"/>
                                            </p:txEl>
                                          </p:spTgt>
                                        </p:tgtEl>
                                      </p:cBhvr>
                                    </p:animEffect>
                                  </p:childTnLst>
                                </p:cTn>
                              </p:par>
                            </p:childTnLst>
                          </p:cTn>
                        </p:par>
                        <p:par>
                          <p:cTn id="23" fill="hold">
                            <p:stCondLst>
                              <p:cond delay="2000"/>
                            </p:stCondLst>
                            <p:childTnLst>
                              <p:par>
                                <p:cTn id="24" presetID="9"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ssolve">
                                      <p:cBhvr>
                                        <p:cTn id="26" dur="500"/>
                                        <p:tgtEl>
                                          <p:spTgt spid="9"/>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3">
                                            <p:txEl>
                                              <p:pRg st="0" end="0"/>
                                            </p:txEl>
                                          </p:spTgt>
                                        </p:tgtEl>
                                        <p:attrNameLst>
                                          <p:attrName>style.visibility</p:attrName>
                                        </p:attrNameLst>
                                      </p:cBhvr>
                                      <p:to>
                                        <p:strVal val="visible"/>
                                      </p:to>
                                    </p:set>
                                    <p:animEffect transition="in" filter="fade">
                                      <p:cBhvr>
                                        <p:cTn id="29" dur="500"/>
                                        <p:tgtEl>
                                          <p:spTgt spid="43">
                                            <p:txEl>
                                              <p:pRg st="0" end="0"/>
                                            </p:txEl>
                                          </p:spTgt>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Effect transition="in" filter="fade">
                                      <p:cBhvr>
                                        <p:cTn id="33" dur="500"/>
                                        <p:tgtEl>
                                          <p:spTgt spid="35">
                                            <p:txEl>
                                              <p:pRg st="0" end="0"/>
                                            </p:txEl>
                                          </p:spTgt>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5">
                                            <p:txEl>
                                              <p:pRg st="1" end="1"/>
                                            </p:txEl>
                                          </p:spTgt>
                                        </p:tgtEl>
                                        <p:attrNameLst>
                                          <p:attrName>style.visibility</p:attrName>
                                        </p:attrNameLst>
                                      </p:cBhvr>
                                      <p:to>
                                        <p:strVal val="visible"/>
                                      </p:to>
                                    </p:set>
                                    <p:animEffect transition="in" filter="fade">
                                      <p:cBhvr>
                                        <p:cTn id="37" dur="500"/>
                                        <p:tgtEl>
                                          <p:spTgt spid="35">
                                            <p:txEl>
                                              <p:pRg st="1" end="1"/>
                                            </p:txEl>
                                          </p:spTgt>
                                        </p:tgtEl>
                                      </p:cBhvr>
                                    </p:animEffect>
                                  </p:childTnLst>
                                </p:cTn>
                              </p:par>
                            </p:childTnLst>
                          </p:cTn>
                        </p:par>
                        <p:par>
                          <p:cTn id="38" fill="hold">
                            <p:stCondLst>
                              <p:cond delay="3500"/>
                            </p:stCondLst>
                            <p:childTnLst>
                              <p:par>
                                <p:cTn id="39" presetID="9"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dissolv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4">
                                            <p:txEl>
                                              <p:pRg st="0" end="0"/>
                                            </p:txEl>
                                          </p:spTgt>
                                        </p:tgtEl>
                                        <p:attrNameLst>
                                          <p:attrName>style.visibility</p:attrName>
                                        </p:attrNameLst>
                                      </p:cBhvr>
                                      <p:to>
                                        <p:strVal val="visible"/>
                                      </p:to>
                                    </p:set>
                                    <p:animEffect transition="in" filter="fade">
                                      <p:cBhvr>
                                        <p:cTn id="44" dur="500"/>
                                        <p:tgtEl>
                                          <p:spTgt spid="44">
                                            <p:txEl>
                                              <p:pRg st="0" end="0"/>
                                            </p:txEl>
                                          </p:spTgt>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36">
                                            <p:txEl>
                                              <p:pRg st="0" end="0"/>
                                            </p:txEl>
                                          </p:spTgt>
                                        </p:tgtEl>
                                        <p:attrNameLst>
                                          <p:attrName>style.visibility</p:attrName>
                                        </p:attrNameLst>
                                      </p:cBhvr>
                                      <p:to>
                                        <p:strVal val="visible"/>
                                      </p:to>
                                    </p:set>
                                    <p:animEffect transition="in" filter="fade">
                                      <p:cBhvr>
                                        <p:cTn id="48" dur="500"/>
                                        <p:tgtEl>
                                          <p:spTgt spid="36">
                                            <p:txEl>
                                              <p:pRg st="0" end="0"/>
                                            </p:txEl>
                                          </p:spTgt>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36">
                                            <p:txEl>
                                              <p:pRg st="1" end="1"/>
                                            </p:txEl>
                                          </p:spTgt>
                                        </p:tgtEl>
                                        <p:attrNameLst>
                                          <p:attrName>style.visibility</p:attrName>
                                        </p:attrNameLst>
                                      </p:cBhvr>
                                      <p:to>
                                        <p:strVal val="visible"/>
                                      </p:to>
                                    </p:set>
                                    <p:animEffect transition="in" filter="fade">
                                      <p:cBhvr>
                                        <p:cTn id="52" dur="500"/>
                                        <p:tgtEl>
                                          <p:spTgt spid="36">
                                            <p:txEl>
                                              <p:pRg st="1" end="1"/>
                                            </p:txEl>
                                          </p:spTgt>
                                        </p:tgtEl>
                                      </p:cBhvr>
                                    </p:animEffect>
                                  </p:childTnLst>
                                </p:cTn>
                              </p:par>
                            </p:childTnLst>
                          </p:cTn>
                        </p:par>
                        <p:par>
                          <p:cTn id="53" fill="hold">
                            <p:stCondLst>
                              <p:cond delay="5000"/>
                            </p:stCondLst>
                            <p:childTnLst>
                              <p:par>
                                <p:cTn id="54" presetID="9" presetClass="entr" presetSubtype="0"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dissolve">
                                      <p:cBhvr>
                                        <p:cTn id="56" dur="500"/>
                                        <p:tgtEl>
                                          <p:spTgt spid="1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5">
                                            <p:txEl>
                                              <p:pRg st="0" end="0"/>
                                            </p:txEl>
                                          </p:spTgt>
                                        </p:tgtEl>
                                        <p:attrNameLst>
                                          <p:attrName>style.visibility</p:attrName>
                                        </p:attrNameLst>
                                      </p:cBhvr>
                                      <p:to>
                                        <p:strVal val="visible"/>
                                      </p:to>
                                    </p:set>
                                    <p:animEffect transition="in" filter="fade">
                                      <p:cBhvr>
                                        <p:cTn id="59" dur="500"/>
                                        <p:tgtEl>
                                          <p:spTgt spid="45">
                                            <p:txEl>
                                              <p:pRg st="0" end="0"/>
                                            </p:txEl>
                                          </p:spTgt>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Effect transition="in" filter="fade">
                                      <p:cBhvr>
                                        <p:cTn id="63" dur="500"/>
                                        <p:tgtEl>
                                          <p:spTgt spid="37">
                                            <p:txEl>
                                              <p:pRg st="0" end="0"/>
                                            </p:txEl>
                                          </p:spTgt>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37">
                                            <p:txEl>
                                              <p:pRg st="1" end="1"/>
                                            </p:txEl>
                                          </p:spTgt>
                                        </p:tgtEl>
                                        <p:attrNameLst>
                                          <p:attrName>style.visibility</p:attrName>
                                        </p:attrNameLst>
                                      </p:cBhvr>
                                      <p:to>
                                        <p:strVal val="visible"/>
                                      </p:to>
                                    </p:set>
                                    <p:animEffect transition="in" filter="fade">
                                      <p:cBhvr>
                                        <p:cTn id="67" dur="500"/>
                                        <p:tgtEl>
                                          <p:spTgt spid="37">
                                            <p:txEl>
                                              <p:pRg st="1" end="1"/>
                                            </p:txEl>
                                          </p:spTgt>
                                        </p:tgtEl>
                                      </p:cBhvr>
                                    </p:animEffect>
                                  </p:childTnLst>
                                </p:cTn>
                              </p:par>
                            </p:childTnLst>
                          </p:cTn>
                        </p:par>
                        <p:par>
                          <p:cTn id="68" fill="hold">
                            <p:stCondLst>
                              <p:cond delay="6500"/>
                            </p:stCondLst>
                            <p:childTnLst>
                              <p:par>
                                <p:cTn id="69" presetID="9" presetClass="entr" presetSubtype="0"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dissolve">
                                      <p:cBhvr>
                                        <p:cTn id="71" dur="500"/>
                                        <p:tgtEl>
                                          <p:spTgt spid="1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6">
                                            <p:txEl>
                                              <p:pRg st="0" end="0"/>
                                            </p:txEl>
                                          </p:spTgt>
                                        </p:tgtEl>
                                        <p:attrNameLst>
                                          <p:attrName>style.visibility</p:attrName>
                                        </p:attrNameLst>
                                      </p:cBhvr>
                                      <p:to>
                                        <p:strVal val="visible"/>
                                      </p:to>
                                    </p:set>
                                    <p:animEffect transition="in" filter="fade">
                                      <p:cBhvr>
                                        <p:cTn id="74" dur="500"/>
                                        <p:tgtEl>
                                          <p:spTgt spid="46">
                                            <p:txEl>
                                              <p:pRg st="0" end="0"/>
                                            </p:txEl>
                                          </p:spTgt>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41">
                                            <p:txEl>
                                              <p:pRg st="0" end="0"/>
                                            </p:txEl>
                                          </p:spTgt>
                                        </p:tgtEl>
                                        <p:attrNameLst>
                                          <p:attrName>style.visibility</p:attrName>
                                        </p:attrNameLst>
                                      </p:cBhvr>
                                      <p:to>
                                        <p:strVal val="visible"/>
                                      </p:to>
                                    </p:set>
                                    <p:animEffect transition="in" filter="fade">
                                      <p:cBhvr>
                                        <p:cTn id="78" dur="500"/>
                                        <p:tgtEl>
                                          <p:spTgt spid="41">
                                            <p:txEl>
                                              <p:pRg st="0" end="0"/>
                                            </p:txEl>
                                          </p:spTgt>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41">
                                            <p:txEl>
                                              <p:pRg st="1" end="1"/>
                                            </p:txEl>
                                          </p:spTgt>
                                        </p:tgtEl>
                                        <p:attrNameLst>
                                          <p:attrName>style.visibility</p:attrName>
                                        </p:attrNameLst>
                                      </p:cBhvr>
                                      <p:to>
                                        <p:strVal val="visible"/>
                                      </p:to>
                                    </p:set>
                                    <p:animEffect transition="in" filter="fade">
                                      <p:cBhvr>
                                        <p:cTn id="82" dur="500"/>
                                        <p:tgtEl>
                                          <p:spTgt spid="41">
                                            <p:txEl>
                                              <p:pRg st="1" end="1"/>
                                            </p:txEl>
                                          </p:spTgt>
                                        </p:tgtEl>
                                      </p:cBhvr>
                                    </p:animEffect>
                                  </p:childTnLst>
                                </p:cTn>
                              </p:par>
                            </p:childTnLst>
                          </p:cTn>
                        </p:par>
                        <p:par>
                          <p:cTn id="83" fill="hold">
                            <p:stCondLst>
                              <p:cond delay="8000"/>
                            </p:stCondLst>
                            <p:childTnLst>
                              <p:par>
                                <p:cTn id="84" presetID="9" presetClass="entr" presetSubtype="0" fill="hold"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dissolve">
                                      <p:cBhvr>
                                        <p:cTn id="86" dur="500"/>
                                        <p:tgtEl>
                                          <p:spTgt spid="22"/>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7">
                                            <p:txEl>
                                              <p:pRg st="0" end="0"/>
                                            </p:txEl>
                                          </p:spTgt>
                                        </p:tgtEl>
                                        <p:attrNameLst>
                                          <p:attrName>style.visibility</p:attrName>
                                        </p:attrNameLst>
                                      </p:cBhvr>
                                      <p:to>
                                        <p:strVal val="visible"/>
                                      </p:to>
                                    </p:set>
                                    <p:animEffect transition="in" filter="fade">
                                      <p:cBhvr>
                                        <p:cTn id="89" dur="500"/>
                                        <p:tgtEl>
                                          <p:spTgt spid="47">
                                            <p:txEl>
                                              <p:pRg st="0" end="0"/>
                                            </p:txEl>
                                          </p:spTgt>
                                        </p:tgtEl>
                                      </p:cBhvr>
                                    </p:animEffect>
                                  </p:childTnLst>
                                </p:cTn>
                              </p:par>
                            </p:childTnLst>
                          </p:cTn>
                        </p:par>
                        <p:par>
                          <p:cTn id="90" fill="hold">
                            <p:stCondLst>
                              <p:cond delay="8500"/>
                            </p:stCondLst>
                            <p:childTnLst>
                              <p:par>
                                <p:cTn id="91" presetID="10" presetClass="entr" presetSubtype="0" fill="hold" grpId="0" nodeType="afterEffect">
                                  <p:stCondLst>
                                    <p:cond delay="0"/>
                                  </p:stCondLst>
                                  <p:childTnLst>
                                    <p:set>
                                      <p:cBhvr>
                                        <p:cTn id="92" dur="1" fill="hold">
                                          <p:stCondLst>
                                            <p:cond delay="0"/>
                                          </p:stCondLst>
                                        </p:cTn>
                                        <p:tgtEl>
                                          <p:spTgt spid="40">
                                            <p:txEl>
                                              <p:pRg st="0" end="0"/>
                                            </p:txEl>
                                          </p:spTgt>
                                        </p:tgtEl>
                                        <p:attrNameLst>
                                          <p:attrName>style.visibility</p:attrName>
                                        </p:attrNameLst>
                                      </p:cBhvr>
                                      <p:to>
                                        <p:strVal val="visible"/>
                                      </p:to>
                                    </p:set>
                                    <p:animEffect transition="in" filter="fade">
                                      <p:cBhvr>
                                        <p:cTn id="93" dur="500"/>
                                        <p:tgtEl>
                                          <p:spTgt spid="40">
                                            <p:txEl>
                                              <p:pRg st="0" end="0"/>
                                            </p:txEl>
                                          </p:spTgt>
                                        </p:tgtEl>
                                      </p:cBhvr>
                                    </p:animEffect>
                                  </p:childTnLst>
                                </p:cTn>
                              </p:par>
                            </p:childTnLst>
                          </p:cTn>
                        </p:par>
                        <p:par>
                          <p:cTn id="94" fill="hold">
                            <p:stCondLst>
                              <p:cond delay="9000"/>
                            </p:stCondLst>
                            <p:childTnLst>
                              <p:par>
                                <p:cTn id="95" presetID="10" presetClass="entr" presetSubtype="0" fill="hold" grpId="0" nodeType="afterEffect">
                                  <p:stCondLst>
                                    <p:cond delay="0"/>
                                  </p:stCondLst>
                                  <p:childTnLst>
                                    <p:set>
                                      <p:cBhvr>
                                        <p:cTn id="96" dur="1" fill="hold">
                                          <p:stCondLst>
                                            <p:cond delay="0"/>
                                          </p:stCondLst>
                                        </p:cTn>
                                        <p:tgtEl>
                                          <p:spTgt spid="40">
                                            <p:txEl>
                                              <p:pRg st="1" end="1"/>
                                            </p:txEl>
                                          </p:spTgt>
                                        </p:tgtEl>
                                        <p:attrNameLst>
                                          <p:attrName>style.visibility</p:attrName>
                                        </p:attrNameLst>
                                      </p:cBhvr>
                                      <p:to>
                                        <p:strVal val="visible"/>
                                      </p:to>
                                    </p:set>
                                    <p:animEffect transition="in" filter="fade">
                                      <p:cBhvr>
                                        <p:cTn id="97" dur="500"/>
                                        <p:tgtEl>
                                          <p:spTgt spid="40">
                                            <p:txEl>
                                              <p:pRg st="1" end="1"/>
                                            </p:txEl>
                                          </p:spTgt>
                                        </p:tgtEl>
                                      </p:cBhvr>
                                    </p:animEffect>
                                  </p:childTnLst>
                                </p:cTn>
                              </p:par>
                            </p:childTnLst>
                          </p:cTn>
                        </p:par>
                        <p:par>
                          <p:cTn id="98" fill="hold">
                            <p:stCondLst>
                              <p:cond delay="9500"/>
                            </p:stCondLst>
                            <p:childTnLst>
                              <p:par>
                                <p:cTn id="99" presetID="9" presetClass="entr" presetSubtype="0" fill="hold" nodeType="after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dissolve">
                                      <p:cBhvr>
                                        <p:cTn id="101" dur="500"/>
                                        <p:tgtEl>
                                          <p:spTgt spid="25"/>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8">
                                            <p:txEl>
                                              <p:pRg st="0" end="0"/>
                                            </p:txEl>
                                          </p:spTgt>
                                        </p:tgtEl>
                                        <p:attrNameLst>
                                          <p:attrName>style.visibility</p:attrName>
                                        </p:attrNameLst>
                                      </p:cBhvr>
                                      <p:to>
                                        <p:strVal val="visible"/>
                                      </p:to>
                                    </p:set>
                                    <p:animEffect transition="in" filter="fade">
                                      <p:cBhvr>
                                        <p:cTn id="104" dur="500"/>
                                        <p:tgtEl>
                                          <p:spTgt spid="48">
                                            <p:txEl>
                                              <p:pRg st="0" end="0"/>
                                            </p:txEl>
                                          </p:spTgt>
                                        </p:tgtEl>
                                      </p:cBhvr>
                                    </p:animEffect>
                                  </p:childTnLst>
                                </p:cTn>
                              </p:par>
                            </p:childTnLst>
                          </p:cTn>
                        </p:par>
                        <p:par>
                          <p:cTn id="105" fill="hold">
                            <p:stCondLst>
                              <p:cond delay="10000"/>
                            </p:stCondLst>
                            <p:childTnLst>
                              <p:par>
                                <p:cTn id="106" presetID="10" presetClass="entr" presetSubtype="0" fill="hold" grpId="0" nodeType="afterEffect">
                                  <p:stCondLst>
                                    <p:cond delay="0"/>
                                  </p:stCondLst>
                                  <p:childTnLst>
                                    <p:set>
                                      <p:cBhvr>
                                        <p:cTn id="107" dur="1" fill="hold">
                                          <p:stCondLst>
                                            <p:cond delay="0"/>
                                          </p:stCondLst>
                                        </p:cTn>
                                        <p:tgtEl>
                                          <p:spTgt spid="39">
                                            <p:txEl>
                                              <p:pRg st="0" end="0"/>
                                            </p:txEl>
                                          </p:spTgt>
                                        </p:tgtEl>
                                        <p:attrNameLst>
                                          <p:attrName>style.visibility</p:attrName>
                                        </p:attrNameLst>
                                      </p:cBhvr>
                                      <p:to>
                                        <p:strVal val="visible"/>
                                      </p:to>
                                    </p:set>
                                    <p:animEffect transition="in" filter="fade">
                                      <p:cBhvr>
                                        <p:cTn id="108" dur="500"/>
                                        <p:tgtEl>
                                          <p:spTgt spid="39">
                                            <p:txEl>
                                              <p:pRg st="0" end="0"/>
                                            </p:txEl>
                                          </p:spTgt>
                                        </p:tgtEl>
                                      </p:cBhvr>
                                    </p:animEffect>
                                  </p:childTnLst>
                                </p:cTn>
                              </p:par>
                            </p:childTnLst>
                          </p:cTn>
                        </p:par>
                        <p:par>
                          <p:cTn id="109" fill="hold">
                            <p:stCondLst>
                              <p:cond delay="10500"/>
                            </p:stCondLst>
                            <p:childTnLst>
                              <p:par>
                                <p:cTn id="110" presetID="10" presetClass="entr" presetSubtype="0" fill="hold" grpId="0" nodeType="afterEffect">
                                  <p:stCondLst>
                                    <p:cond delay="0"/>
                                  </p:stCondLst>
                                  <p:childTnLst>
                                    <p:set>
                                      <p:cBhvr>
                                        <p:cTn id="111" dur="1" fill="hold">
                                          <p:stCondLst>
                                            <p:cond delay="0"/>
                                          </p:stCondLst>
                                        </p:cTn>
                                        <p:tgtEl>
                                          <p:spTgt spid="39">
                                            <p:txEl>
                                              <p:pRg st="1" end="1"/>
                                            </p:txEl>
                                          </p:spTgt>
                                        </p:tgtEl>
                                        <p:attrNameLst>
                                          <p:attrName>style.visibility</p:attrName>
                                        </p:attrNameLst>
                                      </p:cBhvr>
                                      <p:to>
                                        <p:strVal val="visible"/>
                                      </p:to>
                                    </p:set>
                                    <p:animEffect transition="in" filter="fade">
                                      <p:cBhvr>
                                        <p:cTn id="112" dur="500"/>
                                        <p:tgtEl>
                                          <p:spTgt spid="39">
                                            <p:txEl>
                                              <p:pRg st="1" end="1"/>
                                            </p:txEl>
                                          </p:spTgt>
                                        </p:tgtEl>
                                      </p:cBhvr>
                                    </p:animEffect>
                                  </p:childTnLst>
                                </p:cTn>
                              </p:par>
                            </p:childTnLst>
                          </p:cTn>
                        </p:par>
                        <p:par>
                          <p:cTn id="113" fill="hold">
                            <p:stCondLst>
                              <p:cond delay="11000"/>
                            </p:stCondLst>
                            <p:childTnLst>
                              <p:par>
                                <p:cTn id="114" presetID="9" presetClass="entr" presetSubtype="0" fill="hold" nodeType="after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dissolve">
                                      <p:cBhvr>
                                        <p:cTn id="116" dur="500"/>
                                        <p:tgtEl>
                                          <p:spTgt spid="28"/>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49">
                                            <p:txEl>
                                              <p:pRg st="0" end="0"/>
                                            </p:txEl>
                                          </p:spTgt>
                                        </p:tgtEl>
                                        <p:attrNameLst>
                                          <p:attrName>style.visibility</p:attrName>
                                        </p:attrNameLst>
                                      </p:cBhvr>
                                      <p:to>
                                        <p:strVal val="visible"/>
                                      </p:to>
                                    </p:set>
                                    <p:animEffect transition="in" filter="fade">
                                      <p:cBhvr>
                                        <p:cTn id="119" dur="500"/>
                                        <p:tgtEl>
                                          <p:spTgt spid="49">
                                            <p:txEl>
                                              <p:pRg st="0" end="0"/>
                                            </p:txEl>
                                          </p:spTgt>
                                        </p:tgtEl>
                                      </p:cBhvr>
                                    </p:animEffect>
                                  </p:childTnLst>
                                </p:cTn>
                              </p:par>
                            </p:childTnLst>
                          </p:cTn>
                        </p:par>
                        <p:par>
                          <p:cTn id="120" fill="hold">
                            <p:stCondLst>
                              <p:cond delay="11500"/>
                            </p:stCondLst>
                            <p:childTnLst>
                              <p:par>
                                <p:cTn id="121" presetID="10" presetClass="entr" presetSubtype="0" fill="hold" grpId="0" nodeType="afterEffect">
                                  <p:stCondLst>
                                    <p:cond delay="0"/>
                                  </p:stCondLst>
                                  <p:childTnLst>
                                    <p:set>
                                      <p:cBhvr>
                                        <p:cTn id="122" dur="1" fill="hold">
                                          <p:stCondLst>
                                            <p:cond delay="0"/>
                                          </p:stCondLst>
                                        </p:cTn>
                                        <p:tgtEl>
                                          <p:spTgt spid="38">
                                            <p:txEl>
                                              <p:pRg st="0" end="0"/>
                                            </p:txEl>
                                          </p:spTgt>
                                        </p:tgtEl>
                                        <p:attrNameLst>
                                          <p:attrName>style.visibility</p:attrName>
                                        </p:attrNameLst>
                                      </p:cBhvr>
                                      <p:to>
                                        <p:strVal val="visible"/>
                                      </p:to>
                                    </p:set>
                                    <p:animEffect transition="in" filter="fade">
                                      <p:cBhvr>
                                        <p:cTn id="123" dur="500"/>
                                        <p:tgtEl>
                                          <p:spTgt spid="38">
                                            <p:txEl>
                                              <p:pRg st="0" end="0"/>
                                            </p:txEl>
                                          </p:spTgt>
                                        </p:tgtEl>
                                      </p:cBhvr>
                                    </p:animEffect>
                                  </p:childTnLst>
                                </p:cTn>
                              </p:par>
                            </p:childTnLst>
                          </p:cTn>
                        </p:par>
                        <p:par>
                          <p:cTn id="124" fill="hold">
                            <p:stCondLst>
                              <p:cond delay="12000"/>
                            </p:stCondLst>
                            <p:childTnLst>
                              <p:par>
                                <p:cTn id="125" presetID="10" presetClass="entr" presetSubtype="0" fill="hold" grpId="0" nodeType="afterEffect">
                                  <p:stCondLst>
                                    <p:cond delay="0"/>
                                  </p:stCondLst>
                                  <p:childTnLst>
                                    <p:set>
                                      <p:cBhvr>
                                        <p:cTn id="126" dur="1" fill="hold">
                                          <p:stCondLst>
                                            <p:cond delay="0"/>
                                          </p:stCondLst>
                                        </p:cTn>
                                        <p:tgtEl>
                                          <p:spTgt spid="38">
                                            <p:txEl>
                                              <p:pRg st="1" end="1"/>
                                            </p:txEl>
                                          </p:spTgt>
                                        </p:tgtEl>
                                        <p:attrNameLst>
                                          <p:attrName>style.visibility</p:attrName>
                                        </p:attrNameLst>
                                      </p:cBhvr>
                                      <p:to>
                                        <p:strVal val="visible"/>
                                      </p:to>
                                    </p:set>
                                    <p:animEffect transition="in" filter="fade">
                                      <p:cBhvr>
                                        <p:cTn id="127"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uiExpand="1"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5" grpId="0" build="p"/>
      <p:bldP spid="46" grpId="0" build="p"/>
      <p:bldP spid="47" grpId="0" build="p"/>
      <p:bldP spid="48" grpId="0" build="p"/>
      <p:bldP spid="4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1846479"/>
            <a:ext cx="9144000" cy="14217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 name="等腰三角形 1"/>
          <p:cNvSpPr/>
          <p:nvPr/>
        </p:nvSpPr>
        <p:spPr>
          <a:xfrm>
            <a:off x="472008" y="1322661"/>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TextBox 48"/>
          <p:cNvSpPr txBox="1"/>
          <p:nvPr/>
        </p:nvSpPr>
        <p:spPr>
          <a:xfrm>
            <a:off x="3425888" y="2094611"/>
            <a:ext cx="5050408" cy="623250"/>
          </a:xfrm>
          <a:prstGeom prst="rect">
            <a:avLst/>
          </a:prstGeom>
          <a:noFill/>
        </p:spPr>
        <p:txBody>
          <a:bodyPr wrap="square" lIns="68584" tIns="34291" rIns="68584" bIns="34291" rtlCol="0">
            <a:spAutoFit/>
          </a:bodyPr>
          <a:lstStyle/>
          <a:p>
            <a:pPr lvl="0"/>
            <a:r>
              <a:rPr lang="zh-CN" altLang="en-US" sz="3600" b="1" kern="0" dirty="0">
                <a:solidFill>
                  <a:schemeClr val="tx1">
                    <a:lumMod val="75000"/>
                    <a:lumOff val="25000"/>
                  </a:schemeClr>
                </a:solidFill>
                <a:latin typeface="微软雅黑" panose="020B0503020204020204" pitchFamily="34" charset="-122"/>
                <a:ea typeface="微软雅黑" panose="020B0503020204020204" pitchFamily="34" charset="-122"/>
              </a:rPr>
              <a:t>明年工作目标计划</a:t>
            </a:r>
          </a:p>
        </p:txBody>
      </p:sp>
      <p:sp>
        <p:nvSpPr>
          <p:cNvPr id="50" name="TextBox 49"/>
          <p:cNvSpPr txBox="1"/>
          <p:nvPr/>
        </p:nvSpPr>
        <p:spPr>
          <a:xfrm>
            <a:off x="3425888" y="2746020"/>
            <a:ext cx="3075708" cy="315473"/>
          </a:xfrm>
          <a:prstGeom prst="rect">
            <a:avLst/>
          </a:prstGeom>
          <a:noFill/>
        </p:spPr>
        <p:txBody>
          <a:bodyPr wrap="square" lIns="68584" tIns="34291" rIns="68584" bIns="34291" rtlCol="0">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sym typeface="微软雅黑" pitchFamily="34" charset="-122"/>
              </a:rPr>
              <a:t>点击此处添加副标题文本内容</a:t>
            </a:r>
          </a:p>
        </p:txBody>
      </p:sp>
      <p:grpSp>
        <p:nvGrpSpPr>
          <p:cNvPr id="3" name="组合 2"/>
          <p:cNvGrpSpPr/>
          <p:nvPr/>
        </p:nvGrpSpPr>
        <p:grpSpPr>
          <a:xfrm>
            <a:off x="3563888" y="1322661"/>
            <a:ext cx="3024336" cy="432834"/>
            <a:chOff x="3347864" y="1274820"/>
            <a:chExt cx="3024336" cy="432834"/>
          </a:xfrm>
        </p:grpSpPr>
        <p:grpSp>
          <p:nvGrpSpPr>
            <p:cNvPr id="7" name="组合 6"/>
            <p:cNvGrpSpPr/>
            <p:nvPr/>
          </p:nvGrpSpPr>
          <p:grpSpPr>
            <a:xfrm>
              <a:off x="5940152" y="1274820"/>
              <a:ext cx="432048" cy="432834"/>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0070C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6" name="组合 5"/>
            <p:cNvGrpSpPr/>
            <p:nvPr/>
          </p:nvGrpSpPr>
          <p:grpSpPr>
            <a:xfrm>
              <a:off x="4644008" y="1275213"/>
              <a:ext cx="432048" cy="432048"/>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9" name="组合 8"/>
            <p:cNvGrpSpPr/>
            <p:nvPr/>
          </p:nvGrpSpPr>
          <p:grpSpPr>
            <a:xfrm>
              <a:off x="5292080" y="1274820"/>
              <a:ext cx="432833" cy="432834"/>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4" name="组合 3"/>
            <p:cNvGrpSpPr/>
            <p:nvPr/>
          </p:nvGrpSpPr>
          <p:grpSpPr>
            <a:xfrm>
              <a:off x="3347864" y="1274820"/>
              <a:ext cx="432833" cy="432834"/>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5" name="组合 4"/>
            <p:cNvGrpSpPr/>
            <p:nvPr/>
          </p:nvGrpSpPr>
          <p:grpSpPr>
            <a:xfrm>
              <a:off x="3995936" y="1274820"/>
              <a:ext cx="432833" cy="432834"/>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sp>
        <p:nvSpPr>
          <p:cNvPr id="27" name="等腰三角形 26"/>
          <p:cNvSpPr/>
          <p:nvPr/>
        </p:nvSpPr>
        <p:spPr>
          <a:xfrm flipV="1">
            <a:off x="490339" y="1895405"/>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文本框 6"/>
          <p:cNvSpPr txBox="1"/>
          <p:nvPr/>
        </p:nvSpPr>
        <p:spPr>
          <a:xfrm>
            <a:off x="732890" y="1851670"/>
            <a:ext cx="1811272" cy="1177245"/>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chemeClr val="bg1">
                    <a:lumMod val="95000"/>
                  </a:schemeClr>
                </a:solidFill>
                <a:effectLst/>
                <a:uLnTx/>
                <a:uFillTx/>
                <a:latin typeface="Impact" panose="020B0806030902050204" pitchFamily="34" charset="0"/>
              </a:rPr>
              <a:t>05</a:t>
            </a:r>
            <a:endParaRPr kumimoji="0" lang="zh-CN" altLang="en-US" sz="7200" b="0" i="0" u="none" strike="noStrike" kern="0" cap="none" spc="0" normalizeH="0" baseline="0" noProof="0" dirty="0">
              <a:ln>
                <a:noFill/>
              </a:ln>
              <a:solidFill>
                <a:schemeClr val="bg1">
                  <a:lumMod val="95000"/>
                </a:schemeClr>
              </a:solidFill>
              <a:effectLst/>
              <a:uLnTx/>
              <a:uFillTx/>
              <a:latin typeface="Impact" panose="020B0806030902050204" pitchFamily="34" charset="0"/>
            </a:endParaRPr>
          </a:p>
        </p:txBody>
      </p:sp>
    </p:spTree>
    <p:extLst>
      <p:ext uri="{BB962C8B-B14F-4D97-AF65-F5344CB8AC3E}">
        <p14:creationId xmlns:p14="http://schemas.microsoft.com/office/powerpoint/2010/main" val="219974677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49"/>
                                        </p:tgtEl>
                                        <p:attrNameLst>
                                          <p:attrName>style.visibility</p:attrName>
                                        </p:attrNameLst>
                                      </p:cBhvr>
                                      <p:to>
                                        <p:strVal val="visible"/>
                                      </p:to>
                                    </p:set>
                                    <p:animEffect transition="in" filter="wipe(left)">
                                      <p:cBhvr>
                                        <p:cTn id="7" dur="200"/>
                                        <p:tgtEl>
                                          <p:spTgt spid="49"/>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49"/>
                                        </p:tgtEl>
                                      </p:cBhvr>
                                      <p:to x="80000" y="100000"/>
                                    </p:animScale>
                                    <p:anim by="(#ppt_w*0.10)" calcmode="lin" valueType="num">
                                      <p:cBhvr>
                                        <p:cTn id="10" dur="50" autoRev="1" fill="hold">
                                          <p:stCondLst>
                                            <p:cond delay="0"/>
                                          </p:stCondLst>
                                        </p:cTn>
                                        <p:tgtEl>
                                          <p:spTgt spid="49"/>
                                        </p:tgtEl>
                                        <p:attrNameLst>
                                          <p:attrName>ppt_x</p:attrName>
                                        </p:attrNameLst>
                                      </p:cBhvr>
                                    </p:anim>
                                    <p:anim by="(-#ppt_w*0.10)" calcmode="lin" valueType="num">
                                      <p:cBhvr>
                                        <p:cTn id="11" dur="50" autoRev="1" fill="hold">
                                          <p:stCondLst>
                                            <p:cond delay="0"/>
                                          </p:stCondLst>
                                        </p:cTn>
                                        <p:tgtEl>
                                          <p:spTgt spid="49"/>
                                        </p:tgtEl>
                                        <p:attrNameLst>
                                          <p:attrName>ppt_y</p:attrName>
                                        </p:attrNameLst>
                                      </p:cBhvr>
                                    </p:anim>
                                    <p:animRot by="-480000">
                                      <p:cBhvr>
                                        <p:cTn id="12" dur="50" autoRev="1" fill="hold">
                                          <p:stCondLst>
                                            <p:cond delay="0"/>
                                          </p:stCondLst>
                                        </p:cTn>
                                        <p:tgtEl>
                                          <p:spTgt spid="49"/>
                                        </p:tgtEl>
                                        <p:attrNameLst>
                                          <p:attrName>r</p:attrName>
                                        </p:attrNameLst>
                                      </p:cBhvr>
                                    </p:animRot>
                                  </p:childTnLst>
                                </p:cTn>
                              </p:par>
                            </p:childTnLst>
                          </p:cTn>
                        </p:par>
                        <p:par>
                          <p:cTn id="13" fill="hold">
                            <p:stCondLst>
                              <p:cond delay="62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50"/>
                                        </p:tgtEl>
                                        <p:attrNameLst>
                                          <p:attrName>style.visibility</p:attrName>
                                        </p:attrNameLst>
                                      </p:cBhvr>
                                      <p:to>
                                        <p:strVal val="visible"/>
                                      </p:to>
                                    </p:set>
                                    <p:animEffect transition="in" filter="wipe(left)">
                                      <p:cBhvr>
                                        <p:cTn id="16" dur="200"/>
                                        <p:tgtEl>
                                          <p:spTgt spid="5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50"/>
                                        </p:tgtEl>
                                      </p:cBhvr>
                                      <p:to x="80000" y="100000"/>
                                    </p:animScale>
                                    <p:anim by="(#ppt_w*0.10)" calcmode="lin" valueType="num">
                                      <p:cBhvr>
                                        <p:cTn id="19" dur="50" autoRev="1" fill="hold">
                                          <p:stCondLst>
                                            <p:cond delay="0"/>
                                          </p:stCondLst>
                                        </p:cTn>
                                        <p:tgtEl>
                                          <p:spTgt spid="50"/>
                                        </p:tgtEl>
                                        <p:attrNameLst>
                                          <p:attrName>ppt_x</p:attrName>
                                        </p:attrNameLst>
                                      </p:cBhvr>
                                    </p:anim>
                                    <p:anim by="(-#ppt_w*0.10)" calcmode="lin" valueType="num">
                                      <p:cBhvr>
                                        <p:cTn id="20" dur="50" autoRev="1" fill="hold">
                                          <p:stCondLst>
                                            <p:cond delay="0"/>
                                          </p:stCondLst>
                                        </p:cTn>
                                        <p:tgtEl>
                                          <p:spTgt spid="50"/>
                                        </p:tgtEl>
                                        <p:attrNameLst>
                                          <p:attrName>ppt_y</p:attrName>
                                        </p:attrNameLst>
                                      </p:cBhvr>
                                    </p:anim>
                                    <p:animRot by="-480000">
                                      <p:cBhvr>
                                        <p:cTn id="21"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grpSp>
        <p:nvGrpSpPr>
          <p:cNvPr id="6" name="组合 32"/>
          <p:cNvGrpSpPr>
            <a:grpSpLocks/>
          </p:cNvGrpSpPr>
          <p:nvPr/>
        </p:nvGrpSpPr>
        <p:grpSpPr bwMode="auto">
          <a:xfrm>
            <a:off x="-108519" y="2506191"/>
            <a:ext cx="2967608" cy="506412"/>
            <a:chOff x="-1032447" y="0"/>
            <a:chExt cx="2967616" cy="506624"/>
          </a:xfrm>
          <a:solidFill>
            <a:srgbClr val="005DA2"/>
          </a:solidFill>
        </p:grpSpPr>
        <p:sp>
          <p:nvSpPr>
            <p:cNvPr id="7"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8"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9" name="椭圆 35"/>
          <p:cNvSpPr>
            <a:spLocks noChangeArrowheads="1"/>
          </p:cNvSpPr>
          <p:nvPr/>
        </p:nvSpPr>
        <p:spPr bwMode="auto">
          <a:xfrm>
            <a:off x="1360488" y="1274291"/>
            <a:ext cx="1060450" cy="977900"/>
          </a:xfrm>
          <a:prstGeom prst="hexagon">
            <a:avLst/>
          </a:prstGeom>
          <a:solidFill>
            <a:srgbClr val="0070C0"/>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0" name="组合 36"/>
          <p:cNvGrpSpPr>
            <a:grpSpLocks/>
          </p:cNvGrpSpPr>
          <p:nvPr/>
        </p:nvGrpSpPr>
        <p:grpSpPr bwMode="auto">
          <a:xfrm flipV="1">
            <a:off x="2743200" y="2580803"/>
            <a:ext cx="1935163" cy="506413"/>
            <a:chOff x="0" y="0"/>
            <a:chExt cx="1935168" cy="506624"/>
          </a:xfrm>
          <a:solidFill>
            <a:srgbClr val="C4C7CB"/>
          </a:solidFill>
        </p:grpSpPr>
        <p:sp>
          <p:nvSpPr>
            <p:cNvPr id="11"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12"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13" name="椭圆 39"/>
          <p:cNvSpPr>
            <a:spLocks noChangeArrowheads="1"/>
          </p:cNvSpPr>
          <p:nvPr/>
        </p:nvSpPr>
        <p:spPr bwMode="auto">
          <a:xfrm>
            <a:off x="3244850" y="3342803"/>
            <a:ext cx="1060450" cy="977900"/>
          </a:xfrm>
          <a:prstGeom prst="hexagon">
            <a:avLst/>
          </a:prstGeom>
          <a:solidFill>
            <a:srgbClr val="C4C7CB"/>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nvGrpSpPr>
          <p:cNvPr id="14" name="组合 40"/>
          <p:cNvGrpSpPr>
            <a:grpSpLocks/>
          </p:cNvGrpSpPr>
          <p:nvPr/>
        </p:nvGrpSpPr>
        <p:grpSpPr bwMode="auto">
          <a:xfrm>
            <a:off x="4565650" y="2506191"/>
            <a:ext cx="1936750" cy="506412"/>
            <a:chOff x="0" y="0"/>
            <a:chExt cx="1935168" cy="506624"/>
          </a:xfrm>
          <a:solidFill>
            <a:srgbClr val="005DA2"/>
          </a:solidFill>
        </p:grpSpPr>
        <p:sp>
          <p:nvSpPr>
            <p:cNvPr id="15"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16"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17" name="椭圆 43"/>
          <p:cNvSpPr>
            <a:spLocks noChangeArrowheads="1"/>
          </p:cNvSpPr>
          <p:nvPr/>
        </p:nvSpPr>
        <p:spPr bwMode="auto">
          <a:xfrm>
            <a:off x="5003800" y="1274291"/>
            <a:ext cx="1060450" cy="977900"/>
          </a:xfrm>
          <a:prstGeom prst="hexagon">
            <a:avLst/>
          </a:prstGeom>
          <a:solidFill>
            <a:srgbClr val="0070C0"/>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8" name="椭圆 45"/>
          <p:cNvSpPr>
            <a:spLocks noChangeArrowheads="1"/>
          </p:cNvSpPr>
          <p:nvPr/>
        </p:nvSpPr>
        <p:spPr bwMode="auto">
          <a:xfrm>
            <a:off x="6823075" y="3342803"/>
            <a:ext cx="1060450" cy="977900"/>
          </a:xfrm>
          <a:prstGeom prst="hexagon">
            <a:avLst/>
          </a:prstGeom>
          <a:solidFill>
            <a:srgbClr val="C4C7CB"/>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19"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20"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22"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sp>
        <p:nvSpPr>
          <p:cNvPr id="23"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输入文本内容</a:t>
            </a:r>
          </a:p>
        </p:txBody>
      </p:sp>
      <p:sp>
        <p:nvSpPr>
          <p:cNvPr id="24"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grpSp>
        <p:nvGrpSpPr>
          <p:cNvPr id="25" name="组合 53"/>
          <p:cNvGrpSpPr>
            <a:grpSpLocks/>
          </p:cNvGrpSpPr>
          <p:nvPr/>
        </p:nvGrpSpPr>
        <p:grpSpPr bwMode="auto">
          <a:xfrm flipV="1">
            <a:off x="6384924" y="2580802"/>
            <a:ext cx="2867595" cy="506414"/>
            <a:chOff x="-1" y="0"/>
            <a:chExt cx="2865253" cy="506625"/>
          </a:xfrm>
          <a:solidFill>
            <a:srgbClr val="C4C7CB"/>
          </a:solidFill>
        </p:grpSpPr>
        <p:sp>
          <p:nvSpPr>
            <p:cNvPr id="26"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27"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28"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输入文本内容</a:t>
            </a:r>
          </a:p>
        </p:txBody>
      </p:sp>
      <p:sp>
        <p:nvSpPr>
          <p:cNvPr id="29"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0"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31"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00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00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2"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33"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00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00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34"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35"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
        <p:nvSpPr>
          <p:cNvPr id="36"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
        <p:nvSpPr>
          <p:cNvPr id="37"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a:t>
            </a:r>
          </a:p>
        </p:txBody>
      </p:sp>
      <p:sp>
        <p:nvSpPr>
          <p:cNvPr id="38"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prstClr val="black">
                    <a:lumMod val="75000"/>
                    <a:lumOff val="25000"/>
                  </a:prst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31494969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300" fill="hold"/>
                                        <p:tgtEl>
                                          <p:spTgt spid="22"/>
                                        </p:tgtEl>
                                        <p:attrNameLst>
                                          <p:attrName>ppt_w</p:attrName>
                                        </p:attrNameLst>
                                      </p:cBhvr>
                                      <p:tavLst>
                                        <p:tav tm="0">
                                          <p:val>
                                            <p:fltVal val="0"/>
                                          </p:val>
                                        </p:tav>
                                        <p:tav tm="100000">
                                          <p:val>
                                            <p:strVal val="#ppt_w"/>
                                          </p:val>
                                        </p:tav>
                                      </p:tavLst>
                                    </p:anim>
                                    <p:anim calcmode="lin" valueType="num">
                                      <p:cBhvr>
                                        <p:cTn id="8" dur="300" fill="hold"/>
                                        <p:tgtEl>
                                          <p:spTgt spid="22"/>
                                        </p:tgtEl>
                                        <p:attrNameLst>
                                          <p:attrName>ppt_h</p:attrName>
                                        </p:attrNameLst>
                                      </p:cBhvr>
                                      <p:tavLst>
                                        <p:tav tm="0">
                                          <p:val>
                                            <p:fltVal val="0"/>
                                          </p:val>
                                        </p:tav>
                                        <p:tav tm="100000">
                                          <p:val>
                                            <p:strVal val="#ppt_h"/>
                                          </p:val>
                                        </p:tav>
                                      </p:tavLst>
                                    </p:anim>
                                    <p:animEffect>
                                      <p:cBhvr>
                                        <p:cTn id="9" dur="300"/>
                                        <p:tgtEl>
                                          <p:spTgt spid="22"/>
                                        </p:tgtEl>
                                      </p:cBhvr>
                                    </p:animEffect>
                                  </p:childTnLst>
                                </p:cTn>
                              </p:par>
                              <p:par>
                                <p:cTn id="10" presetID="10"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300" fill="hold"/>
                                        <p:tgtEl>
                                          <p:spTgt spid="6"/>
                                        </p:tgtEl>
                                        <p:attrNameLst>
                                          <p:attrName>ppt_w</p:attrName>
                                        </p:attrNameLst>
                                      </p:cBhvr>
                                      <p:tavLst>
                                        <p:tav tm="0">
                                          <p:val>
                                            <p:fltVal val="0"/>
                                          </p:val>
                                        </p:tav>
                                        <p:tav tm="100000">
                                          <p:val>
                                            <p:strVal val="#ppt_w"/>
                                          </p:val>
                                        </p:tav>
                                      </p:tavLst>
                                    </p:anim>
                                    <p:anim calcmode="lin" valueType="num">
                                      <p:cBhvr>
                                        <p:cTn id="13" dur="300" fill="hold"/>
                                        <p:tgtEl>
                                          <p:spTgt spid="6"/>
                                        </p:tgtEl>
                                        <p:attrNameLst>
                                          <p:attrName>ppt_h</p:attrName>
                                        </p:attrNameLst>
                                      </p:cBhvr>
                                      <p:tavLst>
                                        <p:tav tm="0">
                                          <p:val>
                                            <p:fltVal val="0"/>
                                          </p:val>
                                        </p:tav>
                                        <p:tav tm="100000">
                                          <p:val>
                                            <p:strVal val="#ppt_h"/>
                                          </p:val>
                                        </p:tav>
                                      </p:tavLst>
                                    </p:anim>
                                    <p:animEffect>
                                      <p:cBhvr>
                                        <p:cTn id="14" dur="300"/>
                                        <p:tgtEl>
                                          <p:spTgt spid="6"/>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p:cBhvr>
                                        <p:cTn id="18" dur="600"/>
                                        <p:tgtEl>
                                          <p:spTgt spid="20"/>
                                        </p:tgtEl>
                                      </p:cBhvr>
                                    </p:animEffect>
                                    <p:anim calcmode="lin" valueType="num">
                                      <p:cBhvr>
                                        <p:cTn id="19" dur="600" fill="hold"/>
                                        <p:tgtEl>
                                          <p:spTgt spid="20"/>
                                        </p:tgtEl>
                                        <p:attrNameLst>
                                          <p:attrName>ppt_x</p:attrName>
                                        </p:attrNameLst>
                                      </p:cBhvr>
                                      <p:tavLst>
                                        <p:tav tm="0">
                                          <p:val>
                                            <p:strVal val="#ppt_x"/>
                                          </p:val>
                                        </p:tav>
                                        <p:tav tm="100000">
                                          <p:val>
                                            <p:strVal val="#ppt_x"/>
                                          </p:val>
                                        </p:tav>
                                      </p:tavLst>
                                    </p:anim>
                                    <p:anim calcmode="lin" valueType="num">
                                      <p:cBhvr>
                                        <p:cTn id="20" dur="600" fill="hold"/>
                                        <p:tgtEl>
                                          <p:spTgt spid="2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p:cBhvr>
                                        <p:cTn id="23" dur="600"/>
                                        <p:tgtEl>
                                          <p:spTgt spid="19"/>
                                        </p:tgtEl>
                                      </p:cBhvr>
                                    </p:animEffect>
                                    <p:anim calcmode="lin" valueType="num">
                                      <p:cBhvr>
                                        <p:cTn id="24" dur="600" fill="hold"/>
                                        <p:tgtEl>
                                          <p:spTgt spid="19"/>
                                        </p:tgtEl>
                                        <p:attrNameLst>
                                          <p:attrName>ppt_x</p:attrName>
                                        </p:attrNameLst>
                                      </p:cBhvr>
                                      <p:tavLst>
                                        <p:tav tm="0">
                                          <p:val>
                                            <p:strVal val="#ppt_x"/>
                                          </p:val>
                                        </p:tav>
                                        <p:tav tm="100000">
                                          <p:val>
                                            <p:strVal val="#ppt_x"/>
                                          </p:val>
                                        </p:tav>
                                      </p:tavLst>
                                    </p:anim>
                                    <p:anim calcmode="lin" valueType="num">
                                      <p:cBhvr>
                                        <p:cTn id="25" dur="600" fill="hold"/>
                                        <p:tgtEl>
                                          <p:spTgt spid="19"/>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p:cBhvr>
                                        <p:cTn id="28" dur="600"/>
                                        <p:tgtEl>
                                          <p:spTgt spid="9"/>
                                        </p:tgtEl>
                                      </p:cBhvr>
                                    </p:animEffect>
                                    <p:anim calcmode="lin" valueType="num">
                                      <p:cBhvr>
                                        <p:cTn id="29" dur="600" fill="hold"/>
                                        <p:tgtEl>
                                          <p:spTgt spid="9"/>
                                        </p:tgtEl>
                                        <p:attrNameLst>
                                          <p:attrName>ppt_x</p:attrName>
                                        </p:attrNameLst>
                                      </p:cBhvr>
                                      <p:tavLst>
                                        <p:tav tm="0">
                                          <p:val>
                                            <p:strVal val="#ppt_x"/>
                                          </p:val>
                                        </p:tav>
                                        <p:tav tm="100000">
                                          <p:val>
                                            <p:strVal val="#ppt_x"/>
                                          </p:val>
                                        </p:tav>
                                      </p:tavLst>
                                    </p:anim>
                                    <p:anim calcmode="lin" valueType="num">
                                      <p:cBhvr>
                                        <p:cTn id="30" dur="600" fill="hold"/>
                                        <p:tgtEl>
                                          <p:spTgt spid="9"/>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p:cBhvr>
                                        <p:cTn id="33" dur="600"/>
                                        <p:tgtEl>
                                          <p:spTgt spid="35"/>
                                        </p:tgtEl>
                                      </p:cBhvr>
                                    </p:animEffect>
                                    <p:anim calcmode="lin" valueType="num">
                                      <p:cBhvr>
                                        <p:cTn id="34" dur="600" fill="hold"/>
                                        <p:tgtEl>
                                          <p:spTgt spid="35"/>
                                        </p:tgtEl>
                                        <p:attrNameLst>
                                          <p:attrName>ppt_x</p:attrName>
                                        </p:attrNameLst>
                                      </p:cBhvr>
                                      <p:tavLst>
                                        <p:tav tm="0">
                                          <p:val>
                                            <p:strVal val="#ppt_x"/>
                                          </p:val>
                                        </p:tav>
                                        <p:tav tm="100000">
                                          <p:val>
                                            <p:strVal val="#ppt_x"/>
                                          </p:val>
                                        </p:tav>
                                      </p:tavLst>
                                    </p:anim>
                                    <p:anim calcmode="lin" valueType="num">
                                      <p:cBhvr>
                                        <p:cTn id="35" dur="600" fill="hold"/>
                                        <p:tgtEl>
                                          <p:spTgt spid="35"/>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300" fill="hold"/>
                                        <p:tgtEl>
                                          <p:spTgt spid="23"/>
                                        </p:tgtEl>
                                        <p:attrNameLst>
                                          <p:attrName>ppt_w</p:attrName>
                                        </p:attrNameLst>
                                      </p:cBhvr>
                                      <p:tavLst>
                                        <p:tav tm="0">
                                          <p:val>
                                            <p:fltVal val="0"/>
                                          </p:val>
                                        </p:tav>
                                        <p:tav tm="100000">
                                          <p:val>
                                            <p:strVal val="#ppt_w"/>
                                          </p:val>
                                        </p:tav>
                                      </p:tavLst>
                                    </p:anim>
                                    <p:anim calcmode="lin" valueType="num">
                                      <p:cBhvr>
                                        <p:cTn id="40" dur="300" fill="hold"/>
                                        <p:tgtEl>
                                          <p:spTgt spid="23"/>
                                        </p:tgtEl>
                                        <p:attrNameLst>
                                          <p:attrName>ppt_h</p:attrName>
                                        </p:attrNameLst>
                                      </p:cBhvr>
                                      <p:tavLst>
                                        <p:tav tm="0">
                                          <p:val>
                                            <p:fltVal val="0"/>
                                          </p:val>
                                        </p:tav>
                                        <p:tav tm="100000">
                                          <p:val>
                                            <p:strVal val="#ppt_h"/>
                                          </p:val>
                                        </p:tav>
                                      </p:tavLst>
                                    </p:anim>
                                    <p:animEffect>
                                      <p:cBhvr>
                                        <p:cTn id="41" dur="300"/>
                                        <p:tgtEl>
                                          <p:spTgt spid="23"/>
                                        </p:tgtEl>
                                      </p:cBhvr>
                                    </p:animEffect>
                                  </p:childTnLst>
                                </p:cTn>
                              </p:par>
                              <p:par>
                                <p:cTn id="42" presetID="10" presetClass="entr" presetSubtype="0"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300" fill="hold"/>
                                        <p:tgtEl>
                                          <p:spTgt spid="10"/>
                                        </p:tgtEl>
                                        <p:attrNameLst>
                                          <p:attrName>ppt_w</p:attrName>
                                        </p:attrNameLst>
                                      </p:cBhvr>
                                      <p:tavLst>
                                        <p:tav tm="0">
                                          <p:val>
                                            <p:fltVal val="0"/>
                                          </p:val>
                                        </p:tav>
                                        <p:tav tm="100000">
                                          <p:val>
                                            <p:strVal val="#ppt_w"/>
                                          </p:val>
                                        </p:tav>
                                      </p:tavLst>
                                    </p:anim>
                                    <p:anim calcmode="lin" valueType="num">
                                      <p:cBhvr>
                                        <p:cTn id="45" dur="300" fill="hold"/>
                                        <p:tgtEl>
                                          <p:spTgt spid="10"/>
                                        </p:tgtEl>
                                        <p:attrNameLst>
                                          <p:attrName>ppt_h</p:attrName>
                                        </p:attrNameLst>
                                      </p:cBhvr>
                                      <p:tavLst>
                                        <p:tav tm="0">
                                          <p:val>
                                            <p:fltVal val="0"/>
                                          </p:val>
                                        </p:tav>
                                        <p:tav tm="100000">
                                          <p:val>
                                            <p:strVal val="#ppt_h"/>
                                          </p:val>
                                        </p:tav>
                                      </p:tavLst>
                                    </p:anim>
                                    <p:animEffect>
                                      <p:cBhvr>
                                        <p:cTn id="46" dur="300"/>
                                        <p:tgtEl>
                                          <p:spTgt spid="10"/>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p:cBhvr>
                                        <p:cTn id="50" dur="600"/>
                                        <p:tgtEl>
                                          <p:spTgt spid="30"/>
                                        </p:tgtEl>
                                      </p:cBhvr>
                                    </p:animEffect>
                                    <p:anim calcmode="lin" valueType="num">
                                      <p:cBhvr>
                                        <p:cTn id="51" dur="600" fill="hold"/>
                                        <p:tgtEl>
                                          <p:spTgt spid="30"/>
                                        </p:tgtEl>
                                        <p:attrNameLst>
                                          <p:attrName>ppt_x</p:attrName>
                                        </p:attrNameLst>
                                      </p:cBhvr>
                                      <p:tavLst>
                                        <p:tav tm="0">
                                          <p:val>
                                            <p:strVal val="#ppt_x"/>
                                          </p:val>
                                        </p:tav>
                                        <p:tav tm="100000">
                                          <p:val>
                                            <p:strVal val="#ppt_x"/>
                                          </p:val>
                                        </p:tav>
                                      </p:tavLst>
                                    </p:anim>
                                    <p:anim calcmode="lin" valueType="num">
                                      <p:cBhvr>
                                        <p:cTn id="52" dur="600" fill="hold"/>
                                        <p:tgtEl>
                                          <p:spTgt spid="30"/>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p:cBhvr>
                                        <p:cTn id="55" dur="600"/>
                                        <p:tgtEl>
                                          <p:spTgt spid="29"/>
                                        </p:tgtEl>
                                      </p:cBhvr>
                                    </p:animEffect>
                                    <p:anim calcmode="lin" valueType="num">
                                      <p:cBhvr>
                                        <p:cTn id="56" dur="600" fill="hold"/>
                                        <p:tgtEl>
                                          <p:spTgt spid="29"/>
                                        </p:tgtEl>
                                        <p:attrNameLst>
                                          <p:attrName>ppt_x</p:attrName>
                                        </p:attrNameLst>
                                      </p:cBhvr>
                                      <p:tavLst>
                                        <p:tav tm="0">
                                          <p:val>
                                            <p:strVal val="#ppt_x"/>
                                          </p:val>
                                        </p:tav>
                                        <p:tav tm="100000">
                                          <p:val>
                                            <p:strVal val="#ppt_x"/>
                                          </p:val>
                                        </p:tav>
                                      </p:tavLst>
                                    </p:anim>
                                    <p:anim calcmode="lin" valueType="num">
                                      <p:cBhvr>
                                        <p:cTn id="57" dur="600" fill="hold"/>
                                        <p:tgtEl>
                                          <p:spTgt spid="2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p:cBhvr>
                                        <p:cTn id="60" dur="600"/>
                                        <p:tgtEl>
                                          <p:spTgt spid="13"/>
                                        </p:tgtEl>
                                      </p:cBhvr>
                                    </p:animEffect>
                                    <p:anim calcmode="lin" valueType="num">
                                      <p:cBhvr>
                                        <p:cTn id="61" dur="600" fill="hold"/>
                                        <p:tgtEl>
                                          <p:spTgt spid="13"/>
                                        </p:tgtEl>
                                        <p:attrNameLst>
                                          <p:attrName>ppt_x</p:attrName>
                                        </p:attrNameLst>
                                      </p:cBhvr>
                                      <p:tavLst>
                                        <p:tav tm="0">
                                          <p:val>
                                            <p:strVal val="#ppt_x"/>
                                          </p:val>
                                        </p:tav>
                                        <p:tav tm="100000">
                                          <p:val>
                                            <p:strVal val="#ppt_x"/>
                                          </p:val>
                                        </p:tav>
                                      </p:tavLst>
                                    </p:anim>
                                    <p:anim calcmode="lin" valueType="num">
                                      <p:cBhvr>
                                        <p:cTn id="62" dur="60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p:cBhvr>
                                        <p:cTn id="65" dur="600"/>
                                        <p:tgtEl>
                                          <p:spTgt spid="37"/>
                                        </p:tgtEl>
                                      </p:cBhvr>
                                    </p:animEffect>
                                    <p:anim calcmode="lin" valueType="num">
                                      <p:cBhvr>
                                        <p:cTn id="66" dur="600" fill="hold"/>
                                        <p:tgtEl>
                                          <p:spTgt spid="37"/>
                                        </p:tgtEl>
                                        <p:attrNameLst>
                                          <p:attrName>ppt_x</p:attrName>
                                        </p:attrNameLst>
                                      </p:cBhvr>
                                      <p:tavLst>
                                        <p:tav tm="0">
                                          <p:val>
                                            <p:strVal val="#ppt_x"/>
                                          </p:val>
                                        </p:tav>
                                        <p:tav tm="100000">
                                          <p:val>
                                            <p:strVal val="#ppt_x"/>
                                          </p:val>
                                        </p:tav>
                                      </p:tavLst>
                                    </p:anim>
                                    <p:anim calcmode="lin" valueType="num">
                                      <p:cBhvr>
                                        <p:cTn id="67" dur="600" fill="hold"/>
                                        <p:tgtEl>
                                          <p:spTgt spid="37"/>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300" fill="hold"/>
                                        <p:tgtEl>
                                          <p:spTgt spid="24"/>
                                        </p:tgtEl>
                                        <p:attrNameLst>
                                          <p:attrName>ppt_w</p:attrName>
                                        </p:attrNameLst>
                                      </p:cBhvr>
                                      <p:tavLst>
                                        <p:tav tm="0">
                                          <p:val>
                                            <p:fltVal val="0"/>
                                          </p:val>
                                        </p:tav>
                                        <p:tav tm="100000">
                                          <p:val>
                                            <p:strVal val="#ppt_w"/>
                                          </p:val>
                                        </p:tav>
                                      </p:tavLst>
                                    </p:anim>
                                    <p:anim calcmode="lin" valueType="num">
                                      <p:cBhvr>
                                        <p:cTn id="72" dur="300" fill="hold"/>
                                        <p:tgtEl>
                                          <p:spTgt spid="24"/>
                                        </p:tgtEl>
                                        <p:attrNameLst>
                                          <p:attrName>ppt_h</p:attrName>
                                        </p:attrNameLst>
                                      </p:cBhvr>
                                      <p:tavLst>
                                        <p:tav tm="0">
                                          <p:val>
                                            <p:fltVal val="0"/>
                                          </p:val>
                                        </p:tav>
                                        <p:tav tm="100000">
                                          <p:val>
                                            <p:strVal val="#ppt_h"/>
                                          </p:val>
                                        </p:tav>
                                      </p:tavLst>
                                    </p:anim>
                                    <p:animEffect>
                                      <p:cBhvr>
                                        <p:cTn id="73" dur="300"/>
                                        <p:tgtEl>
                                          <p:spTgt spid="24"/>
                                        </p:tgtEl>
                                      </p:cBhvr>
                                    </p:animEffect>
                                  </p:childTnLst>
                                </p:cTn>
                              </p:par>
                              <p:par>
                                <p:cTn id="74" presetID="10" presetClass="entr" presetSubtype="0" fill="hold"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300" fill="hold"/>
                                        <p:tgtEl>
                                          <p:spTgt spid="14"/>
                                        </p:tgtEl>
                                        <p:attrNameLst>
                                          <p:attrName>ppt_w</p:attrName>
                                        </p:attrNameLst>
                                      </p:cBhvr>
                                      <p:tavLst>
                                        <p:tav tm="0">
                                          <p:val>
                                            <p:fltVal val="0"/>
                                          </p:val>
                                        </p:tav>
                                        <p:tav tm="100000">
                                          <p:val>
                                            <p:strVal val="#ppt_w"/>
                                          </p:val>
                                        </p:tav>
                                      </p:tavLst>
                                    </p:anim>
                                    <p:anim calcmode="lin" valueType="num">
                                      <p:cBhvr>
                                        <p:cTn id="77" dur="300" fill="hold"/>
                                        <p:tgtEl>
                                          <p:spTgt spid="14"/>
                                        </p:tgtEl>
                                        <p:attrNameLst>
                                          <p:attrName>ppt_h</p:attrName>
                                        </p:attrNameLst>
                                      </p:cBhvr>
                                      <p:tavLst>
                                        <p:tav tm="0">
                                          <p:val>
                                            <p:fltVal val="0"/>
                                          </p:val>
                                        </p:tav>
                                        <p:tav tm="100000">
                                          <p:val>
                                            <p:strVal val="#ppt_h"/>
                                          </p:val>
                                        </p:tav>
                                      </p:tavLst>
                                    </p:anim>
                                    <p:animEffect>
                                      <p:cBhvr>
                                        <p:cTn id="78" dur="300"/>
                                        <p:tgtEl>
                                          <p:spTgt spid="14"/>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p:cBhvr>
                                        <p:cTn id="82" dur="600"/>
                                        <p:tgtEl>
                                          <p:spTgt spid="32"/>
                                        </p:tgtEl>
                                      </p:cBhvr>
                                    </p:animEffect>
                                    <p:anim calcmode="lin" valueType="num">
                                      <p:cBhvr>
                                        <p:cTn id="83" dur="600" fill="hold"/>
                                        <p:tgtEl>
                                          <p:spTgt spid="32"/>
                                        </p:tgtEl>
                                        <p:attrNameLst>
                                          <p:attrName>ppt_x</p:attrName>
                                        </p:attrNameLst>
                                      </p:cBhvr>
                                      <p:tavLst>
                                        <p:tav tm="0">
                                          <p:val>
                                            <p:strVal val="#ppt_x"/>
                                          </p:val>
                                        </p:tav>
                                        <p:tav tm="100000">
                                          <p:val>
                                            <p:strVal val="#ppt_x"/>
                                          </p:val>
                                        </p:tav>
                                      </p:tavLst>
                                    </p:anim>
                                    <p:anim calcmode="lin" valueType="num">
                                      <p:cBhvr>
                                        <p:cTn id="84" dur="600" fill="hold"/>
                                        <p:tgtEl>
                                          <p:spTgt spid="3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p:cBhvr>
                                        <p:cTn id="87" dur="600"/>
                                        <p:tgtEl>
                                          <p:spTgt spid="31"/>
                                        </p:tgtEl>
                                      </p:cBhvr>
                                    </p:animEffect>
                                    <p:anim calcmode="lin" valueType="num">
                                      <p:cBhvr>
                                        <p:cTn id="88" dur="600" fill="hold"/>
                                        <p:tgtEl>
                                          <p:spTgt spid="31"/>
                                        </p:tgtEl>
                                        <p:attrNameLst>
                                          <p:attrName>ppt_x</p:attrName>
                                        </p:attrNameLst>
                                      </p:cBhvr>
                                      <p:tavLst>
                                        <p:tav tm="0">
                                          <p:val>
                                            <p:strVal val="#ppt_x"/>
                                          </p:val>
                                        </p:tav>
                                        <p:tav tm="100000">
                                          <p:val>
                                            <p:strVal val="#ppt_x"/>
                                          </p:val>
                                        </p:tav>
                                      </p:tavLst>
                                    </p:anim>
                                    <p:anim calcmode="lin" valueType="num">
                                      <p:cBhvr>
                                        <p:cTn id="89" dur="600" fill="hold"/>
                                        <p:tgtEl>
                                          <p:spTgt spid="31"/>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17"/>
                                        </p:tgtEl>
                                        <p:attrNameLst>
                                          <p:attrName>style.visibility</p:attrName>
                                        </p:attrNameLst>
                                      </p:cBhvr>
                                      <p:to>
                                        <p:strVal val="visible"/>
                                      </p:to>
                                    </p:set>
                                    <p:animEffect>
                                      <p:cBhvr>
                                        <p:cTn id="92" dur="600"/>
                                        <p:tgtEl>
                                          <p:spTgt spid="17"/>
                                        </p:tgtEl>
                                      </p:cBhvr>
                                    </p:animEffect>
                                    <p:anim calcmode="lin" valueType="num">
                                      <p:cBhvr>
                                        <p:cTn id="93" dur="600" fill="hold"/>
                                        <p:tgtEl>
                                          <p:spTgt spid="17"/>
                                        </p:tgtEl>
                                        <p:attrNameLst>
                                          <p:attrName>ppt_x</p:attrName>
                                        </p:attrNameLst>
                                      </p:cBhvr>
                                      <p:tavLst>
                                        <p:tav tm="0">
                                          <p:val>
                                            <p:strVal val="#ppt_x"/>
                                          </p:val>
                                        </p:tav>
                                        <p:tav tm="100000">
                                          <p:val>
                                            <p:strVal val="#ppt_x"/>
                                          </p:val>
                                        </p:tav>
                                      </p:tavLst>
                                    </p:anim>
                                    <p:anim calcmode="lin" valueType="num">
                                      <p:cBhvr>
                                        <p:cTn id="94" dur="600" fill="hold"/>
                                        <p:tgtEl>
                                          <p:spTgt spid="17"/>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animEffect>
                                      <p:cBhvr>
                                        <p:cTn id="97" dur="600"/>
                                        <p:tgtEl>
                                          <p:spTgt spid="36"/>
                                        </p:tgtEl>
                                      </p:cBhvr>
                                    </p:animEffect>
                                    <p:anim calcmode="lin" valueType="num">
                                      <p:cBhvr>
                                        <p:cTn id="98" dur="600" fill="hold"/>
                                        <p:tgtEl>
                                          <p:spTgt spid="36"/>
                                        </p:tgtEl>
                                        <p:attrNameLst>
                                          <p:attrName>ppt_x</p:attrName>
                                        </p:attrNameLst>
                                      </p:cBhvr>
                                      <p:tavLst>
                                        <p:tav tm="0">
                                          <p:val>
                                            <p:strVal val="#ppt_x"/>
                                          </p:val>
                                        </p:tav>
                                        <p:tav tm="100000">
                                          <p:val>
                                            <p:strVal val="#ppt_x"/>
                                          </p:val>
                                        </p:tav>
                                      </p:tavLst>
                                    </p:anim>
                                    <p:anim calcmode="lin" valueType="num">
                                      <p:cBhvr>
                                        <p:cTn id="99" dur="600" fill="hold"/>
                                        <p:tgtEl>
                                          <p:spTgt spid="36"/>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 calcmode="lin" valueType="num">
                                      <p:cBhvr>
                                        <p:cTn id="103" dur="300" fill="hold"/>
                                        <p:tgtEl>
                                          <p:spTgt spid="28"/>
                                        </p:tgtEl>
                                        <p:attrNameLst>
                                          <p:attrName>ppt_w</p:attrName>
                                        </p:attrNameLst>
                                      </p:cBhvr>
                                      <p:tavLst>
                                        <p:tav tm="0">
                                          <p:val>
                                            <p:fltVal val="0"/>
                                          </p:val>
                                        </p:tav>
                                        <p:tav tm="100000">
                                          <p:val>
                                            <p:strVal val="#ppt_w"/>
                                          </p:val>
                                        </p:tav>
                                      </p:tavLst>
                                    </p:anim>
                                    <p:anim calcmode="lin" valueType="num">
                                      <p:cBhvr>
                                        <p:cTn id="104" dur="300" fill="hold"/>
                                        <p:tgtEl>
                                          <p:spTgt spid="28"/>
                                        </p:tgtEl>
                                        <p:attrNameLst>
                                          <p:attrName>ppt_h</p:attrName>
                                        </p:attrNameLst>
                                      </p:cBhvr>
                                      <p:tavLst>
                                        <p:tav tm="0">
                                          <p:val>
                                            <p:fltVal val="0"/>
                                          </p:val>
                                        </p:tav>
                                        <p:tav tm="100000">
                                          <p:val>
                                            <p:strVal val="#ppt_h"/>
                                          </p:val>
                                        </p:tav>
                                      </p:tavLst>
                                    </p:anim>
                                    <p:animEffect>
                                      <p:cBhvr>
                                        <p:cTn id="105" dur="300"/>
                                        <p:tgtEl>
                                          <p:spTgt spid="28"/>
                                        </p:tgtEl>
                                      </p:cBhvr>
                                    </p:animEffect>
                                  </p:childTnLst>
                                </p:cTn>
                              </p:par>
                              <p:par>
                                <p:cTn id="106" presetID="10" presetClass="entr" presetSubtype="0" fill="hold" nodeType="withEffect">
                                  <p:stCondLst>
                                    <p:cond delay="0"/>
                                  </p:stCondLst>
                                  <p:childTnLst>
                                    <p:set>
                                      <p:cBhvr>
                                        <p:cTn id="107" dur="1" fill="hold">
                                          <p:stCondLst>
                                            <p:cond delay="0"/>
                                          </p:stCondLst>
                                        </p:cTn>
                                        <p:tgtEl>
                                          <p:spTgt spid="25"/>
                                        </p:tgtEl>
                                        <p:attrNameLst>
                                          <p:attrName>style.visibility</p:attrName>
                                        </p:attrNameLst>
                                      </p:cBhvr>
                                      <p:to>
                                        <p:strVal val="visible"/>
                                      </p:to>
                                    </p:set>
                                    <p:anim calcmode="lin" valueType="num">
                                      <p:cBhvr>
                                        <p:cTn id="108" dur="300" fill="hold"/>
                                        <p:tgtEl>
                                          <p:spTgt spid="25"/>
                                        </p:tgtEl>
                                        <p:attrNameLst>
                                          <p:attrName>ppt_w</p:attrName>
                                        </p:attrNameLst>
                                      </p:cBhvr>
                                      <p:tavLst>
                                        <p:tav tm="0">
                                          <p:val>
                                            <p:fltVal val="0"/>
                                          </p:val>
                                        </p:tav>
                                        <p:tav tm="100000">
                                          <p:val>
                                            <p:strVal val="#ppt_w"/>
                                          </p:val>
                                        </p:tav>
                                      </p:tavLst>
                                    </p:anim>
                                    <p:anim calcmode="lin" valueType="num">
                                      <p:cBhvr>
                                        <p:cTn id="109" dur="300" fill="hold"/>
                                        <p:tgtEl>
                                          <p:spTgt spid="25"/>
                                        </p:tgtEl>
                                        <p:attrNameLst>
                                          <p:attrName>ppt_h</p:attrName>
                                        </p:attrNameLst>
                                      </p:cBhvr>
                                      <p:tavLst>
                                        <p:tav tm="0">
                                          <p:val>
                                            <p:fltVal val="0"/>
                                          </p:val>
                                        </p:tav>
                                        <p:tav tm="100000">
                                          <p:val>
                                            <p:strVal val="#ppt_h"/>
                                          </p:val>
                                        </p:tav>
                                      </p:tavLst>
                                    </p:anim>
                                    <p:animEffect>
                                      <p:cBhvr>
                                        <p:cTn id="110" dur="300"/>
                                        <p:tgtEl>
                                          <p:spTgt spid="25"/>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34"/>
                                        </p:tgtEl>
                                        <p:attrNameLst>
                                          <p:attrName>style.visibility</p:attrName>
                                        </p:attrNameLst>
                                      </p:cBhvr>
                                      <p:to>
                                        <p:strVal val="visible"/>
                                      </p:to>
                                    </p:set>
                                    <p:animEffect>
                                      <p:cBhvr>
                                        <p:cTn id="114" dur="600"/>
                                        <p:tgtEl>
                                          <p:spTgt spid="34"/>
                                        </p:tgtEl>
                                      </p:cBhvr>
                                    </p:animEffect>
                                    <p:anim calcmode="lin" valueType="num">
                                      <p:cBhvr>
                                        <p:cTn id="115" dur="600" fill="hold"/>
                                        <p:tgtEl>
                                          <p:spTgt spid="34"/>
                                        </p:tgtEl>
                                        <p:attrNameLst>
                                          <p:attrName>ppt_x</p:attrName>
                                        </p:attrNameLst>
                                      </p:cBhvr>
                                      <p:tavLst>
                                        <p:tav tm="0">
                                          <p:val>
                                            <p:strVal val="#ppt_x"/>
                                          </p:val>
                                        </p:tav>
                                        <p:tav tm="100000">
                                          <p:val>
                                            <p:strVal val="#ppt_x"/>
                                          </p:val>
                                        </p:tav>
                                      </p:tavLst>
                                    </p:anim>
                                    <p:anim calcmode="lin" valueType="num">
                                      <p:cBhvr>
                                        <p:cTn id="116" dur="600" fill="hold"/>
                                        <p:tgtEl>
                                          <p:spTgt spid="34"/>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33"/>
                                        </p:tgtEl>
                                        <p:attrNameLst>
                                          <p:attrName>style.visibility</p:attrName>
                                        </p:attrNameLst>
                                      </p:cBhvr>
                                      <p:to>
                                        <p:strVal val="visible"/>
                                      </p:to>
                                    </p:set>
                                    <p:animEffect>
                                      <p:cBhvr>
                                        <p:cTn id="119" dur="600"/>
                                        <p:tgtEl>
                                          <p:spTgt spid="33"/>
                                        </p:tgtEl>
                                      </p:cBhvr>
                                    </p:animEffect>
                                    <p:anim calcmode="lin" valueType="num">
                                      <p:cBhvr>
                                        <p:cTn id="120" dur="600" fill="hold"/>
                                        <p:tgtEl>
                                          <p:spTgt spid="33"/>
                                        </p:tgtEl>
                                        <p:attrNameLst>
                                          <p:attrName>ppt_x</p:attrName>
                                        </p:attrNameLst>
                                      </p:cBhvr>
                                      <p:tavLst>
                                        <p:tav tm="0">
                                          <p:val>
                                            <p:strVal val="#ppt_x"/>
                                          </p:val>
                                        </p:tav>
                                        <p:tav tm="100000">
                                          <p:val>
                                            <p:strVal val="#ppt_x"/>
                                          </p:val>
                                        </p:tav>
                                      </p:tavLst>
                                    </p:anim>
                                    <p:anim calcmode="lin" valueType="num">
                                      <p:cBhvr>
                                        <p:cTn id="121" dur="600" fill="hold"/>
                                        <p:tgtEl>
                                          <p:spTgt spid="33"/>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18"/>
                                        </p:tgtEl>
                                        <p:attrNameLst>
                                          <p:attrName>style.visibility</p:attrName>
                                        </p:attrNameLst>
                                      </p:cBhvr>
                                      <p:to>
                                        <p:strVal val="visible"/>
                                      </p:to>
                                    </p:set>
                                    <p:animEffect>
                                      <p:cBhvr>
                                        <p:cTn id="124" dur="600"/>
                                        <p:tgtEl>
                                          <p:spTgt spid="18"/>
                                        </p:tgtEl>
                                      </p:cBhvr>
                                    </p:animEffect>
                                    <p:anim calcmode="lin" valueType="num">
                                      <p:cBhvr>
                                        <p:cTn id="125" dur="600" fill="hold"/>
                                        <p:tgtEl>
                                          <p:spTgt spid="18"/>
                                        </p:tgtEl>
                                        <p:attrNameLst>
                                          <p:attrName>ppt_x</p:attrName>
                                        </p:attrNameLst>
                                      </p:cBhvr>
                                      <p:tavLst>
                                        <p:tav tm="0">
                                          <p:val>
                                            <p:strVal val="#ppt_x"/>
                                          </p:val>
                                        </p:tav>
                                        <p:tav tm="100000">
                                          <p:val>
                                            <p:strVal val="#ppt_x"/>
                                          </p:val>
                                        </p:tav>
                                      </p:tavLst>
                                    </p:anim>
                                    <p:anim calcmode="lin" valueType="num">
                                      <p:cBhvr>
                                        <p:cTn id="126" dur="600" fill="hold"/>
                                        <p:tgtEl>
                                          <p:spTgt spid="18"/>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38"/>
                                        </p:tgtEl>
                                        <p:attrNameLst>
                                          <p:attrName>style.visibility</p:attrName>
                                        </p:attrNameLst>
                                      </p:cBhvr>
                                      <p:to>
                                        <p:strVal val="visible"/>
                                      </p:to>
                                    </p:set>
                                    <p:animEffect>
                                      <p:cBhvr>
                                        <p:cTn id="129" dur="600"/>
                                        <p:tgtEl>
                                          <p:spTgt spid="38"/>
                                        </p:tgtEl>
                                      </p:cBhvr>
                                    </p:animEffect>
                                    <p:anim calcmode="lin" valueType="num">
                                      <p:cBhvr>
                                        <p:cTn id="130" dur="600" fill="hold"/>
                                        <p:tgtEl>
                                          <p:spTgt spid="38"/>
                                        </p:tgtEl>
                                        <p:attrNameLst>
                                          <p:attrName>ppt_x</p:attrName>
                                        </p:attrNameLst>
                                      </p:cBhvr>
                                      <p:tavLst>
                                        <p:tav tm="0">
                                          <p:val>
                                            <p:strVal val="#ppt_x"/>
                                          </p:val>
                                        </p:tav>
                                        <p:tav tm="100000">
                                          <p:val>
                                            <p:strVal val="#ppt_x"/>
                                          </p:val>
                                        </p:tav>
                                      </p:tavLst>
                                    </p:anim>
                                    <p:anim calcmode="lin" valueType="num">
                                      <p:cBhvr>
                                        <p:cTn id="131" dur="6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autoUpdateAnimBg="0"/>
      <p:bldP spid="13" grpId="0" bldLvl="0" animBg="1" autoUpdateAnimBg="0"/>
      <p:bldP spid="17" grpId="0" bldLvl="0" animBg="1" autoUpdateAnimBg="0"/>
      <p:bldP spid="18" grpId="0" bldLvl="0" animBg="1" autoUpdateAnimBg="0"/>
      <p:bldP spid="19" grpId="0" bldLvl="0" autoUpdateAnimBg="0"/>
      <p:bldP spid="20" grpId="0" bldLvl="0" autoUpdateAnimBg="0"/>
      <p:bldP spid="22" grpId="0" bldLvl="0" autoUpdateAnimBg="0"/>
      <p:bldP spid="23" grpId="0" bldLvl="0" autoUpdateAnimBg="0"/>
      <p:bldP spid="24"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P spid="38"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grpSp>
        <p:nvGrpSpPr>
          <p:cNvPr id="6" name="组合 5"/>
          <p:cNvGrpSpPr/>
          <p:nvPr/>
        </p:nvGrpSpPr>
        <p:grpSpPr>
          <a:xfrm>
            <a:off x="5136360" y="1299207"/>
            <a:ext cx="3142800" cy="3142800"/>
            <a:chOff x="5136360" y="1299207"/>
            <a:chExt cx="3142800" cy="3142800"/>
          </a:xfrm>
        </p:grpSpPr>
        <p:sp>
          <p:nvSpPr>
            <p:cNvPr id="7" name="Oval 18"/>
            <p:cNvSpPr/>
            <p:nvPr/>
          </p:nvSpPr>
          <p:spPr>
            <a:xfrm>
              <a:off x="5136360" y="1299207"/>
              <a:ext cx="3142800" cy="3142800"/>
            </a:xfrm>
            <a:prstGeom prst="pentagon">
              <a:avLst/>
            </a:prstGeom>
            <a:solidFill>
              <a:srgbClr val="C4C7CB"/>
            </a:solidFill>
            <a:ln w="76200" cap="flat" cmpd="sng" algn="ctr">
              <a:noFill/>
              <a:prstDash val="solid"/>
            </a:ln>
            <a:effectLst/>
          </p:spPr>
          <p:txBody>
            <a:bodyPr lIns="91424" tIns="45712" rIns="91424" bIns="4571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8" name="TextBox 5"/>
            <p:cNvSpPr txBox="1"/>
            <p:nvPr/>
          </p:nvSpPr>
          <p:spPr>
            <a:xfrm>
              <a:off x="5734936" y="3170672"/>
              <a:ext cx="1938908" cy="609398"/>
            </a:xfrm>
            <a:prstGeom prst="rect">
              <a:avLst/>
            </a:prstGeom>
            <a:noFill/>
          </p:spPr>
          <p:txBody>
            <a:bodyPr wrap="square" lIns="0" tIns="0" rIns="0" bIns="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9" name="TextBox 6"/>
            <p:cNvSpPr txBox="1"/>
            <p:nvPr/>
          </p:nvSpPr>
          <p:spPr>
            <a:xfrm>
              <a:off x="6084819" y="2039519"/>
              <a:ext cx="1269578" cy="73866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Roboto Regular"/>
                </a:rPr>
                <a:t>86%</a:t>
              </a:r>
            </a:p>
          </p:txBody>
        </p:sp>
        <p:sp>
          <p:nvSpPr>
            <p:cNvPr id="10" name="TextBox 7"/>
            <p:cNvSpPr txBox="1"/>
            <p:nvPr/>
          </p:nvSpPr>
          <p:spPr>
            <a:xfrm>
              <a:off x="5987182" y="2810631"/>
              <a:ext cx="1384995" cy="276999"/>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点击输入标题</a:t>
              </a:r>
            </a:p>
          </p:txBody>
        </p:sp>
      </p:grpSp>
      <p:grpSp>
        <p:nvGrpSpPr>
          <p:cNvPr id="11" name="组合 10"/>
          <p:cNvGrpSpPr/>
          <p:nvPr/>
        </p:nvGrpSpPr>
        <p:grpSpPr>
          <a:xfrm>
            <a:off x="909267" y="1241284"/>
            <a:ext cx="2506980" cy="2506980"/>
            <a:chOff x="909267" y="1241284"/>
            <a:chExt cx="2506980" cy="2506980"/>
          </a:xfrm>
        </p:grpSpPr>
        <p:sp>
          <p:nvSpPr>
            <p:cNvPr id="12" name="Oval 16"/>
            <p:cNvSpPr/>
            <p:nvPr/>
          </p:nvSpPr>
          <p:spPr>
            <a:xfrm>
              <a:off x="909267" y="1241284"/>
              <a:ext cx="2506980" cy="2506980"/>
            </a:xfrm>
            <a:prstGeom prst="pentagon">
              <a:avLst/>
            </a:prstGeom>
            <a:solidFill>
              <a:srgbClr val="0070C0"/>
            </a:solidFill>
            <a:ln w="76200" cap="flat" cmpd="sng" algn="ctr">
              <a:noFill/>
              <a:prstDash val="solid"/>
            </a:ln>
            <a:effectLst/>
          </p:spPr>
          <p:txBody>
            <a:bodyPr lIns="91424" tIns="45712" rIns="91424" bIns="4571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13" name="TextBox 8"/>
            <p:cNvSpPr txBox="1"/>
            <p:nvPr/>
          </p:nvSpPr>
          <p:spPr>
            <a:xfrm>
              <a:off x="1261338" y="2919716"/>
              <a:ext cx="1798494" cy="553998"/>
            </a:xfrm>
            <a:prstGeom prst="rect">
              <a:avLst/>
            </a:prstGeom>
            <a:noFill/>
          </p:spPr>
          <p:txBody>
            <a:bodyPr wrap="square" lIns="0" tIns="0" rIns="0" bIns="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0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14" name="TextBox 9"/>
            <p:cNvSpPr txBox="1"/>
            <p:nvPr/>
          </p:nvSpPr>
          <p:spPr>
            <a:xfrm>
              <a:off x="1539213" y="1844415"/>
              <a:ext cx="1269578" cy="738664"/>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76%</a:t>
              </a:r>
            </a:p>
          </p:txBody>
        </p:sp>
        <p:sp>
          <p:nvSpPr>
            <p:cNvPr id="15" name="TextBox 10"/>
            <p:cNvSpPr txBox="1"/>
            <p:nvPr/>
          </p:nvSpPr>
          <p:spPr>
            <a:xfrm>
              <a:off x="1475656" y="2533632"/>
              <a:ext cx="1384995" cy="276999"/>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点击输入标题</a:t>
              </a:r>
            </a:p>
          </p:txBody>
        </p:sp>
      </p:grpSp>
      <p:grpSp>
        <p:nvGrpSpPr>
          <p:cNvPr id="16" name="组合 15"/>
          <p:cNvGrpSpPr/>
          <p:nvPr/>
        </p:nvGrpSpPr>
        <p:grpSpPr>
          <a:xfrm>
            <a:off x="2923938" y="2625442"/>
            <a:ext cx="2034540" cy="2034540"/>
            <a:chOff x="2923938" y="2625442"/>
            <a:chExt cx="2034540" cy="2034540"/>
          </a:xfrm>
        </p:grpSpPr>
        <p:sp>
          <p:nvSpPr>
            <p:cNvPr id="17" name="Oval 14"/>
            <p:cNvSpPr/>
            <p:nvPr/>
          </p:nvSpPr>
          <p:spPr>
            <a:xfrm>
              <a:off x="2923938" y="2625442"/>
              <a:ext cx="2034540" cy="2034540"/>
            </a:xfrm>
            <a:prstGeom prst="pentagon">
              <a:avLst/>
            </a:prstGeom>
            <a:solidFill>
              <a:srgbClr val="C4C7CB"/>
            </a:solidFill>
            <a:ln w="76200" cap="flat" cmpd="sng" algn="ctr">
              <a:noFill/>
              <a:prstDash val="solid"/>
            </a:ln>
            <a:effectLst/>
          </p:spPr>
          <p:txBody>
            <a:bodyPr lIns="91424" tIns="45712" rIns="91424" bIns="4571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18" name="TextBox 11"/>
            <p:cNvSpPr txBox="1"/>
            <p:nvPr/>
          </p:nvSpPr>
          <p:spPr>
            <a:xfrm>
              <a:off x="3256432" y="3901107"/>
              <a:ext cx="1400331" cy="443198"/>
            </a:xfrm>
            <a:prstGeom prst="rect">
              <a:avLst/>
            </a:prstGeom>
            <a:noFill/>
          </p:spPr>
          <p:txBody>
            <a:bodyPr wrap="square" lIns="0" tIns="0" rIns="0" bIns="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8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9" name="TextBox 12"/>
            <p:cNvSpPr txBox="1"/>
            <p:nvPr/>
          </p:nvSpPr>
          <p:spPr>
            <a:xfrm>
              <a:off x="3529234" y="3207486"/>
              <a:ext cx="846386" cy="492443"/>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2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Roboto Regular"/>
                </a:rPr>
                <a:t>53%</a:t>
              </a:r>
            </a:p>
          </p:txBody>
        </p:sp>
        <p:sp>
          <p:nvSpPr>
            <p:cNvPr id="20" name="TextBox 13"/>
            <p:cNvSpPr txBox="1"/>
            <p:nvPr/>
          </p:nvSpPr>
          <p:spPr>
            <a:xfrm>
              <a:off x="3563888" y="3703126"/>
              <a:ext cx="769441" cy="15388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点击输入标题</a:t>
              </a:r>
            </a:p>
          </p:txBody>
        </p:sp>
      </p:grpSp>
      <p:grpSp>
        <p:nvGrpSpPr>
          <p:cNvPr id="22" name="组合 21"/>
          <p:cNvGrpSpPr/>
          <p:nvPr/>
        </p:nvGrpSpPr>
        <p:grpSpPr>
          <a:xfrm>
            <a:off x="3743074" y="1151562"/>
            <a:ext cx="1663582" cy="1663582"/>
            <a:chOff x="3743074" y="1151562"/>
            <a:chExt cx="1663582" cy="1663582"/>
          </a:xfrm>
        </p:grpSpPr>
        <p:sp>
          <p:nvSpPr>
            <p:cNvPr id="23" name="Oval 17"/>
            <p:cNvSpPr/>
            <p:nvPr/>
          </p:nvSpPr>
          <p:spPr>
            <a:xfrm>
              <a:off x="3743074" y="1151562"/>
              <a:ext cx="1663582" cy="1663582"/>
            </a:xfrm>
            <a:prstGeom prst="pentagon">
              <a:avLst/>
            </a:prstGeom>
            <a:solidFill>
              <a:srgbClr val="0070C0"/>
            </a:solidFill>
            <a:ln w="76200" cap="flat" cmpd="sng" algn="ctr">
              <a:noFill/>
              <a:prstDash val="solid"/>
            </a:ln>
            <a:effectLst/>
          </p:spPr>
          <p:txBody>
            <a:bodyPr lIns="91424" tIns="45712" rIns="91424" bIns="4571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24" name="TextBox 14"/>
            <p:cNvSpPr txBox="1"/>
            <p:nvPr/>
          </p:nvSpPr>
          <p:spPr>
            <a:xfrm>
              <a:off x="3889740" y="2007393"/>
              <a:ext cx="1330331" cy="443198"/>
            </a:xfrm>
            <a:prstGeom prst="rect">
              <a:avLst/>
            </a:prstGeom>
            <a:noFill/>
          </p:spPr>
          <p:txBody>
            <a:bodyPr wrap="square" lIns="0" tIns="0" rIns="0" bIns="0"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8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25" name="TextBox 15"/>
            <p:cNvSpPr txBox="1"/>
            <p:nvPr/>
          </p:nvSpPr>
          <p:spPr>
            <a:xfrm>
              <a:off x="4267538" y="1422273"/>
              <a:ext cx="636393" cy="36933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38%</a:t>
              </a:r>
            </a:p>
          </p:txBody>
        </p:sp>
        <p:sp>
          <p:nvSpPr>
            <p:cNvPr id="26" name="TextBox 16"/>
            <p:cNvSpPr txBox="1"/>
            <p:nvPr/>
          </p:nvSpPr>
          <p:spPr>
            <a:xfrm>
              <a:off x="4203355" y="1802519"/>
              <a:ext cx="769441" cy="153888"/>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2075378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1846479"/>
            <a:ext cx="9144000" cy="14217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等腰三角形 1"/>
          <p:cNvSpPr/>
          <p:nvPr/>
        </p:nvSpPr>
        <p:spPr>
          <a:xfrm>
            <a:off x="472008" y="1322661"/>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3425888" y="2094611"/>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425888" y="2746020"/>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3" name="组合 2"/>
          <p:cNvGrpSpPr/>
          <p:nvPr/>
        </p:nvGrpSpPr>
        <p:grpSpPr>
          <a:xfrm>
            <a:off x="3563888" y="1322661"/>
            <a:ext cx="3024336" cy="432834"/>
            <a:chOff x="3347864" y="1274820"/>
            <a:chExt cx="3024336" cy="432834"/>
          </a:xfrm>
        </p:grpSpPr>
        <p:grpSp>
          <p:nvGrpSpPr>
            <p:cNvPr id="7" name="组合 6"/>
            <p:cNvGrpSpPr/>
            <p:nvPr/>
          </p:nvGrpSpPr>
          <p:grpSpPr>
            <a:xfrm>
              <a:off x="5940152" y="1274820"/>
              <a:ext cx="432048" cy="432834"/>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0070C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 name="组合 5"/>
            <p:cNvGrpSpPr/>
            <p:nvPr/>
          </p:nvGrpSpPr>
          <p:grpSpPr>
            <a:xfrm>
              <a:off x="4644008" y="1275213"/>
              <a:ext cx="432048" cy="432048"/>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9" name="组合 8"/>
            <p:cNvGrpSpPr/>
            <p:nvPr/>
          </p:nvGrpSpPr>
          <p:grpSpPr>
            <a:xfrm>
              <a:off x="5292080" y="1274820"/>
              <a:ext cx="432833" cy="432834"/>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 name="组合 3"/>
            <p:cNvGrpSpPr/>
            <p:nvPr/>
          </p:nvGrpSpPr>
          <p:grpSpPr>
            <a:xfrm>
              <a:off x="3347864" y="1274820"/>
              <a:ext cx="432833" cy="432834"/>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 name="组合 4"/>
            <p:cNvGrpSpPr/>
            <p:nvPr/>
          </p:nvGrpSpPr>
          <p:grpSpPr>
            <a:xfrm>
              <a:off x="3995936" y="1274820"/>
              <a:ext cx="432833" cy="432834"/>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sp>
        <p:nvSpPr>
          <p:cNvPr id="27" name="等腰三角形 26"/>
          <p:cNvSpPr/>
          <p:nvPr/>
        </p:nvSpPr>
        <p:spPr>
          <a:xfrm flipV="1">
            <a:off x="490339" y="1895405"/>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6"/>
          <p:cNvSpPr txBox="1"/>
          <p:nvPr/>
        </p:nvSpPr>
        <p:spPr>
          <a:xfrm>
            <a:off x="732890" y="1851670"/>
            <a:ext cx="1811272" cy="1177245"/>
          </a:xfrm>
          <a:prstGeom prst="rect">
            <a:avLst/>
          </a:prstGeom>
          <a:noFill/>
        </p:spPr>
        <p:txBody>
          <a:bodyPr wrap="square" lIns="68580" tIns="34290" rIns="68580" bIns="34290" rtlCol="0">
            <a:spAutoFit/>
          </a:bodyPr>
          <a:lstStyle/>
          <a:p>
            <a:pPr algn="ctr"/>
            <a:r>
              <a:rPr lang="en-US" altLang="zh-CN" sz="7200" dirty="0">
                <a:solidFill>
                  <a:schemeClr val="bg1">
                    <a:lumMod val="95000"/>
                  </a:schemeClr>
                </a:solidFill>
                <a:latin typeface="Impact" panose="020B0806030902050204" pitchFamily="34" charset="0"/>
              </a:rPr>
              <a:t>01</a:t>
            </a:r>
            <a:endParaRPr lang="zh-CN" altLang="en-US" sz="7200" dirty="0">
              <a:solidFill>
                <a:schemeClr val="bg1">
                  <a:lumMod val="95000"/>
                </a:schemeClr>
              </a:solidFill>
              <a:latin typeface="Impact" panose="020B0806030902050204" pitchFamily="34" charset="0"/>
            </a:endParaRPr>
          </a:p>
        </p:txBody>
      </p:sp>
    </p:spTree>
    <p:extLst>
      <p:ext uri="{BB962C8B-B14F-4D97-AF65-F5344CB8AC3E}">
        <p14:creationId xmlns:p14="http://schemas.microsoft.com/office/powerpoint/2010/main" val="368019099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49"/>
                                        </p:tgtEl>
                                        <p:attrNameLst>
                                          <p:attrName>style.visibility</p:attrName>
                                        </p:attrNameLst>
                                      </p:cBhvr>
                                      <p:to>
                                        <p:strVal val="visible"/>
                                      </p:to>
                                    </p:set>
                                    <p:animEffect transition="in" filter="wipe(left)">
                                      <p:cBhvr>
                                        <p:cTn id="7" dur="200"/>
                                        <p:tgtEl>
                                          <p:spTgt spid="49"/>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49"/>
                                        </p:tgtEl>
                                      </p:cBhvr>
                                      <p:to x="80000" y="100000"/>
                                    </p:animScale>
                                    <p:anim by="(#ppt_w*0.10)" calcmode="lin" valueType="num">
                                      <p:cBhvr>
                                        <p:cTn id="10" dur="50" autoRev="1" fill="hold">
                                          <p:stCondLst>
                                            <p:cond delay="0"/>
                                          </p:stCondLst>
                                        </p:cTn>
                                        <p:tgtEl>
                                          <p:spTgt spid="49"/>
                                        </p:tgtEl>
                                        <p:attrNameLst>
                                          <p:attrName>ppt_x</p:attrName>
                                        </p:attrNameLst>
                                      </p:cBhvr>
                                    </p:anim>
                                    <p:anim by="(-#ppt_w*0.10)" calcmode="lin" valueType="num">
                                      <p:cBhvr>
                                        <p:cTn id="11" dur="50" autoRev="1" fill="hold">
                                          <p:stCondLst>
                                            <p:cond delay="0"/>
                                          </p:stCondLst>
                                        </p:cTn>
                                        <p:tgtEl>
                                          <p:spTgt spid="49"/>
                                        </p:tgtEl>
                                        <p:attrNameLst>
                                          <p:attrName>ppt_y</p:attrName>
                                        </p:attrNameLst>
                                      </p:cBhvr>
                                    </p:anim>
                                    <p:animRot by="-480000">
                                      <p:cBhvr>
                                        <p:cTn id="12" dur="50" autoRev="1" fill="hold">
                                          <p:stCondLst>
                                            <p:cond delay="0"/>
                                          </p:stCondLst>
                                        </p:cTn>
                                        <p:tgtEl>
                                          <p:spTgt spid="49"/>
                                        </p:tgtEl>
                                        <p:attrNameLst>
                                          <p:attrName>r</p:attrName>
                                        </p:attrNameLst>
                                      </p:cBhvr>
                                    </p:animRot>
                                  </p:childTnLst>
                                </p:cTn>
                              </p:par>
                            </p:childTnLst>
                          </p:cTn>
                        </p:par>
                        <p:par>
                          <p:cTn id="13" fill="hold">
                            <p:stCondLst>
                              <p:cond delay="62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50"/>
                                        </p:tgtEl>
                                        <p:attrNameLst>
                                          <p:attrName>style.visibility</p:attrName>
                                        </p:attrNameLst>
                                      </p:cBhvr>
                                      <p:to>
                                        <p:strVal val="visible"/>
                                      </p:to>
                                    </p:set>
                                    <p:animEffect transition="in" filter="wipe(left)">
                                      <p:cBhvr>
                                        <p:cTn id="16" dur="200"/>
                                        <p:tgtEl>
                                          <p:spTgt spid="5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50"/>
                                        </p:tgtEl>
                                      </p:cBhvr>
                                      <p:to x="80000" y="100000"/>
                                    </p:animScale>
                                    <p:anim by="(#ppt_w*0.10)" calcmode="lin" valueType="num">
                                      <p:cBhvr>
                                        <p:cTn id="19" dur="50" autoRev="1" fill="hold">
                                          <p:stCondLst>
                                            <p:cond delay="0"/>
                                          </p:stCondLst>
                                        </p:cTn>
                                        <p:tgtEl>
                                          <p:spTgt spid="50"/>
                                        </p:tgtEl>
                                        <p:attrNameLst>
                                          <p:attrName>ppt_x</p:attrName>
                                        </p:attrNameLst>
                                      </p:cBhvr>
                                    </p:anim>
                                    <p:anim by="(-#ppt_w*0.10)" calcmode="lin" valueType="num">
                                      <p:cBhvr>
                                        <p:cTn id="20" dur="50" autoRev="1" fill="hold">
                                          <p:stCondLst>
                                            <p:cond delay="0"/>
                                          </p:stCondLst>
                                        </p:cTn>
                                        <p:tgtEl>
                                          <p:spTgt spid="50"/>
                                        </p:tgtEl>
                                        <p:attrNameLst>
                                          <p:attrName>ppt_y</p:attrName>
                                        </p:attrNameLst>
                                      </p:cBhvr>
                                    </p:anim>
                                    <p:animRot by="-480000">
                                      <p:cBhvr>
                                        <p:cTn id="21"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Shape 3883"/>
          <p:cNvSpPr/>
          <p:nvPr/>
        </p:nvSpPr>
        <p:spPr>
          <a:xfrm>
            <a:off x="1066251" y="1131590"/>
            <a:ext cx="7003405" cy="451901"/>
          </a:xfrm>
          <a:prstGeom prst="roundRect">
            <a:avLst/>
          </a:prstGeom>
          <a:solidFill>
            <a:srgbClr val="0070C0"/>
          </a:solidFill>
          <a:ln w="12700" cap="flat">
            <a:noFill/>
            <a:miter lim="400000"/>
          </a:ln>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7" name="Shape 3885"/>
          <p:cNvSpPr/>
          <p:nvPr/>
        </p:nvSpPr>
        <p:spPr>
          <a:xfrm>
            <a:off x="1784796" y="1706122"/>
            <a:ext cx="5583935"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8" name="Shape 3886"/>
          <p:cNvSpPr/>
          <p:nvPr/>
        </p:nvSpPr>
        <p:spPr>
          <a:xfrm>
            <a:off x="1066251" y="2362430"/>
            <a:ext cx="7003405" cy="451901"/>
          </a:xfrm>
          <a:prstGeom prst="roundRect">
            <a:avLst/>
          </a:prstGeom>
          <a:solidFill>
            <a:srgbClr val="0070C0"/>
          </a:solidFill>
          <a:ln w="12700" cap="flat">
            <a:noFill/>
            <a:miter lim="400000"/>
          </a:ln>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9" name="Shape 3888"/>
          <p:cNvSpPr/>
          <p:nvPr/>
        </p:nvSpPr>
        <p:spPr>
          <a:xfrm>
            <a:off x="1784796" y="2936961"/>
            <a:ext cx="5583935"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0" name="Shape 3889"/>
          <p:cNvSpPr/>
          <p:nvPr/>
        </p:nvSpPr>
        <p:spPr>
          <a:xfrm>
            <a:off x="1066251" y="3560829"/>
            <a:ext cx="7003405" cy="451901"/>
          </a:xfrm>
          <a:prstGeom prst="roundRect">
            <a:avLst/>
          </a:prstGeom>
          <a:solidFill>
            <a:srgbClr val="0070C0"/>
          </a:solidFill>
          <a:ln w="12700" cap="flat">
            <a:noFill/>
            <a:miter lim="400000"/>
          </a:ln>
          <a:effectLst/>
        </p:spPr>
        <p:txBody>
          <a:bodyPr wrap="square" lIns="14288" tIns="14288" rIns="14288" bIns="14288"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prstClr val="black"/>
              </a:solidFill>
              <a:effectLst/>
              <a:uLnTx/>
              <a:uFillTx/>
            </a:endParaRPr>
          </a:p>
        </p:txBody>
      </p:sp>
      <p:sp>
        <p:nvSpPr>
          <p:cNvPr id="11" name="Shape 3891"/>
          <p:cNvSpPr/>
          <p:nvPr/>
        </p:nvSpPr>
        <p:spPr>
          <a:xfrm>
            <a:off x="1784796" y="4135361"/>
            <a:ext cx="5583935"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prstClr val="black">
                    <a:lumMod val="75000"/>
                    <a:lumOff val="25000"/>
                  </a:prstClr>
                </a:solidFill>
                <a:latin typeface="微软雅黑" pitchFamily="34" charset="-122"/>
                <a:ea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2" name="Text Placeholder 5"/>
          <p:cNvSpPr txBox="1">
            <a:spLocks/>
          </p:cNvSpPr>
          <p:nvPr/>
        </p:nvSpPr>
        <p:spPr>
          <a:xfrm>
            <a:off x="3063648" y="1204261"/>
            <a:ext cx="3026229" cy="306559"/>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altLang="zh-CN" sz="1400" dirty="0">
                <a:solidFill>
                  <a:srgbClr val="FCFCFC"/>
                </a:solidFill>
                <a:latin typeface="微软雅黑" panose="020B0503020204020204" pitchFamily="34" charset="-122"/>
                <a:ea typeface="微软雅黑" panose="020B0503020204020204" pitchFamily="34" charset="-122"/>
              </a:rPr>
              <a:t>Q1       </a:t>
            </a:r>
            <a:r>
              <a:rPr lang="zh-CN" altLang="en-US" sz="1400" dirty="0">
                <a:solidFill>
                  <a:srgbClr val="FCFCFC"/>
                </a:solidFill>
                <a:latin typeface="微软雅黑" panose="020B0503020204020204" pitchFamily="34" charset="-122"/>
                <a:ea typeface="微软雅黑" panose="020B0503020204020204" pitchFamily="34" charset="-122"/>
              </a:rPr>
              <a:t>点击输入您的问题标题文本内容</a:t>
            </a:r>
            <a:r>
              <a:rPr lang="en-US" sz="1400" dirty="0">
                <a:solidFill>
                  <a:srgbClr val="FCFCFC"/>
                </a:solidFill>
                <a:latin typeface="微软雅黑" panose="020B0503020204020204" pitchFamily="34" charset="-122"/>
                <a:ea typeface="微软雅黑" panose="020B0503020204020204" pitchFamily="34" charset="-122"/>
              </a:rPr>
              <a:t> ?</a:t>
            </a:r>
          </a:p>
        </p:txBody>
      </p:sp>
      <p:sp>
        <p:nvSpPr>
          <p:cNvPr id="13" name="Text Placeholder 5"/>
          <p:cNvSpPr txBox="1">
            <a:spLocks/>
          </p:cNvSpPr>
          <p:nvPr/>
        </p:nvSpPr>
        <p:spPr>
          <a:xfrm>
            <a:off x="3063648" y="3633500"/>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rgbClr val="FCFCFC"/>
                </a:solidFill>
                <a:latin typeface="微软雅黑" panose="020B0503020204020204" pitchFamily="34" charset="-122"/>
                <a:ea typeface="微软雅黑" panose="020B0503020204020204" pitchFamily="34" charset="-122"/>
              </a:rPr>
              <a:t>Q3       </a:t>
            </a:r>
            <a:r>
              <a:rPr lang="zh-CN" altLang="en-US" sz="1400" dirty="0">
                <a:solidFill>
                  <a:srgbClr val="FCFCFC"/>
                </a:solidFill>
                <a:latin typeface="微软雅黑" panose="020B0503020204020204" pitchFamily="34" charset="-122"/>
                <a:ea typeface="微软雅黑" panose="020B0503020204020204" pitchFamily="34" charset="-122"/>
              </a:rPr>
              <a:t>点击输入您的问题标题文本内容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4" name="Text Placeholder 5"/>
          <p:cNvSpPr txBox="1">
            <a:spLocks/>
          </p:cNvSpPr>
          <p:nvPr/>
        </p:nvSpPr>
        <p:spPr>
          <a:xfrm>
            <a:off x="3063648" y="2435101"/>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rgbClr val="FCFCFC"/>
                </a:solidFill>
                <a:latin typeface="微软雅黑" panose="020B0503020204020204" pitchFamily="34" charset="-122"/>
                <a:ea typeface="微软雅黑" panose="020B0503020204020204" pitchFamily="34" charset="-122"/>
              </a:rPr>
              <a:t>Q2       </a:t>
            </a:r>
            <a:r>
              <a:rPr lang="zh-CN" altLang="en-US" sz="1400" dirty="0">
                <a:solidFill>
                  <a:srgbClr val="FCFCFC"/>
                </a:solidFill>
                <a:latin typeface="微软雅黑" panose="020B0503020204020204" pitchFamily="34" charset="-122"/>
                <a:ea typeface="微软雅黑" panose="020B0503020204020204" pitchFamily="34" charset="-122"/>
              </a:rPr>
              <a:t>点击输入您的问题标题文本内容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83277054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fade">
                                      <p:cBhvr>
                                        <p:cTn id="11" dur="500"/>
                                        <p:tgtEl>
                                          <p:spTgt spid="12">
                                            <p:txEl>
                                              <p:pRg st="0" end="0"/>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up)">
                                      <p:cBhvr>
                                        <p:cTn id="15" dur="500"/>
                                        <p:tgtEl>
                                          <p:spTgt spid="7"/>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outVertical)">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3000"/>
                            </p:stCondLst>
                            <p:childTnLst>
                              <p:par>
                                <p:cTn id="29" presetID="16" presetClass="entr" presetSubtype="37"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barn(outVertical)">
                                      <p:cBhvr>
                                        <p:cTn id="31" dur="500"/>
                                        <p:tgtEl>
                                          <p:spTgt spid="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P spid="10" grpId="0" animBg="1"/>
      <p:bldP spid="11" grpId="0"/>
      <p:bldP spid="12" grpId="0" build="p"/>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grpSp>
        <p:nvGrpSpPr>
          <p:cNvPr id="6" name="Group 1294"/>
          <p:cNvGrpSpPr/>
          <p:nvPr/>
        </p:nvGrpSpPr>
        <p:grpSpPr>
          <a:xfrm>
            <a:off x="1633069" y="1347614"/>
            <a:ext cx="398195" cy="398195"/>
            <a:chOff x="0" y="0"/>
            <a:chExt cx="1243363" cy="1243363"/>
          </a:xfrm>
        </p:grpSpPr>
        <p:sp>
          <p:nvSpPr>
            <p:cNvPr id="7" name="Shape 1290"/>
            <p:cNvSpPr/>
            <p:nvPr/>
          </p:nvSpPr>
          <p:spPr>
            <a:xfrm>
              <a:off x="0" y="0"/>
              <a:ext cx="1243364" cy="1243364"/>
            </a:xfrm>
            <a:prstGeom prst="rect">
              <a:avLst/>
            </a:prstGeom>
            <a:solidFill>
              <a:srgbClr val="0070C0"/>
            </a:solidFill>
            <a:ln w="12700" cap="flat">
              <a:noFill/>
              <a:miter lim="400000"/>
            </a:ln>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nvGrpSpPr>
            <p:cNvPr id="8" name="Group 1293"/>
            <p:cNvGrpSpPr/>
            <p:nvPr/>
          </p:nvGrpSpPr>
          <p:grpSpPr>
            <a:xfrm>
              <a:off x="374055" y="351222"/>
              <a:ext cx="495253" cy="540919"/>
              <a:chOff x="0" y="0"/>
              <a:chExt cx="495252" cy="540918"/>
            </a:xfrm>
          </p:grpSpPr>
          <p:sp>
            <p:nvSpPr>
              <p:cNvPr id="9"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sp>
            <p:nvSpPr>
              <p:cNvPr id="10"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grpSp>
      <p:sp>
        <p:nvSpPr>
          <p:cNvPr id="11" name="Shape 1319"/>
          <p:cNvSpPr/>
          <p:nvPr/>
        </p:nvSpPr>
        <p:spPr>
          <a:xfrm flipV="1">
            <a:off x="2030086" y="1545999"/>
            <a:ext cx="983342" cy="0"/>
          </a:xfrm>
          <a:prstGeom prst="line">
            <a:avLst/>
          </a:prstGeom>
          <a:ln w="12700">
            <a:solidFill>
              <a:srgbClr val="005DA2"/>
            </a:solidFill>
            <a:miter lim="400000"/>
            <a:tailEnd type="triangle"/>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12" name="Shape 1320"/>
          <p:cNvSpPr/>
          <p:nvPr/>
        </p:nvSpPr>
        <p:spPr>
          <a:xfrm flipV="1">
            <a:off x="3608012" y="1545999"/>
            <a:ext cx="983342" cy="0"/>
          </a:xfrm>
          <a:prstGeom prst="line">
            <a:avLst/>
          </a:prstGeom>
          <a:ln w="12700">
            <a:solidFill>
              <a:srgbClr val="005DA2"/>
            </a:solidFill>
            <a:miter lim="400000"/>
            <a:tailEnd type="triangle"/>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13" name="Shape 1321"/>
          <p:cNvSpPr/>
          <p:nvPr/>
        </p:nvSpPr>
        <p:spPr>
          <a:xfrm flipV="1">
            <a:off x="5185939" y="1545999"/>
            <a:ext cx="983342" cy="0"/>
          </a:xfrm>
          <a:prstGeom prst="line">
            <a:avLst/>
          </a:prstGeom>
          <a:ln w="12700">
            <a:solidFill>
              <a:srgbClr val="005DA2"/>
            </a:solidFill>
            <a:miter lim="400000"/>
            <a:tailEnd type="triangle"/>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14" name="Shape 1322"/>
          <p:cNvSpPr/>
          <p:nvPr/>
        </p:nvSpPr>
        <p:spPr>
          <a:xfrm flipH="1">
            <a:off x="2228830" y="3257833"/>
            <a:ext cx="983342" cy="0"/>
          </a:xfrm>
          <a:prstGeom prst="line">
            <a:avLst/>
          </a:prstGeom>
          <a:ln w="12700">
            <a:solidFill>
              <a:srgbClr val="005DA2"/>
            </a:solidFill>
            <a:miter lim="400000"/>
            <a:tailEnd type="triangle"/>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15" name="Shape 1323"/>
          <p:cNvSpPr/>
          <p:nvPr/>
        </p:nvSpPr>
        <p:spPr>
          <a:xfrm flipH="1">
            <a:off x="3806756" y="3257833"/>
            <a:ext cx="983342" cy="0"/>
          </a:xfrm>
          <a:prstGeom prst="line">
            <a:avLst/>
          </a:prstGeom>
          <a:ln w="12700">
            <a:solidFill>
              <a:srgbClr val="005DA2"/>
            </a:solidFill>
            <a:miter lim="400000"/>
            <a:tailEnd type="triangle"/>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16" name="Shape 1324"/>
          <p:cNvSpPr/>
          <p:nvPr/>
        </p:nvSpPr>
        <p:spPr>
          <a:xfrm flipH="1">
            <a:off x="5384683" y="3257833"/>
            <a:ext cx="982165" cy="0"/>
          </a:xfrm>
          <a:prstGeom prst="line">
            <a:avLst/>
          </a:prstGeom>
          <a:ln w="12700">
            <a:solidFill>
              <a:srgbClr val="005DA2"/>
            </a:solidFill>
            <a:miter lim="400000"/>
            <a:tailEnd type="triangle"/>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17" name="Shape 1325"/>
          <p:cNvSpPr/>
          <p:nvPr/>
        </p:nvSpPr>
        <p:spPr>
          <a:xfrm flipV="1">
            <a:off x="6763308" y="1545999"/>
            <a:ext cx="1206785" cy="0"/>
          </a:xfrm>
          <a:prstGeom prst="line">
            <a:avLst/>
          </a:prstGeom>
          <a:ln w="12700">
            <a:solidFill>
              <a:srgbClr val="005DA2"/>
            </a:solidFill>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18" name="Shape 1326"/>
          <p:cNvSpPr/>
          <p:nvPr/>
        </p:nvSpPr>
        <p:spPr>
          <a:xfrm>
            <a:off x="7969253" y="1553506"/>
            <a:ext cx="0" cy="1708395"/>
          </a:xfrm>
          <a:prstGeom prst="line">
            <a:avLst/>
          </a:prstGeom>
          <a:ln w="12700">
            <a:solidFill>
              <a:srgbClr val="005DA2"/>
            </a:solidFill>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19" name="Shape 1327"/>
          <p:cNvSpPr/>
          <p:nvPr/>
        </p:nvSpPr>
        <p:spPr>
          <a:xfrm flipH="1">
            <a:off x="6962609" y="3257833"/>
            <a:ext cx="1006809" cy="0"/>
          </a:xfrm>
          <a:prstGeom prst="line">
            <a:avLst/>
          </a:prstGeom>
          <a:ln w="12700">
            <a:solidFill>
              <a:srgbClr val="005DA2"/>
            </a:solidFill>
            <a:miter lim="400000"/>
            <a:tailEnd type="triangle"/>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20" name="Shape 1328"/>
          <p:cNvSpPr/>
          <p:nvPr/>
        </p:nvSpPr>
        <p:spPr>
          <a:xfrm flipH="1">
            <a:off x="1137760" y="3257833"/>
            <a:ext cx="499406" cy="0"/>
          </a:xfrm>
          <a:prstGeom prst="line">
            <a:avLst/>
          </a:prstGeom>
          <a:ln w="12700">
            <a:solidFill>
              <a:srgbClr val="005DA2"/>
            </a:solidFill>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22" name="Shape 1329"/>
          <p:cNvSpPr/>
          <p:nvPr/>
        </p:nvSpPr>
        <p:spPr>
          <a:xfrm flipV="1">
            <a:off x="1139530" y="1545999"/>
            <a:ext cx="0" cy="1715902"/>
          </a:xfrm>
          <a:prstGeom prst="line">
            <a:avLst/>
          </a:prstGeom>
          <a:ln w="12700">
            <a:solidFill>
              <a:srgbClr val="005DA2"/>
            </a:solidFill>
            <a:miter lim="400000"/>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sp>
        <p:nvSpPr>
          <p:cNvPr id="23" name="Shape 1330"/>
          <p:cNvSpPr/>
          <p:nvPr/>
        </p:nvSpPr>
        <p:spPr>
          <a:xfrm>
            <a:off x="1135256" y="1545999"/>
            <a:ext cx="300246" cy="0"/>
          </a:xfrm>
          <a:prstGeom prst="line">
            <a:avLst/>
          </a:prstGeom>
          <a:ln w="12700">
            <a:solidFill>
              <a:srgbClr val="005DA2"/>
            </a:solidFill>
            <a:miter lim="400000"/>
            <a:tailEnd type="triangle"/>
          </a:ln>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000000"/>
                </a:solidFill>
                <a:latin typeface="+mn-lt"/>
                <a:ea typeface="+mn-ea"/>
                <a:cs typeface="+mn-cs"/>
                <a:sym typeface="Helvetica Light"/>
              </a:defRPr>
            </a:pPr>
            <a:endParaRPr kumimoji="0" sz="32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Helvetica Light"/>
            </a:endParaRPr>
          </a:p>
        </p:txBody>
      </p:sp>
      <p:grpSp>
        <p:nvGrpSpPr>
          <p:cNvPr id="24" name="Group 1335"/>
          <p:cNvGrpSpPr/>
          <p:nvPr/>
        </p:nvGrpSpPr>
        <p:grpSpPr>
          <a:xfrm>
            <a:off x="3210994" y="1347614"/>
            <a:ext cx="398195" cy="398195"/>
            <a:chOff x="0" y="0"/>
            <a:chExt cx="1243363" cy="1243363"/>
          </a:xfrm>
        </p:grpSpPr>
        <p:sp>
          <p:nvSpPr>
            <p:cNvPr id="25" name="Shape 1331"/>
            <p:cNvSpPr/>
            <p:nvPr/>
          </p:nvSpPr>
          <p:spPr>
            <a:xfrm>
              <a:off x="0" y="0"/>
              <a:ext cx="1243364" cy="1243364"/>
            </a:xfrm>
            <a:prstGeom prst="rect">
              <a:avLst/>
            </a:prstGeom>
            <a:solidFill>
              <a:srgbClr val="0070C0"/>
            </a:solidFill>
            <a:ln w="12700" cap="flat">
              <a:noFill/>
              <a:miter lim="400000"/>
            </a:ln>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nvGrpSpPr>
            <p:cNvPr id="26" name="Group 1334"/>
            <p:cNvGrpSpPr/>
            <p:nvPr/>
          </p:nvGrpSpPr>
          <p:grpSpPr>
            <a:xfrm>
              <a:off x="452618" y="384509"/>
              <a:ext cx="335923" cy="474346"/>
              <a:chOff x="0" y="0"/>
              <a:chExt cx="335921" cy="474344"/>
            </a:xfrm>
          </p:grpSpPr>
          <p:sp>
            <p:nvSpPr>
              <p:cNvPr id="27"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sp>
            <p:nvSpPr>
              <p:cNvPr id="28"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grpSp>
      <p:grpSp>
        <p:nvGrpSpPr>
          <p:cNvPr id="29" name="Group 1338"/>
          <p:cNvGrpSpPr/>
          <p:nvPr/>
        </p:nvGrpSpPr>
        <p:grpSpPr>
          <a:xfrm>
            <a:off x="4788921" y="1347614"/>
            <a:ext cx="398195" cy="398195"/>
            <a:chOff x="0" y="0"/>
            <a:chExt cx="1243363" cy="1243363"/>
          </a:xfrm>
        </p:grpSpPr>
        <p:sp>
          <p:nvSpPr>
            <p:cNvPr id="30" name="Shape 1336"/>
            <p:cNvSpPr/>
            <p:nvPr/>
          </p:nvSpPr>
          <p:spPr>
            <a:xfrm>
              <a:off x="0" y="0"/>
              <a:ext cx="1243364" cy="1243364"/>
            </a:xfrm>
            <a:prstGeom prst="rect">
              <a:avLst/>
            </a:prstGeom>
            <a:solidFill>
              <a:srgbClr val="0070C0"/>
            </a:solidFill>
            <a:ln w="12700" cap="flat">
              <a:noFill/>
              <a:miter lim="400000"/>
            </a:ln>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sp>
          <p:nvSpPr>
            <p:cNvPr id="31"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32" name="Group 1341"/>
          <p:cNvGrpSpPr/>
          <p:nvPr/>
        </p:nvGrpSpPr>
        <p:grpSpPr>
          <a:xfrm>
            <a:off x="6366847" y="1347614"/>
            <a:ext cx="398195" cy="398195"/>
            <a:chOff x="0" y="0"/>
            <a:chExt cx="1243363" cy="1243363"/>
          </a:xfrm>
        </p:grpSpPr>
        <p:sp>
          <p:nvSpPr>
            <p:cNvPr id="33" name="Shape 1339"/>
            <p:cNvSpPr/>
            <p:nvPr/>
          </p:nvSpPr>
          <p:spPr>
            <a:xfrm>
              <a:off x="0" y="0"/>
              <a:ext cx="1243364" cy="1243364"/>
            </a:xfrm>
            <a:prstGeom prst="rect">
              <a:avLst/>
            </a:prstGeom>
            <a:solidFill>
              <a:srgbClr val="0070C0"/>
            </a:solidFill>
            <a:ln w="12700" cap="flat">
              <a:noFill/>
              <a:miter lim="400000"/>
            </a:ln>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sp>
          <p:nvSpPr>
            <p:cNvPr id="34"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35" name="Group 1344"/>
          <p:cNvGrpSpPr/>
          <p:nvPr/>
        </p:nvGrpSpPr>
        <p:grpSpPr>
          <a:xfrm>
            <a:off x="6366847" y="3058559"/>
            <a:ext cx="398195" cy="398195"/>
            <a:chOff x="0" y="0"/>
            <a:chExt cx="1243363" cy="1243363"/>
          </a:xfrm>
        </p:grpSpPr>
        <p:sp>
          <p:nvSpPr>
            <p:cNvPr id="36" name="Shape 1342"/>
            <p:cNvSpPr/>
            <p:nvPr/>
          </p:nvSpPr>
          <p:spPr>
            <a:xfrm>
              <a:off x="0" y="0"/>
              <a:ext cx="1243364" cy="1243364"/>
            </a:xfrm>
            <a:prstGeom prst="rect">
              <a:avLst/>
            </a:prstGeom>
            <a:solidFill>
              <a:srgbClr val="0070C0"/>
            </a:solidFill>
            <a:ln w="12700" cap="flat">
              <a:noFill/>
              <a:miter lim="400000"/>
            </a:ln>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sp>
          <p:nvSpPr>
            <p:cNvPr id="37"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38" name="Group 1347"/>
          <p:cNvGrpSpPr/>
          <p:nvPr/>
        </p:nvGrpSpPr>
        <p:grpSpPr>
          <a:xfrm>
            <a:off x="4788921" y="3058559"/>
            <a:ext cx="398195" cy="398195"/>
            <a:chOff x="0" y="0"/>
            <a:chExt cx="1243363" cy="1243363"/>
          </a:xfrm>
        </p:grpSpPr>
        <p:sp>
          <p:nvSpPr>
            <p:cNvPr id="39" name="Shape 1345"/>
            <p:cNvSpPr/>
            <p:nvPr/>
          </p:nvSpPr>
          <p:spPr>
            <a:xfrm>
              <a:off x="0" y="0"/>
              <a:ext cx="1243364" cy="1243364"/>
            </a:xfrm>
            <a:prstGeom prst="rect">
              <a:avLst/>
            </a:prstGeom>
            <a:solidFill>
              <a:srgbClr val="0070C0"/>
            </a:solidFill>
            <a:ln w="12700" cap="flat">
              <a:noFill/>
              <a:miter lim="400000"/>
            </a:ln>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sp>
          <p:nvSpPr>
            <p:cNvPr id="40"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41" name="Group 1350"/>
          <p:cNvGrpSpPr/>
          <p:nvPr/>
        </p:nvGrpSpPr>
        <p:grpSpPr>
          <a:xfrm>
            <a:off x="3210995" y="3058559"/>
            <a:ext cx="398195" cy="398195"/>
            <a:chOff x="0" y="0"/>
            <a:chExt cx="1243363" cy="1243363"/>
          </a:xfrm>
        </p:grpSpPr>
        <p:sp>
          <p:nvSpPr>
            <p:cNvPr id="42" name="Shape 1348"/>
            <p:cNvSpPr/>
            <p:nvPr/>
          </p:nvSpPr>
          <p:spPr>
            <a:xfrm>
              <a:off x="0" y="0"/>
              <a:ext cx="1243364" cy="1243364"/>
            </a:xfrm>
            <a:prstGeom prst="rect">
              <a:avLst/>
            </a:prstGeom>
            <a:solidFill>
              <a:srgbClr val="0070C0"/>
            </a:solidFill>
            <a:ln w="12700" cap="flat">
              <a:noFill/>
              <a:miter lim="400000"/>
            </a:ln>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sp>
          <p:nvSpPr>
            <p:cNvPr id="43"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grpSp>
        <p:nvGrpSpPr>
          <p:cNvPr id="44" name="Group 1356"/>
          <p:cNvGrpSpPr/>
          <p:nvPr/>
        </p:nvGrpSpPr>
        <p:grpSpPr>
          <a:xfrm>
            <a:off x="1633069" y="3058559"/>
            <a:ext cx="398195" cy="398195"/>
            <a:chOff x="0" y="0"/>
            <a:chExt cx="1243363" cy="1243363"/>
          </a:xfrm>
        </p:grpSpPr>
        <p:sp>
          <p:nvSpPr>
            <p:cNvPr id="45" name="Shape 1351"/>
            <p:cNvSpPr/>
            <p:nvPr/>
          </p:nvSpPr>
          <p:spPr>
            <a:xfrm>
              <a:off x="0" y="0"/>
              <a:ext cx="1243364" cy="1243364"/>
            </a:xfrm>
            <a:prstGeom prst="rect">
              <a:avLst/>
            </a:prstGeom>
            <a:solidFill>
              <a:srgbClr val="0070C0"/>
            </a:solidFill>
            <a:ln w="12700" cap="flat">
              <a:noFill/>
              <a:miter lim="400000"/>
            </a:ln>
            <a:effectLst/>
          </p:spPr>
          <p:txBody>
            <a:bodyPr wrap="square" lIns="50800" tIns="50800" rIns="50800" bIns="508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nvGrpSpPr>
            <p:cNvPr id="46" name="Group 1355"/>
            <p:cNvGrpSpPr/>
            <p:nvPr/>
          </p:nvGrpSpPr>
          <p:grpSpPr>
            <a:xfrm>
              <a:off x="356142" y="391541"/>
              <a:ext cx="533285" cy="457201"/>
              <a:chOff x="0" y="0"/>
              <a:chExt cx="533283" cy="457200"/>
            </a:xfrm>
          </p:grpSpPr>
          <p:sp>
            <p:nvSpPr>
              <p:cNvPr id="47"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sp>
            <p:nvSpPr>
              <p:cNvPr id="48"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sp>
            <p:nvSpPr>
              <p:cNvPr id="49"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0" tIns="38100" rIns="38100" bIns="38100" numCol="1" anchor="ctr">
                <a:noAutofit/>
              </a:bodyPr>
              <a:lstStyle/>
              <a:p>
                <a:pPr>
                  <a:defRPr sz="3200">
                    <a:solidFill>
                      <a:srgbClr val="FFFFFF"/>
                    </a:solidFill>
                    <a:latin typeface="+mn-lt"/>
                    <a:ea typeface="+mn-ea"/>
                    <a:cs typeface="+mn-cs"/>
                    <a:sym typeface="Helvetica Light"/>
                  </a:defRPr>
                </a:pPr>
                <a:endParaRPr sz="3200">
                  <a:solidFill>
                    <a:srgbClr val="FFFFFF"/>
                  </a:solidFill>
                  <a:latin typeface="微软雅黑" panose="020B0503020204020204" pitchFamily="34" charset="-122"/>
                  <a:ea typeface="微软雅黑" panose="020B0503020204020204" pitchFamily="34" charset="-122"/>
                  <a:sym typeface="Helvetica Light"/>
                </a:endParaRPr>
              </a:p>
            </p:txBody>
          </p:sp>
        </p:grpSp>
      </p:grpSp>
      <p:sp>
        <p:nvSpPr>
          <p:cNvPr id="50" name="TextBox 44"/>
          <p:cNvSpPr txBox="1"/>
          <p:nvPr/>
        </p:nvSpPr>
        <p:spPr>
          <a:xfrm>
            <a:off x="1633069"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51" name="Text Placeholder 4"/>
          <p:cNvSpPr txBox="1">
            <a:spLocks/>
          </p:cNvSpPr>
          <p:nvPr/>
        </p:nvSpPr>
        <p:spPr>
          <a:xfrm>
            <a:off x="1549308" y="1851186"/>
            <a:ext cx="1229489" cy="200824"/>
          </a:xfrm>
          <a:prstGeom prst="rect">
            <a:avLst/>
          </a:prstGeom>
          <a:ln>
            <a:solidFill>
              <a:srgbClr val="0070C0"/>
            </a:solidFill>
          </a:ln>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0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2" name="TextBox 46"/>
          <p:cNvSpPr txBox="1"/>
          <p:nvPr/>
        </p:nvSpPr>
        <p:spPr>
          <a:xfrm>
            <a:off x="3210995"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53" name="Text Placeholder 4"/>
          <p:cNvSpPr txBox="1">
            <a:spLocks/>
          </p:cNvSpPr>
          <p:nvPr/>
        </p:nvSpPr>
        <p:spPr>
          <a:xfrm>
            <a:off x="3127234" y="1851186"/>
            <a:ext cx="1288998" cy="200824"/>
          </a:xfrm>
          <a:prstGeom prst="rect">
            <a:avLst/>
          </a:prstGeom>
          <a:ln>
            <a:solidFill>
              <a:srgbClr val="0070C0"/>
            </a:solidFill>
          </a:ln>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0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4" name="TextBox 48"/>
          <p:cNvSpPr txBox="1"/>
          <p:nvPr/>
        </p:nvSpPr>
        <p:spPr>
          <a:xfrm>
            <a:off x="4788922"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55" name="Text Placeholder 4"/>
          <p:cNvSpPr txBox="1">
            <a:spLocks/>
          </p:cNvSpPr>
          <p:nvPr/>
        </p:nvSpPr>
        <p:spPr>
          <a:xfrm>
            <a:off x="4705160" y="1851186"/>
            <a:ext cx="1229489" cy="200824"/>
          </a:xfrm>
          <a:prstGeom prst="rect">
            <a:avLst/>
          </a:prstGeom>
          <a:ln>
            <a:solidFill>
              <a:srgbClr val="0070C0"/>
            </a:solidFill>
          </a:ln>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0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6" name="TextBox 50"/>
          <p:cNvSpPr txBox="1"/>
          <p:nvPr/>
        </p:nvSpPr>
        <p:spPr>
          <a:xfrm>
            <a:off x="6366847"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57" name="Text Placeholder 4"/>
          <p:cNvSpPr txBox="1">
            <a:spLocks/>
          </p:cNvSpPr>
          <p:nvPr/>
        </p:nvSpPr>
        <p:spPr>
          <a:xfrm>
            <a:off x="6283086" y="1851186"/>
            <a:ext cx="1229489" cy="200824"/>
          </a:xfrm>
          <a:prstGeom prst="rect">
            <a:avLst/>
          </a:prstGeom>
          <a:ln>
            <a:solidFill>
              <a:srgbClr val="0070C0"/>
            </a:solidFill>
          </a:ln>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0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8" name="TextBox 52"/>
          <p:cNvSpPr txBox="1"/>
          <p:nvPr/>
        </p:nvSpPr>
        <p:spPr>
          <a:xfrm>
            <a:off x="1633069"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59" name="Text Placeholder 4"/>
          <p:cNvSpPr txBox="1">
            <a:spLocks/>
          </p:cNvSpPr>
          <p:nvPr/>
        </p:nvSpPr>
        <p:spPr>
          <a:xfrm>
            <a:off x="1549308" y="3584211"/>
            <a:ext cx="1229489" cy="200824"/>
          </a:xfrm>
          <a:prstGeom prst="rect">
            <a:avLst/>
          </a:prstGeom>
          <a:ln>
            <a:solidFill>
              <a:srgbClr val="0070C0"/>
            </a:solidFill>
          </a:ln>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0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0" name="TextBox 54"/>
          <p:cNvSpPr txBox="1"/>
          <p:nvPr/>
        </p:nvSpPr>
        <p:spPr>
          <a:xfrm>
            <a:off x="3210995"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61" name="Text Placeholder 4"/>
          <p:cNvSpPr txBox="1">
            <a:spLocks/>
          </p:cNvSpPr>
          <p:nvPr/>
        </p:nvSpPr>
        <p:spPr>
          <a:xfrm>
            <a:off x="3127234" y="3584211"/>
            <a:ext cx="1288998" cy="200824"/>
          </a:xfrm>
          <a:prstGeom prst="rect">
            <a:avLst/>
          </a:prstGeom>
          <a:ln>
            <a:solidFill>
              <a:srgbClr val="0070C0"/>
            </a:solidFill>
          </a:ln>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0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2" name="TextBox 56"/>
          <p:cNvSpPr txBox="1"/>
          <p:nvPr/>
        </p:nvSpPr>
        <p:spPr>
          <a:xfrm>
            <a:off x="4788922"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63" name="Text Placeholder 4"/>
          <p:cNvSpPr txBox="1">
            <a:spLocks/>
          </p:cNvSpPr>
          <p:nvPr/>
        </p:nvSpPr>
        <p:spPr>
          <a:xfrm>
            <a:off x="4705160" y="3584211"/>
            <a:ext cx="1229489" cy="200824"/>
          </a:xfrm>
          <a:prstGeom prst="rect">
            <a:avLst/>
          </a:prstGeom>
          <a:ln>
            <a:solidFill>
              <a:srgbClr val="0070C0"/>
            </a:solidFill>
          </a:ln>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0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4" name="TextBox 58"/>
          <p:cNvSpPr txBox="1"/>
          <p:nvPr/>
        </p:nvSpPr>
        <p:spPr>
          <a:xfrm>
            <a:off x="6366847"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65" name="Text Placeholder 4"/>
          <p:cNvSpPr txBox="1">
            <a:spLocks/>
          </p:cNvSpPr>
          <p:nvPr/>
        </p:nvSpPr>
        <p:spPr>
          <a:xfrm>
            <a:off x="6283086" y="3584211"/>
            <a:ext cx="1229489" cy="200824"/>
          </a:xfrm>
          <a:prstGeom prst="rect">
            <a:avLst/>
          </a:prstGeom>
          <a:ln>
            <a:solidFill>
              <a:srgbClr val="0070C0"/>
            </a:solidFill>
          </a:ln>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zh-CN" altLang="en-US" sz="10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0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543356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1">
                                            <p:bg/>
                                          </p:spTgt>
                                        </p:tgtEl>
                                        <p:attrNameLst>
                                          <p:attrName>style.visibility</p:attrName>
                                        </p:attrNameLst>
                                      </p:cBhvr>
                                      <p:to>
                                        <p:strVal val="visible"/>
                                      </p:to>
                                    </p:set>
                                    <p:animEffect transition="in" filter="fade">
                                      <p:cBhvr>
                                        <p:cTn id="11" dur="500"/>
                                        <p:tgtEl>
                                          <p:spTgt spid="51">
                                            <p:bg/>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1">
                                            <p:txEl>
                                              <p:pRg st="0" end="0"/>
                                            </p:txEl>
                                          </p:spTgt>
                                        </p:tgtEl>
                                        <p:attrNameLst>
                                          <p:attrName>style.visibility</p:attrName>
                                        </p:attrNameLst>
                                      </p:cBhvr>
                                      <p:to>
                                        <p:strVal val="visible"/>
                                      </p:to>
                                    </p:set>
                                    <p:animEffect transition="in" filter="fade">
                                      <p:cBhvr>
                                        <p:cTn id="16" dur="500"/>
                                        <p:tgtEl>
                                          <p:spTgt spid="51">
                                            <p:txEl>
                                              <p:pRg st="0" end="0"/>
                                            </p:txEl>
                                          </p:spTgt>
                                        </p:tgtEl>
                                      </p:cBhvr>
                                    </p:animEffect>
                                  </p:childTnLst>
                                </p:cTn>
                              </p:par>
                            </p:childTnLst>
                          </p:cTn>
                        </p:par>
                        <p:par>
                          <p:cTn id="17" fill="hold">
                            <p:stCondLst>
                              <p:cond delay="500"/>
                            </p:stCondLst>
                            <p:childTnLst>
                              <p:par>
                                <p:cTn id="18" presetID="18" presetClass="entr" presetSubtype="6" fill="hold" grpId="0" nodeType="afterEffect">
                                  <p:stCondLst>
                                    <p:cond delay="0"/>
                                  </p:stCondLst>
                                  <p:childTnLst>
                                    <p:set>
                                      <p:cBhvr>
                                        <p:cTn id="19" dur="1" fill="hold">
                                          <p:stCondLst>
                                            <p:cond delay="0"/>
                                          </p:stCondLst>
                                        </p:cTn>
                                        <p:tgtEl>
                                          <p:spTgt spid="50"/>
                                        </p:tgtEl>
                                        <p:attrNameLst>
                                          <p:attrName>style.visibility</p:attrName>
                                        </p:attrNameLst>
                                      </p:cBhvr>
                                      <p:to>
                                        <p:strVal val="visible"/>
                                      </p:to>
                                    </p:set>
                                    <p:animEffect transition="in" filter="strips(downRight)">
                                      <p:cBhvr>
                                        <p:cTn id="20" dur="500"/>
                                        <p:tgtEl>
                                          <p:spTgt spid="50"/>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1500"/>
                            </p:stCondLst>
                            <p:childTnLst>
                              <p:par>
                                <p:cTn id="26" presetID="9"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dissolve">
                                      <p:cBhvr>
                                        <p:cTn id="28" dur="500"/>
                                        <p:tgtEl>
                                          <p:spTgt spid="24"/>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53">
                                            <p:bg/>
                                          </p:spTgt>
                                        </p:tgtEl>
                                        <p:attrNameLst>
                                          <p:attrName>style.visibility</p:attrName>
                                        </p:attrNameLst>
                                      </p:cBhvr>
                                      <p:to>
                                        <p:strVal val="visible"/>
                                      </p:to>
                                    </p:set>
                                    <p:animEffect transition="in" filter="fade">
                                      <p:cBhvr>
                                        <p:cTn id="32" dur="500"/>
                                        <p:tgtEl>
                                          <p:spTgt spid="53">
                                            <p:bg/>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3">
                                            <p:txEl>
                                              <p:pRg st="0" end="0"/>
                                            </p:txEl>
                                          </p:spTgt>
                                        </p:tgtEl>
                                        <p:attrNameLst>
                                          <p:attrName>style.visibility</p:attrName>
                                        </p:attrNameLst>
                                      </p:cBhvr>
                                      <p:to>
                                        <p:strVal val="visible"/>
                                      </p:to>
                                    </p:set>
                                    <p:animEffect transition="in" filter="fade">
                                      <p:cBhvr>
                                        <p:cTn id="37" dur="500"/>
                                        <p:tgtEl>
                                          <p:spTgt spid="53">
                                            <p:txEl>
                                              <p:pRg st="0" end="0"/>
                                            </p:txEl>
                                          </p:spTgt>
                                        </p:tgtEl>
                                      </p:cBhvr>
                                    </p:animEffect>
                                  </p:childTnLst>
                                </p:cTn>
                              </p:par>
                            </p:childTnLst>
                          </p:cTn>
                        </p:par>
                        <p:par>
                          <p:cTn id="38" fill="hold">
                            <p:stCondLst>
                              <p:cond delay="500"/>
                            </p:stCondLst>
                            <p:childTnLst>
                              <p:par>
                                <p:cTn id="39" presetID="18" presetClass="entr" presetSubtype="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strips(downRight)">
                                      <p:cBhvr>
                                        <p:cTn id="41" dur="500"/>
                                        <p:tgtEl>
                                          <p:spTgt spid="52"/>
                                        </p:tgtEl>
                                      </p:cBhvr>
                                    </p:animEffect>
                                  </p:childTnLst>
                                </p:cTn>
                              </p:par>
                            </p:childTnLst>
                          </p:cTn>
                        </p:par>
                        <p:par>
                          <p:cTn id="42" fill="hold">
                            <p:stCondLst>
                              <p:cond delay="10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1500"/>
                            </p:stCondLst>
                            <p:childTnLst>
                              <p:par>
                                <p:cTn id="47" presetID="9" presetClass="entr" presetSubtype="0"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dissolve">
                                      <p:cBhvr>
                                        <p:cTn id="49" dur="500"/>
                                        <p:tgtEl>
                                          <p:spTgt spid="29"/>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55">
                                            <p:bg/>
                                          </p:spTgt>
                                        </p:tgtEl>
                                        <p:attrNameLst>
                                          <p:attrName>style.visibility</p:attrName>
                                        </p:attrNameLst>
                                      </p:cBhvr>
                                      <p:to>
                                        <p:strVal val="visible"/>
                                      </p:to>
                                    </p:set>
                                    <p:animEffect transition="in" filter="fade">
                                      <p:cBhvr>
                                        <p:cTn id="53" dur="500"/>
                                        <p:tgtEl>
                                          <p:spTgt spid="55">
                                            <p:bg/>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55">
                                            <p:txEl>
                                              <p:pRg st="0" end="0"/>
                                            </p:txEl>
                                          </p:spTgt>
                                        </p:tgtEl>
                                        <p:attrNameLst>
                                          <p:attrName>style.visibility</p:attrName>
                                        </p:attrNameLst>
                                      </p:cBhvr>
                                      <p:to>
                                        <p:strVal val="visible"/>
                                      </p:to>
                                    </p:set>
                                    <p:animEffect transition="in" filter="fade">
                                      <p:cBhvr>
                                        <p:cTn id="58" dur="500"/>
                                        <p:tgtEl>
                                          <p:spTgt spid="55">
                                            <p:txEl>
                                              <p:pRg st="0" end="0"/>
                                            </p:txEl>
                                          </p:spTgt>
                                        </p:tgtEl>
                                      </p:cBhvr>
                                    </p:animEffect>
                                  </p:childTnLst>
                                </p:cTn>
                              </p:par>
                            </p:childTnLst>
                          </p:cTn>
                        </p:par>
                        <p:par>
                          <p:cTn id="59" fill="hold">
                            <p:stCondLst>
                              <p:cond delay="500"/>
                            </p:stCondLst>
                            <p:childTnLst>
                              <p:par>
                                <p:cTn id="60" presetID="18" presetClass="entr" presetSubtype="6" fill="hold" grpId="0" nodeType="after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strips(downRight)">
                                      <p:cBhvr>
                                        <p:cTn id="62" dur="500"/>
                                        <p:tgtEl>
                                          <p:spTgt spid="54"/>
                                        </p:tgtEl>
                                      </p:cBhvr>
                                    </p:animEffect>
                                  </p:childTnLst>
                                </p:cTn>
                              </p:par>
                            </p:childTnLst>
                          </p:cTn>
                        </p:par>
                        <p:par>
                          <p:cTn id="63" fill="hold">
                            <p:stCondLst>
                              <p:cond delay="1000"/>
                            </p:stCondLst>
                            <p:childTnLst>
                              <p:par>
                                <p:cTn id="64" presetID="22" presetClass="entr" presetSubtype="8"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left)">
                                      <p:cBhvr>
                                        <p:cTn id="66" dur="500"/>
                                        <p:tgtEl>
                                          <p:spTgt spid="13"/>
                                        </p:tgtEl>
                                      </p:cBhvr>
                                    </p:animEffect>
                                  </p:childTnLst>
                                </p:cTn>
                              </p:par>
                            </p:childTnLst>
                          </p:cTn>
                        </p:par>
                        <p:par>
                          <p:cTn id="67" fill="hold">
                            <p:stCondLst>
                              <p:cond delay="1500"/>
                            </p:stCondLst>
                            <p:childTnLst>
                              <p:par>
                                <p:cTn id="68" presetID="9" presetClass="entr" presetSubtype="0" fill="hold" nodeType="after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dissolve">
                                      <p:cBhvr>
                                        <p:cTn id="70" dur="500"/>
                                        <p:tgtEl>
                                          <p:spTgt spid="32"/>
                                        </p:tgtEl>
                                      </p:cBhvr>
                                    </p:animEffect>
                                  </p:childTnLst>
                                </p:cTn>
                              </p:par>
                            </p:childTnLst>
                          </p:cTn>
                        </p:par>
                        <p:par>
                          <p:cTn id="71" fill="hold">
                            <p:stCondLst>
                              <p:cond delay="2000"/>
                            </p:stCondLst>
                            <p:childTnLst>
                              <p:par>
                                <p:cTn id="72" presetID="10" presetClass="entr" presetSubtype="0" fill="hold" grpId="0" nodeType="afterEffect">
                                  <p:stCondLst>
                                    <p:cond delay="0"/>
                                  </p:stCondLst>
                                  <p:childTnLst>
                                    <p:set>
                                      <p:cBhvr>
                                        <p:cTn id="73" dur="1" fill="hold">
                                          <p:stCondLst>
                                            <p:cond delay="0"/>
                                          </p:stCondLst>
                                        </p:cTn>
                                        <p:tgtEl>
                                          <p:spTgt spid="57">
                                            <p:bg/>
                                          </p:spTgt>
                                        </p:tgtEl>
                                        <p:attrNameLst>
                                          <p:attrName>style.visibility</p:attrName>
                                        </p:attrNameLst>
                                      </p:cBhvr>
                                      <p:to>
                                        <p:strVal val="visible"/>
                                      </p:to>
                                    </p:set>
                                    <p:animEffect transition="in" filter="fade">
                                      <p:cBhvr>
                                        <p:cTn id="74" dur="500"/>
                                        <p:tgtEl>
                                          <p:spTgt spid="57">
                                            <p:bg/>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57">
                                            <p:txEl>
                                              <p:pRg st="0" end="0"/>
                                            </p:txEl>
                                          </p:spTgt>
                                        </p:tgtEl>
                                        <p:attrNameLst>
                                          <p:attrName>style.visibility</p:attrName>
                                        </p:attrNameLst>
                                      </p:cBhvr>
                                      <p:to>
                                        <p:strVal val="visible"/>
                                      </p:to>
                                    </p:set>
                                    <p:animEffect transition="in" filter="fade">
                                      <p:cBhvr>
                                        <p:cTn id="79" dur="500"/>
                                        <p:tgtEl>
                                          <p:spTgt spid="57">
                                            <p:txEl>
                                              <p:pRg st="0" end="0"/>
                                            </p:txEl>
                                          </p:spTgt>
                                        </p:tgtEl>
                                      </p:cBhvr>
                                    </p:animEffect>
                                  </p:childTnLst>
                                </p:cTn>
                              </p:par>
                            </p:childTnLst>
                          </p:cTn>
                        </p:par>
                        <p:par>
                          <p:cTn id="80" fill="hold">
                            <p:stCondLst>
                              <p:cond delay="500"/>
                            </p:stCondLst>
                            <p:childTnLst>
                              <p:par>
                                <p:cTn id="81" presetID="18" presetClass="entr" presetSubtype="6" fill="hold" grpId="0"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strips(downRight)">
                                      <p:cBhvr>
                                        <p:cTn id="83" dur="500"/>
                                        <p:tgtEl>
                                          <p:spTgt spid="56"/>
                                        </p:tgtEl>
                                      </p:cBhvr>
                                    </p:animEffect>
                                  </p:childTnLst>
                                </p:cTn>
                              </p:par>
                            </p:childTnLst>
                          </p:cTn>
                        </p:par>
                        <p:par>
                          <p:cTn id="84" fill="hold">
                            <p:stCondLst>
                              <p:cond delay="1000"/>
                            </p:stCondLst>
                            <p:childTnLst>
                              <p:par>
                                <p:cTn id="85" presetID="22" presetClass="entr" presetSubtype="8" fill="hold" grpId="0" nodeType="after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wipe(left)">
                                      <p:cBhvr>
                                        <p:cTn id="87" dur="500"/>
                                        <p:tgtEl>
                                          <p:spTgt spid="17"/>
                                        </p:tgtEl>
                                      </p:cBhvr>
                                    </p:animEffect>
                                  </p:childTnLst>
                                </p:cTn>
                              </p:par>
                            </p:childTnLst>
                          </p:cTn>
                        </p:par>
                        <p:par>
                          <p:cTn id="88" fill="hold">
                            <p:stCondLst>
                              <p:cond delay="1500"/>
                            </p:stCondLst>
                            <p:childTnLst>
                              <p:par>
                                <p:cTn id="89" presetID="22" presetClass="entr" presetSubtype="1"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wipe(up)">
                                      <p:cBhvr>
                                        <p:cTn id="91" dur="500"/>
                                        <p:tgtEl>
                                          <p:spTgt spid="18"/>
                                        </p:tgtEl>
                                      </p:cBhvr>
                                    </p:animEffect>
                                  </p:childTnLst>
                                </p:cTn>
                              </p:par>
                            </p:childTnLst>
                          </p:cTn>
                        </p:par>
                        <p:par>
                          <p:cTn id="92" fill="hold">
                            <p:stCondLst>
                              <p:cond delay="2000"/>
                            </p:stCondLst>
                            <p:childTnLst>
                              <p:par>
                                <p:cTn id="93" presetID="22" presetClass="entr" presetSubtype="2"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wipe(right)">
                                      <p:cBhvr>
                                        <p:cTn id="95" dur="500"/>
                                        <p:tgtEl>
                                          <p:spTgt spid="19"/>
                                        </p:tgtEl>
                                      </p:cBhvr>
                                    </p:animEffect>
                                  </p:childTnLst>
                                </p:cTn>
                              </p:par>
                            </p:childTnLst>
                          </p:cTn>
                        </p:par>
                        <p:par>
                          <p:cTn id="96" fill="hold">
                            <p:stCondLst>
                              <p:cond delay="2500"/>
                            </p:stCondLst>
                            <p:childTnLst>
                              <p:par>
                                <p:cTn id="97" presetID="9" presetClass="entr" presetSubtype="0" fill="hold" nodeType="afterEffect">
                                  <p:stCondLst>
                                    <p:cond delay="0"/>
                                  </p:stCondLst>
                                  <p:childTnLst>
                                    <p:set>
                                      <p:cBhvr>
                                        <p:cTn id="98" dur="1" fill="hold">
                                          <p:stCondLst>
                                            <p:cond delay="0"/>
                                          </p:stCondLst>
                                        </p:cTn>
                                        <p:tgtEl>
                                          <p:spTgt spid="35"/>
                                        </p:tgtEl>
                                        <p:attrNameLst>
                                          <p:attrName>style.visibility</p:attrName>
                                        </p:attrNameLst>
                                      </p:cBhvr>
                                      <p:to>
                                        <p:strVal val="visible"/>
                                      </p:to>
                                    </p:set>
                                    <p:animEffect transition="in" filter="dissolve">
                                      <p:cBhvr>
                                        <p:cTn id="99" dur="500"/>
                                        <p:tgtEl>
                                          <p:spTgt spid="35"/>
                                        </p:tgtEl>
                                      </p:cBhvr>
                                    </p:animEffect>
                                  </p:childTnLst>
                                </p:cTn>
                              </p:par>
                            </p:childTnLst>
                          </p:cTn>
                        </p:par>
                        <p:par>
                          <p:cTn id="100" fill="hold">
                            <p:stCondLst>
                              <p:cond delay="3000"/>
                            </p:stCondLst>
                            <p:childTnLst>
                              <p:par>
                                <p:cTn id="101" presetID="10" presetClass="entr" presetSubtype="0" fill="hold" grpId="0" nodeType="afterEffect">
                                  <p:stCondLst>
                                    <p:cond delay="0"/>
                                  </p:stCondLst>
                                  <p:childTnLst>
                                    <p:set>
                                      <p:cBhvr>
                                        <p:cTn id="102" dur="1" fill="hold">
                                          <p:stCondLst>
                                            <p:cond delay="0"/>
                                          </p:stCondLst>
                                        </p:cTn>
                                        <p:tgtEl>
                                          <p:spTgt spid="65">
                                            <p:bg/>
                                          </p:spTgt>
                                        </p:tgtEl>
                                        <p:attrNameLst>
                                          <p:attrName>style.visibility</p:attrName>
                                        </p:attrNameLst>
                                      </p:cBhvr>
                                      <p:to>
                                        <p:strVal val="visible"/>
                                      </p:to>
                                    </p:set>
                                    <p:animEffect transition="in" filter="fade">
                                      <p:cBhvr>
                                        <p:cTn id="103" dur="500"/>
                                        <p:tgtEl>
                                          <p:spTgt spid="65">
                                            <p:bg/>
                                          </p:spTgt>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65">
                                            <p:txEl>
                                              <p:pRg st="0" end="0"/>
                                            </p:txEl>
                                          </p:spTgt>
                                        </p:tgtEl>
                                        <p:attrNameLst>
                                          <p:attrName>style.visibility</p:attrName>
                                        </p:attrNameLst>
                                      </p:cBhvr>
                                      <p:to>
                                        <p:strVal val="visible"/>
                                      </p:to>
                                    </p:set>
                                    <p:animEffect transition="in" filter="fade">
                                      <p:cBhvr>
                                        <p:cTn id="108" dur="500"/>
                                        <p:tgtEl>
                                          <p:spTgt spid="65">
                                            <p:txEl>
                                              <p:pRg st="0" end="0"/>
                                            </p:txEl>
                                          </p:spTgt>
                                        </p:tgtEl>
                                      </p:cBhvr>
                                    </p:animEffect>
                                  </p:childTnLst>
                                </p:cTn>
                              </p:par>
                            </p:childTnLst>
                          </p:cTn>
                        </p:par>
                        <p:par>
                          <p:cTn id="109" fill="hold">
                            <p:stCondLst>
                              <p:cond delay="500"/>
                            </p:stCondLst>
                            <p:childTnLst>
                              <p:par>
                                <p:cTn id="110" presetID="18" presetClass="entr" presetSubtype="6" fill="hold" grpId="0" nodeType="afterEffect">
                                  <p:stCondLst>
                                    <p:cond delay="0"/>
                                  </p:stCondLst>
                                  <p:childTnLst>
                                    <p:set>
                                      <p:cBhvr>
                                        <p:cTn id="111" dur="1" fill="hold">
                                          <p:stCondLst>
                                            <p:cond delay="0"/>
                                          </p:stCondLst>
                                        </p:cTn>
                                        <p:tgtEl>
                                          <p:spTgt spid="64"/>
                                        </p:tgtEl>
                                        <p:attrNameLst>
                                          <p:attrName>style.visibility</p:attrName>
                                        </p:attrNameLst>
                                      </p:cBhvr>
                                      <p:to>
                                        <p:strVal val="visible"/>
                                      </p:to>
                                    </p:set>
                                    <p:animEffect transition="in" filter="strips(downRight)">
                                      <p:cBhvr>
                                        <p:cTn id="112" dur="500"/>
                                        <p:tgtEl>
                                          <p:spTgt spid="64"/>
                                        </p:tgtEl>
                                      </p:cBhvr>
                                    </p:animEffect>
                                  </p:childTnLst>
                                </p:cTn>
                              </p:par>
                            </p:childTnLst>
                          </p:cTn>
                        </p:par>
                        <p:par>
                          <p:cTn id="113" fill="hold">
                            <p:stCondLst>
                              <p:cond delay="1000"/>
                            </p:stCondLst>
                            <p:childTnLst>
                              <p:par>
                                <p:cTn id="114" presetID="22" presetClass="entr" presetSubtype="2" fill="hold" grpId="0" nodeType="afterEffect">
                                  <p:stCondLst>
                                    <p:cond delay="0"/>
                                  </p:stCondLst>
                                  <p:childTnLst>
                                    <p:set>
                                      <p:cBhvr>
                                        <p:cTn id="115" dur="1" fill="hold">
                                          <p:stCondLst>
                                            <p:cond delay="0"/>
                                          </p:stCondLst>
                                        </p:cTn>
                                        <p:tgtEl>
                                          <p:spTgt spid="16"/>
                                        </p:tgtEl>
                                        <p:attrNameLst>
                                          <p:attrName>style.visibility</p:attrName>
                                        </p:attrNameLst>
                                      </p:cBhvr>
                                      <p:to>
                                        <p:strVal val="visible"/>
                                      </p:to>
                                    </p:set>
                                    <p:animEffect transition="in" filter="wipe(right)">
                                      <p:cBhvr>
                                        <p:cTn id="116" dur="500"/>
                                        <p:tgtEl>
                                          <p:spTgt spid="16"/>
                                        </p:tgtEl>
                                      </p:cBhvr>
                                    </p:animEffect>
                                  </p:childTnLst>
                                </p:cTn>
                              </p:par>
                            </p:childTnLst>
                          </p:cTn>
                        </p:par>
                        <p:par>
                          <p:cTn id="117" fill="hold">
                            <p:stCondLst>
                              <p:cond delay="1500"/>
                            </p:stCondLst>
                            <p:childTnLst>
                              <p:par>
                                <p:cTn id="118" presetID="9" presetClass="entr" presetSubtype="0" fill="hold" nodeType="after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dissolve">
                                      <p:cBhvr>
                                        <p:cTn id="120" dur="500"/>
                                        <p:tgtEl>
                                          <p:spTgt spid="38"/>
                                        </p:tgtEl>
                                      </p:cBhvr>
                                    </p:animEffect>
                                  </p:childTnLst>
                                </p:cTn>
                              </p:par>
                            </p:childTnLst>
                          </p:cTn>
                        </p:par>
                        <p:par>
                          <p:cTn id="121" fill="hold">
                            <p:stCondLst>
                              <p:cond delay="2000"/>
                            </p:stCondLst>
                            <p:childTnLst>
                              <p:par>
                                <p:cTn id="122" presetID="10" presetClass="entr" presetSubtype="0" fill="hold" grpId="0" nodeType="afterEffect">
                                  <p:stCondLst>
                                    <p:cond delay="0"/>
                                  </p:stCondLst>
                                  <p:childTnLst>
                                    <p:set>
                                      <p:cBhvr>
                                        <p:cTn id="123" dur="1" fill="hold">
                                          <p:stCondLst>
                                            <p:cond delay="0"/>
                                          </p:stCondLst>
                                        </p:cTn>
                                        <p:tgtEl>
                                          <p:spTgt spid="63">
                                            <p:bg/>
                                          </p:spTgt>
                                        </p:tgtEl>
                                        <p:attrNameLst>
                                          <p:attrName>style.visibility</p:attrName>
                                        </p:attrNameLst>
                                      </p:cBhvr>
                                      <p:to>
                                        <p:strVal val="visible"/>
                                      </p:to>
                                    </p:set>
                                    <p:animEffect transition="in" filter="fade">
                                      <p:cBhvr>
                                        <p:cTn id="124" dur="500"/>
                                        <p:tgtEl>
                                          <p:spTgt spid="63">
                                            <p:bg/>
                                          </p:spTgt>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63">
                                            <p:txEl>
                                              <p:pRg st="0" end="0"/>
                                            </p:txEl>
                                          </p:spTgt>
                                        </p:tgtEl>
                                        <p:attrNameLst>
                                          <p:attrName>style.visibility</p:attrName>
                                        </p:attrNameLst>
                                      </p:cBhvr>
                                      <p:to>
                                        <p:strVal val="visible"/>
                                      </p:to>
                                    </p:set>
                                    <p:animEffect transition="in" filter="fade">
                                      <p:cBhvr>
                                        <p:cTn id="129" dur="500"/>
                                        <p:tgtEl>
                                          <p:spTgt spid="63">
                                            <p:txEl>
                                              <p:pRg st="0" end="0"/>
                                            </p:txEl>
                                          </p:spTgt>
                                        </p:tgtEl>
                                      </p:cBhvr>
                                    </p:animEffect>
                                  </p:childTnLst>
                                </p:cTn>
                              </p:par>
                            </p:childTnLst>
                          </p:cTn>
                        </p:par>
                        <p:par>
                          <p:cTn id="130" fill="hold">
                            <p:stCondLst>
                              <p:cond delay="500"/>
                            </p:stCondLst>
                            <p:childTnLst>
                              <p:par>
                                <p:cTn id="131" presetID="18" presetClass="entr" presetSubtype="6" fill="hold" grpId="0" nodeType="afterEffect">
                                  <p:stCondLst>
                                    <p:cond delay="0"/>
                                  </p:stCondLst>
                                  <p:childTnLst>
                                    <p:set>
                                      <p:cBhvr>
                                        <p:cTn id="132" dur="1" fill="hold">
                                          <p:stCondLst>
                                            <p:cond delay="0"/>
                                          </p:stCondLst>
                                        </p:cTn>
                                        <p:tgtEl>
                                          <p:spTgt spid="62"/>
                                        </p:tgtEl>
                                        <p:attrNameLst>
                                          <p:attrName>style.visibility</p:attrName>
                                        </p:attrNameLst>
                                      </p:cBhvr>
                                      <p:to>
                                        <p:strVal val="visible"/>
                                      </p:to>
                                    </p:set>
                                    <p:animEffect transition="in" filter="strips(downRight)">
                                      <p:cBhvr>
                                        <p:cTn id="133" dur="500"/>
                                        <p:tgtEl>
                                          <p:spTgt spid="62"/>
                                        </p:tgtEl>
                                      </p:cBhvr>
                                    </p:animEffect>
                                  </p:childTnLst>
                                </p:cTn>
                              </p:par>
                            </p:childTnLst>
                          </p:cTn>
                        </p:par>
                        <p:par>
                          <p:cTn id="134" fill="hold">
                            <p:stCondLst>
                              <p:cond delay="1000"/>
                            </p:stCondLst>
                            <p:childTnLst>
                              <p:par>
                                <p:cTn id="135" presetID="22" presetClass="entr" presetSubtype="2" fill="hold" grpId="0" nodeType="afterEffect">
                                  <p:stCondLst>
                                    <p:cond delay="0"/>
                                  </p:stCondLst>
                                  <p:childTnLst>
                                    <p:set>
                                      <p:cBhvr>
                                        <p:cTn id="136" dur="1" fill="hold">
                                          <p:stCondLst>
                                            <p:cond delay="0"/>
                                          </p:stCondLst>
                                        </p:cTn>
                                        <p:tgtEl>
                                          <p:spTgt spid="15"/>
                                        </p:tgtEl>
                                        <p:attrNameLst>
                                          <p:attrName>style.visibility</p:attrName>
                                        </p:attrNameLst>
                                      </p:cBhvr>
                                      <p:to>
                                        <p:strVal val="visible"/>
                                      </p:to>
                                    </p:set>
                                    <p:animEffect transition="in" filter="wipe(right)">
                                      <p:cBhvr>
                                        <p:cTn id="137" dur="500"/>
                                        <p:tgtEl>
                                          <p:spTgt spid="15"/>
                                        </p:tgtEl>
                                      </p:cBhvr>
                                    </p:animEffect>
                                  </p:childTnLst>
                                </p:cTn>
                              </p:par>
                            </p:childTnLst>
                          </p:cTn>
                        </p:par>
                        <p:par>
                          <p:cTn id="138" fill="hold">
                            <p:stCondLst>
                              <p:cond delay="1500"/>
                            </p:stCondLst>
                            <p:childTnLst>
                              <p:par>
                                <p:cTn id="139" presetID="9" presetClass="entr" presetSubtype="0" fill="hold" nodeType="afterEffect">
                                  <p:stCondLst>
                                    <p:cond delay="0"/>
                                  </p:stCondLst>
                                  <p:childTnLst>
                                    <p:set>
                                      <p:cBhvr>
                                        <p:cTn id="140" dur="1" fill="hold">
                                          <p:stCondLst>
                                            <p:cond delay="0"/>
                                          </p:stCondLst>
                                        </p:cTn>
                                        <p:tgtEl>
                                          <p:spTgt spid="41"/>
                                        </p:tgtEl>
                                        <p:attrNameLst>
                                          <p:attrName>style.visibility</p:attrName>
                                        </p:attrNameLst>
                                      </p:cBhvr>
                                      <p:to>
                                        <p:strVal val="visible"/>
                                      </p:to>
                                    </p:set>
                                    <p:animEffect transition="in" filter="dissolve">
                                      <p:cBhvr>
                                        <p:cTn id="141" dur="500"/>
                                        <p:tgtEl>
                                          <p:spTgt spid="41"/>
                                        </p:tgtEl>
                                      </p:cBhvr>
                                    </p:animEffect>
                                  </p:childTnLst>
                                </p:cTn>
                              </p:par>
                            </p:childTnLst>
                          </p:cTn>
                        </p:par>
                        <p:par>
                          <p:cTn id="142" fill="hold">
                            <p:stCondLst>
                              <p:cond delay="2000"/>
                            </p:stCondLst>
                            <p:childTnLst>
                              <p:par>
                                <p:cTn id="143" presetID="10" presetClass="entr" presetSubtype="0" fill="hold" grpId="0" nodeType="afterEffect">
                                  <p:stCondLst>
                                    <p:cond delay="0"/>
                                  </p:stCondLst>
                                  <p:childTnLst>
                                    <p:set>
                                      <p:cBhvr>
                                        <p:cTn id="144" dur="1" fill="hold">
                                          <p:stCondLst>
                                            <p:cond delay="0"/>
                                          </p:stCondLst>
                                        </p:cTn>
                                        <p:tgtEl>
                                          <p:spTgt spid="61">
                                            <p:bg/>
                                          </p:spTgt>
                                        </p:tgtEl>
                                        <p:attrNameLst>
                                          <p:attrName>style.visibility</p:attrName>
                                        </p:attrNameLst>
                                      </p:cBhvr>
                                      <p:to>
                                        <p:strVal val="visible"/>
                                      </p:to>
                                    </p:set>
                                    <p:animEffect transition="in" filter="fade">
                                      <p:cBhvr>
                                        <p:cTn id="145" dur="500"/>
                                        <p:tgtEl>
                                          <p:spTgt spid="61">
                                            <p:bg/>
                                          </p:spTgt>
                                        </p:tgtEl>
                                      </p:cBhvr>
                                    </p:animEffect>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grpId="0" nodeType="clickEffect">
                                  <p:stCondLst>
                                    <p:cond delay="0"/>
                                  </p:stCondLst>
                                  <p:childTnLst>
                                    <p:set>
                                      <p:cBhvr>
                                        <p:cTn id="149" dur="1" fill="hold">
                                          <p:stCondLst>
                                            <p:cond delay="0"/>
                                          </p:stCondLst>
                                        </p:cTn>
                                        <p:tgtEl>
                                          <p:spTgt spid="61">
                                            <p:txEl>
                                              <p:pRg st="0" end="0"/>
                                            </p:txEl>
                                          </p:spTgt>
                                        </p:tgtEl>
                                        <p:attrNameLst>
                                          <p:attrName>style.visibility</p:attrName>
                                        </p:attrNameLst>
                                      </p:cBhvr>
                                      <p:to>
                                        <p:strVal val="visible"/>
                                      </p:to>
                                    </p:set>
                                    <p:animEffect transition="in" filter="fade">
                                      <p:cBhvr>
                                        <p:cTn id="150" dur="500"/>
                                        <p:tgtEl>
                                          <p:spTgt spid="61">
                                            <p:txEl>
                                              <p:pRg st="0" end="0"/>
                                            </p:txEl>
                                          </p:spTgt>
                                        </p:tgtEl>
                                      </p:cBhvr>
                                    </p:animEffect>
                                  </p:childTnLst>
                                </p:cTn>
                              </p:par>
                            </p:childTnLst>
                          </p:cTn>
                        </p:par>
                        <p:par>
                          <p:cTn id="151" fill="hold">
                            <p:stCondLst>
                              <p:cond delay="500"/>
                            </p:stCondLst>
                            <p:childTnLst>
                              <p:par>
                                <p:cTn id="152" presetID="18" presetClass="entr" presetSubtype="6" fill="hold" grpId="0" nodeType="afterEffect">
                                  <p:stCondLst>
                                    <p:cond delay="0"/>
                                  </p:stCondLst>
                                  <p:childTnLst>
                                    <p:set>
                                      <p:cBhvr>
                                        <p:cTn id="153" dur="1" fill="hold">
                                          <p:stCondLst>
                                            <p:cond delay="0"/>
                                          </p:stCondLst>
                                        </p:cTn>
                                        <p:tgtEl>
                                          <p:spTgt spid="60"/>
                                        </p:tgtEl>
                                        <p:attrNameLst>
                                          <p:attrName>style.visibility</p:attrName>
                                        </p:attrNameLst>
                                      </p:cBhvr>
                                      <p:to>
                                        <p:strVal val="visible"/>
                                      </p:to>
                                    </p:set>
                                    <p:animEffect transition="in" filter="strips(downRight)">
                                      <p:cBhvr>
                                        <p:cTn id="154" dur="500"/>
                                        <p:tgtEl>
                                          <p:spTgt spid="60"/>
                                        </p:tgtEl>
                                      </p:cBhvr>
                                    </p:animEffect>
                                  </p:childTnLst>
                                </p:cTn>
                              </p:par>
                            </p:childTnLst>
                          </p:cTn>
                        </p:par>
                        <p:par>
                          <p:cTn id="155" fill="hold">
                            <p:stCondLst>
                              <p:cond delay="1000"/>
                            </p:stCondLst>
                            <p:childTnLst>
                              <p:par>
                                <p:cTn id="156" presetID="22" presetClass="entr" presetSubtype="2" fill="hold" grpId="0" nodeType="afterEffect">
                                  <p:stCondLst>
                                    <p:cond delay="0"/>
                                  </p:stCondLst>
                                  <p:childTnLst>
                                    <p:set>
                                      <p:cBhvr>
                                        <p:cTn id="157" dur="1" fill="hold">
                                          <p:stCondLst>
                                            <p:cond delay="0"/>
                                          </p:stCondLst>
                                        </p:cTn>
                                        <p:tgtEl>
                                          <p:spTgt spid="14"/>
                                        </p:tgtEl>
                                        <p:attrNameLst>
                                          <p:attrName>style.visibility</p:attrName>
                                        </p:attrNameLst>
                                      </p:cBhvr>
                                      <p:to>
                                        <p:strVal val="visible"/>
                                      </p:to>
                                    </p:set>
                                    <p:animEffect transition="in" filter="wipe(right)">
                                      <p:cBhvr>
                                        <p:cTn id="158" dur="500"/>
                                        <p:tgtEl>
                                          <p:spTgt spid="14"/>
                                        </p:tgtEl>
                                      </p:cBhvr>
                                    </p:animEffect>
                                  </p:childTnLst>
                                </p:cTn>
                              </p:par>
                            </p:childTnLst>
                          </p:cTn>
                        </p:par>
                        <p:par>
                          <p:cTn id="159" fill="hold">
                            <p:stCondLst>
                              <p:cond delay="1500"/>
                            </p:stCondLst>
                            <p:childTnLst>
                              <p:par>
                                <p:cTn id="160" presetID="9" presetClass="entr" presetSubtype="0" fill="hold" nodeType="afterEffect">
                                  <p:stCondLst>
                                    <p:cond delay="0"/>
                                  </p:stCondLst>
                                  <p:childTnLst>
                                    <p:set>
                                      <p:cBhvr>
                                        <p:cTn id="161" dur="1" fill="hold">
                                          <p:stCondLst>
                                            <p:cond delay="0"/>
                                          </p:stCondLst>
                                        </p:cTn>
                                        <p:tgtEl>
                                          <p:spTgt spid="44"/>
                                        </p:tgtEl>
                                        <p:attrNameLst>
                                          <p:attrName>style.visibility</p:attrName>
                                        </p:attrNameLst>
                                      </p:cBhvr>
                                      <p:to>
                                        <p:strVal val="visible"/>
                                      </p:to>
                                    </p:set>
                                    <p:animEffect transition="in" filter="dissolve">
                                      <p:cBhvr>
                                        <p:cTn id="162" dur="500"/>
                                        <p:tgtEl>
                                          <p:spTgt spid="44"/>
                                        </p:tgtEl>
                                      </p:cBhvr>
                                    </p:animEffect>
                                  </p:childTnLst>
                                </p:cTn>
                              </p:par>
                            </p:childTnLst>
                          </p:cTn>
                        </p:par>
                        <p:par>
                          <p:cTn id="163" fill="hold">
                            <p:stCondLst>
                              <p:cond delay="2000"/>
                            </p:stCondLst>
                            <p:childTnLst>
                              <p:par>
                                <p:cTn id="164" presetID="10" presetClass="entr" presetSubtype="0" fill="hold" grpId="0" nodeType="afterEffect">
                                  <p:stCondLst>
                                    <p:cond delay="0"/>
                                  </p:stCondLst>
                                  <p:childTnLst>
                                    <p:set>
                                      <p:cBhvr>
                                        <p:cTn id="165" dur="1" fill="hold">
                                          <p:stCondLst>
                                            <p:cond delay="0"/>
                                          </p:stCondLst>
                                        </p:cTn>
                                        <p:tgtEl>
                                          <p:spTgt spid="59">
                                            <p:bg/>
                                          </p:spTgt>
                                        </p:tgtEl>
                                        <p:attrNameLst>
                                          <p:attrName>style.visibility</p:attrName>
                                        </p:attrNameLst>
                                      </p:cBhvr>
                                      <p:to>
                                        <p:strVal val="visible"/>
                                      </p:to>
                                    </p:set>
                                    <p:animEffect transition="in" filter="fade">
                                      <p:cBhvr>
                                        <p:cTn id="166" dur="500"/>
                                        <p:tgtEl>
                                          <p:spTgt spid="59">
                                            <p:bg/>
                                          </p:spTgt>
                                        </p:tgtEl>
                                      </p:cBhvr>
                                    </p:animEffect>
                                  </p:childTnLst>
                                </p:cTn>
                              </p:par>
                            </p:childTnLst>
                          </p:cTn>
                        </p:par>
                      </p:childTnLst>
                    </p:cTn>
                  </p:par>
                  <p:par>
                    <p:cTn id="167" fill="hold">
                      <p:stCondLst>
                        <p:cond delay="indefinite"/>
                      </p:stCondLst>
                      <p:childTnLst>
                        <p:par>
                          <p:cTn id="168" fill="hold">
                            <p:stCondLst>
                              <p:cond delay="0"/>
                            </p:stCondLst>
                            <p:childTnLst>
                              <p:par>
                                <p:cTn id="169" presetID="10" presetClass="entr" presetSubtype="0" fill="hold" grpId="0" nodeType="clickEffect">
                                  <p:stCondLst>
                                    <p:cond delay="0"/>
                                  </p:stCondLst>
                                  <p:childTnLst>
                                    <p:set>
                                      <p:cBhvr>
                                        <p:cTn id="170" dur="1" fill="hold">
                                          <p:stCondLst>
                                            <p:cond delay="0"/>
                                          </p:stCondLst>
                                        </p:cTn>
                                        <p:tgtEl>
                                          <p:spTgt spid="59">
                                            <p:txEl>
                                              <p:pRg st="0" end="0"/>
                                            </p:txEl>
                                          </p:spTgt>
                                        </p:tgtEl>
                                        <p:attrNameLst>
                                          <p:attrName>style.visibility</p:attrName>
                                        </p:attrNameLst>
                                      </p:cBhvr>
                                      <p:to>
                                        <p:strVal val="visible"/>
                                      </p:to>
                                    </p:set>
                                    <p:animEffect transition="in" filter="fade">
                                      <p:cBhvr>
                                        <p:cTn id="171" dur="500"/>
                                        <p:tgtEl>
                                          <p:spTgt spid="59">
                                            <p:txEl>
                                              <p:pRg st="0" end="0"/>
                                            </p:txEl>
                                          </p:spTgt>
                                        </p:tgtEl>
                                      </p:cBhvr>
                                    </p:animEffect>
                                  </p:childTnLst>
                                </p:cTn>
                              </p:par>
                            </p:childTnLst>
                          </p:cTn>
                        </p:par>
                        <p:par>
                          <p:cTn id="172" fill="hold">
                            <p:stCondLst>
                              <p:cond delay="500"/>
                            </p:stCondLst>
                            <p:childTnLst>
                              <p:par>
                                <p:cTn id="173" presetID="18" presetClass="entr" presetSubtype="6" fill="hold" grpId="0" nodeType="afterEffect">
                                  <p:stCondLst>
                                    <p:cond delay="0"/>
                                  </p:stCondLst>
                                  <p:childTnLst>
                                    <p:set>
                                      <p:cBhvr>
                                        <p:cTn id="174" dur="1" fill="hold">
                                          <p:stCondLst>
                                            <p:cond delay="0"/>
                                          </p:stCondLst>
                                        </p:cTn>
                                        <p:tgtEl>
                                          <p:spTgt spid="58"/>
                                        </p:tgtEl>
                                        <p:attrNameLst>
                                          <p:attrName>style.visibility</p:attrName>
                                        </p:attrNameLst>
                                      </p:cBhvr>
                                      <p:to>
                                        <p:strVal val="visible"/>
                                      </p:to>
                                    </p:set>
                                    <p:animEffect transition="in" filter="strips(downRight)">
                                      <p:cBhvr>
                                        <p:cTn id="175" dur="500"/>
                                        <p:tgtEl>
                                          <p:spTgt spid="58"/>
                                        </p:tgtEl>
                                      </p:cBhvr>
                                    </p:animEffect>
                                  </p:childTnLst>
                                </p:cTn>
                              </p:par>
                            </p:childTnLst>
                          </p:cTn>
                        </p:par>
                        <p:par>
                          <p:cTn id="176" fill="hold">
                            <p:stCondLst>
                              <p:cond delay="1000"/>
                            </p:stCondLst>
                            <p:childTnLst>
                              <p:par>
                                <p:cTn id="177" presetID="22" presetClass="entr" presetSubtype="2" fill="hold" grpId="0" nodeType="afterEffect">
                                  <p:stCondLst>
                                    <p:cond delay="0"/>
                                  </p:stCondLst>
                                  <p:childTnLst>
                                    <p:set>
                                      <p:cBhvr>
                                        <p:cTn id="178" dur="1" fill="hold">
                                          <p:stCondLst>
                                            <p:cond delay="0"/>
                                          </p:stCondLst>
                                        </p:cTn>
                                        <p:tgtEl>
                                          <p:spTgt spid="20"/>
                                        </p:tgtEl>
                                        <p:attrNameLst>
                                          <p:attrName>style.visibility</p:attrName>
                                        </p:attrNameLst>
                                      </p:cBhvr>
                                      <p:to>
                                        <p:strVal val="visible"/>
                                      </p:to>
                                    </p:set>
                                    <p:animEffect transition="in" filter="wipe(right)">
                                      <p:cBhvr>
                                        <p:cTn id="179" dur="500"/>
                                        <p:tgtEl>
                                          <p:spTgt spid="20"/>
                                        </p:tgtEl>
                                      </p:cBhvr>
                                    </p:animEffect>
                                  </p:childTnLst>
                                </p:cTn>
                              </p:par>
                            </p:childTnLst>
                          </p:cTn>
                        </p:par>
                        <p:par>
                          <p:cTn id="180" fill="hold">
                            <p:stCondLst>
                              <p:cond delay="1500"/>
                            </p:stCondLst>
                            <p:childTnLst>
                              <p:par>
                                <p:cTn id="181" presetID="22" presetClass="entr" presetSubtype="4" fill="hold" grpId="0" nodeType="afterEffect">
                                  <p:stCondLst>
                                    <p:cond delay="0"/>
                                  </p:stCondLst>
                                  <p:childTnLst>
                                    <p:set>
                                      <p:cBhvr>
                                        <p:cTn id="182" dur="1" fill="hold">
                                          <p:stCondLst>
                                            <p:cond delay="0"/>
                                          </p:stCondLst>
                                        </p:cTn>
                                        <p:tgtEl>
                                          <p:spTgt spid="22"/>
                                        </p:tgtEl>
                                        <p:attrNameLst>
                                          <p:attrName>style.visibility</p:attrName>
                                        </p:attrNameLst>
                                      </p:cBhvr>
                                      <p:to>
                                        <p:strVal val="visible"/>
                                      </p:to>
                                    </p:set>
                                    <p:animEffect transition="in" filter="wipe(down)">
                                      <p:cBhvr>
                                        <p:cTn id="183" dur="500"/>
                                        <p:tgtEl>
                                          <p:spTgt spid="22"/>
                                        </p:tgtEl>
                                      </p:cBhvr>
                                    </p:animEffect>
                                  </p:childTnLst>
                                </p:cTn>
                              </p:par>
                            </p:childTnLst>
                          </p:cTn>
                        </p:par>
                        <p:par>
                          <p:cTn id="184" fill="hold">
                            <p:stCondLst>
                              <p:cond delay="2000"/>
                            </p:stCondLst>
                            <p:childTnLst>
                              <p:par>
                                <p:cTn id="185" presetID="22" presetClass="entr" presetSubtype="8" fill="hold" grpId="0" nodeType="afterEffect">
                                  <p:stCondLst>
                                    <p:cond delay="0"/>
                                  </p:stCondLst>
                                  <p:childTnLst>
                                    <p:set>
                                      <p:cBhvr>
                                        <p:cTn id="186" dur="1" fill="hold">
                                          <p:stCondLst>
                                            <p:cond delay="0"/>
                                          </p:stCondLst>
                                        </p:cTn>
                                        <p:tgtEl>
                                          <p:spTgt spid="23"/>
                                        </p:tgtEl>
                                        <p:attrNameLst>
                                          <p:attrName>style.visibility</p:attrName>
                                        </p:attrNameLst>
                                      </p:cBhvr>
                                      <p:to>
                                        <p:strVal val="visible"/>
                                      </p:to>
                                    </p:set>
                                    <p:animEffect transition="in" filter="wipe(left)">
                                      <p:cBhvr>
                                        <p:cTn id="18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2" grpId="0" animBg="1"/>
      <p:bldP spid="23" grpId="0" animBg="1"/>
      <p:bldP spid="50" grpId="0"/>
      <p:bldP spid="51" grpId="0" build="p" animBg="1"/>
      <p:bldP spid="52" grpId="0"/>
      <p:bldP spid="53" grpId="0" build="p" animBg="1"/>
      <p:bldP spid="54" grpId="0"/>
      <p:bldP spid="55" grpId="0" build="p" animBg="1"/>
      <p:bldP spid="56" grpId="0"/>
      <p:bldP spid="57" grpId="0" build="p" animBg="1"/>
      <p:bldP spid="58" grpId="0"/>
      <p:bldP spid="59" grpId="0" build="p" animBg="1"/>
      <p:bldP spid="60" grpId="0"/>
      <p:bldP spid="61" grpId="0" build="p" animBg="1"/>
      <p:bldP spid="62" grpId="0"/>
      <p:bldP spid="63" grpId="0" build="p" animBg="1"/>
      <p:bldP spid="64" grpId="0"/>
      <p:bldP spid="6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矩形 14"/>
          <p:cNvSpPr/>
          <p:nvPr/>
        </p:nvSpPr>
        <p:spPr>
          <a:xfrm flipV="1">
            <a:off x="976" y="2734541"/>
            <a:ext cx="3171816" cy="189637"/>
          </a:xfrm>
          <a:custGeom>
            <a:avLst/>
            <a:gdLst/>
            <a:ahLst/>
            <a:cxnLst/>
            <a:rect l="l" t="t" r="r" b="b"/>
            <a:pathLst>
              <a:path w="4571707" h="242218">
                <a:moveTo>
                  <a:pt x="0" y="242218"/>
                </a:moveTo>
                <a:lnTo>
                  <a:pt x="4571707" y="242218"/>
                </a:lnTo>
                <a:lnTo>
                  <a:pt x="4571707" y="0"/>
                </a:lnTo>
                <a:lnTo>
                  <a:pt x="0" y="0"/>
                </a:lnTo>
                <a:close/>
              </a:path>
            </a:pathLst>
          </a:custGeom>
          <a:solidFill>
            <a:srgbClr val="0070C0"/>
          </a:solid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nvGrpSpPr>
          <p:cNvPr id="7" name="组合 6"/>
          <p:cNvGrpSpPr/>
          <p:nvPr/>
        </p:nvGrpSpPr>
        <p:grpSpPr>
          <a:xfrm>
            <a:off x="2490250" y="2735643"/>
            <a:ext cx="1339514" cy="1338488"/>
            <a:chOff x="3225639" y="4543565"/>
            <a:chExt cx="1735762" cy="1734334"/>
          </a:xfrm>
        </p:grpSpPr>
        <p:sp>
          <p:nvSpPr>
            <p:cNvPr id="8" name="椭圆 7"/>
            <p:cNvSpPr/>
            <p:nvPr/>
          </p:nvSpPr>
          <p:spPr>
            <a:xfrm flipV="1">
              <a:off x="3225639" y="4543565"/>
              <a:ext cx="1735762" cy="1734334"/>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cs typeface="+mn-cs"/>
              </a:endParaRPr>
            </a:p>
          </p:txBody>
        </p:sp>
        <p:sp>
          <p:nvSpPr>
            <p:cNvPr id="9" name="椭圆 8"/>
            <p:cNvSpPr/>
            <p:nvPr/>
          </p:nvSpPr>
          <p:spPr>
            <a:xfrm rot="10800000" flipV="1">
              <a:off x="3450403" y="4786205"/>
              <a:ext cx="1284515" cy="1284516"/>
            </a:xfrm>
            <a:prstGeom prst="ellipse">
              <a:avLst/>
            </a:prstGeom>
            <a:solidFill>
              <a:sysClr val="window" lastClr="FFFFFF">
                <a:lumMod val="95000"/>
              </a:sysClr>
            </a:solidFill>
            <a:ln w="25400" cap="flat" cmpd="sng" algn="ctr">
              <a:noFill/>
              <a:prstDash val="solid"/>
            </a:ln>
            <a:effectLst/>
          </p:spPr>
          <p:txBody>
            <a:bodyPr tIns="3600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100" b="1" i="0" u="none" strike="noStrike" kern="0" cap="none" spc="0" normalizeH="0" baseline="0" noProof="0" dirty="0">
                  <a:ln>
                    <a:noFill/>
                  </a:ln>
                  <a:solidFill>
                    <a:srgbClr val="005DA2"/>
                  </a:solidFill>
                  <a:effectLst/>
                  <a:uLnTx/>
                  <a:uFillTx/>
                  <a:latin typeface="微软雅黑" panose="020B0503020204020204" pitchFamily="34" charset="-122"/>
                  <a:ea typeface="微软雅黑" panose="020B0503020204020204" pitchFamily="34" charset="-122"/>
                </a:rPr>
                <a:t>02</a:t>
              </a:r>
              <a:endParaRPr kumimoji="0" lang="zh-CN" altLang="en-US" sz="3100" b="1" i="0" u="none" strike="noStrike" kern="0" cap="none" spc="0" normalizeH="0" baseline="0" noProof="0" dirty="0">
                <a:ln>
                  <a:noFill/>
                </a:ln>
                <a:solidFill>
                  <a:srgbClr val="005DA2"/>
                </a:solidFill>
                <a:effectLst/>
                <a:uLnTx/>
                <a:uFillTx/>
                <a:latin typeface="微软雅黑" panose="020B0503020204020204" pitchFamily="34" charset="-122"/>
                <a:ea typeface="微软雅黑" panose="020B0503020204020204" pitchFamily="34" charset="-122"/>
              </a:endParaRPr>
            </a:p>
          </p:txBody>
        </p:sp>
      </p:grpSp>
      <p:sp>
        <p:nvSpPr>
          <p:cNvPr id="10" name="矩形 14"/>
          <p:cNvSpPr/>
          <p:nvPr/>
        </p:nvSpPr>
        <p:spPr>
          <a:xfrm>
            <a:off x="976" y="2326775"/>
            <a:ext cx="5401154" cy="189637"/>
          </a:xfrm>
          <a:custGeom>
            <a:avLst/>
            <a:gdLst/>
            <a:ahLst/>
            <a:cxnLst/>
            <a:rect l="l" t="t" r="r" b="b"/>
            <a:pathLst>
              <a:path w="4571707" h="242218">
                <a:moveTo>
                  <a:pt x="0" y="0"/>
                </a:moveTo>
                <a:lnTo>
                  <a:pt x="4571707" y="0"/>
                </a:lnTo>
                <a:lnTo>
                  <a:pt x="4571707" y="242218"/>
                </a:lnTo>
                <a:lnTo>
                  <a:pt x="0" y="242218"/>
                </a:lnTo>
                <a:close/>
              </a:path>
            </a:pathLst>
          </a:custGeom>
          <a:solidFill>
            <a:srgbClr val="0070C0"/>
          </a:solid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nvGrpSpPr>
          <p:cNvPr id="11" name="组合 10"/>
          <p:cNvGrpSpPr/>
          <p:nvPr/>
        </p:nvGrpSpPr>
        <p:grpSpPr>
          <a:xfrm>
            <a:off x="4732373" y="1180020"/>
            <a:ext cx="1339514" cy="1339591"/>
            <a:chOff x="6131016" y="674750"/>
            <a:chExt cx="1735762" cy="1735763"/>
          </a:xfrm>
        </p:grpSpPr>
        <p:sp>
          <p:nvSpPr>
            <p:cNvPr id="12" name="椭圆 11"/>
            <p:cNvSpPr/>
            <p:nvPr/>
          </p:nvSpPr>
          <p:spPr>
            <a:xfrm>
              <a:off x="6131016" y="674750"/>
              <a:ext cx="1735762" cy="1735763"/>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cs typeface="+mn-cs"/>
              </a:endParaRPr>
            </a:p>
          </p:txBody>
        </p:sp>
        <p:sp>
          <p:nvSpPr>
            <p:cNvPr id="13" name="椭圆 12"/>
            <p:cNvSpPr/>
            <p:nvPr/>
          </p:nvSpPr>
          <p:spPr>
            <a:xfrm>
              <a:off x="6355778" y="899818"/>
              <a:ext cx="1284515" cy="1284516"/>
            </a:xfrm>
            <a:prstGeom prst="ellipse">
              <a:avLst/>
            </a:prstGeom>
            <a:solidFill>
              <a:sysClr val="window" lastClr="FFFFFF">
                <a:lumMod val="95000"/>
              </a:sysClr>
            </a:solidFill>
            <a:ln w="25400" cap="flat" cmpd="sng" algn="ctr">
              <a:noFill/>
              <a:prstDash val="solid"/>
            </a:ln>
            <a:effectLst/>
          </p:spPr>
          <p:txBody>
            <a:bodyPr tIns="3600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100" b="1"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rPr>
                <a:t>01</a:t>
              </a:r>
              <a:endParaRPr kumimoji="0" lang="zh-CN" altLang="en-US" sz="3100" b="1"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endParaRPr>
            </a:p>
          </p:txBody>
        </p:sp>
      </p:grpSp>
      <p:sp>
        <p:nvSpPr>
          <p:cNvPr id="14" name="矩形 14"/>
          <p:cNvSpPr/>
          <p:nvPr/>
        </p:nvSpPr>
        <p:spPr>
          <a:xfrm flipV="1">
            <a:off x="4704739" y="2734540"/>
            <a:ext cx="4439261" cy="189637"/>
          </a:xfrm>
          <a:custGeom>
            <a:avLst/>
            <a:gdLst/>
            <a:ahLst/>
            <a:cxnLst/>
            <a:rect l="l" t="t" r="r" b="b"/>
            <a:pathLst>
              <a:path w="4571707" h="242218">
                <a:moveTo>
                  <a:pt x="0" y="242218"/>
                </a:moveTo>
                <a:lnTo>
                  <a:pt x="4571707" y="242218"/>
                </a:lnTo>
                <a:lnTo>
                  <a:pt x="4571707" y="0"/>
                </a:lnTo>
                <a:lnTo>
                  <a:pt x="0" y="0"/>
                </a:lnTo>
                <a:close/>
              </a:path>
            </a:pathLst>
          </a:custGeom>
          <a:solidFill>
            <a:srgbClr val="0070C0"/>
          </a:solid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nvGrpSpPr>
          <p:cNvPr id="15" name="组合 14"/>
          <p:cNvGrpSpPr/>
          <p:nvPr/>
        </p:nvGrpSpPr>
        <p:grpSpPr>
          <a:xfrm>
            <a:off x="4034981" y="2735643"/>
            <a:ext cx="1339514" cy="1338488"/>
            <a:chOff x="5227325" y="4543565"/>
            <a:chExt cx="1735762" cy="1734334"/>
          </a:xfrm>
        </p:grpSpPr>
        <p:sp>
          <p:nvSpPr>
            <p:cNvPr id="16" name="椭圆 15"/>
            <p:cNvSpPr/>
            <p:nvPr/>
          </p:nvSpPr>
          <p:spPr>
            <a:xfrm flipV="1">
              <a:off x="5227325" y="4543565"/>
              <a:ext cx="1735762" cy="1734334"/>
            </a:xfrm>
            <a:prstGeom prst="ellipse">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cs typeface="+mn-cs"/>
              </a:endParaRPr>
            </a:p>
          </p:txBody>
        </p:sp>
        <p:sp>
          <p:nvSpPr>
            <p:cNvPr id="17" name="椭圆 16"/>
            <p:cNvSpPr/>
            <p:nvPr/>
          </p:nvSpPr>
          <p:spPr>
            <a:xfrm rot="10800000" flipV="1">
              <a:off x="5460802" y="4768780"/>
              <a:ext cx="1284515" cy="1284516"/>
            </a:xfrm>
            <a:prstGeom prst="ellipse">
              <a:avLst/>
            </a:prstGeom>
            <a:solidFill>
              <a:sysClr val="window" lastClr="FFFFFF">
                <a:lumMod val="95000"/>
              </a:sysClr>
            </a:solidFill>
            <a:ln w="25400" cap="flat" cmpd="sng" algn="ctr">
              <a:noFill/>
              <a:prstDash val="solid"/>
            </a:ln>
            <a:effectLst/>
          </p:spPr>
          <p:txBody>
            <a:bodyPr tIns="3600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100" b="1"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rPr>
                <a:t>03</a:t>
              </a:r>
              <a:endParaRPr kumimoji="0" lang="zh-CN" altLang="en-US" sz="3100" b="1" i="0" u="none" strike="noStrike" kern="0" cap="none" spc="0" normalizeH="0" baseline="0" noProof="0">
                <a:ln>
                  <a:noFill/>
                </a:ln>
                <a:solidFill>
                  <a:srgbClr val="005DA2"/>
                </a:solidFill>
                <a:effectLst/>
                <a:uLnTx/>
                <a:uFillTx/>
                <a:latin typeface="微软雅黑" panose="020B0503020204020204" pitchFamily="34" charset="-122"/>
                <a:ea typeface="微软雅黑" panose="020B0503020204020204" pitchFamily="34" charset="-122"/>
              </a:endParaRPr>
            </a:p>
          </p:txBody>
        </p:sp>
      </p:grpSp>
      <p:sp>
        <p:nvSpPr>
          <p:cNvPr id="18" name="TextBox 15"/>
          <p:cNvSpPr txBox="1"/>
          <p:nvPr/>
        </p:nvSpPr>
        <p:spPr>
          <a:xfrm>
            <a:off x="1475935" y="1573308"/>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19" name="TextBox 16"/>
          <p:cNvSpPr txBox="1"/>
          <p:nvPr/>
        </p:nvSpPr>
        <p:spPr>
          <a:xfrm>
            <a:off x="1481698" y="1345207"/>
            <a:ext cx="1373612" cy="255919"/>
          </a:xfrm>
          <a:prstGeom prst="rect">
            <a:avLst/>
          </a:prstGeom>
          <a:noFill/>
        </p:spPr>
        <p:txBody>
          <a:bodyPr wrap="none" lIns="70564" tIns="35282" rIns="70564" bIns="35282" rtlCol="0">
            <a:spAutoFit/>
          </a:bodyPr>
          <a:lstStyle/>
          <a:p>
            <a:r>
              <a:rPr lang="zh-CN" altLang="en-US" sz="1200" b="1" dirty="0">
                <a:solidFill>
                  <a:prstClr val="black">
                    <a:lumMod val="75000"/>
                    <a:lumOff val="25000"/>
                  </a:prstClr>
                </a:solidFill>
                <a:latin typeface="微软雅黑" pitchFamily="34" charset="-122"/>
                <a:ea typeface="微软雅黑" pitchFamily="34" charset="-122"/>
              </a:rPr>
              <a:t>点击添加标题内容</a:t>
            </a:r>
          </a:p>
        </p:txBody>
      </p:sp>
      <p:sp>
        <p:nvSpPr>
          <p:cNvPr id="20" name="TextBox 17"/>
          <p:cNvSpPr txBox="1"/>
          <p:nvPr/>
        </p:nvSpPr>
        <p:spPr>
          <a:xfrm>
            <a:off x="1003058" y="4260627"/>
            <a:ext cx="2645798" cy="471363"/>
          </a:xfrm>
          <a:prstGeom prst="rect">
            <a:avLst/>
          </a:prstGeom>
          <a:noFill/>
        </p:spPr>
        <p:txBody>
          <a:bodyPr wrap="square" lIns="70564" tIns="35282" rIns="70564" bIns="35282" rtlCol="0">
            <a:spAutoFit/>
          </a:bodyPr>
          <a:lstStyle/>
          <a:p>
            <a:pPr>
              <a:lnSpc>
                <a:spcPct val="130000"/>
              </a:lnSpc>
            </a:pPr>
            <a:r>
              <a:rPr lang="zh-CN" altLang="en-US" sz="1000" dirty="0">
                <a:solidFill>
                  <a:prstClr val="black">
                    <a:lumMod val="75000"/>
                    <a:lumOff val="25000"/>
                  </a:prstClr>
                </a:solidFill>
                <a:latin typeface="微软雅黑" pitchFamily="34" charset="-122"/>
                <a:ea typeface="微软雅黑" pitchFamily="34" charset="-122"/>
              </a:rPr>
              <a:t>您的内容打在这里，或者通过复制您的文本后，在此框中</a:t>
            </a:r>
            <a:r>
              <a:rPr lang="zh-CN" altLang="en-US" sz="1000">
                <a:solidFill>
                  <a:prstClr val="black">
                    <a:lumMod val="75000"/>
                    <a:lumOff val="25000"/>
                  </a:prstClr>
                </a:solidFill>
                <a:latin typeface="微软雅黑" pitchFamily="34" charset="-122"/>
                <a:ea typeface="微软雅黑" pitchFamily="34" charset="-122"/>
              </a:rPr>
              <a:t>选择粘贴，并选择只保留文字。</a:t>
            </a:r>
          </a:p>
        </p:txBody>
      </p:sp>
      <p:sp>
        <p:nvSpPr>
          <p:cNvPr id="22" name="TextBox 18"/>
          <p:cNvSpPr txBox="1"/>
          <p:nvPr/>
        </p:nvSpPr>
        <p:spPr>
          <a:xfrm>
            <a:off x="1008820" y="4032525"/>
            <a:ext cx="1373612" cy="255919"/>
          </a:xfrm>
          <a:prstGeom prst="rect">
            <a:avLst/>
          </a:prstGeom>
          <a:noFill/>
        </p:spPr>
        <p:txBody>
          <a:bodyPr wrap="none" lIns="70564" tIns="35282" rIns="70564" bIns="35282" rtlCol="0">
            <a:spAutoFit/>
          </a:bodyPr>
          <a:lstStyle/>
          <a:p>
            <a:r>
              <a:rPr lang="zh-CN" altLang="en-US" sz="1200" b="1" dirty="0">
                <a:solidFill>
                  <a:prstClr val="black">
                    <a:lumMod val="75000"/>
                    <a:lumOff val="25000"/>
                  </a:prstClr>
                </a:solidFill>
                <a:latin typeface="微软雅黑" pitchFamily="34" charset="-122"/>
                <a:ea typeface="微软雅黑" pitchFamily="34" charset="-122"/>
              </a:rPr>
              <a:t>点击添加标题内容</a:t>
            </a:r>
          </a:p>
        </p:txBody>
      </p:sp>
      <p:sp>
        <p:nvSpPr>
          <p:cNvPr id="23" name="TextBox 19"/>
          <p:cNvSpPr txBox="1"/>
          <p:nvPr/>
        </p:nvSpPr>
        <p:spPr>
          <a:xfrm>
            <a:off x="5567923" y="3746403"/>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24" name="TextBox 20"/>
          <p:cNvSpPr txBox="1"/>
          <p:nvPr/>
        </p:nvSpPr>
        <p:spPr>
          <a:xfrm>
            <a:off x="5573686" y="3518302"/>
            <a:ext cx="1373612" cy="255919"/>
          </a:xfrm>
          <a:prstGeom prst="rect">
            <a:avLst/>
          </a:prstGeom>
          <a:noFill/>
        </p:spPr>
        <p:txBody>
          <a:bodyPr wrap="none" lIns="70564" tIns="35282" rIns="70564" bIns="35282" rtlCol="0">
            <a:spAutoFit/>
          </a:bodyPr>
          <a:lstStyle/>
          <a:p>
            <a:r>
              <a:rPr lang="zh-CN" altLang="en-US" sz="1200" b="1" dirty="0">
                <a:solidFill>
                  <a:prstClr val="black">
                    <a:lumMod val="75000"/>
                    <a:lumOff val="25000"/>
                  </a:prstClr>
                </a:solidFill>
                <a:latin typeface="微软雅黑" pitchFamily="34" charset="-122"/>
                <a:ea typeface="微软雅黑" pitchFamily="34" charset="-122"/>
              </a:rPr>
              <a:t>点击添加标题内容</a:t>
            </a:r>
          </a:p>
        </p:txBody>
      </p:sp>
    </p:spTree>
    <p:extLst>
      <p:ext uri="{BB962C8B-B14F-4D97-AF65-F5344CB8AC3E}">
        <p14:creationId xmlns:p14="http://schemas.microsoft.com/office/powerpoint/2010/main" val="4790687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17" presetClass="entr" presetSubtype="1" fill="hold" grpId="0" nodeType="afterEffect">
                                  <p:stCondLst>
                                    <p:cond delay="0"/>
                                  </p:stCondLst>
                                  <p:iterate type="lt">
                                    <p:tmPct val="40000"/>
                                  </p:iterate>
                                  <p:childTnLst>
                                    <p:set>
                                      <p:cBhvr>
                                        <p:cTn id="14" dur="1" fill="hold">
                                          <p:stCondLst>
                                            <p:cond delay="0"/>
                                          </p:stCondLst>
                                        </p:cTn>
                                        <p:tgtEl>
                                          <p:spTgt spid="19"/>
                                        </p:tgtEl>
                                        <p:attrNameLst>
                                          <p:attrName>style.visibility</p:attrName>
                                        </p:attrNameLst>
                                      </p:cBhvr>
                                      <p:to>
                                        <p:strVal val="visible"/>
                                      </p:to>
                                    </p:set>
                                    <p:anim calcmode="lin" valueType="num">
                                      <p:cBhvr>
                                        <p:cTn id="15" dur="250" fill="hold"/>
                                        <p:tgtEl>
                                          <p:spTgt spid="19"/>
                                        </p:tgtEl>
                                        <p:attrNameLst>
                                          <p:attrName>ppt_x</p:attrName>
                                        </p:attrNameLst>
                                      </p:cBhvr>
                                      <p:tavLst>
                                        <p:tav tm="0">
                                          <p:val>
                                            <p:strVal val="#ppt_x"/>
                                          </p:val>
                                        </p:tav>
                                        <p:tav tm="100000">
                                          <p:val>
                                            <p:strVal val="#ppt_x"/>
                                          </p:val>
                                        </p:tav>
                                      </p:tavLst>
                                    </p:anim>
                                    <p:anim calcmode="lin" valueType="num">
                                      <p:cBhvr>
                                        <p:cTn id="16" dur="250" fill="hold"/>
                                        <p:tgtEl>
                                          <p:spTgt spid="19"/>
                                        </p:tgtEl>
                                        <p:attrNameLst>
                                          <p:attrName>ppt_y</p:attrName>
                                        </p:attrNameLst>
                                      </p:cBhvr>
                                      <p:tavLst>
                                        <p:tav tm="0">
                                          <p:val>
                                            <p:strVal val="#ppt_y-#ppt_h/2"/>
                                          </p:val>
                                        </p:tav>
                                        <p:tav tm="100000">
                                          <p:val>
                                            <p:strVal val="#ppt_y"/>
                                          </p:val>
                                        </p:tav>
                                      </p:tavLst>
                                    </p:anim>
                                    <p:anim calcmode="lin" valueType="num">
                                      <p:cBhvr>
                                        <p:cTn id="17" dur="250" fill="hold"/>
                                        <p:tgtEl>
                                          <p:spTgt spid="19"/>
                                        </p:tgtEl>
                                        <p:attrNameLst>
                                          <p:attrName>ppt_w</p:attrName>
                                        </p:attrNameLst>
                                      </p:cBhvr>
                                      <p:tavLst>
                                        <p:tav tm="0">
                                          <p:val>
                                            <p:strVal val="#ppt_w"/>
                                          </p:val>
                                        </p:tav>
                                        <p:tav tm="100000">
                                          <p:val>
                                            <p:strVal val="#ppt_w"/>
                                          </p:val>
                                        </p:tav>
                                      </p:tavLst>
                                    </p:anim>
                                    <p:anim calcmode="lin" valueType="num">
                                      <p:cBhvr>
                                        <p:cTn id="18" dur="250" fill="hold"/>
                                        <p:tgtEl>
                                          <p:spTgt spid="19"/>
                                        </p:tgtEl>
                                        <p:attrNameLst>
                                          <p:attrName>ppt_h</p:attrName>
                                        </p:attrNameLst>
                                      </p:cBhvr>
                                      <p:tavLst>
                                        <p:tav tm="0">
                                          <p:val>
                                            <p:fltVal val="0"/>
                                          </p:val>
                                        </p:tav>
                                        <p:tav tm="100000">
                                          <p:val>
                                            <p:strVal val="#ppt_h"/>
                                          </p:val>
                                        </p:tav>
                                      </p:tavLst>
                                    </p:anim>
                                  </p:childTnLst>
                                </p:cTn>
                              </p:par>
                            </p:childTnLst>
                          </p:cTn>
                        </p:par>
                        <p:par>
                          <p:cTn id="19" fill="hold">
                            <p:stCondLst>
                              <p:cond delay="1950"/>
                            </p:stCondLst>
                            <p:childTnLst>
                              <p:par>
                                <p:cTn id="20" presetID="22" presetClass="entr" presetSubtype="8"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left)">
                                      <p:cBhvr>
                                        <p:cTn id="22" dur="500"/>
                                        <p:tgtEl>
                                          <p:spTgt spid="18"/>
                                        </p:tgtEl>
                                      </p:cBhvr>
                                    </p:animEffect>
                                  </p:childTnLst>
                                </p:cTn>
                              </p:par>
                            </p:childTnLst>
                          </p:cTn>
                        </p:par>
                        <p:par>
                          <p:cTn id="23" fill="hold">
                            <p:stCondLst>
                              <p:cond delay="245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2950"/>
                            </p:stCondLst>
                            <p:childTnLst>
                              <p:par>
                                <p:cTn id="28" presetID="22" presetClass="entr" presetSubtype="1"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up)">
                                      <p:cBhvr>
                                        <p:cTn id="30" dur="500"/>
                                        <p:tgtEl>
                                          <p:spTgt spid="7"/>
                                        </p:tgtEl>
                                      </p:cBhvr>
                                    </p:animEffect>
                                  </p:childTnLst>
                                </p:cTn>
                              </p:par>
                            </p:childTnLst>
                          </p:cTn>
                        </p:par>
                        <p:par>
                          <p:cTn id="31" fill="hold">
                            <p:stCondLst>
                              <p:cond delay="3450"/>
                            </p:stCondLst>
                            <p:childTnLst>
                              <p:par>
                                <p:cTn id="32" presetID="17" presetClass="entr" presetSubtype="1" fill="hold" grpId="0" nodeType="afterEffect">
                                  <p:stCondLst>
                                    <p:cond delay="0"/>
                                  </p:stCondLst>
                                  <p:iterate type="lt">
                                    <p:tmPct val="40000"/>
                                  </p:iterate>
                                  <p:childTnLst>
                                    <p:set>
                                      <p:cBhvr>
                                        <p:cTn id="33" dur="1" fill="hold">
                                          <p:stCondLst>
                                            <p:cond delay="0"/>
                                          </p:stCondLst>
                                        </p:cTn>
                                        <p:tgtEl>
                                          <p:spTgt spid="22"/>
                                        </p:tgtEl>
                                        <p:attrNameLst>
                                          <p:attrName>style.visibility</p:attrName>
                                        </p:attrNameLst>
                                      </p:cBhvr>
                                      <p:to>
                                        <p:strVal val="visible"/>
                                      </p:to>
                                    </p:set>
                                    <p:anim calcmode="lin" valueType="num">
                                      <p:cBhvr>
                                        <p:cTn id="34" dur="250" fill="hold"/>
                                        <p:tgtEl>
                                          <p:spTgt spid="22"/>
                                        </p:tgtEl>
                                        <p:attrNameLst>
                                          <p:attrName>ppt_x</p:attrName>
                                        </p:attrNameLst>
                                      </p:cBhvr>
                                      <p:tavLst>
                                        <p:tav tm="0">
                                          <p:val>
                                            <p:strVal val="#ppt_x"/>
                                          </p:val>
                                        </p:tav>
                                        <p:tav tm="100000">
                                          <p:val>
                                            <p:strVal val="#ppt_x"/>
                                          </p:val>
                                        </p:tav>
                                      </p:tavLst>
                                    </p:anim>
                                    <p:anim calcmode="lin" valueType="num">
                                      <p:cBhvr>
                                        <p:cTn id="35" dur="250" fill="hold"/>
                                        <p:tgtEl>
                                          <p:spTgt spid="22"/>
                                        </p:tgtEl>
                                        <p:attrNameLst>
                                          <p:attrName>ppt_y</p:attrName>
                                        </p:attrNameLst>
                                      </p:cBhvr>
                                      <p:tavLst>
                                        <p:tav tm="0">
                                          <p:val>
                                            <p:strVal val="#ppt_y-#ppt_h/2"/>
                                          </p:val>
                                        </p:tav>
                                        <p:tav tm="100000">
                                          <p:val>
                                            <p:strVal val="#ppt_y"/>
                                          </p:val>
                                        </p:tav>
                                      </p:tavLst>
                                    </p:anim>
                                    <p:anim calcmode="lin" valueType="num">
                                      <p:cBhvr>
                                        <p:cTn id="36" dur="250" fill="hold"/>
                                        <p:tgtEl>
                                          <p:spTgt spid="22"/>
                                        </p:tgtEl>
                                        <p:attrNameLst>
                                          <p:attrName>ppt_w</p:attrName>
                                        </p:attrNameLst>
                                      </p:cBhvr>
                                      <p:tavLst>
                                        <p:tav tm="0">
                                          <p:val>
                                            <p:strVal val="#ppt_w"/>
                                          </p:val>
                                        </p:tav>
                                        <p:tav tm="100000">
                                          <p:val>
                                            <p:strVal val="#ppt_w"/>
                                          </p:val>
                                        </p:tav>
                                      </p:tavLst>
                                    </p:anim>
                                    <p:anim calcmode="lin" valueType="num">
                                      <p:cBhvr>
                                        <p:cTn id="37" dur="250" fill="hold"/>
                                        <p:tgtEl>
                                          <p:spTgt spid="22"/>
                                        </p:tgtEl>
                                        <p:attrNameLst>
                                          <p:attrName>ppt_h</p:attrName>
                                        </p:attrNameLst>
                                      </p:cBhvr>
                                      <p:tavLst>
                                        <p:tav tm="0">
                                          <p:val>
                                            <p:fltVal val="0"/>
                                          </p:val>
                                        </p:tav>
                                        <p:tav tm="100000">
                                          <p:val>
                                            <p:strVal val="#ppt_h"/>
                                          </p:val>
                                        </p:tav>
                                      </p:tavLst>
                                    </p:anim>
                                  </p:childTnLst>
                                </p:cTn>
                              </p:par>
                            </p:childTnLst>
                          </p:cTn>
                        </p:par>
                        <p:par>
                          <p:cTn id="38" fill="hold">
                            <p:stCondLst>
                              <p:cond delay="440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par>
                          <p:cTn id="42" fill="hold">
                            <p:stCondLst>
                              <p:cond delay="4900"/>
                            </p:stCondLst>
                            <p:childTnLst>
                              <p:par>
                                <p:cTn id="43" presetID="22" presetClass="entr" presetSubtype="2"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right)">
                                      <p:cBhvr>
                                        <p:cTn id="45" dur="500"/>
                                        <p:tgtEl>
                                          <p:spTgt spid="14"/>
                                        </p:tgtEl>
                                      </p:cBhvr>
                                    </p:animEffect>
                                  </p:childTnLst>
                                </p:cTn>
                              </p:par>
                            </p:childTnLst>
                          </p:cTn>
                        </p:par>
                        <p:par>
                          <p:cTn id="46" fill="hold">
                            <p:stCondLst>
                              <p:cond delay="5400"/>
                            </p:stCondLst>
                            <p:childTnLst>
                              <p:par>
                                <p:cTn id="47" presetID="22" presetClass="entr" presetSubtype="1"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up)">
                                      <p:cBhvr>
                                        <p:cTn id="49" dur="500"/>
                                        <p:tgtEl>
                                          <p:spTgt spid="15"/>
                                        </p:tgtEl>
                                      </p:cBhvr>
                                    </p:animEffect>
                                  </p:childTnLst>
                                </p:cTn>
                              </p:par>
                            </p:childTnLst>
                          </p:cTn>
                        </p:par>
                        <p:par>
                          <p:cTn id="50" fill="hold">
                            <p:stCondLst>
                              <p:cond delay="5900"/>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24"/>
                                        </p:tgtEl>
                                        <p:attrNameLst>
                                          <p:attrName>style.visibility</p:attrName>
                                        </p:attrNameLst>
                                      </p:cBhvr>
                                      <p:to>
                                        <p:strVal val="visible"/>
                                      </p:to>
                                    </p:set>
                                    <p:anim calcmode="lin" valueType="num">
                                      <p:cBhvr>
                                        <p:cTn id="53" dur="250" fill="hold"/>
                                        <p:tgtEl>
                                          <p:spTgt spid="24"/>
                                        </p:tgtEl>
                                        <p:attrNameLst>
                                          <p:attrName>ppt_x</p:attrName>
                                        </p:attrNameLst>
                                      </p:cBhvr>
                                      <p:tavLst>
                                        <p:tav tm="0">
                                          <p:val>
                                            <p:strVal val="#ppt_x"/>
                                          </p:val>
                                        </p:tav>
                                        <p:tav tm="100000">
                                          <p:val>
                                            <p:strVal val="#ppt_x"/>
                                          </p:val>
                                        </p:tav>
                                      </p:tavLst>
                                    </p:anim>
                                    <p:anim calcmode="lin" valueType="num">
                                      <p:cBhvr>
                                        <p:cTn id="54" dur="250" fill="hold"/>
                                        <p:tgtEl>
                                          <p:spTgt spid="24"/>
                                        </p:tgtEl>
                                        <p:attrNameLst>
                                          <p:attrName>ppt_y</p:attrName>
                                        </p:attrNameLst>
                                      </p:cBhvr>
                                      <p:tavLst>
                                        <p:tav tm="0">
                                          <p:val>
                                            <p:strVal val="#ppt_y-#ppt_h/2"/>
                                          </p:val>
                                        </p:tav>
                                        <p:tav tm="100000">
                                          <p:val>
                                            <p:strVal val="#ppt_y"/>
                                          </p:val>
                                        </p:tav>
                                      </p:tavLst>
                                    </p:anim>
                                    <p:anim calcmode="lin" valueType="num">
                                      <p:cBhvr>
                                        <p:cTn id="55" dur="250" fill="hold"/>
                                        <p:tgtEl>
                                          <p:spTgt spid="24"/>
                                        </p:tgtEl>
                                        <p:attrNameLst>
                                          <p:attrName>ppt_w</p:attrName>
                                        </p:attrNameLst>
                                      </p:cBhvr>
                                      <p:tavLst>
                                        <p:tav tm="0">
                                          <p:val>
                                            <p:strVal val="#ppt_w"/>
                                          </p:val>
                                        </p:tav>
                                        <p:tav tm="100000">
                                          <p:val>
                                            <p:strVal val="#ppt_w"/>
                                          </p:val>
                                        </p:tav>
                                      </p:tavLst>
                                    </p:anim>
                                    <p:anim calcmode="lin" valueType="num">
                                      <p:cBhvr>
                                        <p:cTn id="56" dur="250" fill="hold"/>
                                        <p:tgtEl>
                                          <p:spTgt spid="24"/>
                                        </p:tgtEl>
                                        <p:attrNameLst>
                                          <p:attrName>ppt_h</p:attrName>
                                        </p:attrNameLst>
                                      </p:cBhvr>
                                      <p:tavLst>
                                        <p:tav tm="0">
                                          <p:val>
                                            <p:fltVal val="0"/>
                                          </p:val>
                                        </p:tav>
                                        <p:tav tm="100000">
                                          <p:val>
                                            <p:strVal val="#ppt_h"/>
                                          </p:val>
                                        </p:tav>
                                      </p:tavLst>
                                    </p:anim>
                                  </p:childTnLst>
                                </p:cTn>
                              </p:par>
                            </p:childTnLst>
                          </p:cTn>
                        </p:par>
                        <p:par>
                          <p:cTn id="57" fill="hold">
                            <p:stCondLst>
                              <p:cond delay="6850"/>
                            </p:stCondLst>
                            <p:childTnLst>
                              <p:par>
                                <p:cTn id="58" presetID="22" presetClass="entr" presetSubtype="8"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animBg="1"/>
      <p:bldP spid="18" grpId="0"/>
      <p:bldP spid="19" grpId="0"/>
      <p:bldP spid="20" grpId="0"/>
      <p:bldP spid="22" grpId="0"/>
      <p:bldP spid="23" grpId="0"/>
      <p:bldP spid="24"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tx1"/>
            </a:gs>
            <a:gs pos="100000">
              <a:schemeClr val="tx1"/>
            </a:gs>
          </a:gsLst>
          <a:lin ang="5400000" scaled="1"/>
        </a:gra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695" t="1" r="16575" b="561"/>
          <a:stretch/>
        </p:blipFill>
        <p:spPr>
          <a:xfrm>
            <a:off x="0" y="-8359"/>
            <a:ext cx="9143999" cy="5151859"/>
          </a:xfrm>
          <a:prstGeom prst="rect">
            <a:avLst/>
          </a:prstGeom>
        </p:spPr>
      </p:pic>
      <p:sp>
        <p:nvSpPr>
          <p:cNvPr id="7" name="矩形 6"/>
          <p:cNvSpPr/>
          <p:nvPr/>
        </p:nvSpPr>
        <p:spPr>
          <a:xfrm>
            <a:off x="0" y="0"/>
            <a:ext cx="9144000" cy="5143500"/>
          </a:xfrm>
          <a:prstGeom prst="rect">
            <a:avLst/>
          </a:prstGeom>
          <a:gradFill>
            <a:gsLst>
              <a:gs pos="33000">
                <a:schemeClr val="tx1">
                  <a:alpha val="29000"/>
                </a:schemeClr>
              </a:gs>
              <a:gs pos="100000">
                <a:schemeClr val="tx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Rectangle 4"/>
          <p:cNvSpPr txBox="1">
            <a:spLocks noChangeArrowheads="1"/>
          </p:cNvSpPr>
          <p:nvPr/>
        </p:nvSpPr>
        <p:spPr>
          <a:xfrm>
            <a:off x="426" y="1935995"/>
            <a:ext cx="4339512" cy="322659"/>
          </a:xfrm>
          <a:prstGeom prst="rect">
            <a:avLst/>
          </a:prstGeom>
          <a:solidFill>
            <a:srgbClr val="0070C0"/>
          </a:solidFill>
        </p:spPr>
        <p:txBody>
          <a:bodyPr vert="horz" lIns="91440" tIns="45720" rIns="91440" bIns="45720" rtlCol="0" anchor="ctr">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2018</a:t>
            </a: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框架完整的年终总结、工作汇报、述职报告</a:t>
            </a:r>
            <a:r>
              <a:rPr kumimoji="0" lang="en-US" altLang="zh-CN"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PPT</a:t>
            </a:r>
            <a:r>
              <a:rPr kumimoji="0" lang="zh-CN" altLang="en-US" sz="1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模板</a:t>
            </a:r>
          </a:p>
        </p:txBody>
      </p:sp>
      <p:grpSp>
        <p:nvGrpSpPr>
          <p:cNvPr id="31" name="组合 30"/>
          <p:cNvGrpSpPr/>
          <p:nvPr/>
        </p:nvGrpSpPr>
        <p:grpSpPr>
          <a:xfrm>
            <a:off x="2771124" y="2392008"/>
            <a:ext cx="432048" cy="432834"/>
            <a:chOff x="6084168" y="1274820"/>
            <a:chExt cx="432048" cy="432834"/>
          </a:xfrm>
        </p:grpSpPr>
        <p:sp>
          <p:nvSpPr>
            <p:cNvPr id="32" name="椭圆 22"/>
            <p:cNvSpPr>
              <a:spLocks noChangeArrowheads="1"/>
            </p:cNvSpPr>
            <p:nvPr/>
          </p:nvSpPr>
          <p:spPr bwMode="auto">
            <a:xfrm>
              <a:off x="6084168" y="1274820"/>
              <a:ext cx="432048" cy="432834"/>
            </a:xfrm>
            <a:prstGeom prst="ellipse">
              <a:avLst/>
            </a:prstGeom>
            <a:solidFill>
              <a:srgbClr val="0070C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pitchFamily="34" charset="0"/>
                <a:ea typeface="宋体" pitchFamily="2" charset="-122"/>
              </a:endParaRPr>
            </a:p>
          </p:txBody>
        </p:sp>
        <p:sp>
          <p:nvSpPr>
            <p:cNvPr id="33"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Roboto Light"/>
              </a:endParaRPr>
            </a:p>
          </p:txBody>
        </p:sp>
      </p:grpSp>
      <p:grpSp>
        <p:nvGrpSpPr>
          <p:cNvPr id="34" name="组合 33"/>
          <p:cNvGrpSpPr/>
          <p:nvPr/>
        </p:nvGrpSpPr>
        <p:grpSpPr>
          <a:xfrm>
            <a:off x="1474980" y="2392401"/>
            <a:ext cx="432048" cy="432048"/>
            <a:chOff x="4788024" y="1275213"/>
            <a:chExt cx="432048" cy="432048"/>
          </a:xfrm>
        </p:grpSpPr>
        <p:sp>
          <p:nvSpPr>
            <p:cNvPr id="35"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pitchFamily="34" charset="0"/>
                <a:ea typeface="宋体" pitchFamily="2" charset="-122"/>
              </a:endParaRPr>
            </a:p>
          </p:txBody>
        </p:sp>
        <p:sp>
          <p:nvSpPr>
            <p:cNvPr id="36"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Roboto Light"/>
              </a:endParaRPr>
            </a:p>
          </p:txBody>
        </p:sp>
      </p:grpSp>
      <p:grpSp>
        <p:nvGrpSpPr>
          <p:cNvPr id="37" name="组合 36"/>
          <p:cNvGrpSpPr/>
          <p:nvPr/>
        </p:nvGrpSpPr>
        <p:grpSpPr>
          <a:xfrm>
            <a:off x="2123052" y="2392008"/>
            <a:ext cx="432833" cy="432834"/>
            <a:chOff x="5436096" y="1274820"/>
            <a:chExt cx="432833" cy="432834"/>
          </a:xfrm>
        </p:grpSpPr>
        <p:sp>
          <p:nvSpPr>
            <p:cNvPr id="38"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pitchFamily="34" charset="0"/>
                <a:ea typeface="宋体" pitchFamily="2" charset="-122"/>
              </a:endParaRPr>
            </a:p>
          </p:txBody>
        </p:sp>
        <p:sp>
          <p:nvSpPr>
            <p:cNvPr id="39"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Roboto Light"/>
              </a:endParaRPr>
            </a:p>
          </p:txBody>
        </p:sp>
      </p:grpSp>
      <p:grpSp>
        <p:nvGrpSpPr>
          <p:cNvPr id="40" name="组合 39"/>
          <p:cNvGrpSpPr/>
          <p:nvPr/>
        </p:nvGrpSpPr>
        <p:grpSpPr>
          <a:xfrm>
            <a:off x="178836" y="2392008"/>
            <a:ext cx="432833" cy="432834"/>
            <a:chOff x="3491880" y="1274820"/>
            <a:chExt cx="432833" cy="432834"/>
          </a:xfrm>
        </p:grpSpPr>
        <p:sp>
          <p:nvSpPr>
            <p:cNvPr id="41" name="椭圆 16"/>
            <p:cNvSpPr>
              <a:spLocks noChangeArrowheads="1"/>
            </p:cNvSpPr>
            <p:nvPr/>
          </p:nvSpPr>
          <p:spPr bwMode="auto">
            <a:xfrm>
              <a:off x="3491880" y="1274820"/>
              <a:ext cx="432833" cy="432834"/>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pitchFamily="34" charset="0"/>
                <a:ea typeface="宋体" pitchFamily="2" charset="-122"/>
              </a:endParaRPr>
            </a:p>
          </p:txBody>
        </p:sp>
        <p:sp>
          <p:nvSpPr>
            <p:cNvPr id="4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Roboto Light"/>
              </a:endParaRPr>
            </a:p>
          </p:txBody>
        </p:sp>
      </p:grpSp>
      <p:grpSp>
        <p:nvGrpSpPr>
          <p:cNvPr id="45" name="组合 44"/>
          <p:cNvGrpSpPr/>
          <p:nvPr/>
        </p:nvGrpSpPr>
        <p:grpSpPr>
          <a:xfrm>
            <a:off x="826908" y="2392008"/>
            <a:ext cx="432833" cy="432834"/>
            <a:chOff x="4139952" y="1274820"/>
            <a:chExt cx="432833" cy="432834"/>
          </a:xfrm>
        </p:grpSpPr>
        <p:sp>
          <p:nvSpPr>
            <p:cNvPr id="6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pitchFamily="34" charset="0"/>
                <a:ea typeface="宋体" pitchFamily="2" charset="-122"/>
              </a:endParaRPr>
            </a:p>
          </p:txBody>
        </p:sp>
        <p:sp>
          <p:nvSpPr>
            <p:cNvPr id="65"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Roboto Light"/>
              </a:endParaRPr>
            </a:p>
          </p:txBody>
        </p:sp>
      </p:grpSp>
      <p:sp>
        <p:nvSpPr>
          <p:cNvPr id="67" name="Rectangle 3"/>
          <p:cNvSpPr txBox="1">
            <a:spLocks noChangeArrowheads="1"/>
          </p:cNvSpPr>
          <p:nvPr/>
        </p:nvSpPr>
        <p:spPr>
          <a:xfrm>
            <a:off x="0" y="1315274"/>
            <a:ext cx="5076648" cy="502444"/>
          </a:xfrm>
          <a:prstGeom prst="rect">
            <a:avLst/>
          </a:prstGeom>
        </p:spPr>
        <p:txBody>
          <a:bodyPr vert="horz" lIns="91440" tIns="45720" rIns="91440" bIns="45720" rtlCol="0" anchor="ctr">
            <a:noAutofit/>
          </a:bodyPr>
          <a:lstStyle>
            <a:defPPr>
              <a:defRPr lang="zh-CN"/>
            </a:defPPr>
            <a:lvl1pPr algn="r">
              <a:spcBef>
                <a:spcPct val="0"/>
              </a:spcBef>
              <a:buNone/>
              <a:defRPr sz="4600" b="1">
                <a:ln>
                  <a:solidFill>
                    <a:schemeClr val="bg1"/>
                  </a:solidFill>
                </a:ln>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j-cs"/>
              </a:defRPr>
            </a:lvl1pPr>
          </a:lstStyle>
          <a:p>
            <a:r>
              <a:rPr lang="zh-CN" altLang="en-US" dirty="0"/>
              <a:t>汇报完毕 感谢观看</a:t>
            </a:r>
          </a:p>
        </p:txBody>
      </p:sp>
    </p:spTree>
    <p:extLst>
      <p:ext uri="{BB962C8B-B14F-4D97-AF65-F5344CB8AC3E}">
        <p14:creationId xmlns:p14="http://schemas.microsoft.com/office/powerpoint/2010/main" val="397572145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7"/>
                                        </p:tgtEl>
                                        <p:attrNameLst>
                                          <p:attrName>ppt_y</p:attrName>
                                        </p:attrNameLst>
                                      </p:cBhvr>
                                      <p:tavLst>
                                        <p:tav tm="0">
                                          <p:val>
                                            <p:strVal val="#ppt_y"/>
                                          </p:val>
                                        </p:tav>
                                        <p:tav tm="100000">
                                          <p:val>
                                            <p:strVal val="#ppt_y"/>
                                          </p:val>
                                        </p:tav>
                                      </p:tavLst>
                                    </p:anim>
                                    <p:anim calcmode="lin" valueType="num">
                                      <p:cBhvr>
                                        <p:cTn id="9"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7"/>
                                        </p:tgtEl>
                                      </p:cBhvr>
                                    </p:animEffect>
                                  </p:childTnLst>
                                </p:cTn>
                              </p:par>
                            </p:childTnLst>
                          </p:cTn>
                        </p:par>
                        <p:par>
                          <p:cTn id="12" fill="hold">
                            <p:stCondLst>
                              <p:cond delay="850"/>
                            </p:stCondLst>
                            <p:childTnLst>
                              <p:par>
                                <p:cTn id="13" presetID="53" presetClass="entr" presetSubtype="16" fill="hold" grpId="0" nodeType="afterEffect">
                                  <p:stCondLst>
                                    <p:cond delay="0"/>
                                  </p:stCondLst>
                                  <p:iterate type="lt">
                                    <p:tmPct val="7000"/>
                                  </p:iterate>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childTnLst>
                          </p:cTn>
                        </p:par>
                        <p:par>
                          <p:cTn id="18" fill="hold">
                            <p:stCondLst>
                              <p:cond delay="2295"/>
                            </p:stCondLst>
                            <p:childTnLst>
                              <p:par>
                                <p:cTn id="19" presetID="53" presetClass="entr" presetSubtype="1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fltVal val="0"/>
                                          </p:val>
                                        </p:tav>
                                        <p:tav tm="100000">
                                          <p:val>
                                            <p:strVal val="#ppt_w"/>
                                          </p:val>
                                        </p:tav>
                                      </p:tavLst>
                                    </p:anim>
                                    <p:anim calcmode="lin" valueType="num">
                                      <p:cBhvr>
                                        <p:cTn id="22" dur="500" fill="hold"/>
                                        <p:tgtEl>
                                          <p:spTgt spid="40"/>
                                        </p:tgtEl>
                                        <p:attrNameLst>
                                          <p:attrName>ppt_h</p:attrName>
                                        </p:attrNameLst>
                                      </p:cBhvr>
                                      <p:tavLst>
                                        <p:tav tm="0">
                                          <p:val>
                                            <p:fltVal val="0"/>
                                          </p:val>
                                        </p:tav>
                                        <p:tav tm="100000">
                                          <p:val>
                                            <p:strVal val="#ppt_h"/>
                                          </p:val>
                                        </p:tav>
                                      </p:tavLst>
                                    </p:anim>
                                    <p:animEffect transition="in" filter="fade">
                                      <p:cBhvr>
                                        <p:cTn id="23" dur="500"/>
                                        <p:tgtEl>
                                          <p:spTgt spid="40"/>
                                        </p:tgtEl>
                                      </p:cBhvr>
                                    </p:animEffect>
                                  </p:childTnLst>
                                </p:cTn>
                              </p:par>
                              <p:par>
                                <p:cTn id="24" presetID="53" presetClass="entr" presetSubtype="16" fill="hold" nodeType="withEffect">
                                  <p:stCondLst>
                                    <p:cond delay="200"/>
                                  </p:stCondLst>
                                  <p:childTnLst>
                                    <p:set>
                                      <p:cBhvr>
                                        <p:cTn id="25" dur="1" fill="hold">
                                          <p:stCondLst>
                                            <p:cond delay="0"/>
                                          </p:stCondLst>
                                        </p:cTn>
                                        <p:tgtEl>
                                          <p:spTgt spid="45"/>
                                        </p:tgtEl>
                                        <p:attrNameLst>
                                          <p:attrName>style.visibility</p:attrName>
                                        </p:attrNameLst>
                                      </p:cBhvr>
                                      <p:to>
                                        <p:strVal val="visible"/>
                                      </p:to>
                                    </p:set>
                                    <p:anim calcmode="lin" valueType="num">
                                      <p:cBhvr>
                                        <p:cTn id="26" dur="500" fill="hold"/>
                                        <p:tgtEl>
                                          <p:spTgt spid="45"/>
                                        </p:tgtEl>
                                        <p:attrNameLst>
                                          <p:attrName>ppt_w</p:attrName>
                                        </p:attrNameLst>
                                      </p:cBhvr>
                                      <p:tavLst>
                                        <p:tav tm="0">
                                          <p:val>
                                            <p:fltVal val="0"/>
                                          </p:val>
                                        </p:tav>
                                        <p:tav tm="100000">
                                          <p:val>
                                            <p:strVal val="#ppt_w"/>
                                          </p:val>
                                        </p:tav>
                                      </p:tavLst>
                                    </p:anim>
                                    <p:anim calcmode="lin" valueType="num">
                                      <p:cBhvr>
                                        <p:cTn id="27" dur="500" fill="hold"/>
                                        <p:tgtEl>
                                          <p:spTgt spid="45"/>
                                        </p:tgtEl>
                                        <p:attrNameLst>
                                          <p:attrName>ppt_h</p:attrName>
                                        </p:attrNameLst>
                                      </p:cBhvr>
                                      <p:tavLst>
                                        <p:tav tm="0">
                                          <p:val>
                                            <p:fltVal val="0"/>
                                          </p:val>
                                        </p:tav>
                                        <p:tav tm="100000">
                                          <p:val>
                                            <p:strVal val="#ppt_h"/>
                                          </p:val>
                                        </p:tav>
                                      </p:tavLst>
                                    </p:anim>
                                    <p:animEffect transition="in" filter="fade">
                                      <p:cBhvr>
                                        <p:cTn id="28" dur="500"/>
                                        <p:tgtEl>
                                          <p:spTgt spid="45"/>
                                        </p:tgtEl>
                                      </p:cBhvr>
                                    </p:animEffect>
                                  </p:childTnLst>
                                </p:cTn>
                              </p:par>
                              <p:par>
                                <p:cTn id="29" presetID="53" presetClass="entr" presetSubtype="16" fill="hold" nodeType="withEffect">
                                  <p:stCondLst>
                                    <p:cond delay="4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par>
                                <p:cTn id="34" presetID="53" presetClass="entr" presetSubtype="16" fill="hold" nodeType="withEffect">
                                  <p:stCondLst>
                                    <p:cond delay="60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ppt_w</p:attrName>
                                        </p:attrNameLst>
                                      </p:cBhvr>
                                      <p:tavLst>
                                        <p:tav tm="0">
                                          <p:val>
                                            <p:fltVal val="0"/>
                                          </p:val>
                                        </p:tav>
                                        <p:tav tm="100000">
                                          <p:val>
                                            <p:strVal val="#ppt_w"/>
                                          </p:val>
                                        </p:tav>
                                      </p:tavLst>
                                    </p:anim>
                                    <p:anim calcmode="lin" valueType="num">
                                      <p:cBhvr>
                                        <p:cTn id="37" dur="500" fill="hold"/>
                                        <p:tgtEl>
                                          <p:spTgt spid="37"/>
                                        </p:tgtEl>
                                        <p:attrNameLst>
                                          <p:attrName>ppt_h</p:attrName>
                                        </p:attrNameLst>
                                      </p:cBhvr>
                                      <p:tavLst>
                                        <p:tav tm="0">
                                          <p:val>
                                            <p:fltVal val="0"/>
                                          </p:val>
                                        </p:tav>
                                        <p:tav tm="100000">
                                          <p:val>
                                            <p:strVal val="#ppt_h"/>
                                          </p:val>
                                        </p:tav>
                                      </p:tavLst>
                                    </p:anim>
                                    <p:animEffect transition="in" filter="fade">
                                      <p:cBhvr>
                                        <p:cTn id="38" dur="500"/>
                                        <p:tgtEl>
                                          <p:spTgt spid="37"/>
                                        </p:tgtEl>
                                      </p:cBhvr>
                                    </p:animEffect>
                                  </p:childTnLst>
                                </p:cTn>
                              </p:par>
                              <p:par>
                                <p:cTn id="39" presetID="53" presetClass="entr" presetSubtype="16" fill="hold" nodeType="withEffect">
                                  <p:stCondLst>
                                    <p:cond delay="80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67"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 name="组合 143"/>
          <p:cNvGrpSpPr/>
          <p:nvPr/>
        </p:nvGrpSpPr>
        <p:grpSpPr>
          <a:xfrm>
            <a:off x="558958" y="578978"/>
            <a:ext cx="8033500" cy="3928159"/>
            <a:chOff x="558958" y="578978"/>
            <a:chExt cx="8033500" cy="3928159"/>
          </a:xfrm>
        </p:grpSpPr>
        <p:sp>
          <p:nvSpPr>
            <p:cNvPr id="2" name="Shape 3975"/>
            <p:cNvSpPr/>
            <p:nvPr/>
          </p:nvSpPr>
          <p:spPr>
            <a:xfrm>
              <a:off x="579721" y="621237"/>
              <a:ext cx="190716" cy="190719"/>
            </a:xfrm>
            <a:custGeom>
              <a:avLst/>
              <a:gdLst/>
              <a:ahLst/>
              <a:cxnLst>
                <a:cxn ang="0">
                  <a:pos x="wd2" y="hd2"/>
                </a:cxn>
                <a:cxn ang="5400000">
                  <a:pos x="wd2" y="hd2"/>
                </a:cxn>
                <a:cxn ang="10800000">
                  <a:pos x="wd2" y="hd2"/>
                </a:cxn>
                <a:cxn ang="16200000">
                  <a:pos x="wd2" y="hd2"/>
                </a:cxn>
              </a:cxnLst>
              <a:rect l="0" t="0" r="r" b="b"/>
              <a:pathLst>
                <a:path w="19314" h="19315" extrusionOk="0">
                  <a:moveTo>
                    <a:pt x="11140" y="11141"/>
                  </a:moveTo>
                  <a:cubicBezTo>
                    <a:pt x="9229" y="13052"/>
                    <a:pt x="7015" y="14879"/>
                    <a:pt x="6140" y="14004"/>
                  </a:cubicBezTo>
                  <a:cubicBezTo>
                    <a:pt x="4888" y="12751"/>
                    <a:pt x="4115" y="11660"/>
                    <a:pt x="1355" y="13880"/>
                  </a:cubicBezTo>
                  <a:cubicBezTo>
                    <a:pt x="-1407" y="16100"/>
                    <a:pt x="714" y="17579"/>
                    <a:pt x="1927" y="18793"/>
                  </a:cubicBezTo>
                  <a:cubicBezTo>
                    <a:pt x="3327" y="20193"/>
                    <a:pt x="8547" y="18867"/>
                    <a:pt x="13707" y="13708"/>
                  </a:cubicBezTo>
                  <a:cubicBezTo>
                    <a:pt x="18866" y="8548"/>
                    <a:pt x="20193" y="3327"/>
                    <a:pt x="18792" y="1927"/>
                  </a:cubicBezTo>
                  <a:cubicBezTo>
                    <a:pt x="17578" y="713"/>
                    <a:pt x="16098" y="-1407"/>
                    <a:pt x="13880" y="1355"/>
                  </a:cubicBezTo>
                  <a:cubicBezTo>
                    <a:pt x="11661" y="4115"/>
                    <a:pt x="12751" y="4888"/>
                    <a:pt x="14004" y="6141"/>
                  </a:cubicBezTo>
                  <a:cubicBezTo>
                    <a:pt x="14879" y="7015"/>
                    <a:pt x="13052" y="9228"/>
                    <a:pt x="11140" y="11141"/>
                  </a:cubicBezTo>
                  <a:close/>
                </a:path>
              </a:pathLst>
            </a:custGeom>
            <a:solidFill>
              <a:srgbClr val="0070C0"/>
            </a:solidFill>
            <a:ln w="12700">
              <a:miter lim="400000"/>
            </a:ln>
          </p:spPr>
          <p:txBody>
            <a:bodyPr lIns="0" tIns="0" rIns="0" bIns="0" anchor="ctr"/>
            <a:lstStyle/>
            <a:p>
              <a:pPr lvl="0"/>
              <a:endParaRPr sz="1300"/>
            </a:p>
          </p:txBody>
        </p:sp>
        <p:sp>
          <p:nvSpPr>
            <p:cNvPr id="3" name="Shape 3976"/>
            <p:cNvSpPr/>
            <p:nvPr/>
          </p:nvSpPr>
          <p:spPr>
            <a:xfrm>
              <a:off x="2637317" y="641766"/>
              <a:ext cx="232241" cy="149662"/>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54" y="0"/>
                  </a:cubicBezTo>
                  <a:lnTo>
                    <a:pt x="624" y="0"/>
                  </a:lnTo>
                  <a:cubicBezTo>
                    <a:pt x="-410" y="0"/>
                    <a:pt x="122" y="1534"/>
                    <a:pt x="687" y="2021"/>
                  </a:cubicBezTo>
                  <a:close/>
                </a:path>
              </a:pathLst>
            </a:custGeom>
            <a:solidFill>
              <a:srgbClr val="0070C0"/>
            </a:solidFill>
            <a:ln w="12700">
              <a:miter lim="400000"/>
            </a:ln>
          </p:spPr>
          <p:txBody>
            <a:bodyPr lIns="0" tIns="0" rIns="0" bIns="0" anchor="ctr"/>
            <a:lstStyle/>
            <a:p>
              <a:pPr lvl="0"/>
              <a:endParaRPr sz="1300"/>
            </a:p>
          </p:txBody>
        </p:sp>
        <p:sp>
          <p:nvSpPr>
            <p:cNvPr id="4" name="Shape 3977"/>
            <p:cNvSpPr/>
            <p:nvPr/>
          </p:nvSpPr>
          <p:spPr>
            <a:xfrm>
              <a:off x="2117728" y="612086"/>
              <a:ext cx="232241" cy="209022"/>
            </a:xfrm>
            <a:custGeom>
              <a:avLst/>
              <a:gdLst/>
              <a:ahLst/>
              <a:cxnLst>
                <a:cxn ang="0">
                  <a:pos x="wd2" y="hd2"/>
                </a:cxn>
                <a:cxn ang="5400000">
                  <a:pos x="wd2" y="hd2"/>
                </a:cxn>
                <a:cxn ang="10800000">
                  <a:pos x="wd2" y="hd2"/>
                </a:cxn>
                <a:cxn ang="16200000">
                  <a:pos x="wd2" y="hd2"/>
                </a:cxn>
              </a:cxnLst>
              <a:rect l="0" t="0" r="r" b="b"/>
              <a:pathLst>
                <a:path w="21600" h="21600" extrusionOk="0">
                  <a:moveTo>
                    <a:pt x="21383" y="4998"/>
                  </a:moveTo>
                  <a:lnTo>
                    <a:pt x="18817" y="3042"/>
                  </a:lnTo>
                  <a:cubicBezTo>
                    <a:pt x="18673" y="2931"/>
                    <a:pt x="18467" y="2831"/>
                    <a:pt x="18255" y="2758"/>
                  </a:cubicBezTo>
                  <a:cubicBezTo>
                    <a:pt x="18042" y="2685"/>
                    <a:pt x="17821" y="2640"/>
                    <a:pt x="17643" y="2640"/>
                  </a:cubicBezTo>
                  <a:lnTo>
                    <a:pt x="10260" y="2640"/>
                  </a:lnTo>
                  <a:lnTo>
                    <a:pt x="11124" y="8160"/>
                  </a:lnTo>
                  <a:lnTo>
                    <a:pt x="17643" y="8160"/>
                  </a:lnTo>
                  <a:cubicBezTo>
                    <a:pt x="17821" y="8160"/>
                    <a:pt x="18042" y="8115"/>
                    <a:pt x="18255" y="8042"/>
                  </a:cubicBezTo>
                  <a:cubicBezTo>
                    <a:pt x="18467" y="7969"/>
                    <a:pt x="18673" y="7869"/>
                    <a:pt x="18817" y="7758"/>
                  </a:cubicBezTo>
                  <a:lnTo>
                    <a:pt x="21383" y="5802"/>
                  </a:lnTo>
                  <a:cubicBezTo>
                    <a:pt x="21527" y="5691"/>
                    <a:pt x="21600" y="5546"/>
                    <a:pt x="21600" y="5400"/>
                  </a:cubicBezTo>
                  <a:cubicBezTo>
                    <a:pt x="21600" y="5254"/>
                    <a:pt x="21527" y="5109"/>
                    <a:pt x="21383" y="4998"/>
                  </a:cubicBezTo>
                  <a:close/>
                  <a:moveTo>
                    <a:pt x="9179" y="0"/>
                  </a:moveTo>
                  <a:lnTo>
                    <a:pt x="8207" y="0"/>
                  </a:lnTo>
                  <a:cubicBezTo>
                    <a:pt x="7969" y="0"/>
                    <a:pt x="7776" y="216"/>
                    <a:pt x="7776" y="480"/>
                  </a:cubicBezTo>
                  <a:lnTo>
                    <a:pt x="7776" y="5040"/>
                  </a:lnTo>
                  <a:lnTo>
                    <a:pt x="3956" y="5040"/>
                  </a:lnTo>
                  <a:cubicBezTo>
                    <a:pt x="3778" y="5040"/>
                    <a:pt x="3557" y="5085"/>
                    <a:pt x="3345" y="5159"/>
                  </a:cubicBezTo>
                  <a:cubicBezTo>
                    <a:pt x="3132" y="5231"/>
                    <a:pt x="2926" y="5331"/>
                    <a:pt x="2782" y="5442"/>
                  </a:cubicBezTo>
                  <a:lnTo>
                    <a:pt x="217" y="7398"/>
                  </a:lnTo>
                  <a:cubicBezTo>
                    <a:pt x="72" y="7508"/>
                    <a:pt x="0" y="7654"/>
                    <a:pt x="0" y="7800"/>
                  </a:cubicBezTo>
                  <a:cubicBezTo>
                    <a:pt x="0" y="7946"/>
                    <a:pt x="72" y="8091"/>
                    <a:pt x="217" y="8202"/>
                  </a:cubicBezTo>
                  <a:lnTo>
                    <a:pt x="2782" y="10158"/>
                  </a:lnTo>
                  <a:cubicBezTo>
                    <a:pt x="2926" y="10268"/>
                    <a:pt x="3132" y="10369"/>
                    <a:pt x="3345" y="10442"/>
                  </a:cubicBezTo>
                  <a:cubicBezTo>
                    <a:pt x="3557" y="10515"/>
                    <a:pt x="3778" y="10560"/>
                    <a:pt x="3956" y="10560"/>
                  </a:cubicBezTo>
                  <a:lnTo>
                    <a:pt x="7776" y="10560"/>
                  </a:lnTo>
                  <a:lnTo>
                    <a:pt x="7776" y="21120"/>
                  </a:lnTo>
                  <a:cubicBezTo>
                    <a:pt x="7776" y="21384"/>
                    <a:pt x="7969" y="21600"/>
                    <a:pt x="8207" y="21600"/>
                  </a:cubicBezTo>
                  <a:lnTo>
                    <a:pt x="9179" y="21600"/>
                  </a:lnTo>
                  <a:cubicBezTo>
                    <a:pt x="9417" y="21600"/>
                    <a:pt x="9612" y="21384"/>
                    <a:pt x="9612" y="21120"/>
                  </a:cubicBezTo>
                  <a:lnTo>
                    <a:pt x="9612" y="480"/>
                  </a:lnTo>
                  <a:cubicBezTo>
                    <a:pt x="9612" y="216"/>
                    <a:pt x="9417" y="0"/>
                    <a:pt x="9179" y="0"/>
                  </a:cubicBezTo>
                  <a:close/>
                </a:path>
              </a:pathLst>
            </a:custGeom>
            <a:solidFill>
              <a:srgbClr val="0070C0"/>
            </a:solidFill>
            <a:ln w="12700">
              <a:miter lim="400000"/>
            </a:ln>
          </p:spPr>
          <p:txBody>
            <a:bodyPr lIns="0" tIns="0" rIns="0" bIns="0" anchor="ctr"/>
            <a:lstStyle/>
            <a:p>
              <a:pPr lvl="0"/>
              <a:endParaRPr sz="1300"/>
            </a:p>
          </p:txBody>
        </p:sp>
        <p:sp>
          <p:nvSpPr>
            <p:cNvPr id="5" name="Shape 3978"/>
            <p:cNvSpPr/>
            <p:nvPr/>
          </p:nvSpPr>
          <p:spPr>
            <a:xfrm>
              <a:off x="1637190" y="578978"/>
              <a:ext cx="154135" cy="275238"/>
            </a:xfrm>
            <a:custGeom>
              <a:avLst/>
              <a:gdLst/>
              <a:ahLst/>
              <a:cxnLst>
                <a:cxn ang="0">
                  <a:pos x="wd2" y="hd2"/>
                </a:cxn>
                <a:cxn ang="5400000">
                  <a:pos x="wd2" y="hd2"/>
                </a:cxn>
                <a:cxn ang="10800000">
                  <a:pos x="wd2" y="hd2"/>
                </a:cxn>
                <a:cxn ang="16200000">
                  <a:pos x="wd2" y="hd2"/>
                </a:cxn>
              </a:cxnLst>
              <a:rect l="0" t="0" r="r" b="b"/>
              <a:pathLst>
                <a:path w="20049" h="20949" extrusionOk="0">
                  <a:moveTo>
                    <a:pt x="8055" y="9346"/>
                  </a:moveTo>
                  <a:cubicBezTo>
                    <a:pt x="6749" y="9597"/>
                    <a:pt x="5350" y="9166"/>
                    <a:pt x="4932" y="8382"/>
                  </a:cubicBezTo>
                  <a:cubicBezTo>
                    <a:pt x="4512" y="7599"/>
                    <a:pt x="5231" y="6759"/>
                    <a:pt x="6538" y="6508"/>
                  </a:cubicBezTo>
                  <a:cubicBezTo>
                    <a:pt x="7844" y="6257"/>
                    <a:pt x="9245" y="6688"/>
                    <a:pt x="9663" y="7472"/>
                  </a:cubicBezTo>
                  <a:cubicBezTo>
                    <a:pt x="10081" y="8256"/>
                    <a:pt x="9361" y="9094"/>
                    <a:pt x="8055" y="9346"/>
                  </a:cubicBezTo>
                  <a:close/>
                  <a:moveTo>
                    <a:pt x="19695" y="15087"/>
                  </a:moveTo>
                  <a:lnTo>
                    <a:pt x="14994" y="7192"/>
                  </a:lnTo>
                  <a:cubicBezTo>
                    <a:pt x="13700" y="5020"/>
                    <a:pt x="9685" y="3820"/>
                    <a:pt x="5880" y="4413"/>
                  </a:cubicBezTo>
                  <a:lnTo>
                    <a:pt x="2341" y="397"/>
                  </a:lnTo>
                  <a:cubicBezTo>
                    <a:pt x="2020" y="33"/>
                    <a:pt x="1270" y="-106"/>
                    <a:pt x="662" y="86"/>
                  </a:cubicBezTo>
                  <a:cubicBezTo>
                    <a:pt x="56" y="278"/>
                    <a:pt x="-177" y="730"/>
                    <a:pt x="145" y="1093"/>
                  </a:cubicBezTo>
                  <a:lnTo>
                    <a:pt x="3598" y="5013"/>
                  </a:lnTo>
                  <a:cubicBezTo>
                    <a:pt x="845" y="6081"/>
                    <a:pt x="-584" y="8106"/>
                    <a:pt x="321" y="10013"/>
                  </a:cubicBezTo>
                  <a:lnTo>
                    <a:pt x="4152" y="18075"/>
                  </a:lnTo>
                  <a:cubicBezTo>
                    <a:pt x="5229" y="20340"/>
                    <a:pt x="9665" y="21494"/>
                    <a:pt x="14125" y="20697"/>
                  </a:cubicBezTo>
                  <a:cubicBezTo>
                    <a:pt x="18526" y="19791"/>
                    <a:pt x="21016" y="17305"/>
                    <a:pt x="19695" y="15087"/>
                  </a:cubicBezTo>
                  <a:close/>
                </a:path>
              </a:pathLst>
            </a:custGeom>
            <a:solidFill>
              <a:srgbClr val="0070C0"/>
            </a:solidFill>
            <a:ln w="12700">
              <a:miter lim="400000"/>
            </a:ln>
          </p:spPr>
          <p:txBody>
            <a:bodyPr lIns="0" tIns="0" rIns="0" bIns="0" anchor="ctr"/>
            <a:lstStyle/>
            <a:p>
              <a:pPr lvl="0"/>
              <a:endParaRPr sz="1300"/>
            </a:p>
          </p:txBody>
        </p:sp>
        <p:sp>
          <p:nvSpPr>
            <p:cNvPr id="6" name="Shape 3979"/>
            <p:cNvSpPr/>
            <p:nvPr/>
          </p:nvSpPr>
          <p:spPr>
            <a:xfrm>
              <a:off x="1132817" y="612086"/>
              <a:ext cx="123703" cy="209022"/>
            </a:xfrm>
            <a:custGeom>
              <a:avLst/>
              <a:gdLst/>
              <a:ahLst/>
              <a:cxnLst>
                <a:cxn ang="0">
                  <a:pos x="wd2" y="hd2"/>
                </a:cxn>
                <a:cxn ang="5400000">
                  <a:pos x="wd2" y="hd2"/>
                </a:cxn>
                <a:cxn ang="10800000">
                  <a:pos x="wd2" y="hd2"/>
                </a:cxn>
                <a:cxn ang="16200000">
                  <a:pos x="wd2" y="hd2"/>
                </a:cxn>
              </a:cxnLst>
              <a:rect l="0" t="0" r="r" b="b"/>
              <a:pathLst>
                <a:path w="21600" h="21600" extrusionOk="0">
                  <a:moveTo>
                    <a:pt x="18620" y="17413"/>
                  </a:moveTo>
                  <a:lnTo>
                    <a:pt x="2980" y="17413"/>
                  </a:lnTo>
                  <a:lnTo>
                    <a:pt x="2980" y="2866"/>
                  </a:lnTo>
                  <a:lnTo>
                    <a:pt x="18620" y="2866"/>
                  </a:lnTo>
                  <a:cubicBezTo>
                    <a:pt x="18620" y="2866"/>
                    <a:pt x="18620" y="17413"/>
                    <a:pt x="18620" y="17413"/>
                  </a:cubicBezTo>
                  <a:close/>
                  <a:moveTo>
                    <a:pt x="10801" y="20719"/>
                  </a:moveTo>
                  <a:cubicBezTo>
                    <a:pt x="9362" y="20719"/>
                    <a:pt x="8193" y="20225"/>
                    <a:pt x="8193" y="19617"/>
                  </a:cubicBezTo>
                  <a:cubicBezTo>
                    <a:pt x="8193" y="19008"/>
                    <a:pt x="9362" y="18515"/>
                    <a:pt x="10801" y="18515"/>
                  </a:cubicBezTo>
                  <a:cubicBezTo>
                    <a:pt x="12238" y="18515"/>
                    <a:pt x="13407" y="19008"/>
                    <a:pt x="13407" y="19617"/>
                  </a:cubicBezTo>
                  <a:cubicBezTo>
                    <a:pt x="13407" y="20225"/>
                    <a:pt x="12238" y="20719"/>
                    <a:pt x="10801" y="20719"/>
                  </a:cubicBezTo>
                  <a:close/>
                  <a:moveTo>
                    <a:pt x="17876" y="0"/>
                  </a:moveTo>
                  <a:lnTo>
                    <a:pt x="3724" y="0"/>
                  </a:lnTo>
                  <a:cubicBezTo>
                    <a:pt x="1675" y="0"/>
                    <a:pt x="0" y="992"/>
                    <a:pt x="0" y="2204"/>
                  </a:cubicBezTo>
                  <a:lnTo>
                    <a:pt x="0" y="19396"/>
                  </a:lnTo>
                  <a:cubicBezTo>
                    <a:pt x="0" y="20608"/>
                    <a:pt x="1675" y="21600"/>
                    <a:pt x="3724" y="21600"/>
                  </a:cubicBezTo>
                  <a:lnTo>
                    <a:pt x="17876" y="21600"/>
                  </a:lnTo>
                  <a:cubicBezTo>
                    <a:pt x="19925" y="21600"/>
                    <a:pt x="21600" y="20608"/>
                    <a:pt x="21600" y="19396"/>
                  </a:cubicBezTo>
                  <a:lnTo>
                    <a:pt x="21600" y="2204"/>
                  </a:lnTo>
                  <a:cubicBezTo>
                    <a:pt x="21600" y="992"/>
                    <a:pt x="19925" y="0"/>
                    <a:pt x="17876" y="0"/>
                  </a:cubicBezTo>
                  <a:close/>
                </a:path>
              </a:pathLst>
            </a:custGeom>
            <a:solidFill>
              <a:srgbClr val="0070C0"/>
            </a:solidFill>
            <a:ln w="12700">
              <a:miter lim="400000"/>
            </a:ln>
          </p:spPr>
          <p:txBody>
            <a:bodyPr lIns="0" tIns="0" rIns="0" bIns="0" anchor="ctr"/>
            <a:lstStyle/>
            <a:p>
              <a:pPr lvl="0"/>
              <a:endParaRPr sz="1300"/>
            </a:p>
          </p:txBody>
        </p:sp>
        <p:sp>
          <p:nvSpPr>
            <p:cNvPr id="7" name="Shape 3980"/>
            <p:cNvSpPr/>
            <p:nvPr/>
          </p:nvSpPr>
          <p:spPr>
            <a:xfrm>
              <a:off x="3699220" y="623194"/>
              <a:ext cx="186793" cy="186805"/>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0070C0"/>
            </a:solidFill>
            <a:ln w="12700">
              <a:miter lim="400000"/>
            </a:ln>
          </p:spPr>
          <p:txBody>
            <a:bodyPr lIns="0" tIns="0" rIns="0" bIns="0" anchor="ctr"/>
            <a:lstStyle/>
            <a:p>
              <a:pPr lvl="0"/>
              <a:endParaRPr sz="1300"/>
            </a:p>
          </p:txBody>
        </p:sp>
        <p:sp>
          <p:nvSpPr>
            <p:cNvPr id="8" name="Shape 3981"/>
            <p:cNvSpPr/>
            <p:nvPr/>
          </p:nvSpPr>
          <p:spPr>
            <a:xfrm>
              <a:off x="4743009" y="623194"/>
              <a:ext cx="177574" cy="186805"/>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5"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rgbClr val="0070C0"/>
            </a:solidFill>
            <a:ln w="12700">
              <a:miter lim="400000"/>
            </a:ln>
          </p:spPr>
          <p:txBody>
            <a:bodyPr lIns="0" tIns="0" rIns="0" bIns="0" anchor="ctr"/>
            <a:lstStyle/>
            <a:p>
              <a:pPr lvl="0"/>
              <a:endParaRPr sz="1300"/>
            </a:p>
          </p:txBody>
        </p:sp>
        <p:sp>
          <p:nvSpPr>
            <p:cNvPr id="9" name="Shape 3982"/>
            <p:cNvSpPr/>
            <p:nvPr/>
          </p:nvSpPr>
          <p:spPr>
            <a:xfrm>
              <a:off x="5235265" y="664342"/>
              <a:ext cx="232241" cy="104510"/>
            </a:xfrm>
            <a:custGeom>
              <a:avLst/>
              <a:gdLst/>
              <a:ahLst/>
              <a:cxnLst>
                <a:cxn ang="0">
                  <a:pos x="wd2" y="hd2"/>
                </a:cxn>
                <a:cxn ang="5400000">
                  <a:pos x="wd2" y="hd2"/>
                </a:cxn>
                <a:cxn ang="10800000">
                  <a:pos x="wd2" y="hd2"/>
                </a:cxn>
                <a:cxn ang="16200000">
                  <a:pos x="wd2" y="hd2"/>
                </a:cxn>
              </a:cxnLst>
              <a:rect l="0" t="0" r="r" b="b"/>
              <a:pathLst>
                <a:path w="21395" h="21600" extrusionOk="0">
                  <a:moveTo>
                    <a:pt x="15028" y="10101"/>
                  </a:moveTo>
                  <a:cubicBezTo>
                    <a:pt x="14918" y="10101"/>
                    <a:pt x="14820" y="10225"/>
                    <a:pt x="14771" y="10420"/>
                  </a:cubicBezTo>
                  <a:lnTo>
                    <a:pt x="13897" y="15304"/>
                  </a:lnTo>
                  <a:lnTo>
                    <a:pt x="7497" y="15304"/>
                  </a:lnTo>
                  <a:lnTo>
                    <a:pt x="6623" y="10420"/>
                  </a:lnTo>
                  <a:cubicBezTo>
                    <a:pt x="6574" y="10225"/>
                    <a:pt x="6476" y="10101"/>
                    <a:pt x="6366" y="10101"/>
                  </a:cubicBezTo>
                  <a:lnTo>
                    <a:pt x="2575" y="10101"/>
                  </a:lnTo>
                  <a:lnTo>
                    <a:pt x="4757" y="4560"/>
                  </a:lnTo>
                  <a:lnTo>
                    <a:pt x="16637" y="4560"/>
                  </a:lnTo>
                  <a:lnTo>
                    <a:pt x="18819" y="10101"/>
                  </a:lnTo>
                  <a:cubicBezTo>
                    <a:pt x="18819" y="10101"/>
                    <a:pt x="15028" y="10101"/>
                    <a:pt x="15028" y="10101"/>
                  </a:cubicBezTo>
                  <a:close/>
                  <a:moveTo>
                    <a:pt x="20687" y="8502"/>
                  </a:moveTo>
                  <a:cubicBezTo>
                    <a:pt x="20268" y="7502"/>
                    <a:pt x="18243" y="3050"/>
                    <a:pt x="17318" y="1017"/>
                  </a:cubicBezTo>
                  <a:cubicBezTo>
                    <a:pt x="17035" y="396"/>
                    <a:pt x="16628" y="0"/>
                    <a:pt x="16203" y="0"/>
                  </a:cubicBezTo>
                  <a:cubicBezTo>
                    <a:pt x="15779" y="0"/>
                    <a:pt x="10697" y="0"/>
                    <a:pt x="10697" y="0"/>
                  </a:cubicBezTo>
                  <a:cubicBezTo>
                    <a:pt x="10697" y="0"/>
                    <a:pt x="5615" y="0"/>
                    <a:pt x="5191" y="0"/>
                  </a:cubicBezTo>
                  <a:cubicBezTo>
                    <a:pt x="4766" y="0"/>
                    <a:pt x="4359" y="396"/>
                    <a:pt x="4076" y="1017"/>
                  </a:cubicBezTo>
                  <a:cubicBezTo>
                    <a:pt x="3151" y="3050"/>
                    <a:pt x="1126" y="7502"/>
                    <a:pt x="707" y="8502"/>
                  </a:cubicBezTo>
                  <a:cubicBezTo>
                    <a:pt x="183" y="9749"/>
                    <a:pt x="-103" y="10747"/>
                    <a:pt x="34" y="11981"/>
                  </a:cubicBezTo>
                  <a:lnTo>
                    <a:pt x="633" y="19357"/>
                  </a:lnTo>
                  <a:cubicBezTo>
                    <a:pt x="769" y="20591"/>
                    <a:pt x="1372" y="21600"/>
                    <a:pt x="1972" y="21600"/>
                  </a:cubicBezTo>
                  <a:lnTo>
                    <a:pt x="19422" y="21600"/>
                  </a:lnTo>
                  <a:cubicBezTo>
                    <a:pt x="20022" y="21600"/>
                    <a:pt x="20625" y="20591"/>
                    <a:pt x="20761" y="19357"/>
                  </a:cubicBezTo>
                  <a:lnTo>
                    <a:pt x="21360" y="11981"/>
                  </a:lnTo>
                  <a:cubicBezTo>
                    <a:pt x="21497" y="10747"/>
                    <a:pt x="21211" y="9749"/>
                    <a:pt x="20687" y="8502"/>
                  </a:cubicBezTo>
                  <a:close/>
                </a:path>
              </a:pathLst>
            </a:custGeom>
            <a:solidFill>
              <a:srgbClr val="0070C0"/>
            </a:solidFill>
            <a:ln w="12700">
              <a:miter lim="400000"/>
            </a:ln>
          </p:spPr>
          <p:txBody>
            <a:bodyPr lIns="0" tIns="0" rIns="0" bIns="0" anchor="ctr"/>
            <a:lstStyle/>
            <a:p>
              <a:pPr lvl="0"/>
              <a:endParaRPr sz="1300"/>
            </a:p>
          </p:txBody>
        </p:sp>
        <p:sp>
          <p:nvSpPr>
            <p:cNvPr id="10" name="Shape 3983"/>
            <p:cNvSpPr/>
            <p:nvPr/>
          </p:nvSpPr>
          <p:spPr>
            <a:xfrm>
              <a:off x="4246824" y="623194"/>
              <a:ext cx="130764" cy="186805"/>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0070C0"/>
            </a:solidFill>
            <a:ln w="12700">
              <a:miter lim="400000"/>
            </a:ln>
          </p:spPr>
          <p:txBody>
            <a:bodyPr lIns="0" tIns="0" rIns="0" bIns="0" anchor="ctr"/>
            <a:lstStyle/>
            <a:p>
              <a:pPr lvl="0"/>
              <a:endParaRPr sz="1300"/>
            </a:p>
          </p:txBody>
        </p:sp>
        <p:sp>
          <p:nvSpPr>
            <p:cNvPr id="11" name="Shape 3984"/>
            <p:cNvSpPr/>
            <p:nvPr/>
          </p:nvSpPr>
          <p:spPr>
            <a:xfrm>
              <a:off x="3156907" y="623194"/>
              <a:ext cx="232241" cy="18680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rgbClr val="0070C0"/>
            </a:solidFill>
            <a:ln w="12700">
              <a:miter lim="400000"/>
            </a:ln>
          </p:spPr>
          <p:txBody>
            <a:bodyPr lIns="0" tIns="0" rIns="0" bIns="0" anchor="ctr"/>
            <a:lstStyle/>
            <a:p>
              <a:pPr lvl="0"/>
              <a:endParaRPr sz="1300"/>
            </a:p>
          </p:txBody>
        </p:sp>
        <p:sp>
          <p:nvSpPr>
            <p:cNvPr id="12" name="Shape 3985"/>
            <p:cNvSpPr/>
            <p:nvPr/>
          </p:nvSpPr>
          <p:spPr>
            <a:xfrm>
              <a:off x="7313623" y="605412"/>
              <a:ext cx="232241" cy="222370"/>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0070C0"/>
            </a:solidFill>
            <a:ln w="12700">
              <a:miter lim="400000"/>
            </a:ln>
          </p:spPr>
          <p:txBody>
            <a:bodyPr lIns="0" tIns="0" rIns="0" bIns="0" anchor="ctr"/>
            <a:lstStyle/>
            <a:p>
              <a:pPr lvl="0"/>
              <a:endParaRPr sz="1300"/>
            </a:p>
          </p:txBody>
        </p:sp>
        <p:sp>
          <p:nvSpPr>
            <p:cNvPr id="13" name="Shape 3986"/>
            <p:cNvSpPr/>
            <p:nvPr/>
          </p:nvSpPr>
          <p:spPr>
            <a:xfrm>
              <a:off x="7822987" y="605412"/>
              <a:ext cx="252692" cy="222370"/>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rgbClr val="0070C0"/>
            </a:solidFill>
            <a:ln w="12700">
              <a:miter lim="400000"/>
            </a:ln>
          </p:spPr>
          <p:txBody>
            <a:bodyPr lIns="0" tIns="0" rIns="0" bIns="0" anchor="ctr"/>
            <a:lstStyle/>
            <a:p>
              <a:pPr lvl="0"/>
              <a:endParaRPr sz="1300"/>
            </a:p>
          </p:txBody>
        </p:sp>
        <p:sp>
          <p:nvSpPr>
            <p:cNvPr id="14" name="Shape 3987"/>
            <p:cNvSpPr/>
            <p:nvPr/>
          </p:nvSpPr>
          <p:spPr>
            <a:xfrm>
              <a:off x="5754854"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solidFill>
              <a:srgbClr val="0070C0"/>
            </a:solidFill>
            <a:ln w="12700">
              <a:miter lim="400000"/>
            </a:ln>
          </p:spPr>
          <p:txBody>
            <a:bodyPr lIns="0" tIns="0" rIns="0" bIns="0" anchor="ctr"/>
            <a:lstStyle/>
            <a:p>
              <a:pPr lvl="0"/>
              <a:endParaRPr sz="1300"/>
            </a:p>
          </p:txBody>
        </p:sp>
        <p:sp>
          <p:nvSpPr>
            <p:cNvPr id="15" name="Shape 3988"/>
            <p:cNvSpPr/>
            <p:nvPr/>
          </p:nvSpPr>
          <p:spPr>
            <a:xfrm>
              <a:off x="6794033"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12929" y="13957"/>
                  </a:moveTo>
                  <a:lnTo>
                    <a:pt x="12929" y="20878"/>
                  </a:lnTo>
                  <a:lnTo>
                    <a:pt x="21600" y="10253"/>
                  </a:lnTo>
                  <a:lnTo>
                    <a:pt x="12929" y="0"/>
                  </a:lnTo>
                  <a:lnTo>
                    <a:pt x="12929" y="6141"/>
                  </a:lnTo>
                  <a:cubicBezTo>
                    <a:pt x="2400" y="6141"/>
                    <a:pt x="0" y="21600"/>
                    <a:pt x="0" y="21600"/>
                  </a:cubicBezTo>
                  <a:cubicBezTo>
                    <a:pt x="2981" y="14627"/>
                    <a:pt x="7214" y="13957"/>
                    <a:pt x="12929" y="13957"/>
                  </a:cubicBezTo>
                  <a:close/>
                </a:path>
              </a:pathLst>
            </a:custGeom>
            <a:solidFill>
              <a:srgbClr val="0070C0"/>
            </a:solidFill>
            <a:ln w="12700">
              <a:miter lim="400000"/>
            </a:ln>
          </p:spPr>
          <p:txBody>
            <a:bodyPr lIns="0" tIns="0" rIns="0" bIns="0" anchor="ctr"/>
            <a:lstStyle/>
            <a:p>
              <a:pPr lvl="0"/>
              <a:endParaRPr sz="1300"/>
            </a:p>
          </p:txBody>
        </p:sp>
        <p:sp>
          <p:nvSpPr>
            <p:cNvPr id="16" name="Shape 3989"/>
            <p:cNvSpPr/>
            <p:nvPr/>
          </p:nvSpPr>
          <p:spPr>
            <a:xfrm>
              <a:off x="6261541" y="628863"/>
              <a:ext cx="258046" cy="175467"/>
            </a:xfrm>
            <a:custGeom>
              <a:avLst/>
              <a:gdLst/>
              <a:ahLst/>
              <a:cxnLst>
                <a:cxn ang="0">
                  <a:pos x="wd2" y="hd2"/>
                </a:cxn>
                <a:cxn ang="5400000">
                  <a:pos x="wd2" y="hd2"/>
                </a:cxn>
                <a:cxn ang="10800000">
                  <a:pos x="wd2" y="hd2"/>
                </a:cxn>
                <a:cxn ang="16200000">
                  <a:pos x="wd2" y="hd2"/>
                </a:cxn>
              </a:cxnLst>
              <a:rect l="0" t="0" r="r" b="b"/>
              <a:pathLst>
                <a:path w="21600" h="21600" extrusionOk="0">
                  <a:moveTo>
                    <a:pt x="13203" y="6141"/>
                  </a:moveTo>
                  <a:lnTo>
                    <a:pt x="13203" y="0"/>
                  </a:lnTo>
                  <a:lnTo>
                    <a:pt x="5401" y="10253"/>
                  </a:lnTo>
                  <a:lnTo>
                    <a:pt x="13203" y="20879"/>
                  </a:lnTo>
                  <a:lnTo>
                    <a:pt x="13203" y="13958"/>
                  </a:lnTo>
                  <a:cubicBezTo>
                    <a:pt x="16759" y="13958"/>
                    <a:pt x="18917" y="14627"/>
                    <a:pt x="21600" y="21600"/>
                  </a:cubicBezTo>
                  <a:cubicBezTo>
                    <a:pt x="21600" y="21600"/>
                    <a:pt x="21202" y="6141"/>
                    <a:pt x="13203" y="6141"/>
                  </a:cubicBezTo>
                  <a:close/>
                  <a:moveTo>
                    <a:pt x="7803" y="4257"/>
                  </a:moveTo>
                  <a:lnTo>
                    <a:pt x="7803" y="0"/>
                  </a:lnTo>
                  <a:lnTo>
                    <a:pt x="0" y="10253"/>
                  </a:lnTo>
                  <a:lnTo>
                    <a:pt x="7803" y="20879"/>
                  </a:lnTo>
                  <a:lnTo>
                    <a:pt x="7803" y="16466"/>
                  </a:lnTo>
                  <a:lnTo>
                    <a:pt x="3241" y="10253"/>
                  </a:lnTo>
                  <a:cubicBezTo>
                    <a:pt x="3241" y="10253"/>
                    <a:pt x="7803" y="4257"/>
                    <a:pt x="7803" y="4257"/>
                  </a:cubicBezTo>
                  <a:close/>
                </a:path>
              </a:pathLst>
            </a:custGeom>
            <a:solidFill>
              <a:srgbClr val="0070C0"/>
            </a:solidFill>
            <a:ln w="12700">
              <a:miter lim="400000"/>
            </a:ln>
          </p:spPr>
          <p:txBody>
            <a:bodyPr lIns="0" tIns="0" rIns="0" bIns="0" anchor="ctr"/>
            <a:lstStyle/>
            <a:p>
              <a:pPr lvl="0"/>
              <a:endParaRPr sz="1300"/>
            </a:p>
          </p:txBody>
        </p:sp>
        <p:sp>
          <p:nvSpPr>
            <p:cNvPr id="17" name="Shape 3990"/>
            <p:cNvSpPr/>
            <p:nvPr/>
          </p:nvSpPr>
          <p:spPr>
            <a:xfrm>
              <a:off x="1129347" y="1158904"/>
              <a:ext cx="130645" cy="209022"/>
            </a:xfrm>
            <a:custGeom>
              <a:avLst/>
              <a:gdLst/>
              <a:ahLst/>
              <a:cxnLst>
                <a:cxn ang="0">
                  <a:pos x="wd2" y="hd2"/>
                </a:cxn>
                <a:cxn ang="5400000">
                  <a:pos x="wd2" y="hd2"/>
                </a:cxn>
                <a:cxn ang="10800000">
                  <a:pos x="wd2" y="hd2"/>
                </a:cxn>
                <a:cxn ang="16200000">
                  <a:pos x="wd2" y="hd2"/>
                </a:cxn>
              </a:cxnLst>
              <a:rect l="0" t="0" r="r" b="b"/>
              <a:pathLst>
                <a:path w="21600" h="21600" extrusionOk="0">
                  <a:moveTo>
                    <a:pt x="10801" y="10476"/>
                  </a:moveTo>
                  <a:cubicBezTo>
                    <a:pt x="7579" y="10476"/>
                    <a:pt x="4968" y="8844"/>
                    <a:pt x="4968" y="6831"/>
                  </a:cubicBezTo>
                  <a:cubicBezTo>
                    <a:pt x="4968" y="4818"/>
                    <a:pt x="7579" y="3186"/>
                    <a:pt x="10801" y="3186"/>
                  </a:cubicBezTo>
                  <a:cubicBezTo>
                    <a:pt x="14021" y="3186"/>
                    <a:pt x="16632" y="4818"/>
                    <a:pt x="16632" y="6831"/>
                  </a:cubicBezTo>
                  <a:cubicBezTo>
                    <a:pt x="16632" y="8844"/>
                    <a:pt x="14021" y="10476"/>
                    <a:pt x="10801" y="10476"/>
                  </a:cubicBezTo>
                  <a:close/>
                  <a:moveTo>
                    <a:pt x="10801" y="0"/>
                  </a:moveTo>
                  <a:cubicBezTo>
                    <a:pt x="4835" y="0"/>
                    <a:pt x="0" y="3022"/>
                    <a:pt x="0" y="6749"/>
                  </a:cubicBezTo>
                  <a:cubicBezTo>
                    <a:pt x="0" y="13195"/>
                    <a:pt x="10801" y="21600"/>
                    <a:pt x="10801" y="21600"/>
                  </a:cubicBezTo>
                  <a:cubicBezTo>
                    <a:pt x="10801" y="21600"/>
                    <a:pt x="21600" y="13195"/>
                    <a:pt x="21600" y="6749"/>
                  </a:cubicBezTo>
                  <a:cubicBezTo>
                    <a:pt x="21600" y="3022"/>
                    <a:pt x="16765" y="0"/>
                    <a:pt x="10801" y="0"/>
                  </a:cubicBezTo>
                  <a:close/>
                </a:path>
              </a:pathLst>
            </a:custGeom>
            <a:solidFill>
              <a:srgbClr val="0070C0"/>
            </a:solidFill>
            <a:ln w="12700">
              <a:miter lim="400000"/>
            </a:ln>
          </p:spPr>
          <p:txBody>
            <a:bodyPr lIns="0" tIns="0" rIns="0" bIns="0" anchor="ctr"/>
            <a:lstStyle/>
            <a:p>
              <a:pPr lvl="0"/>
              <a:endParaRPr sz="1300"/>
            </a:p>
          </p:txBody>
        </p:sp>
        <p:sp>
          <p:nvSpPr>
            <p:cNvPr id="18" name="Shape 3991"/>
            <p:cNvSpPr/>
            <p:nvPr/>
          </p:nvSpPr>
          <p:spPr>
            <a:xfrm>
              <a:off x="1583616" y="1158904"/>
              <a:ext cx="261284" cy="209022"/>
            </a:xfrm>
            <a:custGeom>
              <a:avLst/>
              <a:gdLst/>
              <a:ahLst/>
              <a:cxnLst>
                <a:cxn ang="0">
                  <a:pos x="wd2" y="hd2"/>
                </a:cxn>
                <a:cxn ang="5400000">
                  <a:pos x="wd2" y="hd2"/>
                </a:cxn>
                <a:cxn ang="10800000">
                  <a:pos x="wd2" y="hd2"/>
                </a:cxn>
                <a:cxn ang="16200000">
                  <a:pos x="wd2" y="hd2"/>
                </a:cxn>
              </a:cxnLst>
              <a:rect l="0" t="0" r="r" b="b"/>
              <a:pathLst>
                <a:path w="21600" h="21514" extrusionOk="0">
                  <a:moveTo>
                    <a:pt x="20186" y="18973"/>
                  </a:moveTo>
                  <a:lnTo>
                    <a:pt x="16553" y="16139"/>
                  </a:lnTo>
                  <a:lnTo>
                    <a:pt x="16553" y="2539"/>
                  </a:lnTo>
                  <a:lnTo>
                    <a:pt x="20186" y="5373"/>
                  </a:lnTo>
                  <a:cubicBezTo>
                    <a:pt x="20186" y="5373"/>
                    <a:pt x="20186" y="18973"/>
                    <a:pt x="20186" y="18973"/>
                  </a:cubicBezTo>
                  <a:close/>
                  <a:moveTo>
                    <a:pt x="15140" y="16139"/>
                  </a:moveTo>
                  <a:lnTo>
                    <a:pt x="11506" y="18973"/>
                  </a:lnTo>
                  <a:lnTo>
                    <a:pt x="11506" y="5373"/>
                  </a:lnTo>
                  <a:lnTo>
                    <a:pt x="15140" y="2539"/>
                  </a:lnTo>
                  <a:cubicBezTo>
                    <a:pt x="15140" y="2539"/>
                    <a:pt x="15140" y="16139"/>
                    <a:pt x="15140" y="16139"/>
                  </a:cubicBezTo>
                  <a:close/>
                  <a:moveTo>
                    <a:pt x="10094" y="18973"/>
                  </a:moveTo>
                  <a:lnTo>
                    <a:pt x="6460" y="16139"/>
                  </a:lnTo>
                  <a:lnTo>
                    <a:pt x="6460" y="2539"/>
                  </a:lnTo>
                  <a:lnTo>
                    <a:pt x="10094" y="5373"/>
                  </a:lnTo>
                  <a:cubicBezTo>
                    <a:pt x="10094" y="5373"/>
                    <a:pt x="10094" y="18973"/>
                    <a:pt x="10094" y="18973"/>
                  </a:cubicBezTo>
                  <a:close/>
                  <a:moveTo>
                    <a:pt x="5047" y="16139"/>
                  </a:moveTo>
                  <a:lnTo>
                    <a:pt x="1414" y="18973"/>
                  </a:lnTo>
                  <a:lnTo>
                    <a:pt x="1414" y="5373"/>
                  </a:lnTo>
                  <a:lnTo>
                    <a:pt x="5047" y="2539"/>
                  </a:lnTo>
                  <a:cubicBezTo>
                    <a:pt x="5047" y="2539"/>
                    <a:pt x="5047" y="16139"/>
                    <a:pt x="5047" y="16139"/>
                  </a:cubicBezTo>
                  <a:close/>
                  <a:moveTo>
                    <a:pt x="21257" y="4065"/>
                  </a:moveTo>
                  <a:lnTo>
                    <a:pt x="16210" y="130"/>
                  </a:lnTo>
                  <a:cubicBezTo>
                    <a:pt x="15986" y="-44"/>
                    <a:pt x="15706" y="-44"/>
                    <a:pt x="15483" y="130"/>
                  </a:cubicBezTo>
                  <a:lnTo>
                    <a:pt x="10800" y="3782"/>
                  </a:lnTo>
                  <a:lnTo>
                    <a:pt x="6117" y="130"/>
                  </a:lnTo>
                  <a:cubicBezTo>
                    <a:pt x="5894" y="-44"/>
                    <a:pt x="5614" y="-44"/>
                    <a:pt x="5390" y="130"/>
                  </a:cubicBezTo>
                  <a:lnTo>
                    <a:pt x="343" y="4065"/>
                  </a:lnTo>
                  <a:cubicBezTo>
                    <a:pt x="131" y="4231"/>
                    <a:pt x="0" y="4530"/>
                    <a:pt x="0" y="4853"/>
                  </a:cubicBezTo>
                  <a:lnTo>
                    <a:pt x="0" y="20594"/>
                  </a:lnTo>
                  <a:cubicBezTo>
                    <a:pt x="0" y="20925"/>
                    <a:pt x="138" y="21231"/>
                    <a:pt x="359" y="21393"/>
                  </a:cubicBezTo>
                  <a:cubicBezTo>
                    <a:pt x="580" y="21556"/>
                    <a:pt x="852" y="21552"/>
                    <a:pt x="1070" y="21382"/>
                  </a:cubicBezTo>
                  <a:lnTo>
                    <a:pt x="5753" y="17730"/>
                  </a:lnTo>
                  <a:lnTo>
                    <a:pt x="10436" y="21382"/>
                  </a:lnTo>
                  <a:cubicBezTo>
                    <a:pt x="10661" y="21556"/>
                    <a:pt x="10939" y="21556"/>
                    <a:pt x="11164" y="21382"/>
                  </a:cubicBezTo>
                  <a:lnTo>
                    <a:pt x="15847" y="17730"/>
                  </a:lnTo>
                  <a:lnTo>
                    <a:pt x="20530" y="21382"/>
                  </a:lnTo>
                  <a:cubicBezTo>
                    <a:pt x="20642" y="21469"/>
                    <a:pt x="20768" y="21513"/>
                    <a:pt x="20893" y="21513"/>
                  </a:cubicBezTo>
                  <a:cubicBezTo>
                    <a:pt x="21014" y="21513"/>
                    <a:pt x="21133" y="21473"/>
                    <a:pt x="21241" y="21393"/>
                  </a:cubicBezTo>
                  <a:cubicBezTo>
                    <a:pt x="21463" y="21231"/>
                    <a:pt x="21600" y="20925"/>
                    <a:pt x="21600" y="20594"/>
                  </a:cubicBezTo>
                  <a:lnTo>
                    <a:pt x="21600" y="4853"/>
                  </a:lnTo>
                  <a:cubicBezTo>
                    <a:pt x="21600" y="4530"/>
                    <a:pt x="21469" y="4231"/>
                    <a:pt x="21257" y="4065"/>
                  </a:cubicBezTo>
                  <a:close/>
                </a:path>
              </a:pathLst>
            </a:custGeom>
            <a:solidFill>
              <a:srgbClr val="0070C0"/>
            </a:solidFill>
            <a:ln w="12700">
              <a:miter lim="400000"/>
            </a:ln>
          </p:spPr>
          <p:txBody>
            <a:bodyPr lIns="0" tIns="0" rIns="0" bIns="0" anchor="ctr"/>
            <a:lstStyle/>
            <a:p>
              <a:pPr lvl="0"/>
              <a:endParaRPr sz="1300"/>
            </a:p>
          </p:txBody>
        </p:sp>
        <p:sp>
          <p:nvSpPr>
            <p:cNvPr id="19" name="Shape 3992"/>
            <p:cNvSpPr/>
            <p:nvPr/>
          </p:nvSpPr>
          <p:spPr>
            <a:xfrm>
              <a:off x="558958" y="1152769"/>
              <a:ext cx="232241" cy="181148"/>
            </a:xfrm>
            <a:custGeom>
              <a:avLst/>
              <a:gdLst/>
              <a:ahLst/>
              <a:cxnLst>
                <a:cxn ang="0">
                  <a:pos x="wd2" y="hd2"/>
                </a:cxn>
                <a:cxn ang="5400000">
                  <a:pos x="wd2" y="hd2"/>
                </a:cxn>
                <a:cxn ang="10800000">
                  <a:pos x="wd2" y="hd2"/>
                </a:cxn>
                <a:cxn ang="16200000">
                  <a:pos x="wd2" y="hd2"/>
                </a:cxn>
              </a:cxnLst>
              <a:rect l="0" t="0" r="r" b="b"/>
              <a:pathLst>
                <a:path w="21600" h="21600" extrusionOk="0">
                  <a:moveTo>
                    <a:pt x="14432" y="9208"/>
                  </a:moveTo>
                  <a:lnTo>
                    <a:pt x="14432" y="14123"/>
                  </a:lnTo>
                  <a:lnTo>
                    <a:pt x="21600" y="6923"/>
                  </a:lnTo>
                  <a:lnTo>
                    <a:pt x="14432" y="0"/>
                  </a:lnTo>
                  <a:lnTo>
                    <a:pt x="14432" y="4335"/>
                  </a:lnTo>
                  <a:cubicBezTo>
                    <a:pt x="5725" y="4335"/>
                    <a:pt x="5725" y="15369"/>
                    <a:pt x="5725" y="15369"/>
                  </a:cubicBezTo>
                  <a:cubicBezTo>
                    <a:pt x="8188" y="10180"/>
                    <a:pt x="9706" y="9208"/>
                    <a:pt x="14432" y="9208"/>
                  </a:cubicBezTo>
                  <a:close/>
                  <a:moveTo>
                    <a:pt x="16200" y="18831"/>
                  </a:moveTo>
                  <a:lnTo>
                    <a:pt x="2160" y="18831"/>
                  </a:lnTo>
                  <a:lnTo>
                    <a:pt x="2160" y="6369"/>
                  </a:lnTo>
                  <a:lnTo>
                    <a:pt x="4963" y="6369"/>
                  </a:lnTo>
                  <a:cubicBezTo>
                    <a:pt x="4963" y="6369"/>
                    <a:pt x="5708" y="5128"/>
                    <a:pt x="7306" y="3600"/>
                  </a:cubicBezTo>
                  <a:lnTo>
                    <a:pt x="1081" y="3600"/>
                  </a:lnTo>
                  <a:cubicBezTo>
                    <a:pt x="484" y="3600"/>
                    <a:pt x="0" y="4220"/>
                    <a:pt x="0" y="4984"/>
                  </a:cubicBezTo>
                  <a:lnTo>
                    <a:pt x="0" y="20216"/>
                  </a:lnTo>
                  <a:cubicBezTo>
                    <a:pt x="0" y="20981"/>
                    <a:pt x="484" y="21600"/>
                    <a:pt x="1081" y="21600"/>
                  </a:cubicBezTo>
                  <a:lnTo>
                    <a:pt x="17280" y="21600"/>
                  </a:lnTo>
                  <a:cubicBezTo>
                    <a:pt x="17877" y="21600"/>
                    <a:pt x="18360" y="20981"/>
                    <a:pt x="18360" y="20216"/>
                  </a:cubicBezTo>
                  <a:lnTo>
                    <a:pt x="18360" y="15028"/>
                  </a:lnTo>
                  <a:lnTo>
                    <a:pt x="16200" y="17306"/>
                  </a:lnTo>
                  <a:cubicBezTo>
                    <a:pt x="16200" y="17306"/>
                    <a:pt x="16200" y="18831"/>
                    <a:pt x="16200" y="18831"/>
                  </a:cubicBezTo>
                  <a:close/>
                </a:path>
              </a:pathLst>
            </a:custGeom>
            <a:solidFill>
              <a:srgbClr val="0070C0"/>
            </a:solidFill>
            <a:ln w="12700">
              <a:miter lim="400000"/>
            </a:ln>
          </p:spPr>
          <p:txBody>
            <a:bodyPr lIns="0" tIns="0" rIns="0" bIns="0" anchor="ctr"/>
            <a:lstStyle/>
            <a:p>
              <a:pPr lvl="0"/>
              <a:endParaRPr sz="1300"/>
            </a:p>
          </p:txBody>
        </p:sp>
        <p:sp>
          <p:nvSpPr>
            <p:cNvPr id="20" name="Shape 3993"/>
            <p:cNvSpPr/>
            <p:nvPr/>
          </p:nvSpPr>
          <p:spPr>
            <a:xfrm>
              <a:off x="8345386" y="605412"/>
              <a:ext cx="247072" cy="222370"/>
            </a:xfrm>
            <a:custGeom>
              <a:avLst/>
              <a:gdLst/>
              <a:ahLst/>
              <a:cxnLst>
                <a:cxn ang="0">
                  <a:pos x="wd2" y="hd2"/>
                </a:cxn>
                <a:cxn ang="5400000">
                  <a:pos x="wd2" y="hd2"/>
                </a:cxn>
                <a:cxn ang="10800000">
                  <a:pos x="wd2" y="hd2"/>
                </a:cxn>
                <a:cxn ang="16200000">
                  <a:pos x="wd2" y="hd2"/>
                </a:cxn>
              </a:cxnLst>
              <a:rect l="0" t="0" r="r" b="b"/>
              <a:pathLst>
                <a:path w="21600" h="21600" extrusionOk="0">
                  <a:moveTo>
                    <a:pt x="18360" y="9600"/>
                  </a:moveTo>
                  <a:lnTo>
                    <a:pt x="18360" y="6000"/>
                  </a:lnTo>
                  <a:lnTo>
                    <a:pt x="16200" y="6000"/>
                  </a:lnTo>
                  <a:lnTo>
                    <a:pt x="16200" y="9600"/>
                  </a:lnTo>
                  <a:lnTo>
                    <a:pt x="12961" y="9600"/>
                  </a:lnTo>
                  <a:lnTo>
                    <a:pt x="12961" y="12000"/>
                  </a:lnTo>
                  <a:lnTo>
                    <a:pt x="16200" y="12000"/>
                  </a:lnTo>
                  <a:lnTo>
                    <a:pt x="16200" y="15600"/>
                  </a:lnTo>
                  <a:lnTo>
                    <a:pt x="18360" y="15600"/>
                  </a:lnTo>
                  <a:lnTo>
                    <a:pt x="18360" y="12000"/>
                  </a:lnTo>
                  <a:lnTo>
                    <a:pt x="21600" y="12000"/>
                  </a:lnTo>
                  <a:lnTo>
                    <a:pt x="21600" y="9600"/>
                  </a:lnTo>
                  <a:cubicBezTo>
                    <a:pt x="21600" y="9600"/>
                    <a:pt x="18360" y="9600"/>
                    <a:pt x="18360" y="9600"/>
                  </a:cubicBezTo>
                  <a:close/>
                  <a:moveTo>
                    <a:pt x="13368" y="16137"/>
                  </a:moveTo>
                  <a:cubicBezTo>
                    <a:pt x="10677" y="15059"/>
                    <a:pt x="9817" y="14150"/>
                    <a:pt x="9817" y="12203"/>
                  </a:cubicBezTo>
                  <a:cubicBezTo>
                    <a:pt x="9817" y="11034"/>
                    <a:pt x="10638" y="11415"/>
                    <a:pt x="11000" y="9274"/>
                  </a:cubicBezTo>
                  <a:cubicBezTo>
                    <a:pt x="11149" y="8387"/>
                    <a:pt x="11875" y="9260"/>
                    <a:pt x="12013" y="7233"/>
                  </a:cubicBezTo>
                  <a:cubicBezTo>
                    <a:pt x="12013" y="6425"/>
                    <a:pt x="11617" y="6224"/>
                    <a:pt x="11617" y="6224"/>
                  </a:cubicBezTo>
                  <a:cubicBezTo>
                    <a:pt x="11617" y="6224"/>
                    <a:pt x="11819" y="5028"/>
                    <a:pt x="11897" y="4109"/>
                  </a:cubicBezTo>
                  <a:cubicBezTo>
                    <a:pt x="11995" y="2962"/>
                    <a:pt x="11295" y="0"/>
                    <a:pt x="7560" y="0"/>
                  </a:cubicBezTo>
                  <a:cubicBezTo>
                    <a:pt x="3826" y="0"/>
                    <a:pt x="3125" y="2962"/>
                    <a:pt x="3223" y="4109"/>
                  </a:cubicBezTo>
                  <a:cubicBezTo>
                    <a:pt x="3302" y="5028"/>
                    <a:pt x="3504" y="6224"/>
                    <a:pt x="3504" y="6224"/>
                  </a:cubicBezTo>
                  <a:cubicBezTo>
                    <a:pt x="3504" y="6224"/>
                    <a:pt x="3107" y="6425"/>
                    <a:pt x="3107" y="7233"/>
                  </a:cubicBezTo>
                  <a:cubicBezTo>
                    <a:pt x="3246" y="9260"/>
                    <a:pt x="3972" y="8387"/>
                    <a:pt x="4121" y="9274"/>
                  </a:cubicBezTo>
                  <a:cubicBezTo>
                    <a:pt x="4483" y="11415"/>
                    <a:pt x="5303" y="11034"/>
                    <a:pt x="5303" y="12203"/>
                  </a:cubicBezTo>
                  <a:cubicBezTo>
                    <a:pt x="5303" y="14150"/>
                    <a:pt x="4444" y="15059"/>
                    <a:pt x="1753" y="16137"/>
                  </a:cubicBezTo>
                  <a:cubicBezTo>
                    <a:pt x="1429" y="16267"/>
                    <a:pt x="657" y="16469"/>
                    <a:pt x="0" y="16784"/>
                  </a:cubicBezTo>
                  <a:lnTo>
                    <a:pt x="0" y="21600"/>
                  </a:lnTo>
                  <a:lnTo>
                    <a:pt x="17281" y="21600"/>
                  </a:lnTo>
                  <a:cubicBezTo>
                    <a:pt x="17281" y="21600"/>
                    <a:pt x="17281" y="19825"/>
                    <a:pt x="17281" y="19073"/>
                  </a:cubicBezTo>
                  <a:cubicBezTo>
                    <a:pt x="17281" y="18321"/>
                    <a:pt x="16066" y="17219"/>
                    <a:pt x="13368" y="16137"/>
                  </a:cubicBezTo>
                  <a:close/>
                </a:path>
              </a:pathLst>
            </a:custGeom>
            <a:solidFill>
              <a:srgbClr val="0070C0"/>
            </a:solidFill>
            <a:ln w="12700">
              <a:miter lim="400000"/>
            </a:ln>
          </p:spPr>
          <p:txBody>
            <a:bodyPr lIns="0" tIns="0" rIns="0" bIns="0" anchor="ctr"/>
            <a:lstStyle/>
            <a:p>
              <a:pPr lvl="0"/>
              <a:endParaRPr sz="1300"/>
            </a:p>
          </p:txBody>
        </p:sp>
        <p:sp>
          <p:nvSpPr>
            <p:cNvPr id="21" name="Shape 3994"/>
            <p:cNvSpPr/>
            <p:nvPr/>
          </p:nvSpPr>
          <p:spPr>
            <a:xfrm>
              <a:off x="4197455" y="1170013"/>
              <a:ext cx="229503" cy="186806"/>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0070C0"/>
            </a:solidFill>
            <a:ln w="12700">
              <a:miter lim="400000"/>
            </a:ln>
          </p:spPr>
          <p:txBody>
            <a:bodyPr lIns="0" tIns="0" rIns="0" bIns="0" anchor="ctr"/>
            <a:lstStyle/>
            <a:p>
              <a:pPr lvl="0"/>
              <a:endParaRPr sz="1300"/>
            </a:p>
          </p:txBody>
        </p:sp>
        <p:sp>
          <p:nvSpPr>
            <p:cNvPr id="22" name="Shape 3995"/>
            <p:cNvSpPr/>
            <p:nvPr/>
          </p:nvSpPr>
          <p:spPr>
            <a:xfrm>
              <a:off x="2117728" y="1147297"/>
              <a:ext cx="232241" cy="232237"/>
            </a:xfrm>
            <a:custGeom>
              <a:avLst/>
              <a:gdLst/>
              <a:ahLst/>
              <a:cxnLst>
                <a:cxn ang="0">
                  <a:pos x="wd2" y="hd2"/>
                </a:cxn>
                <a:cxn ang="5400000">
                  <a:pos x="wd2" y="hd2"/>
                </a:cxn>
                <a:cxn ang="10800000">
                  <a:pos x="wd2" y="hd2"/>
                </a:cxn>
                <a:cxn ang="16200000">
                  <a:pos x="wd2" y="hd2"/>
                </a:cxn>
              </a:cxnLst>
              <a:rect l="0" t="0" r="r" b="b"/>
              <a:pathLst>
                <a:path w="21176" h="21176" extrusionOk="0">
                  <a:moveTo>
                    <a:pt x="18635" y="2703"/>
                  </a:moveTo>
                  <a:lnTo>
                    <a:pt x="11841" y="15322"/>
                  </a:lnTo>
                  <a:lnTo>
                    <a:pt x="11150" y="9587"/>
                  </a:lnTo>
                  <a:cubicBezTo>
                    <a:pt x="11150" y="9587"/>
                    <a:pt x="18635" y="2703"/>
                    <a:pt x="18635" y="2703"/>
                  </a:cubicBezTo>
                  <a:close/>
                  <a:moveTo>
                    <a:pt x="20880" y="297"/>
                  </a:moveTo>
                  <a:cubicBezTo>
                    <a:pt x="20158" y="-424"/>
                    <a:pt x="19471" y="257"/>
                    <a:pt x="17135" y="1379"/>
                  </a:cubicBezTo>
                  <a:cubicBezTo>
                    <a:pt x="10889" y="4382"/>
                    <a:pt x="0" y="10484"/>
                    <a:pt x="0" y="10484"/>
                  </a:cubicBezTo>
                  <a:lnTo>
                    <a:pt x="9356" y="11821"/>
                  </a:lnTo>
                  <a:lnTo>
                    <a:pt x="10692" y="21176"/>
                  </a:lnTo>
                  <a:cubicBezTo>
                    <a:pt x="10692" y="21176"/>
                    <a:pt x="16794" y="10288"/>
                    <a:pt x="19796" y="4041"/>
                  </a:cubicBezTo>
                  <a:cubicBezTo>
                    <a:pt x="20920" y="1706"/>
                    <a:pt x="21600" y="1018"/>
                    <a:pt x="20880" y="297"/>
                  </a:cubicBezTo>
                  <a:close/>
                </a:path>
              </a:pathLst>
            </a:custGeom>
            <a:solidFill>
              <a:srgbClr val="0070C0"/>
            </a:solidFill>
            <a:ln w="12700">
              <a:miter lim="400000"/>
            </a:ln>
          </p:spPr>
          <p:txBody>
            <a:bodyPr lIns="0" tIns="0" rIns="0" bIns="0" anchor="ctr"/>
            <a:lstStyle/>
            <a:p>
              <a:pPr lvl="0"/>
              <a:endParaRPr sz="1300"/>
            </a:p>
          </p:txBody>
        </p:sp>
        <p:sp>
          <p:nvSpPr>
            <p:cNvPr id="23" name="Shape 3996"/>
            <p:cNvSpPr/>
            <p:nvPr/>
          </p:nvSpPr>
          <p:spPr>
            <a:xfrm>
              <a:off x="3167372" y="1144549"/>
              <a:ext cx="211310" cy="237733"/>
            </a:xfrm>
            <a:custGeom>
              <a:avLst/>
              <a:gdLst/>
              <a:ahLst/>
              <a:cxnLst>
                <a:cxn ang="0">
                  <a:pos x="wd2" y="hd2"/>
                </a:cxn>
                <a:cxn ang="5400000">
                  <a:pos x="wd2" y="hd2"/>
                </a:cxn>
                <a:cxn ang="10800000">
                  <a:pos x="wd2" y="hd2"/>
                </a:cxn>
                <a:cxn ang="16200000">
                  <a:pos x="wd2" y="hd2"/>
                </a:cxn>
              </a:cxnLst>
              <a:rect l="0" t="0" r="r" b="b"/>
              <a:pathLst>
                <a:path w="21600" h="21600" extrusionOk="0">
                  <a:moveTo>
                    <a:pt x="17551" y="14400"/>
                  </a:moveTo>
                  <a:cubicBezTo>
                    <a:pt x="16622" y="14400"/>
                    <a:pt x="15770" y="14680"/>
                    <a:pt x="15088" y="15147"/>
                  </a:cubicBezTo>
                  <a:lnTo>
                    <a:pt x="8042" y="11389"/>
                  </a:lnTo>
                  <a:cubicBezTo>
                    <a:pt x="8076" y="11197"/>
                    <a:pt x="8101" y="11000"/>
                    <a:pt x="8101" y="10800"/>
                  </a:cubicBezTo>
                  <a:cubicBezTo>
                    <a:pt x="8101" y="10599"/>
                    <a:pt x="8076" y="10403"/>
                    <a:pt x="8042" y="10211"/>
                  </a:cubicBezTo>
                  <a:lnTo>
                    <a:pt x="15088" y="6452"/>
                  </a:lnTo>
                  <a:cubicBezTo>
                    <a:pt x="15770" y="6920"/>
                    <a:pt x="16622" y="7200"/>
                    <a:pt x="17551" y="7200"/>
                  </a:cubicBezTo>
                  <a:cubicBezTo>
                    <a:pt x="19787" y="7200"/>
                    <a:pt x="21600" y="5588"/>
                    <a:pt x="21600" y="3600"/>
                  </a:cubicBezTo>
                  <a:cubicBezTo>
                    <a:pt x="21600" y="1612"/>
                    <a:pt x="19787" y="0"/>
                    <a:pt x="17551" y="0"/>
                  </a:cubicBezTo>
                  <a:cubicBezTo>
                    <a:pt x="15314" y="0"/>
                    <a:pt x="13499" y="1612"/>
                    <a:pt x="13499" y="3600"/>
                  </a:cubicBezTo>
                  <a:cubicBezTo>
                    <a:pt x="13499" y="3801"/>
                    <a:pt x="13524" y="3997"/>
                    <a:pt x="13560" y="4189"/>
                  </a:cubicBezTo>
                  <a:lnTo>
                    <a:pt x="6512" y="7947"/>
                  </a:lnTo>
                  <a:cubicBezTo>
                    <a:pt x="5830" y="7480"/>
                    <a:pt x="4978" y="7200"/>
                    <a:pt x="4049" y="7200"/>
                  </a:cubicBezTo>
                  <a:cubicBezTo>
                    <a:pt x="1813" y="7200"/>
                    <a:pt x="0" y="8812"/>
                    <a:pt x="0" y="10800"/>
                  </a:cubicBezTo>
                  <a:cubicBezTo>
                    <a:pt x="0" y="12788"/>
                    <a:pt x="1813" y="14400"/>
                    <a:pt x="4049" y="14400"/>
                  </a:cubicBezTo>
                  <a:cubicBezTo>
                    <a:pt x="4978" y="14400"/>
                    <a:pt x="5830" y="14119"/>
                    <a:pt x="6512" y="13653"/>
                  </a:cubicBezTo>
                  <a:lnTo>
                    <a:pt x="13560" y="17410"/>
                  </a:lnTo>
                  <a:cubicBezTo>
                    <a:pt x="13524" y="17603"/>
                    <a:pt x="13499" y="17798"/>
                    <a:pt x="13499" y="18000"/>
                  </a:cubicBezTo>
                  <a:cubicBezTo>
                    <a:pt x="13499" y="19987"/>
                    <a:pt x="15314" y="21600"/>
                    <a:pt x="17551" y="21600"/>
                  </a:cubicBezTo>
                  <a:cubicBezTo>
                    <a:pt x="19787" y="21600"/>
                    <a:pt x="21600" y="19987"/>
                    <a:pt x="21600" y="18000"/>
                  </a:cubicBezTo>
                  <a:cubicBezTo>
                    <a:pt x="21600" y="16012"/>
                    <a:pt x="19787" y="14400"/>
                    <a:pt x="17551" y="14400"/>
                  </a:cubicBezTo>
                  <a:close/>
                </a:path>
              </a:pathLst>
            </a:custGeom>
            <a:solidFill>
              <a:srgbClr val="0070C0"/>
            </a:solidFill>
            <a:ln w="12700">
              <a:miter lim="400000"/>
            </a:ln>
          </p:spPr>
          <p:txBody>
            <a:bodyPr lIns="0" tIns="0" rIns="0" bIns="0" anchor="ctr"/>
            <a:lstStyle/>
            <a:p>
              <a:pPr lvl="0"/>
              <a:endParaRPr sz="1300"/>
            </a:p>
          </p:txBody>
        </p:sp>
        <p:sp>
          <p:nvSpPr>
            <p:cNvPr id="24" name="Shape 3997"/>
            <p:cNvSpPr/>
            <p:nvPr/>
          </p:nvSpPr>
          <p:spPr>
            <a:xfrm>
              <a:off x="2623224" y="1113121"/>
              <a:ext cx="260426" cy="260444"/>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rgbClr val="0070C0"/>
            </a:solidFill>
            <a:ln w="12700">
              <a:miter lim="400000"/>
            </a:ln>
          </p:spPr>
          <p:txBody>
            <a:bodyPr lIns="0" tIns="0" rIns="0" bIns="0" anchor="ctr"/>
            <a:lstStyle/>
            <a:p>
              <a:pPr lvl="0"/>
              <a:endParaRPr sz="1300"/>
            </a:p>
          </p:txBody>
        </p:sp>
        <p:sp>
          <p:nvSpPr>
            <p:cNvPr id="25" name="Shape 3998"/>
            <p:cNvSpPr/>
            <p:nvPr/>
          </p:nvSpPr>
          <p:spPr>
            <a:xfrm>
              <a:off x="3658872" y="1155803"/>
              <a:ext cx="261287" cy="209022"/>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rgbClr val="0070C0"/>
            </a:solidFill>
            <a:ln w="12700">
              <a:miter lim="400000"/>
            </a:ln>
          </p:spPr>
          <p:txBody>
            <a:bodyPr lIns="0" tIns="0" rIns="0" bIns="0" anchor="ctr"/>
            <a:lstStyle/>
            <a:p>
              <a:pPr lvl="0"/>
              <a:endParaRPr sz="1300"/>
            </a:p>
          </p:txBody>
        </p:sp>
        <p:sp>
          <p:nvSpPr>
            <p:cNvPr id="26" name="Shape 3999"/>
            <p:cNvSpPr/>
            <p:nvPr/>
          </p:nvSpPr>
          <p:spPr>
            <a:xfrm>
              <a:off x="5233878" y="1124476"/>
              <a:ext cx="237749" cy="23773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3730" y="8251"/>
                  </a:lnTo>
                  <a:lnTo>
                    <a:pt x="21600" y="8251"/>
                  </a:lnTo>
                  <a:lnTo>
                    <a:pt x="15179" y="13096"/>
                  </a:lnTo>
                  <a:lnTo>
                    <a:pt x="17474" y="21600"/>
                  </a:lnTo>
                  <a:lnTo>
                    <a:pt x="10799" y="16501"/>
                  </a:lnTo>
                  <a:lnTo>
                    <a:pt x="4126" y="21600"/>
                  </a:lnTo>
                  <a:lnTo>
                    <a:pt x="6421" y="13096"/>
                  </a:lnTo>
                  <a:lnTo>
                    <a:pt x="0" y="8251"/>
                  </a:lnTo>
                  <a:lnTo>
                    <a:pt x="7869" y="8251"/>
                  </a:lnTo>
                  <a:cubicBezTo>
                    <a:pt x="7869" y="8251"/>
                    <a:pt x="10799" y="0"/>
                    <a:pt x="10799" y="0"/>
                  </a:cubicBezTo>
                  <a:close/>
                </a:path>
              </a:pathLst>
            </a:custGeom>
            <a:solidFill>
              <a:srgbClr val="0070C0"/>
            </a:solidFill>
            <a:ln w="12700">
              <a:miter lim="400000"/>
            </a:ln>
          </p:spPr>
          <p:txBody>
            <a:bodyPr lIns="0" tIns="0" rIns="0" bIns="0" anchor="ctr"/>
            <a:lstStyle/>
            <a:p>
              <a:pPr lvl="0"/>
              <a:endParaRPr sz="1300"/>
            </a:p>
          </p:txBody>
        </p:sp>
        <p:sp>
          <p:nvSpPr>
            <p:cNvPr id="27" name="Shape 4000"/>
            <p:cNvSpPr/>
            <p:nvPr/>
          </p:nvSpPr>
          <p:spPr>
            <a:xfrm>
              <a:off x="5752108" y="1144549"/>
              <a:ext cx="237733" cy="237733"/>
            </a:xfrm>
            <a:custGeom>
              <a:avLst/>
              <a:gdLst/>
              <a:ahLst/>
              <a:cxnLst>
                <a:cxn ang="0">
                  <a:pos x="wd2" y="hd2"/>
                </a:cxn>
                <a:cxn ang="5400000">
                  <a:pos x="wd2" y="hd2"/>
                </a:cxn>
                <a:cxn ang="10800000">
                  <a:pos x="wd2" y="hd2"/>
                </a:cxn>
                <a:cxn ang="16200000">
                  <a:pos x="wd2" y="hd2"/>
                </a:cxn>
              </a:cxnLst>
              <a:rect l="0" t="0" r="r" b="b"/>
              <a:pathLst>
                <a:path w="21600" h="21600" extrusionOk="0">
                  <a:moveTo>
                    <a:pt x="10800" y="14093"/>
                  </a:moveTo>
                  <a:lnTo>
                    <a:pt x="7102" y="17164"/>
                  </a:lnTo>
                  <a:lnTo>
                    <a:pt x="8628" y="12791"/>
                  </a:lnTo>
                  <a:lnTo>
                    <a:pt x="5128" y="9969"/>
                  </a:lnTo>
                  <a:lnTo>
                    <a:pt x="9451" y="10091"/>
                  </a:lnTo>
                  <a:lnTo>
                    <a:pt x="10800" y="5133"/>
                  </a:lnTo>
                  <a:lnTo>
                    <a:pt x="12149" y="10091"/>
                  </a:lnTo>
                  <a:lnTo>
                    <a:pt x="16470" y="9969"/>
                  </a:lnTo>
                  <a:lnTo>
                    <a:pt x="12972" y="12791"/>
                  </a:lnTo>
                  <a:lnTo>
                    <a:pt x="14498" y="17164"/>
                  </a:lnTo>
                  <a:cubicBezTo>
                    <a:pt x="14498" y="17164"/>
                    <a:pt x="10800" y="14093"/>
                    <a:pt x="10800" y="14093"/>
                  </a:cubicBezTo>
                  <a:close/>
                  <a:moveTo>
                    <a:pt x="21600" y="8250"/>
                  </a:moveTo>
                  <a:lnTo>
                    <a:pt x="13731" y="8250"/>
                  </a:lnTo>
                  <a:lnTo>
                    <a:pt x="10800" y="0"/>
                  </a:lnTo>
                  <a:lnTo>
                    <a:pt x="7869" y="8250"/>
                  </a:lnTo>
                  <a:lnTo>
                    <a:pt x="0" y="8250"/>
                  </a:lnTo>
                  <a:lnTo>
                    <a:pt x="6420" y="13095"/>
                  </a:lnTo>
                  <a:lnTo>
                    <a:pt x="4125" y="21600"/>
                  </a:lnTo>
                  <a:lnTo>
                    <a:pt x="10800" y="16501"/>
                  </a:lnTo>
                  <a:lnTo>
                    <a:pt x="17474" y="21600"/>
                  </a:lnTo>
                  <a:lnTo>
                    <a:pt x="15179" y="13095"/>
                  </a:lnTo>
                  <a:cubicBezTo>
                    <a:pt x="15179" y="13095"/>
                    <a:pt x="21600" y="8250"/>
                    <a:pt x="21600" y="8250"/>
                  </a:cubicBezTo>
                  <a:close/>
                </a:path>
              </a:pathLst>
            </a:custGeom>
            <a:solidFill>
              <a:srgbClr val="0070C0"/>
            </a:solidFill>
            <a:ln w="12700">
              <a:miter lim="400000"/>
            </a:ln>
          </p:spPr>
          <p:txBody>
            <a:bodyPr lIns="0" tIns="0" rIns="0" bIns="0" anchor="ctr"/>
            <a:lstStyle/>
            <a:p>
              <a:pPr lvl="0"/>
              <a:endParaRPr sz="1300"/>
            </a:p>
          </p:txBody>
        </p:sp>
        <p:sp>
          <p:nvSpPr>
            <p:cNvPr id="28" name="Shape 4001"/>
            <p:cNvSpPr/>
            <p:nvPr/>
          </p:nvSpPr>
          <p:spPr>
            <a:xfrm>
              <a:off x="4724007" y="1175681"/>
              <a:ext cx="215578" cy="175467"/>
            </a:xfrm>
            <a:custGeom>
              <a:avLst/>
              <a:gdLst/>
              <a:ahLst/>
              <a:cxnLst>
                <a:cxn ang="0">
                  <a:pos x="wd2" y="hd2"/>
                </a:cxn>
                <a:cxn ang="5400000">
                  <a:pos x="wd2" y="hd2"/>
                </a:cxn>
                <a:cxn ang="10800000">
                  <a:pos x="wd2" y="hd2"/>
                </a:cxn>
                <a:cxn ang="16200000">
                  <a:pos x="wd2" y="hd2"/>
                </a:cxn>
              </a:cxnLst>
              <a:rect l="0" t="0" r="r" b="b"/>
              <a:pathLst>
                <a:path w="20481" h="21024" extrusionOk="0">
                  <a:moveTo>
                    <a:pt x="17533" y="9574"/>
                  </a:moveTo>
                  <a:lnTo>
                    <a:pt x="10241" y="18154"/>
                  </a:lnTo>
                  <a:lnTo>
                    <a:pt x="2948" y="9574"/>
                  </a:lnTo>
                  <a:cubicBezTo>
                    <a:pt x="2213" y="8723"/>
                    <a:pt x="1928" y="7603"/>
                    <a:pt x="1928" y="6421"/>
                  </a:cubicBezTo>
                  <a:cubicBezTo>
                    <a:pt x="1928" y="5239"/>
                    <a:pt x="2093" y="4270"/>
                    <a:pt x="2828" y="3419"/>
                  </a:cubicBezTo>
                  <a:cubicBezTo>
                    <a:pt x="3478" y="2666"/>
                    <a:pt x="4351" y="2252"/>
                    <a:pt x="5284" y="2252"/>
                  </a:cubicBezTo>
                  <a:cubicBezTo>
                    <a:pt x="6219" y="2252"/>
                    <a:pt x="7091" y="2967"/>
                    <a:pt x="7742" y="3720"/>
                  </a:cubicBezTo>
                  <a:lnTo>
                    <a:pt x="10241" y="6463"/>
                  </a:lnTo>
                  <a:lnTo>
                    <a:pt x="12740" y="3720"/>
                  </a:lnTo>
                  <a:cubicBezTo>
                    <a:pt x="13389" y="2967"/>
                    <a:pt x="14262" y="2252"/>
                    <a:pt x="15197" y="2252"/>
                  </a:cubicBezTo>
                  <a:cubicBezTo>
                    <a:pt x="16132" y="2252"/>
                    <a:pt x="17004" y="2666"/>
                    <a:pt x="17653" y="3419"/>
                  </a:cubicBezTo>
                  <a:cubicBezTo>
                    <a:pt x="18389" y="4270"/>
                    <a:pt x="18552" y="5239"/>
                    <a:pt x="18554" y="6421"/>
                  </a:cubicBezTo>
                  <a:cubicBezTo>
                    <a:pt x="18554" y="7603"/>
                    <a:pt x="18268" y="8723"/>
                    <a:pt x="17533" y="9574"/>
                  </a:cubicBezTo>
                  <a:close/>
                  <a:moveTo>
                    <a:pt x="18802" y="1728"/>
                  </a:moveTo>
                  <a:cubicBezTo>
                    <a:pt x="16810" y="-576"/>
                    <a:pt x="13583" y="-576"/>
                    <a:pt x="11593" y="1728"/>
                  </a:cubicBezTo>
                  <a:lnTo>
                    <a:pt x="10241" y="3293"/>
                  </a:lnTo>
                  <a:lnTo>
                    <a:pt x="8889" y="1728"/>
                  </a:lnTo>
                  <a:cubicBezTo>
                    <a:pt x="6899" y="-576"/>
                    <a:pt x="3671" y="-576"/>
                    <a:pt x="1680" y="1728"/>
                  </a:cubicBezTo>
                  <a:cubicBezTo>
                    <a:pt x="-560" y="4320"/>
                    <a:pt x="-560" y="8523"/>
                    <a:pt x="1680" y="11115"/>
                  </a:cubicBezTo>
                  <a:lnTo>
                    <a:pt x="10241" y="21024"/>
                  </a:lnTo>
                  <a:lnTo>
                    <a:pt x="18802" y="11115"/>
                  </a:lnTo>
                  <a:cubicBezTo>
                    <a:pt x="21040" y="8523"/>
                    <a:pt x="21040" y="4320"/>
                    <a:pt x="18802" y="1728"/>
                  </a:cubicBezTo>
                  <a:close/>
                </a:path>
              </a:pathLst>
            </a:custGeom>
            <a:solidFill>
              <a:srgbClr val="0070C0"/>
            </a:solidFill>
            <a:ln w="12700">
              <a:miter lim="400000"/>
            </a:ln>
          </p:spPr>
          <p:txBody>
            <a:bodyPr lIns="0" tIns="0" rIns="0" bIns="0" anchor="ctr"/>
            <a:lstStyle/>
            <a:p>
              <a:pPr lvl="0"/>
              <a:endParaRPr sz="1300"/>
            </a:p>
          </p:txBody>
        </p:sp>
        <p:sp>
          <p:nvSpPr>
            <p:cNvPr id="29" name="Shape 4002"/>
            <p:cNvSpPr/>
            <p:nvPr/>
          </p:nvSpPr>
          <p:spPr>
            <a:xfrm>
              <a:off x="6295177" y="1127224"/>
              <a:ext cx="206426" cy="232237"/>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rgbClr val="0070C0"/>
            </a:solidFill>
            <a:ln w="12700">
              <a:miter lim="400000"/>
            </a:ln>
          </p:spPr>
          <p:txBody>
            <a:bodyPr lIns="0" tIns="0" rIns="0" bIns="0" anchor="ctr"/>
            <a:lstStyle/>
            <a:p>
              <a:pPr lvl="0"/>
              <a:endParaRPr sz="1300"/>
            </a:p>
          </p:txBody>
        </p:sp>
        <p:sp>
          <p:nvSpPr>
            <p:cNvPr id="30" name="Shape 4003"/>
            <p:cNvSpPr/>
            <p:nvPr/>
          </p:nvSpPr>
          <p:spPr>
            <a:xfrm>
              <a:off x="6806940" y="1147297"/>
              <a:ext cx="206427" cy="232237"/>
            </a:xfrm>
            <a:custGeom>
              <a:avLst/>
              <a:gdLst/>
              <a:ahLst/>
              <a:cxnLst>
                <a:cxn ang="0">
                  <a:pos x="wd2" y="hd2"/>
                </a:cxn>
                <a:cxn ang="5400000">
                  <a:pos x="wd2" y="hd2"/>
                </a:cxn>
                <a:cxn ang="10800000">
                  <a:pos x="wd2" y="hd2"/>
                </a:cxn>
                <a:cxn ang="16200000">
                  <a:pos x="wd2" y="hd2"/>
                </a:cxn>
              </a:cxnLst>
              <a:rect l="0" t="0" r="r" b="b"/>
              <a:pathLst>
                <a:path w="21600" h="20959" extrusionOk="0">
                  <a:moveTo>
                    <a:pt x="17551" y="13439"/>
                  </a:moveTo>
                  <a:cubicBezTo>
                    <a:pt x="18438" y="13439"/>
                    <a:pt x="21600" y="12974"/>
                    <a:pt x="21600" y="9805"/>
                  </a:cubicBezTo>
                  <a:lnTo>
                    <a:pt x="21600" y="4160"/>
                  </a:lnTo>
                  <a:cubicBezTo>
                    <a:pt x="21600" y="991"/>
                    <a:pt x="18438" y="641"/>
                    <a:pt x="17551" y="641"/>
                  </a:cubicBezTo>
                  <a:cubicBezTo>
                    <a:pt x="16663" y="641"/>
                    <a:pt x="18900" y="1308"/>
                    <a:pt x="18900" y="3272"/>
                  </a:cubicBezTo>
                  <a:lnTo>
                    <a:pt x="18900" y="10692"/>
                  </a:lnTo>
                  <a:cubicBezTo>
                    <a:pt x="18900" y="12751"/>
                    <a:pt x="16663" y="13439"/>
                    <a:pt x="17551" y="13439"/>
                  </a:cubicBezTo>
                  <a:close/>
                  <a:moveTo>
                    <a:pt x="5875" y="13550"/>
                  </a:moveTo>
                  <a:cubicBezTo>
                    <a:pt x="6052" y="13964"/>
                    <a:pt x="1096" y="17782"/>
                    <a:pt x="3988" y="20876"/>
                  </a:cubicBezTo>
                  <a:cubicBezTo>
                    <a:pt x="4666" y="21600"/>
                    <a:pt x="6959" y="17412"/>
                    <a:pt x="10219" y="15516"/>
                  </a:cubicBezTo>
                  <a:cubicBezTo>
                    <a:pt x="12017" y="14470"/>
                    <a:pt x="16201" y="12242"/>
                    <a:pt x="16201" y="11013"/>
                  </a:cubicBezTo>
                  <a:lnTo>
                    <a:pt x="16201" y="3048"/>
                  </a:lnTo>
                  <a:cubicBezTo>
                    <a:pt x="16201" y="1567"/>
                    <a:pt x="9567" y="0"/>
                    <a:pt x="4524" y="0"/>
                  </a:cubicBezTo>
                  <a:cubicBezTo>
                    <a:pt x="2677" y="0"/>
                    <a:pt x="0" y="9985"/>
                    <a:pt x="0" y="11572"/>
                  </a:cubicBezTo>
                  <a:cubicBezTo>
                    <a:pt x="0" y="13164"/>
                    <a:pt x="5698" y="13136"/>
                    <a:pt x="5875" y="13550"/>
                  </a:cubicBezTo>
                  <a:close/>
                </a:path>
              </a:pathLst>
            </a:custGeom>
            <a:solidFill>
              <a:srgbClr val="0070C0"/>
            </a:solidFill>
            <a:ln w="12700">
              <a:miter lim="400000"/>
            </a:ln>
          </p:spPr>
          <p:txBody>
            <a:bodyPr lIns="0" tIns="0" rIns="0" bIns="0" anchor="ctr"/>
            <a:lstStyle/>
            <a:p>
              <a:pPr lvl="0"/>
              <a:endParaRPr sz="1300"/>
            </a:p>
          </p:txBody>
        </p:sp>
        <p:sp>
          <p:nvSpPr>
            <p:cNvPr id="31" name="Shape 4004"/>
            <p:cNvSpPr/>
            <p:nvPr/>
          </p:nvSpPr>
          <p:spPr>
            <a:xfrm>
              <a:off x="7846119" y="1173107"/>
              <a:ext cx="206427" cy="180615"/>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rgbClr val="0070C0"/>
            </a:solidFill>
            <a:ln w="12700">
              <a:miter lim="400000"/>
            </a:ln>
          </p:spPr>
          <p:txBody>
            <a:bodyPr lIns="0" tIns="0" rIns="0" bIns="0" anchor="ctr"/>
            <a:lstStyle/>
            <a:p>
              <a:pPr lvl="0"/>
              <a:endParaRPr sz="1300"/>
            </a:p>
          </p:txBody>
        </p:sp>
        <p:sp>
          <p:nvSpPr>
            <p:cNvPr id="32" name="Shape 4005"/>
            <p:cNvSpPr/>
            <p:nvPr/>
          </p:nvSpPr>
          <p:spPr>
            <a:xfrm>
              <a:off x="7313623" y="1158907"/>
              <a:ext cx="232241" cy="20901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solidFill>
              <a:srgbClr val="0070C0"/>
            </a:solidFill>
            <a:ln w="12700">
              <a:miter lim="400000"/>
            </a:ln>
          </p:spPr>
          <p:txBody>
            <a:bodyPr lIns="0" tIns="0" rIns="0" bIns="0" anchor="ctr"/>
            <a:lstStyle/>
            <a:p>
              <a:pPr lvl="0"/>
              <a:endParaRPr sz="1300"/>
            </a:p>
          </p:txBody>
        </p:sp>
        <p:sp>
          <p:nvSpPr>
            <p:cNvPr id="33" name="Shape 4006"/>
            <p:cNvSpPr/>
            <p:nvPr/>
          </p:nvSpPr>
          <p:spPr>
            <a:xfrm>
              <a:off x="8377980" y="1164367"/>
              <a:ext cx="181885" cy="157951"/>
            </a:xfrm>
            <a:custGeom>
              <a:avLst/>
              <a:gdLst/>
              <a:ahLst/>
              <a:cxnLst>
                <a:cxn ang="0">
                  <a:pos x="wd2" y="hd2"/>
                </a:cxn>
                <a:cxn ang="5400000">
                  <a:pos x="wd2" y="hd2"/>
                </a:cxn>
                <a:cxn ang="10800000">
                  <a:pos x="wd2" y="hd2"/>
                </a:cxn>
                <a:cxn ang="16200000">
                  <a:pos x="wd2" y="hd2"/>
                </a:cxn>
              </a:cxnLst>
              <a:rect l="0" t="0" r="r" b="b"/>
              <a:pathLst>
                <a:path w="18182" h="21600" extrusionOk="0">
                  <a:moveTo>
                    <a:pt x="13535" y="0"/>
                  </a:moveTo>
                  <a:cubicBezTo>
                    <a:pt x="11609" y="0"/>
                    <a:pt x="10048" y="2198"/>
                    <a:pt x="10048" y="4909"/>
                  </a:cubicBezTo>
                  <a:cubicBezTo>
                    <a:pt x="10048" y="7621"/>
                    <a:pt x="11609" y="9819"/>
                    <a:pt x="13535" y="9819"/>
                  </a:cubicBezTo>
                  <a:cubicBezTo>
                    <a:pt x="17024" y="9819"/>
                    <a:pt x="14698" y="19309"/>
                    <a:pt x="10048" y="19309"/>
                  </a:cubicBezTo>
                  <a:lnTo>
                    <a:pt x="10048" y="21600"/>
                  </a:lnTo>
                  <a:cubicBezTo>
                    <a:pt x="18348" y="21600"/>
                    <a:pt x="21600" y="0"/>
                    <a:pt x="13535" y="0"/>
                  </a:cubicBezTo>
                  <a:close/>
                  <a:moveTo>
                    <a:pt x="3489" y="0"/>
                  </a:moveTo>
                  <a:cubicBezTo>
                    <a:pt x="1561" y="0"/>
                    <a:pt x="0" y="2198"/>
                    <a:pt x="0" y="4909"/>
                  </a:cubicBezTo>
                  <a:cubicBezTo>
                    <a:pt x="0" y="7621"/>
                    <a:pt x="1561" y="9819"/>
                    <a:pt x="3489" y="9819"/>
                  </a:cubicBezTo>
                  <a:cubicBezTo>
                    <a:pt x="6976" y="9819"/>
                    <a:pt x="4651" y="19309"/>
                    <a:pt x="0" y="19309"/>
                  </a:cubicBezTo>
                  <a:lnTo>
                    <a:pt x="0" y="21600"/>
                  </a:lnTo>
                  <a:cubicBezTo>
                    <a:pt x="8299" y="21600"/>
                    <a:pt x="11552" y="0"/>
                    <a:pt x="3489" y="0"/>
                  </a:cubicBezTo>
                  <a:close/>
                </a:path>
              </a:pathLst>
            </a:custGeom>
            <a:solidFill>
              <a:srgbClr val="0070C0"/>
            </a:solidFill>
            <a:ln w="12700">
              <a:miter lim="400000"/>
            </a:ln>
          </p:spPr>
          <p:txBody>
            <a:bodyPr lIns="0" tIns="0" rIns="0" bIns="0" anchor="ctr"/>
            <a:lstStyle/>
            <a:p>
              <a:pPr lvl="0"/>
              <a:endParaRPr sz="1300"/>
            </a:p>
          </p:txBody>
        </p:sp>
        <p:sp>
          <p:nvSpPr>
            <p:cNvPr id="34" name="Shape 4007"/>
            <p:cNvSpPr/>
            <p:nvPr/>
          </p:nvSpPr>
          <p:spPr>
            <a:xfrm>
              <a:off x="1145840" y="1679514"/>
              <a:ext cx="141173" cy="141166"/>
            </a:xfrm>
            <a:custGeom>
              <a:avLst/>
              <a:gdLst/>
              <a:ahLst/>
              <a:cxnLst>
                <a:cxn ang="0">
                  <a:pos x="wd2" y="hd2"/>
                </a:cxn>
                <a:cxn ang="5400000">
                  <a:pos x="wd2" y="hd2"/>
                </a:cxn>
                <a:cxn ang="10800000">
                  <a:pos x="wd2" y="hd2"/>
                </a:cxn>
                <a:cxn ang="16200000">
                  <a:pos x="wd2" y="hd2"/>
                </a:cxn>
              </a:cxnLst>
              <a:rect l="0" t="0" r="r" b="b"/>
              <a:pathLst>
                <a:path w="21600" h="21600" extrusionOk="0">
                  <a:moveTo>
                    <a:pt x="18000" y="0"/>
                  </a:moveTo>
                  <a:lnTo>
                    <a:pt x="3565" y="0"/>
                  </a:lnTo>
                  <a:cubicBezTo>
                    <a:pt x="1584" y="0"/>
                    <a:pt x="0" y="1584"/>
                    <a:pt x="0" y="3564"/>
                  </a:cubicBezTo>
                  <a:lnTo>
                    <a:pt x="0" y="18000"/>
                  </a:lnTo>
                  <a:cubicBezTo>
                    <a:pt x="0" y="19980"/>
                    <a:pt x="1621" y="21600"/>
                    <a:pt x="3600" y="21600"/>
                  </a:cubicBezTo>
                  <a:lnTo>
                    <a:pt x="18000" y="21600"/>
                  </a:lnTo>
                  <a:cubicBezTo>
                    <a:pt x="19979" y="21600"/>
                    <a:pt x="21600" y="19980"/>
                    <a:pt x="21600" y="18000"/>
                  </a:cubicBezTo>
                  <a:lnTo>
                    <a:pt x="21600" y="3600"/>
                  </a:lnTo>
                  <a:cubicBezTo>
                    <a:pt x="21600" y="1620"/>
                    <a:pt x="19979" y="0"/>
                    <a:pt x="18000" y="0"/>
                  </a:cubicBezTo>
                  <a:close/>
                </a:path>
              </a:pathLst>
            </a:custGeom>
            <a:solidFill>
              <a:srgbClr val="0070C0"/>
            </a:solidFill>
            <a:ln w="12700">
              <a:miter lim="400000"/>
            </a:ln>
          </p:spPr>
          <p:txBody>
            <a:bodyPr lIns="0" tIns="0" rIns="0" bIns="0" anchor="ctr"/>
            <a:lstStyle/>
            <a:p>
              <a:pPr lvl="0"/>
              <a:endParaRPr sz="1300"/>
            </a:p>
          </p:txBody>
        </p:sp>
        <p:sp>
          <p:nvSpPr>
            <p:cNvPr id="35" name="Shape 4008"/>
            <p:cNvSpPr/>
            <p:nvPr/>
          </p:nvSpPr>
          <p:spPr>
            <a:xfrm>
              <a:off x="1102324" y="1766546"/>
              <a:ext cx="94116" cy="94116"/>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0"/>
                  </a:lnTo>
                  <a:lnTo>
                    <a:pt x="0" y="16200"/>
                  </a:lnTo>
                  <a:cubicBezTo>
                    <a:pt x="0" y="19170"/>
                    <a:pt x="2432" y="21600"/>
                    <a:pt x="5400" y="21600"/>
                  </a:cubicBezTo>
                  <a:lnTo>
                    <a:pt x="21600" y="21600"/>
                  </a:lnTo>
                  <a:lnTo>
                    <a:pt x="21600" y="16200"/>
                  </a:lnTo>
                  <a:lnTo>
                    <a:pt x="5400" y="16200"/>
                  </a:lnTo>
                  <a:cubicBezTo>
                    <a:pt x="5400" y="16200"/>
                    <a:pt x="5400" y="0"/>
                    <a:pt x="5400" y="0"/>
                  </a:cubicBezTo>
                  <a:close/>
                </a:path>
              </a:pathLst>
            </a:custGeom>
            <a:solidFill>
              <a:srgbClr val="0070C0"/>
            </a:solidFill>
            <a:ln w="12700">
              <a:miter lim="400000"/>
            </a:ln>
          </p:spPr>
          <p:txBody>
            <a:bodyPr lIns="0" tIns="0" rIns="0" bIns="0" anchor="ctr"/>
            <a:lstStyle/>
            <a:p>
              <a:pPr lvl="0"/>
              <a:endParaRPr sz="1300"/>
            </a:p>
          </p:txBody>
        </p:sp>
        <p:sp>
          <p:nvSpPr>
            <p:cNvPr id="36" name="Shape 4009"/>
            <p:cNvSpPr/>
            <p:nvPr/>
          </p:nvSpPr>
          <p:spPr>
            <a:xfrm>
              <a:off x="573317" y="1679066"/>
              <a:ext cx="203523" cy="182045"/>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0070C0"/>
            </a:solidFill>
            <a:ln w="12700">
              <a:miter lim="400000"/>
            </a:ln>
          </p:spPr>
          <p:txBody>
            <a:bodyPr lIns="0" tIns="0" rIns="0" bIns="0" anchor="ctr"/>
            <a:lstStyle/>
            <a:p>
              <a:pPr lvl="0"/>
              <a:endParaRPr sz="1300"/>
            </a:p>
          </p:txBody>
        </p:sp>
        <p:sp>
          <p:nvSpPr>
            <p:cNvPr id="37" name="Shape 4010"/>
            <p:cNvSpPr/>
            <p:nvPr/>
          </p:nvSpPr>
          <p:spPr>
            <a:xfrm>
              <a:off x="3688102" y="1665578"/>
              <a:ext cx="209028" cy="209022"/>
            </a:xfrm>
            <a:custGeom>
              <a:avLst/>
              <a:gdLst/>
              <a:ahLst/>
              <a:cxnLst>
                <a:cxn ang="0">
                  <a:pos x="wd2" y="hd2"/>
                </a:cxn>
                <a:cxn ang="5400000">
                  <a:pos x="wd2" y="hd2"/>
                </a:cxn>
                <a:cxn ang="10800000">
                  <a:pos x="wd2" y="hd2"/>
                </a:cxn>
                <a:cxn ang="16200000">
                  <a:pos x="wd2" y="hd2"/>
                </a:cxn>
              </a:cxnLst>
              <a:rect l="0" t="0" r="r" b="b"/>
              <a:pathLst>
                <a:path w="21600" h="21062" extrusionOk="0">
                  <a:moveTo>
                    <a:pt x="20103" y="1592"/>
                  </a:moveTo>
                  <a:cubicBezTo>
                    <a:pt x="18016" y="-428"/>
                    <a:pt x="15096" y="-538"/>
                    <a:pt x="13165" y="1332"/>
                  </a:cubicBezTo>
                  <a:lnTo>
                    <a:pt x="11803" y="2650"/>
                  </a:lnTo>
                  <a:cubicBezTo>
                    <a:pt x="11278" y="3158"/>
                    <a:pt x="11275" y="3984"/>
                    <a:pt x="11796" y="4495"/>
                  </a:cubicBezTo>
                  <a:cubicBezTo>
                    <a:pt x="12317" y="5007"/>
                    <a:pt x="13164" y="5010"/>
                    <a:pt x="13689" y="4503"/>
                  </a:cubicBezTo>
                  <a:lnTo>
                    <a:pt x="15051" y="3184"/>
                  </a:lnTo>
                  <a:cubicBezTo>
                    <a:pt x="16052" y="2215"/>
                    <a:pt x="17362" y="2617"/>
                    <a:pt x="18217" y="3444"/>
                  </a:cubicBezTo>
                  <a:cubicBezTo>
                    <a:pt x="18672" y="3884"/>
                    <a:pt x="18923" y="4469"/>
                    <a:pt x="18923" y="5091"/>
                  </a:cubicBezTo>
                  <a:cubicBezTo>
                    <a:pt x="18923" y="5714"/>
                    <a:pt x="18672" y="6298"/>
                    <a:pt x="18217" y="6739"/>
                  </a:cubicBezTo>
                  <a:lnTo>
                    <a:pt x="13924" y="10890"/>
                  </a:lnTo>
                  <a:cubicBezTo>
                    <a:pt x="11962" y="12789"/>
                    <a:pt x="11042" y="11899"/>
                    <a:pt x="10649" y="11518"/>
                  </a:cubicBezTo>
                  <a:cubicBezTo>
                    <a:pt x="10124" y="11010"/>
                    <a:pt x="9277" y="11013"/>
                    <a:pt x="8757" y="11525"/>
                  </a:cubicBezTo>
                  <a:cubicBezTo>
                    <a:pt x="8235" y="12037"/>
                    <a:pt x="8238" y="12862"/>
                    <a:pt x="8763" y="13370"/>
                  </a:cubicBezTo>
                  <a:cubicBezTo>
                    <a:pt x="9664" y="14242"/>
                    <a:pt x="10693" y="14674"/>
                    <a:pt x="11770" y="14674"/>
                  </a:cubicBezTo>
                  <a:cubicBezTo>
                    <a:pt x="13090" y="14674"/>
                    <a:pt x="14485" y="14026"/>
                    <a:pt x="15810" y="12743"/>
                  </a:cubicBezTo>
                  <a:lnTo>
                    <a:pt x="20103" y="8591"/>
                  </a:lnTo>
                  <a:cubicBezTo>
                    <a:pt x="21068" y="7657"/>
                    <a:pt x="21600" y="6413"/>
                    <a:pt x="21600" y="5091"/>
                  </a:cubicBezTo>
                  <a:cubicBezTo>
                    <a:pt x="21600" y="3769"/>
                    <a:pt x="21068" y="2526"/>
                    <a:pt x="20103" y="1592"/>
                  </a:cubicBezTo>
                  <a:close/>
                  <a:moveTo>
                    <a:pt x="7910" y="16710"/>
                  </a:moveTo>
                  <a:lnTo>
                    <a:pt x="6817" y="17768"/>
                  </a:lnTo>
                  <a:cubicBezTo>
                    <a:pt x="5870" y="18684"/>
                    <a:pt x="4329" y="18684"/>
                    <a:pt x="3383" y="17768"/>
                  </a:cubicBezTo>
                  <a:cubicBezTo>
                    <a:pt x="2928" y="17328"/>
                    <a:pt x="2677" y="16743"/>
                    <a:pt x="2677" y="16121"/>
                  </a:cubicBezTo>
                  <a:cubicBezTo>
                    <a:pt x="2677" y="15499"/>
                    <a:pt x="2928" y="14914"/>
                    <a:pt x="3383" y="14474"/>
                  </a:cubicBezTo>
                  <a:lnTo>
                    <a:pt x="7406" y="10581"/>
                  </a:lnTo>
                  <a:cubicBezTo>
                    <a:pt x="8240" y="9775"/>
                    <a:pt x="9807" y="8588"/>
                    <a:pt x="10951" y="9694"/>
                  </a:cubicBezTo>
                  <a:cubicBezTo>
                    <a:pt x="11475" y="10202"/>
                    <a:pt x="12323" y="10199"/>
                    <a:pt x="12843" y="9687"/>
                  </a:cubicBezTo>
                  <a:cubicBezTo>
                    <a:pt x="13363" y="9175"/>
                    <a:pt x="13360" y="8350"/>
                    <a:pt x="12837" y="7842"/>
                  </a:cubicBezTo>
                  <a:cubicBezTo>
                    <a:pt x="10893" y="5962"/>
                    <a:pt x="8022" y="6310"/>
                    <a:pt x="5520" y="8729"/>
                  </a:cubicBezTo>
                  <a:lnTo>
                    <a:pt x="1497" y="12621"/>
                  </a:lnTo>
                  <a:cubicBezTo>
                    <a:pt x="532" y="13556"/>
                    <a:pt x="0" y="14799"/>
                    <a:pt x="0" y="16121"/>
                  </a:cubicBezTo>
                  <a:cubicBezTo>
                    <a:pt x="0" y="17443"/>
                    <a:pt x="532" y="18686"/>
                    <a:pt x="1497" y="19620"/>
                  </a:cubicBezTo>
                  <a:cubicBezTo>
                    <a:pt x="2490" y="20582"/>
                    <a:pt x="3796" y="21062"/>
                    <a:pt x="5099" y="21062"/>
                  </a:cubicBezTo>
                  <a:cubicBezTo>
                    <a:pt x="6405" y="21062"/>
                    <a:pt x="7710" y="20582"/>
                    <a:pt x="8703" y="19620"/>
                  </a:cubicBezTo>
                  <a:lnTo>
                    <a:pt x="9797" y="18562"/>
                  </a:lnTo>
                  <a:cubicBezTo>
                    <a:pt x="10320" y="18054"/>
                    <a:pt x="10324" y="17228"/>
                    <a:pt x="9804" y="16716"/>
                  </a:cubicBezTo>
                  <a:cubicBezTo>
                    <a:pt x="9283" y="16205"/>
                    <a:pt x="8435" y="16202"/>
                    <a:pt x="7910" y="16710"/>
                  </a:cubicBezTo>
                  <a:close/>
                </a:path>
              </a:pathLst>
            </a:custGeom>
            <a:solidFill>
              <a:srgbClr val="0070C0"/>
            </a:solidFill>
            <a:ln w="12700">
              <a:miter lim="400000"/>
            </a:ln>
          </p:spPr>
          <p:txBody>
            <a:bodyPr lIns="0" tIns="0" rIns="0" bIns="0" anchor="ctr"/>
            <a:lstStyle/>
            <a:p>
              <a:pPr lvl="0"/>
              <a:endParaRPr sz="1300"/>
            </a:p>
          </p:txBody>
        </p:sp>
        <p:sp>
          <p:nvSpPr>
            <p:cNvPr id="38" name="Shape 4011"/>
            <p:cNvSpPr/>
            <p:nvPr/>
          </p:nvSpPr>
          <p:spPr>
            <a:xfrm>
              <a:off x="2140444" y="1676686"/>
              <a:ext cx="186806" cy="18680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0070C0"/>
            </a:solidFill>
            <a:ln w="12700">
              <a:miter lim="400000"/>
            </a:ln>
          </p:spPr>
          <p:txBody>
            <a:bodyPr lIns="0" tIns="0" rIns="0" bIns="0" anchor="ctr"/>
            <a:lstStyle/>
            <a:p>
              <a:pPr lvl="0"/>
              <a:endParaRPr sz="1300"/>
            </a:p>
          </p:txBody>
        </p:sp>
        <p:sp>
          <p:nvSpPr>
            <p:cNvPr id="39" name="Shape 4012"/>
            <p:cNvSpPr/>
            <p:nvPr/>
          </p:nvSpPr>
          <p:spPr>
            <a:xfrm>
              <a:off x="3168076" y="1653970"/>
              <a:ext cx="209901" cy="232237"/>
            </a:xfrm>
            <a:custGeom>
              <a:avLst/>
              <a:gdLst/>
              <a:ahLst/>
              <a:cxnLst>
                <a:cxn ang="0">
                  <a:pos x="wd2" y="hd2"/>
                </a:cxn>
                <a:cxn ang="5400000">
                  <a:pos x="wd2" y="hd2"/>
                </a:cxn>
                <a:cxn ang="10800000">
                  <a:pos x="wd2" y="hd2"/>
                </a:cxn>
                <a:cxn ang="16200000">
                  <a:pos x="wd2" y="hd2"/>
                </a:cxn>
              </a:cxnLst>
              <a:rect l="0" t="0" r="r" b="b"/>
              <a:pathLst>
                <a:path w="20177" h="20479" extrusionOk="0">
                  <a:moveTo>
                    <a:pt x="15952" y="8520"/>
                  </a:moveTo>
                  <a:cubicBezTo>
                    <a:pt x="13076" y="2843"/>
                    <a:pt x="11582" y="687"/>
                    <a:pt x="6884" y="777"/>
                  </a:cubicBezTo>
                  <a:cubicBezTo>
                    <a:pt x="5211" y="808"/>
                    <a:pt x="5613" y="-335"/>
                    <a:pt x="4336" y="99"/>
                  </a:cubicBezTo>
                  <a:cubicBezTo>
                    <a:pt x="3062" y="533"/>
                    <a:pt x="4155" y="1167"/>
                    <a:pt x="2851" y="2149"/>
                  </a:cubicBezTo>
                  <a:cubicBezTo>
                    <a:pt x="-810" y="4906"/>
                    <a:pt x="-471" y="7455"/>
                    <a:pt x="1226" y="13532"/>
                  </a:cubicBezTo>
                  <a:cubicBezTo>
                    <a:pt x="1941" y="16091"/>
                    <a:pt x="-499" y="16217"/>
                    <a:pt x="467" y="18699"/>
                  </a:cubicBezTo>
                  <a:cubicBezTo>
                    <a:pt x="1172" y="20508"/>
                    <a:pt x="6366" y="21265"/>
                    <a:pt x="11848" y="19399"/>
                  </a:cubicBezTo>
                  <a:cubicBezTo>
                    <a:pt x="17329" y="17534"/>
                    <a:pt x="20790" y="13831"/>
                    <a:pt x="20085" y="12021"/>
                  </a:cubicBezTo>
                  <a:cubicBezTo>
                    <a:pt x="19120" y="9540"/>
                    <a:pt x="17164" y="10910"/>
                    <a:pt x="15952" y="8520"/>
                  </a:cubicBezTo>
                  <a:close/>
                </a:path>
              </a:pathLst>
            </a:custGeom>
            <a:solidFill>
              <a:srgbClr val="0070C0"/>
            </a:solidFill>
            <a:ln w="12700">
              <a:miter lim="400000"/>
            </a:ln>
          </p:spPr>
          <p:txBody>
            <a:bodyPr lIns="0" tIns="0" rIns="0" bIns="0" anchor="ctr"/>
            <a:lstStyle/>
            <a:p>
              <a:pPr lvl="0"/>
              <a:endParaRPr sz="1300"/>
            </a:p>
          </p:txBody>
        </p:sp>
        <p:sp>
          <p:nvSpPr>
            <p:cNvPr id="40" name="Shape 4013"/>
            <p:cNvSpPr/>
            <p:nvPr/>
          </p:nvSpPr>
          <p:spPr>
            <a:xfrm>
              <a:off x="2653462" y="1676686"/>
              <a:ext cx="199559" cy="55946"/>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solidFill>
              <a:srgbClr val="0070C0"/>
            </a:solidFill>
            <a:ln w="12700">
              <a:miter lim="400000"/>
            </a:ln>
          </p:spPr>
          <p:txBody>
            <a:bodyPr lIns="0" tIns="0" rIns="0" bIns="0" anchor="ctr"/>
            <a:lstStyle/>
            <a:p>
              <a:pPr lvl="0"/>
              <a:endParaRPr sz="1300"/>
            </a:p>
          </p:txBody>
        </p:sp>
        <p:sp>
          <p:nvSpPr>
            <p:cNvPr id="41" name="Shape 4014"/>
            <p:cNvSpPr/>
            <p:nvPr/>
          </p:nvSpPr>
          <p:spPr>
            <a:xfrm>
              <a:off x="2643792" y="1741539"/>
              <a:ext cx="219292" cy="121952"/>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solidFill>
              <a:srgbClr val="0070C0"/>
            </a:solidFill>
            <a:ln w="12700">
              <a:miter lim="400000"/>
            </a:ln>
          </p:spPr>
          <p:txBody>
            <a:bodyPr lIns="0" tIns="0" rIns="0" bIns="0" anchor="ctr"/>
            <a:lstStyle/>
            <a:p>
              <a:pPr lvl="0"/>
              <a:endParaRPr sz="1300"/>
            </a:p>
          </p:txBody>
        </p:sp>
        <p:sp>
          <p:nvSpPr>
            <p:cNvPr id="42" name="Shape 4015"/>
            <p:cNvSpPr/>
            <p:nvPr/>
          </p:nvSpPr>
          <p:spPr>
            <a:xfrm>
              <a:off x="1620855" y="1676686"/>
              <a:ext cx="186805" cy="1868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0070C0"/>
            </a:solidFill>
            <a:ln w="12700">
              <a:miter lim="400000"/>
            </a:ln>
          </p:spPr>
          <p:txBody>
            <a:bodyPr lIns="0" tIns="0" rIns="0" bIns="0" anchor="ctr"/>
            <a:lstStyle/>
            <a:p>
              <a:pPr lvl="0"/>
              <a:endParaRPr sz="1300"/>
            </a:p>
          </p:txBody>
        </p:sp>
        <p:sp>
          <p:nvSpPr>
            <p:cNvPr id="43" name="Shape 4016"/>
            <p:cNvSpPr/>
            <p:nvPr/>
          </p:nvSpPr>
          <p:spPr>
            <a:xfrm>
              <a:off x="6292835" y="1668289"/>
              <a:ext cx="195458" cy="203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rgbClr val="0070C0"/>
            </a:solidFill>
            <a:ln w="12700">
              <a:miter lim="400000"/>
            </a:ln>
          </p:spPr>
          <p:txBody>
            <a:bodyPr lIns="0" tIns="0" rIns="0" bIns="0" anchor="ctr"/>
            <a:lstStyle/>
            <a:p>
              <a:pPr lvl="0"/>
              <a:endParaRPr sz="1300"/>
            </a:p>
          </p:txBody>
        </p:sp>
        <p:sp>
          <p:nvSpPr>
            <p:cNvPr id="44" name="Shape 4017"/>
            <p:cNvSpPr/>
            <p:nvPr/>
          </p:nvSpPr>
          <p:spPr>
            <a:xfrm>
              <a:off x="5771394" y="1668289"/>
              <a:ext cx="199163" cy="20360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0070C0"/>
            </a:solidFill>
            <a:ln w="12700">
              <a:miter lim="400000"/>
            </a:ln>
          </p:spPr>
          <p:txBody>
            <a:bodyPr lIns="0" tIns="0" rIns="0" bIns="0" anchor="ctr"/>
            <a:lstStyle/>
            <a:p>
              <a:pPr lvl="0"/>
              <a:endParaRPr sz="1300"/>
            </a:p>
          </p:txBody>
        </p:sp>
        <p:sp>
          <p:nvSpPr>
            <p:cNvPr id="45" name="Shape 4018"/>
            <p:cNvSpPr/>
            <p:nvPr/>
          </p:nvSpPr>
          <p:spPr>
            <a:xfrm>
              <a:off x="4729988" y="1668289"/>
              <a:ext cx="203615" cy="203600"/>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4"/>
                    <a:pt x="14198" y="0"/>
                  </a:cubicBezTo>
                  <a:cubicBezTo>
                    <a:pt x="13467" y="1248"/>
                    <a:pt x="12147" y="2078"/>
                    <a:pt x="10800" y="2078"/>
                  </a:cubicBezTo>
                  <a:cubicBezTo>
                    <a:pt x="9453" y="2078"/>
                    <a:pt x="8134" y="1248"/>
                    <a:pt x="7403" y="0"/>
                  </a:cubicBezTo>
                  <a:cubicBezTo>
                    <a:pt x="6651" y="224"/>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6"/>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rgbClr val="0070C0"/>
            </a:solidFill>
            <a:ln w="12700">
              <a:miter lim="400000"/>
            </a:ln>
          </p:spPr>
          <p:txBody>
            <a:bodyPr lIns="0" tIns="0" rIns="0" bIns="0" anchor="ctr"/>
            <a:lstStyle/>
            <a:p>
              <a:pPr lvl="0"/>
              <a:endParaRPr sz="1300"/>
            </a:p>
          </p:txBody>
        </p:sp>
        <p:sp>
          <p:nvSpPr>
            <p:cNvPr id="46" name="Shape 4019"/>
            <p:cNvSpPr/>
            <p:nvPr/>
          </p:nvSpPr>
          <p:spPr>
            <a:xfrm>
              <a:off x="4204417" y="1668289"/>
              <a:ext cx="215578" cy="203600"/>
            </a:xfrm>
            <a:custGeom>
              <a:avLst/>
              <a:gdLst/>
              <a:ahLst/>
              <a:cxnLst>
                <a:cxn ang="0">
                  <a:pos x="wd2" y="hd2"/>
                </a:cxn>
                <a:cxn ang="5400000">
                  <a:pos x="wd2" y="hd2"/>
                </a:cxn>
                <a:cxn ang="10800000">
                  <a:pos x="wd2" y="hd2"/>
                </a:cxn>
                <a:cxn ang="16200000">
                  <a:pos x="wd2" y="hd2"/>
                </a:cxn>
              </a:cxnLst>
              <a:rect l="0" t="0" r="r" b="b"/>
              <a:pathLst>
                <a:path w="21431" h="16922" extrusionOk="0">
                  <a:moveTo>
                    <a:pt x="20819" y="3166"/>
                  </a:moveTo>
                  <a:cubicBezTo>
                    <a:pt x="7236" y="7712"/>
                    <a:pt x="12737" y="-4524"/>
                    <a:pt x="2202" y="1917"/>
                  </a:cubicBezTo>
                  <a:lnTo>
                    <a:pt x="0" y="2579"/>
                  </a:lnTo>
                  <a:lnTo>
                    <a:pt x="4363" y="16923"/>
                  </a:lnTo>
                  <a:lnTo>
                    <a:pt x="6767" y="16923"/>
                  </a:lnTo>
                  <a:lnTo>
                    <a:pt x="4629" y="9897"/>
                  </a:lnTo>
                  <a:cubicBezTo>
                    <a:pt x="14029" y="3309"/>
                    <a:pt x="10224" y="17076"/>
                    <a:pt x="21342" y="3569"/>
                  </a:cubicBezTo>
                  <a:cubicBezTo>
                    <a:pt x="21600" y="3255"/>
                    <a:pt x="21254" y="3020"/>
                    <a:pt x="20819" y="3166"/>
                  </a:cubicBezTo>
                  <a:close/>
                </a:path>
              </a:pathLst>
            </a:custGeom>
            <a:solidFill>
              <a:srgbClr val="0070C0"/>
            </a:solidFill>
            <a:ln w="12700">
              <a:miter lim="400000"/>
            </a:ln>
          </p:spPr>
          <p:txBody>
            <a:bodyPr lIns="0" tIns="0" rIns="0" bIns="0" anchor="ctr"/>
            <a:lstStyle/>
            <a:p>
              <a:pPr lvl="0"/>
              <a:endParaRPr sz="1300"/>
            </a:p>
          </p:txBody>
        </p:sp>
        <p:sp>
          <p:nvSpPr>
            <p:cNvPr id="47" name="Shape 4020"/>
            <p:cNvSpPr/>
            <p:nvPr/>
          </p:nvSpPr>
          <p:spPr>
            <a:xfrm>
              <a:off x="5256463" y="1682355"/>
              <a:ext cx="197252" cy="175467"/>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rgbClr val="0070C0"/>
            </a:solidFill>
            <a:ln w="12700">
              <a:miter lim="400000"/>
            </a:ln>
          </p:spPr>
          <p:txBody>
            <a:bodyPr lIns="0" tIns="0" rIns="0" bIns="0" anchor="ctr"/>
            <a:lstStyle/>
            <a:p>
              <a:pPr lvl="0"/>
              <a:endParaRPr sz="1300"/>
            </a:p>
          </p:txBody>
        </p:sp>
        <p:sp>
          <p:nvSpPr>
            <p:cNvPr id="48" name="Shape 4021"/>
            <p:cNvSpPr/>
            <p:nvPr/>
          </p:nvSpPr>
          <p:spPr>
            <a:xfrm>
              <a:off x="8412896" y="1668289"/>
              <a:ext cx="125626" cy="203600"/>
            </a:xfrm>
            <a:custGeom>
              <a:avLst/>
              <a:gdLst/>
              <a:ahLst/>
              <a:cxnLst>
                <a:cxn ang="0">
                  <a:pos x="wd2" y="hd2"/>
                </a:cxn>
                <a:cxn ang="5400000">
                  <a:pos x="wd2" y="hd2"/>
                </a:cxn>
                <a:cxn ang="10800000">
                  <a:pos x="wd2" y="hd2"/>
                </a:cxn>
                <a:cxn ang="16200000">
                  <a:pos x="wd2" y="hd2"/>
                </a:cxn>
              </a:cxnLst>
              <a:rect l="0" t="0" r="r" b="b"/>
              <a:pathLst>
                <a:path w="17648" h="21126" extrusionOk="0">
                  <a:moveTo>
                    <a:pt x="11560" y="0"/>
                  </a:moveTo>
                  <a:lnTo>
                    <a:pt x="9120" y="0"/>
                  </a:lnTo>
                  <a:lnTo>
                    <a:pt x="9120" y="14690"/>
                  </a:lnTo>
                  <a:cubicBezTo>
                    <a:pt x="7770" y="14305"/>
                    <a:pt x="6024" y="14300"/>
                    <a:pt x="4302" y="14763"/>
                  </a:cubicBezTo>
                  <a:cubicBezTo>
                    <a:pt x="1215" y="15592"/>
                    <a:pt x="-624" y="17611"/>
                    <a:pt x="195" y="19269"/>
                  </a:cubicBezTo>
                  <a:cubicBezTo>
                    <a:pt x="1012" y="20929"/>
                    <a:pt x="4176" y="21600"/>
                    <a:pt x="7262" y="20771"/>
                  </a:cubicBezTo>
                  <a:cubicBezTo>
                    <a:pt x="9884" y="20067"/>
                    <a:pt x="11598" y="18505"/>
                    <a:pt x="11556" y="17035"/>
                  </a:cubicBezTo>
                  <a:lnTo>
                    <a:pt x="11560" y="5021"/>
                  </a:lnTo>
                  <a:cubicBezTo>
                    <a:pt x="15816" y="5517"/>
                    <a:pt x="16107" y="9491"/>
                    <a:pt x="15598" y="10604"/>
                  </a:cubicBezTo>
                  <a:cubicBezTo>
                    <a:pt x="15403" y="11027"/>
                    <a:pt x="15744" y="11343"/>
                    <a:pt x="16387" y="10604"/>
                  </a:cubicBezTo>
                  <a:cubicBezTo>
                    <a:pt x="20976" y="5333"/>
                    <a:pt x="11560" y="3007"/>
                    <a:pt x="11560" y="0"/>
                  </a:cubicBezTo>
                  <a:close/>
                </a:path>
              </a:pathLst>
            </a:custGeom>
            <a:solidFill>
              <a:srgbClr val="0070C0"/>
            </a:solidFill>
            <a:ln w="12700">
              <a:miter lim="400000"/>
            </a:ln>
          </p:spPr>
          <p:txBody>
            <a:bodyPr lIns="0" tIns="0" rIns="0" bIns="0" anchor="ctr"/>
            <a:lstStyle/>
            <a:p>
              <a:pPr lvl="0"/>
              <a:endParaRPr sz="1300"/>
            </a:p>
          </p:txBody>
        </p:sp>
        <p:sp>
          <p:nvSpPr>
            <p:cNvPr id="49" name="Shape 4022"/>
            <p:cNvSpPr/>
            <p:nvPr/>
          </p:nvSpPr>
          <p:spPr>
            <a:xfrm>
              <a:off x="7339434" y="1679781"/>
              <a:ext cx="180619" cy="180615"/>
            </a:xfrm>
            <a:custGeom>
              <a:avLst/>
              <a:gdLst/>
              <a:ahLst/>
              <a:cxnLst>
                <a:cxn ang="0">
                  <a:pos x="wd2" y="hd2"/>
                </a:cxn>
                <a:cxn ang="5400000">
                  <a:pos x="wd2" y="hd2"/>
                </a:cxn>
                <a:cxn ang="10800000">
                  <a:pos x="wd2" y="hd2"/>
                </a:cxn>
                <a:cxn ang="16200000">
                  <a:pos x="wd2" y="hd2"/>
                </a:cxn>
              </a:cxnLst>
              <a:rect l="0" t="0" r="r" b="b"/>
              <a:pathLst>
                <a:path w="20530" h="20529" extrusionOk="0">
                  <a:moveTo>
                    <a:pt x="13105" y="13105"/>
                  </a:moveTo>
                  <a:cubicBezTo>
                    <a:pt x="9555" y="16656"/>
                    <a:pt x="4175" y="17259"/>
                    <a:pt x="0" y="14920"/>
                  </a:cubicBezTo>
                  <a:cubicBezTo>
                    <a:pt x="481" y="15779"/>
                    <a:pt x="1084" y="16587"/>
                    <a:pt x="1815" y="17318"/>
                  </a:cubicBezTo>
                  <a:cubicBezTo>
                    <a:pt x="6096" y="21600"/>
                    <a:pt x="13037" y="21600"/>
                    <a:pt x="17319" y="17318"/>
                  </a:cubicBezTo>
                  <a:cubicBezTo>
                    <a:pt x="21600" y="13037"/>
                    <a:pt x="21600" y="6096"/>
                    <a:pt x="17319" y="1813"/>
                  </a:cubicBezTo>
                  <a:cubicBezTo>
                    <a:pt x="16588" y="1084"/>
                    <a:pt x="15779" y="481"/>
                    <a:pt x="14920" y="0"/>
                  </a:cubicBezTo>
                  <a:cubicBezTo>
                    <a:pt x="17259" y="4175"/>
                    <a:pt x="16656" y="9555"/>
                    <a:pt x="13105" y="13105"/>
                  </a:cubicBezTo>
                  <a:close/>
                </a:path>
              </a:pathLst>
            </a:custGeom>
            <a:solidFill>
              <a:srgbClr val="0070C0"/>
            </a:solidFill>
            <a:ln w="12700">
              <a:miter lim="400000"/>
            </a:ln>
          </p:spPr>
          <p:txBody>
            <a:bodyPr lIns="0" tIns="0" rIns="0" bIns="0" anchor="ctr"/>
            <a:lstStyle/>
            <a:p>
              <a:pPr lvl="0"/>
              <a:endParaRPr sz="1300"/>
            </a:p>
          </p:txBody>
        </p:sp>
        <p:sp>
          <p:nvSpPr>
            <p:cNvPr id="50" name="Shape 4023"/>
            <p:cNvSpPr/>
            <p:nvPr/>
          </p:nvSpPr>
          <p:spPr>
            <a:xfrm>
              <a:off x="7830433" y="1674289"/>
              <a:ext cx="247072" cy="191600"/>
            </a:xfrm>
            <a:custGeom>
              <a:avLst/>
              <a:gdLst/>
              <a:ahLst/>
              <a:cxnLst>
                <a:cxn ang="0">
                  <a:pos x="wd2" y="hd2"/>
                </a:cxn>
                <a:cxn ang="5400000">
                  <a:pos x="wd2" y="hd2"/>
                </a:cxn>
                <a:cxn ang="10800000">
                  <a:pos x="wd2" y="hd2"/>
                </a:cxn>
                <a:cxn ang="16200000">
                  <a:pos x="wd2" y="hd2"/>
                </a:cxn>
              </a:cxnLst>
              <a:rect l="0" t="0" r="r" b="b"/>
              <a:pathLst>
                <a:path w="20580" h="20758" extrusionOk="0">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solidFill>
              <a:srgbClr val="0070C0"/>
            </a:solidFill>
            <a:ln w="12700">
              <a:miter lim="400000"/>
            </a:ln>
          </p:spPr>
          <p:txBody>
            <a:bodyPr lIns="0" tIns="0" rIns="0" bIns="0" anchor="ctr"/>
            <a:lstStyle/>
            <a:p>
              <a:pPr lvl="0"/>
              <a:endParaRPr sz="1300"/>
            </a:p>
          </p:txBody>
        </p:sp>
        <p:sp>
          <p:nvSpPr>
            <p:cNvPr id="51" name="Shape 4024"/>
            <p:cNvSpPr/>
            <p:nvPr/>
          </p:nvSpPr>
          <p:spPr>
            <a:xfrm>
              <a:off x="7837885" y="2209101"/>
              <a:ext cx="222896" cy="175467"/>
            </a:xfrm>
            <a:custGeom>
              <a:avLst/>
              <a:gdLst/>
              <a:ahLst/>
              <a:cxnLst>
                <a:cxn ang="0">
                  <a:pos x="wd2" y="hd2"/>
                </a:cxn>
                <a:cxn ang="5400000">
                  <a:pos x="wd2" y="hd2"/>
                </a:cxn>
                <a:cxn ang="10800000">
                  <a:pos x="wd2" y="hd2"/>
                </a:cxn>
                <a:cxn ang="16200000">
                  <a:pos x="wd2" y="hd2"/>
                </a:cxn>
              </a:cxnLst>
              <a:rect l="0" t="0" r="r" b="b"/>
              <a:pathLst>
                <a:path w="20317" h="19134" extrusionOk="0">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solidFill>
              <a:srgbClr val="0070C0"/>
            </a:solidFill>
            <a:ln w="12700">
              <a:miter lim="400000"/>
            </a:ln>
          </p:spPr>
          <p:txBody>
            <a:bodyPr lIns="0" tIns="0" rIns="0" bIns="0" anchor="ctr"/>
            <a:lstStyle/>
            <a:p>
              <a:pPr lvl="0"/>
              <a:endParaRPr sz="1300"/>
            </a:p>
          </p:txBody>
        </p:sp>
        <p:sp>
          <p:nvSpPr>
            <p:cNvPr id="52" name="Shape 4025"/>
            <p:cNvSpPr/>
            <p:nvPr/>
          </p:nvSpPr>
          <p:spPr>
            <a:xfrm>
              <a:off x="6812879" y="1668289"/>
              <a:ext cx="194550" cy="203600"/>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0070C0"/>
            </a:solidFill>
            <a:ln w="12700">
              <a:miter lim="400000"/>
            </a:ln>
          </p:spPr>
          <p:txBody>
            <a:bodyPr lIns="0" tIns="0" rIns="0" bIns="0" anchor="ctr"/>
            <a:lstStyle/>
            <a:p>
              <a:pPr lvl="0"/>
              <a:endParaRPr sz="1300"/>
            </a:p>
          </p:txBody>
        </p:sp>
        <p:sp>
          <p:nvSpPr>
            <p:cNvPr id="53" name="Shape 4026"/>
            <p:cNvSpPr/>
            <p:nvPr/>
          </p:nvSpPr>
          <p:spPr>
            <a:xfrm>
              <a:off x="1604612" y="2213504"/>
              <a:ext cx="219291" cy="16666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rgbClr val="0070C0"/>
            </a:solidFill>
            <a:ln w="12700">
              <a:miter lim="400000"/>
            </a:ln>
          </p:spPr>
          <p:txBody>
            <a:bodyPr lIns="0" tIns="0" rIns="0" bIns="0" anchor="ctr"/>
            <a:lstStyle/>
            <a:p>
              <a:pPr lvl="0"/>
              <a:endParaRPr sz="1300"/>
            </a:p>
          </p:txBody>
        </p:sp>
        <p:sp>
          <p:nvSpPr>
            <p:cNvPr id="54" name="Shape 4027"/>
            <p:cNvSpPr/>
            <p:nvPr/>
          </p:nvSpPr>
          <p:spPr>
            <a:xfrm>
              <a:off x="602797" y="2203432"/>
              <a:ext cx="144563" cy="186805"/>
            </a:xfrm>
            <a:custGeom>
              <a:avLst/>
              <a:gdLst/>
              <a:ahLst/>
              <a:cxnLst>
                <a:cxn ang="0">
                  <a:pos x="wd2" y="hd2"/>
                </a:cxn>
                <a:cxn ang="5400000">
                  <a:pos x="wd2" y="hd2"/>
                </a:cxn>
                <a:cxn ang="10800000">
                  <a:pos x="wd2" y="hd2"/>
                </a:cxn>
                <a:cxn ang="16200000">
                  <a:pos x="wd2" y="hd2"/>
                </a:cxn>
              </a:cxnLst>
              <a:rect l="0" t="0" r="r" b="b"/>
              <a:pathLst>
                <a:path w="21137" h="21205" extrusionOk="0">
                  <a:moveTo>
                    <a:pt x="5865" y="2548"/>
                  </a:moveTo>
                  <a:lnTo>
                    <a:pt x="5867" y="15695"/>
                  </a:lnTo>
                  <a:cubicBezTo>
                    <a:pt x="4944" y="15546"/>
                    <a:pt x="3872" y="15602"/>
                    <a:pt x="2808" y="15909"/>
                  </a:cubicBezTo>
                  <a:cubicBezTo>
                    <a:pt x="413" y="16599"/>
                    <a:pt x="-431" y="18279"/>
                    <a:pt x="203" y="19659"/>
                  </a:cubicBezTo>
                  <a:cubicBezTo>
                    <a:pt x="839" y="21041"/>
                    <a:pt x="2710" y="21600"/>
                    <a:pt x="5104" y="20909"/>
                  </a:cubicBezTo>
                  <a:cubicBezTo>
                    <a:pt x="7137" y="20323"/>
                    <a:pt x="8468" y="19024"/>
                    <a:pt x="8434" y="17799"/>
                  </a:cubicBezTo>
                  <a:cubicBezTo>
                    <a:pt x="8434" y="17799"/>
                    <a:pt x="8434" y="10827"/>
                    <a:pt x="8434" y="6940"/>
                  </a:cubicBezTo>
                  <a:lnTo>
                    <a:pt x="18567" y="5136"/>
                  </a:lnTo>
                  <a:lnTo>
                    <a:pt x="18567" y="13479"/>
                  </a:lnTo>
                  <a:cubicBezTo>
                    <a:pt x="17645" y="13330"/>
                    <a:pt x="16572" y="13386"/>
                    <a:pt x="15509" y="13693"/>
                  </a:cubicBezTo>
                  <a:cubicBezTo>
                    <a:pt x="13115" y="14384"/>
                    <a:pt x="12270" y="16064"/>
                    <a:pt x="12905" y="17443"/>
                  </a:cubicBezTo>
                  <a:cubicBezTo>
                    <a:pt x="13539" y="18825"/>
                    <a:pt x="15411" y="19384"/>
                    <a:pt x="17806" y="18694"/>
                  </a:cubicBezTo>
                  <a:cubicBezTo>
                    <a:pt x="19839" y="18107"/>
                    <a:pt x="21169" y="16808"/>
                    <a:pt x="21136" y="15583"/>
                  </a:cubicBezTo>
                  <a:lnTo>
                    <a:pt x="21136" y="0"/>
                  </a:lnTo>
                  <a:cubicBezTo>
                    <a:pt x="21136" y="0"/>
                    <a:pt x="5865" y="2548"/>
                    <a:pt x="5865" y="2548"/>
                  </a:cubicBezTo>
                  <a:close/>
                </a:path>
              </a:pathLst>
            </a:custGeom>
            <a:solidFill>
              <a:srgbClr val="0070C0"/>
            </a:solidFill>
            <a:ln w="12700">
              <a:miter lim="400000"/>
            </a:ln>
          </p:spPr>
          <p:txBody>
            <a:bodyPr lIns="0" tIns="0" rIns="0" bIns="0" anchor="ctr"/>
            <a:lstStyle/>
            <a:p>
              <a:pPr lvl="0"/>
              <a:endParaRPr sz="1300"/>
            </a:p>
          </p:txBody>
        </p:sp>
        <p:sp>
          <p:nvSpPr>
            <p:cNvPr id="55" name="Shape 4028"/>
            <p:cNvSpPr/>
            <p:nvPr/>
          </p:nvSpPr>
          <p:spPr>
            <a:xfrm>
              <a:off x="1102324" y="2198332"/>
              <a:ext cx="184689" cy="197006"/>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0070C0"/>
            </a:solidFill>
            <a:ln w="12700">
              <a:miter lim="400000"/>
            </a:ln>
          </p:spPr>
          <p:txBody>
            <a:bodyPr lIns="0" tIns="0" rIns="0" bIns="0" anchor="ctr"/>
            <a:lstStyle/>
            <a:p>
              <a:pPr lvl="0"/>
              <a:endParaRPr sz="1300"/>
            </a:p>
          </p:txBody>
        </p:sp>
        <p:sp>
          <p:nvSpPr>
            <p:cNvPr id="56" name="Shape 4029"/>
            <p:cNvSpPr/>
            <p:nvPr/>
          </p:nvSpPr>
          <p:spPr>
            <a:xfrm>
              <a:off x="2162564" y="2198332"/>
              <a:ext cx="142567" cy="197006"/>
            </a:xfrm>
            <a:custGeom>
              <a:avLst/>
              <a:gdLst/>
              <a:ahLst/>
              <a:cxnLst>
                <a:cxn ang="0">
                  <a:pos x="wd2" y="hd2"/>
                </a:cxn>
                <a:cxn ang="5400000">
                  <a:pos x="wd2" y="hd2"/>
                </a:cxn>
                <a:cxn ang="10800000">
                  <a:pos x="wd2" y="hd2"/>
                </a:cxn>
                <a:cxn ang="16200000">
                  <a:pos x="wd2" y="hd2"/>
                </a:cxn>
              </a:cxnLst>
              <a:rect l="0" t="0" r="r" b="b"/>
              <a:pathLst>
                <a:path w="21565" h="21086" extrusionOk="0">
                  <a:moveTo>
                    <a:pt x="21023" y="5250"/>
                  </a:moveTo>
                  <a:lnTo>
                    <a:pt x="7163" y="195"/>
                  </a:lnTo>
                  <a:cubicBezTo>
                    <a:pt x="5264" y="-514"/>
                    <a:pt x="1521" y="853"/>
                    <a:pt x="445" y="2057"/>
                  </a:cubicBezTo>
                  <a:cubicBezTo>
                    <a:pt x="-35" y="2595"/>
                    <a:pt x="0" y="2983"/>
                    <a:pt x="0" y="3203"/>
                  </a:cubicBezTo>
                  <a:lnTo>
                    <a:pt x="173" y="14619"/>
                  </a:lnTo>
                  <a:cubicBezTo>
                    <a:pt x="184" y="14862"/>
                    <a:pt x="614" y="15188"/>
                    <a:pt x="983" y="15348"/>
                  </a:cubicBezTo>
                  <a:cubicBezTo>
                    <a:pt x="1753" y="15682"/>
                    <a:pt x="13399" y="20826"/>
                    <a:pt x="13729" y="20972"/>
                  </a:cubicBezTo>
                  <a:cubicBezTo>
                    <a:pt x="13905" y="21051"/>
                    <a:pt x="14115" y="21086"/>
                    <a:pt x="14322" y="21086"/>
                  </a:cubicBezTo>
                  <a:cubicBezTo>
                    <a:pt x="14499" y="21086"/>
                    <a:pt x="14675" y="21058"/>
                    <a:pt x="14834" y="21002"/>
                  </a:cubicBezTo>
                  <a:cubicBezTo>
                    <a:pt x="15185" y="20881"/>
                    <a:pt x="15404" y="20645"/>
                    <a:pt x="15404" y="20388"/>
                  </a:cubicBezTo>
                  <a:lnTo>
                    <a:pt x="15404" y="8397"/>
                  </a:lnTo>
                  <a:cubicBezTo>
                    <a:pt x="15404" y="8148"/>
                    <a:pt x="15198" y="7917"/>
                    <a:pt x="14862" y="7792"/>
                  </a:cubicBezTo>
                  <a:lnTo>
                    <a:pt x="2263" y="2817"/>
                  </a:lnTo>
                  <a:cubicBezTo>
                    <a:pt x="2408" y="2620"/>
                    <a:pt x="2968" y="2205"/>
                    <a:pt x="3997" y="1825"/>
                  </a:cubicBezTo>
                  <a:cubicBezTo>
                    <a:pt x="5082" y="1422"/>
                    <a:pt x="5896" y="1574"/>
                    <a:pt x="6082" y="1625"/>
                  </a:cubicBezTo>
                  <a:cubicBezTo>
                    <a:pt x="6082" y="1625"/>
                    <a:pt x="18173" y="6203"/>
                    <a:pt x="18544" y="6339"/>
                  </a:cubicBezTo>
                  <a:cubicBezTo>
                    <a:pt x="18911" y="6476"/>
                    <a:pt x="18918" y="6495"/>
                    <a:pt x="18918" y="6729"/>
                  </a:cubicBezTo>
                  <a:cubicBezTo>
                    <a:pt x="18918" y="6961"/>
                    <a:pt x="18918" y="18107"/>
                    <a:pt x="18918" y="18107"/>
                  </a:cubicBezTo>
                  <a:cubicBezTo>
                    <a:pt x="18918" y="18674"/>
                    <a:pt x="19733" y="18906"/>
                    <a:pt x="20330" y="18906"/>
                  </a:cubicBezTo>
                  <a:cubicBezTo>
                    <a:pt x="20927" y="18906"/>
                    <a:pt x="21565" y="18493"/>
                    <a:pt x="21565" y="18107"/>
                  </a:cubicBezTo>
                  <a:lnTo>
                    <a:pt x="21565" y="5855"/>
                  </a:lnTo>
                  <a:cubicBezTo>
                    <a:pt x="21565" y="5605"/>
                    <a:pt x="21357" y="5375"/>
                    <a:pt x="21023" y="5250"/>
                  </a:cubicBezTo>
                  <a:close/>
                </a:path>
              </a:pathLst>
            </a:custGeom>
            <a:solidFill>
              <a:srgbClr val="0070C0"/>
            </a:solidFill>
            <a:ln w="12700">
              <a:miter lim="400000"/>
            </a:ln>
          </p:spPr>
          <p:txBody>
            <a:bodyPr lIns="0" tIns="0" rIns="0" bIns="0" anchor="ctr"/>
            <a:lstStyle/>
            <a:p>
              <a:pPr lvl="0"/>
              <a:endParaRPr sz="1300"/>
            </a:p>
          </p:txBody>
        </p:sp>
        <p:sp>
          <p:nvSpPr>
            <p:cNvPr id="57" name="Shape 4030"/>
            <p:cNvSpPr/>
            <p:nvPr/>
          </p:nvSpPr>
          <p:spPr>
            <a:xfrm>
              <a:off x="3688105" y="2192324"/>
              <a:ext cx="209022" cy="209022"/>
            </a:xfrm>
            <a:custGeom>
              <a:avLst/>
              <a:gdLst/>
              <a:ahLst/>
              <a:cxnLst>
                <a:cxn ang="0">
                  <a:pos x="wd2" y="hd2"/>
                </a:cxn>
                <a:cxn ang="5400000">
                  <a:pos x="wd2" y="hd2"/>
                </a:cxn>
                <a:cxn ang="10800000">
                  <a:pos x="wd2" y="hd2"/>
                </a:cxn>
                <a:cxn ang="16200000">
                  <a:pos x="wd2" y="hd2"/>
                </a:cxn>
              </a:cxnLst>
              <a:rect l="0" t="0" r="r" b="b"/>
              <a:pathLst>
                <a:path w="21443" h="21443" extrusionOk="0">
                  <a:moveTo>
                    <a:pt x="16588" y="13582"/>
                  </a:moveTo>
                  <a:cubicBezTo>
                    <a:pt x="17009" y="12718"/>
                    <a:pt x="17248" y="11747"/>
                    <a:pt x="17248" y="10721"/>
                  </a:cubicBezTo>
                  <a:cubicBezTo>
                    <a:pt x="17248" y="9695"/>
                    <a:pt x="17009" y="8724"/>
                    <a:pt x="16588" y="7861"/>
                  </a:cubicBezTo>
                  <a:lnTo>
                    <a:pt x="18992" y="6418"/>
                  </a:lnTo>
                  <a:cubicBezTo>
                    <a:pt x="19643" y="7670"/>
                    <a:pt x="20024" y="9089"/>
                    <a:pt x="20043" y="10596"/>
                  </a:cubicBezTo>
                  <a:cubicBezTo>
                    <a:pt x="20064" y="12193"/>
                    <a:pt x="19683" y="13702"/>
                    <a:pt x="18992" y="15025"/>
                  </a:cubicBezTo>
                  <a:cubicBezTo>
                    <a:pt x="18992" y="15025"/>
                    <a:pt x="16588" y="13582"/>
                    <a:pt x="16588" y="13582"/>
                  </a:cubicBezTo>
                  <a:close/>
                  <a:moveTo>
                    <a:pt x="10721" y="15849"/>
                  </a:moveTo>
                  <a:cubicBezTo>
                    <a:pt x="7889" y="15849"/>
                    <a:pt x="5593" y="13553"/>
                    <a:pt x="5593" y="10721"/>
                  </a:cubicBezTo>
                  <a:cubicBezTo>
                    <a:pt x="5593" y="7889"/>
                    <a:pt x="7889" y="5593"/>
                    <a:pt x="10721" y="5593"/>
                  </a:cubicBezTo>
                  <a:cubicBezTo>
                    <a:pt x="13553" y="5593"/>
                    <a:pt x="15849" y="7889"/>
                    <a:pt x="15849" y="10721"/>
                  </a:cubicBezTo>
                  <a:cubicBezTo>
                    <a:pt x="15849" y="13553"/>
                    <a:pt x="13553" y="15849"/>
                    <a:pt x="10721" y="15849"/>
                  </a:cubicBezTo>
                  <a:close/>
                  <a:moveTo>
                    <a:pt x="10846" y="20043"/>
                  </a:moveTo>
                  <a:cubicBezTo>
                    <a:pt x="9249" y="20064"/>
                    <a:pt x="7740" y="19683"/>
                    <a:pt x="6417" y="18992"/>
                  </a:cubicBezTo>
                  <a:lnTo>
                    <a:pt x="7861" y="16587"/>
                  </a:lnTo>
                  <a:cubicBezTo>
                    <a:pt x="8724" y="17009"/>
                    <a:pt x="9695" y="17248"/>
                    <a:pt x="10721" y="17248"/>
                  </a:cubicBezTo>
                  <a:cubicBezTo>
                    <a:pt x="11747" y="17248"/>
                    <a:pt x="12718" y="17009"/>
                    <a:pt x="13581" y="16588"/>
                  </a:cubicBezTo>
                  <a:lnTo>
                    <a:pt x="15024" y="18991"/>
                  </a:lnTo>
                  <a:cubicBezTo>
                    <a:pt x="13772" y="19643"/>
                    <a:pt x="12354" y="20024"/>
                    <a:pt x="10846" y="20043"/>
                  </a:cubicBezTo>
                  <a:close/>
                  <a:moveTo>
                    <a:pt x="4855" y="13582"/>
                  </a:moveTo>
                  <a:lnTo>
                    <a:pt x="2451" y="15024"/>
                  </a:lnTo>
                  <a:cubicBezTo>
                    <a:pt x="1799" y="13772"/>
                    <a:pt x="1418" y="12353"/>
                    <a:pt x="1399" y="10846"/>
                  </a:cubicBezTo>
                  <a:cubicBezTo>
                    <a:pt x="1378" y="9249"/>
                    <a:pt x="1759" y="7740"/>
                    <a:pt x="2450" y="6417"/>
                  </a:cubicBezTo>
                  <a:lnTo>
                    <a:pt x="4855" y="7861"/>
                  </a:lnTo>
                  <a:cubicBezTo>
                    <a:pt x="4433" y="8724"/>
                    <a:pt x="4196" y="9695"/>
                    <a:pt x="4196" y="10721"/>
                  </a:cubicBezTo>
                  <a:cubicBezTo>
                    <a:pt x="4196" y="11747"/>
                    <a:pt x="4433" y="12718"/>
                    <a:pt x="4855" y="13582"/>
                  </a:cubicBezTo>
                  <a:close/>
                  <a:moveTo>
                    <a:pt x="10596" y="1399"/>
                  </a:moveTo>
                  <a:cubicBezTo>
                    <a:pt x="12193" y="1378"/>
                    <a:pt x="13702" y="1759"/>
                    <a:pt x="15025" y="2450"/>
                  </a:cubicBezTo>
                  <a:lnTo>
                    <a:pt x="13582" y="4855"/>
                  </a:lnTo>
                  <a:cubicBezTo>
                    <a:pt x="12718" y="4433"/>
                    <a:pt x="11747" y="4194"/>
                    <a:pt x="10721" y="4194"/>
                  </a:cubicBezTo>
                  <a:cubicBezTo>
                    <a:pt x="9695" y="4194"/>
                    <a:pt x="8724" y="4433"/>
                    <a:pt x="7860" y="4855"/>
                  </a:cubicBezTo>
                  <a:lnTo>
                    <a:pt x="6418" y="2451"/>
                  </a:lnTo>
                  <a:cubicBezTo>
                    <a:pt x="7670" y="1799"/>
                    <a:pt x="9088" y="1418"/>
                    <a:pt x="10596" y="1399"/>
                  </a:cubicBezTo>
                  <a:close/>
                  <a:moveTo>
                    <a:pt x="10578" y="1"/>
                  </a:moveTo>
                  <a:cubicBezTo>
                    <a:pt x="4657" y="80"/>
                    <a:pt x="-79" y="4944"/>
                    <a:pt x="1" y="10864"/>
                  </a:cubicBezTo>
                  <a:cubicBezTo>
                    <a:pt x="80" y="16786"/>
                    <a:pt x="4944" y="21521"/>
                    <a:pt x="10864" y="21442"/>
                  </a:cubicBezTo>
                  <a:cubicBezTo>
                    <a:pt x="16786" y="21362"/>
                    <a:pt x="21521" y="16498"/>
                    <a:pt x="21442" y="10578"/>
                  </a:cubicBezTo>
                  <a:cubicBezTo>
                    <a:pt x="21362" y="4656"/>
                    <a:pt x="16498" y="-79"/>
                    <a:pt x="10578" y="1"/>
                  </a:cubicBezTo>
                  <a:close/>
                </a:path>
              </a:pathLst>
            </a:custGeom>
            <a:solidFill>
              <a:srgbClr val="0070C0"/>
            </a:solidFill>
            <a:ln w="12700">
              <a:miter lim="400000"/>
            </a:ln>
          </p:spPr>
          <p:txBody>
            <a:bodyPr lIns="0" tIns="0" rIns="0" bIns="0" anchor="ctr"/>
            <a:lstStyle/>
            <a:p>
              <a:pPr lvl="0"/>
              <a:endParaRPr sz="1300"/>
            </a:p>
          </p:txBody>
        </p:sp>
        <p:sp>
          <p:nvSpPr>
            <p:cNvPr id="58" name="Shape 4031"/>
            <p:cNvSpPr/>
            <p:nvPr/>
          </p:nvSpPr>
          <p:spPr>
            <a:xfrm>
              <a:off x="2668123" y="2213504"/>
              <a:ext cx="170627" cy="166661"/>
            </a:xfrm>
            <a:custGeom>
              <a:avLst/>
              <a:gdLst/>
              <a:ahLst/>
              <a:cxnLst>
                <a:cxn ang="0">
                  <a:pos x="wd2" y="hd2"/>
                </a:cxn>
                <a:cxn ang="5400000">
                  <a:pos x="wd2" y="hd2"/>
                </a:cxn>
                <a:cxn ang="10800000">
                  <a:pos x="wd2" y="hd2"/>
                </a:cxn>
                <a:cxn ang="16200000">
                  <a:pos x="wd2" y="hd2"/>
                </a:cxn>
              </a:cxnLst>
              <a:rect l="0" t="0" r="r" b="b"/>
              <a:pathLst>
                <a:path w="21439" h="21600" extrusionOk="0">
                  <a:moveTo>
                    <a:pt x="1949" y="4372"/>
                  </a:moveTo>
                  <a:lnTo>
                    <a:pt x="4697" y="1415"/>
                  </a:lnTo>
                  <a:lnTo>
                    <a:pt x="16741" y="1415"/>
                  </a:lnTo>
                  <a:lnTo>
                    <a:pt x="19491" y="4372"/>
                  </a:lnTo>
                  <a:cubicBezTo>
                    <a:pt x="19491" y="4372"/>
                    <a:pt x="1949" y="4372"/>
                    <a:pt x="1949" y="4372"/>
                  </a:cubicBezTo>
                  <a:close/>
                  <a:moveTo>
                    <a:pt x="10719" y="13845"/>
                  </a:moveTo>
                  <a:cubicBezTo>
                    <a:pt x="6671" y="13845"/>
                    <a:pt x="5805" y="7934"/>
                    <a:pt x="5625" y="6717"/>
                  </a:cubicBezTo>
                  <a:lnTo>
                    <a:pt x="7914" y="6717"/>
                  </a:lnTo>
                  <a:cubicBezTo>
                    <a:pt x="8259" y="8493"/>
                    <a:pt x="9043" y="11531"/>
                    <a:pt x="10719" y="11531"/>
                  </a:cubicBezTo>
                  <a:cubicBezTo>
                    <a:pt x="12396" y="11531"/>
                    <a:pt x="13179" y="8493"/>
                    <a:pt x="13526" y="6717"/>
                  </a:cubicBezTo>
                  <a:lnTo>
                    <a:pt x="15815" y="6717"/>
                  </a:lnTo>
                  <a:cubicBezTo>
                    <a:pt x="15635" y="7934"/>
                    <a:pt x="14767" y="13845"/>
                    <a:pt x="10719" y="13845"/>
                  </a:cubicBezTo>
                  <a:close/>
                  <a:moveTo>
                    <a:pt x="20843" y="2658"/>
                  </a:moveTo>
                  <a:cubicBezTo>
                    <a:pt x="20474" y="2330"/>
                    <a:pt x="18467" y="762"/>
                    <a:pt x="18092" y="429"/>
                  </a:cubicBezTo>
                  <a:cubicBezTo>
                    <a:pt x="17718" y="94"/>
                    <a:pt x="17131" y="0"/>
                    <a:pt x="16718" y="0"/>
                  </a:cubicBezTo>
                  <a:lnTo>
                    <a:pt x="4722" y="0"/>
                  </a:lnTo>
                  <a:cubicBezTo>
                    <a:pt x="4309" y="0"/>
                    <a:pt x="3722" y="94"/>
                    <a:pt x="3347" y="429"/>
                  </a:cubicBezTo>
                  <a:cubicBezTo>
                    <a:pt x="2973" y="762"/>
                    <a:pt x="965" y="2330"/>
                    <a:pt x="597" y="2658"/>
                  </a:cubicBezTo>
                  <a:cubicBezTo>
                    <a:pt x="228" y="2986"/>
                    <a:pt x="-80" y="3482"/>
                    <a:pt x="19" y="4189"/>
                  </a:cubicBezTo>
                  <a:cubicBezTo>
                    <a:pt x="118" y="4897"/>
                    <a:pt x="2433" y="20868"/>
                    <a:pt x="2433" y="20868"/>
                  </a:cubicBezTo>
                  <a:cubicBezTo>
                    <a:pt x="2563" y="21270"/>
                    <a:pt x="3007" y="21600"/>
                    <a:pt x="3420" y="21600"/>
                  </a:cubicBezTo>
                  <a:lnTo>
                    <a:pt x="18020" y="21600"/>
                  </a:lnTo>
                  <a:cubicBezTo>
                    <a:pt x="18433" y="21600"/>
                    <a:pt x="18877" y="21270"/>
                    <a:pt x="19007" y="20868"/>
                  </a:cubicBezTo>
                  <a:cubicBezTo>
                    <a:pt x="19007" y="20868"/>
                    <a:pt x="21322" y="4897"/>
                    <a:pt x="21421" y="4189"/>
                  </a:cubicBezTo>
                  <a:cubicBezTo>
                    <a:pt x="21520" y="3482"/>
                    <a:pt x="21212" y="2986"/>
                    <a:pt x="20843" y="2658"/>
                  </a:cubicBezTo>
                  <a:close/>
                </a:path>
              </a:pathLst>
            </a:custGeom>
            <a:solidFill>
              <a:srgbClr val="0070C0"/>
            </a:solidFill>
            <a:ln w="12700">
              <a:miter lim="400000"/>
            </a:ln>
          </p:spPr>
          <p:txBody>
            <a:bodyPr lIns="0" tIns="0" rIns="0" bIns="0" anchor="ctr"/>
            <a:lstStyle/>
            <a:p>
              <a:pPr lvl="0"/>
              <a:endParaRPr sz="1300"/>
            </a:p>
          </p:txBody>
        </p:sp>
        <p:sp>
          <p:nvSpPr>
            <p:cNvPr id="59" name="Shape 4032"/>
            <p:cNvSpPr/>
            <p:nvPr/>
          </p:nvSpPr>
          <p:spPr>
            <a:xfrm>
              <a:off x="3161841" y="2192324"/>
              <a:ext cx="222371" cy="209022"/>
            </a:xfrm>
            <a:custGeom>
              <a:avLst/>
              <a:gdLst/>
              <a:ahLst/>
              <a:cxnLst>
                <a:cxn ang="0">
                  <a:pos x="wd2" y="hd2"/>
                </a:cxn>
                <a:cxn ang="5400000">
                  <a:pos x="wd2" y="hd2"/>
                </a:cxn>
                <a:cxn ang="10800000">
                  <a:pos x="wd2" y="hd2"/>
                </a:cxn>
                <a:cxn ang="16200000">
                  <a:pos x="wd2" y="hd2"/>
                </a:cxn>
              </a:cxnLst>
              <a:rect l="0" t="0" r="r" b="b"/>
              <a:pathLst>
                <a:path w="21600" h="21600" extrusionOk="0">
                  <a:moveTo>
                    <a:pt x="5778" y="21600"/>
                  </a:moveTo>
                  <a:lnTo>
                    <a:pt x="7938" y="21600"/>
                  </a:lnTo>
                  <a:lnTo>
                    <a:pt x="12785" y="12409"/>
                  </a:lnTo>
                  <a:lnTo>
                    <a:pt x="18360" y="12409"/>
                  </a:lnTo>
                  <a:cubicBezTo>
                    <a:pt x="18360" y="12409"/>
                    <a:pt x="21600" y="12409"/>
                    <a:pt x="21600" y="10800"/>
                  </a:cubicBezTo>
                  <a:cubicBezTo>
                    <a:pt x="21600" y="9191"/>
                    <a:pt x="18360" y="9191"/>
                    <a:pt x="18360" y="9191"/>
                  </a:cubicBezTo>
                  <a:lnTo>
                    <a:pt x="12785" y="9191"/>
                  </a:lnTo>
                  <a:lnTo>
                    <a:pt x="7938" y="0"/>
                  </a:lnTo>
                  <a:lnTo>
                    <a:pt x="5778" y="0"/>
                  </a:lnTo>
                  <a:lnTo>
                    <a:pt x="8465" y="9191"/>
                  </a:lnTo>
                  <a:lnTo>
                    <a:pt x="4591" y="9191"/>
                  </a:lnTo>
                  <a:lnTo>
                    <a:pt x="2160" y="6893"/>
                  </a:lnTo>
                  <a:lnTo>
                    <a:pt x="0" y="6893"/>
                  </a:lnTo>
                  <a:lnTo>
                    <a:pt x="1728" y="10800"/>
                  </a:lnTo>
                  <a:lnTo>
                    <a:pt x="0" y="14707"/>
                  </a:lnTo>
                  <a:lnTo>
                    <a:pt x="2160" y="14707"/>
                  </a:lnTo>
                  <a:lnTo>
                    <a:pt x="4591" y="12409"/>
                  </a:lnTo>
                  <a:lnTo>
                    <a:pt x="8465" y="12409"/>
                  </a:lnTo>
                  <a:cubicBezTo>
                    <a:pt x="8465" y="12409"/>
                    <a:pt x="5778" y="21600"/>
                    <a:pt x="5778" y="21600"/>
                  </a:cubicBezTo>
                  <a:close/>
                </a:path>
              </a:pathLst>
            </a:custGeom>
            <a:solidFill>
              <a:srgbClr val="0070C0"/>
            </a:solidFill>
            <a:ln w="12700">
              <a:miter lim="400000"/>
            </a:ln>
          </p:spPr>
          <p:txBody>
            <a:bodyPr lIns="0" tIns="0" rIns="0" bIns="0" anchor="ctr"/>
            <a:lstStyle/>
            <a:p>
              <a:pPr lvl="0"/>
              <a:endParaRPr sz="1300"/>
            </a:p>
          </p:txBody>
        </p:sp>
        <p:sp>
          <p:nvSpPr>
            <p:cNvPr id="60" name="Shape 4033"/>
            <p:cNvSpPr/>
            <p:nvPr/>
          </p:nvSpPr>
          <p:spPr>
            <a:xfrm>
              <a:off x="4213579" y="2198209"/>
              <a:ext cx="197252" cy="197252"/>
            </a:xfrm>
            <a:custGeom>
              <a:avLst/>
              <a:gdLst/>
              <a:ahLst/>
              <a:cxnLst>
                <a:cxn ang="0">
                  <a:pos x="wd2" y="hd2"/>
                </a:cxn>
                <a:cxn ang="5400000">
                  <a:pos x="wd2" y="hd2"/>
                </a:cxn>
                <a:cxn ang="10800000">
                  <a:pos x="wd2" y="hd2"/>
                </a:cxn>
                <a:cxn ang="16200000">
                  <a:pos x="wd2" y="hd2"/>
                </a:cxn>
              </a:cxnLst>
              <a:rect l="0" t="0" r="r" b="b"/>
              <a:pathLst>
                <a:path w="21600" h="21600" extrusionOk="0">
                  <a:moveTo>
                    <a:pt x="10800" y="19252"/>
                  </a:moveTo>
                  <a:cubicBezTo>
                    <a:pt x="6132" y="19252"/>
                    <a:pt x="2348" y="15468"/>
                    <a:pt x="2348" y="10800"/>
                  </a:cubicBezTo>
                  <a:cubicBezTo>
                    <a:pt x="2348" y="6132"/>
                    <a:pt x="6132" y="2348"/>
                    <a:pt x="10800" y="2348"/>
                  </a:cubicBezTo>
                  <a:cubicBezTo>
                    <a:pt x="15469" y="2348"/>
                    <a:pt x="19252" y="6132"/>
                    <a:pt x="19252" y="10800"/>
                  </a:cubicBezTo>
                  <a:cubicBezTo>
                    <a:pt x="19252" y="15468"/>
                    <a:pt x="15469" y="19252"/>
                    <a:pt x="10800" y="19252"/>
                  </a:cubicBezTo>
                  <a:close/>
                  <a:moveTo>
                    <a:pt x="10800" y="0"/>
                  </a:moveTo>
                  <a:cubicBezTo>
                    <a:pt x="4836" y="0"/>
                    <a:pt x="0" y="4836"/>
                    <a:pt x="0" y="10800"/>
                  </a:cubicBezTo>
                  <a:cubicBezTo>
                    <a:pt x="0" y="16765"/>
                    <a:pt x="4836" y="21600"/>
                    <a:pt x="10800" y="21600"/>
                  </a:cubicBezTo>
                  <a:cubicBezTo>
                    <a:pt x="16765" y="21600"/>
                    <a:pt x="21600" y="16765"/>
                    <a:pt x="21600" y="10800"/>
                  </a:cubicBezTo>
                  <a:cubicBezTo>
                    <a:pt x="21600" y="4836"/>
                    <a:pt x="16765" y="0"/>
                    <a:pt x="10800" y="0"/>
                  </a:cubicBezTo>
                  <a:close/>
                </a:path>
              </a:pathLst>
            </a:custGeom>
            <a:solidFill>
              <a:srgbClr val="0070C0"/>
            </a:solidFill>
            <a:ln w="12700">
              <a:miter lim="400000"/>
            </a:ln>
          </p:spPr>
          <p:txBody>
            <a:bodyPr lIns="0" tIns="0" rIns="0" bIns="0" anchor="ctr"/>
            <a:lstStyle/>
            <a:p>
              <a:pPr lvl="0"/>
              <a:endParaRPr sz="1300"/>
            </a:p>
          </p:txBody>
        </p:sp>
        <p:sp>
          <p:nvSpPr>
            <p:cNvPr id="61" name="Shape 4034"/>
            <p:cNvSpPr/>
            <p:nvPr/>
          </p:nvSpPr>
          <p:spPr>
            <a:xfrm>
              <a:off x="4306111" y="2237866"/>
              <a:ext cx="47120" cy="95360"/>
            </a:xfrm>
            <a:custGeom>
              <a:avLst/>
              <a:gdLst/>
              <a:ahLst/>
              <a:cxnLst>
                <a:cxn ang="0">
                  <a:pos x="wd2" y="hd2"/>
                </a:cxn>
                <a:cxn ang="5400000">
                  <a:pos x="wd2" y="hd2"/>
                </a:cxn>
                <a:cxn ang="10800000">
                  <a:pos x="wd2" y="hd2"/>
                </a:cxn>
                <a:cxn ang="16200000">
                  <a:pos x="wd2" y="hd2"/>
                </a:cxn>
              </a:cxnLst>
              <a:rect l="0" t="0" r="r" b="b"/>
              <a:pathLst>
                <a:path w="21600" h="21600" extrusionOk="0">
                  <a:moveTo>
                    <a:pt x="6876" y="0"/>
                  </a:moveTo>
                  <a:lnTo>
                    <a:pt x="0" y="0"/>
                  </a:lnTo>
                  <a:lnTo>
                    <a:pt x="0" y="13331"/>
                  </a:lnTo>
                  <a:lnTo>
                    <a:pt x="16736" y="21600"/>
                  </a:lnTo>
                  <a:lnTo>
                    <a:pt x="21600" y="19196"/>
                  </a:lnTo>
                  <a:lnTo>
                    <a:pt x="6876" y="11921"/>
                  </a:lnTo>
                  <a:cubicBezTo>
                    <a:pt x="6876" y="11921"/>
                    <a:pt x="6876" y="0"/>
                    <a:pt x="6876" y="0"/>
                  </a:cubicBezTo>
                  <a:close/>
                </a:path>
              </a:pathLst>
            </a:custGeom>
            <a:solidFill>
              <a:srgbClr val="0070C0"/>
            </a:solidFill>
            <a:ln w="12700">
              <a:miter lim="400000"/>
            </a:ln>
          </p:spPr>
          <p:txBody>
            <a:bodyPr lIns="0" tIns="0" rIns="0" bIns="0" anchor="ctr"/>
            <a:lstStyle/>
            <a:p>
              <a:pPr lvl="0"/>
              <a:endParaRPr sz="1300"/>
            </a:p>
          </p:txBody>
        </p:sp>
        <p:sp>
          <p:nvSpPr>
            <p:cNvPr id="62" name="Shape 4035"/>
            <p:cNvSpPr/>
            <p:nvPr/>
          </p:nvSpPr>
          <p:spPr>
            <a:xfrm>
              <a:off x="4758757" y="2262953"/>
              <a:ext cx="146078" cy="145610"/>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19913" y="0"/>
                  </a:lnTo>
                  <a:cubicBezTo>
                    <a:pt x="19541" y="0"/>
                    <a:pt x="19239" y="306"/>
                    <a:pt x="19239" y="679"/>
                  </a:cubicBezTo>
                  <a:lnTo>
                    <a:pt x="19239" y="5345"/>
                  </a:lnTo>
                  <a:cubicBezTo>
                    <a:pt x="19239" y="7610"/>
                    <a:pt x="17460" y="11441"/>
                    <a:pt x="10801" y="11441"/>
                  </a:cubicBezTo>
                  <a:cubicBezTo>
                    <a:pt x="4140" y="11441"/>
                    <a:pt x="2361" y="7610"/>
                    <a:pt x="2361" y="5345"/>
                  </a:cubicBezTo>
                  <a:lnTo>
                    <a:pt x="2361" y="679"/>
                  </a:lnTo>
                  <a:cubicBezTo>
                    <a:pt x="2361" y="306"/>
                    <a:pt x="2059" y="0"/>
                    <a:pt x="1687" y="0"/>
                  </a:cubicBezTo>
                  <a:lnTo>
                    <a:pt x="675" y="0"/>
                  </a:lnTo>
                  <a:cubicBezTo>
                    <a:pt x="303" y="0"/>
                    <a:pt x="0" y="306"/>
                    <a:pt x="0" y="679"/>
                  </a:cubicBezTo>
                  <a:lnTo>
                    <a:pt x="0" y="5345"/>
                  </a:lnTo>
                  <a:cubicBezTo>
                    <a:pt x="0" y="9133"/>
                    <a:pt x="2772" y="13186"/>
                    <a:pt x="9112" y="13743"/>
                  </a:cubicBezTo>
                  <a:lnTo>
                    <a:pt x="9112" y="18214"/>
                  </a:lnTo>
                  <a:lnTo>
                    <a:pt x="4725" y="18214"/>
                  </a:lnTo>
                  <a:cubicBezTo>
                    <a:pt x="4353" y="18214"/>
                    <a:pt x="4050" y="18517"/>
                    <a:pt x="4050" y="18891"/>
                  </a:cubicBezTo>
                  <a:lnTo>
                    <a:pt x="4050" y="20921"/>
                  </a:lnTo>
                  <a:cubicBezTo>
                    <a:pt x="4050" y="21294"/>
                    <a:pt x="4353" y="21600"/>
                    <a:pt x="4725" y="21600"/>
                  </a:cubicBezTo>
                  <a:lnTo>
                    <a:pt x="16875" y="21600"/>
                  </a:lnTo>
                  <a:cubicBezTo>
                    <a:pt x="17247" y="21600"/>
                    <a:pt x="17550" y="21294"/>
                    <a:pt x="17550" y="20921"/>
                  </a:cubicBezTo>
                  <a:lnTo>
                    <a:pt x="17550" y="18891"/>
                  </a:lnTo>
                  <a:cubicBezTo>
                    <a:pt x="17550" y="18517"/>
                    <a:pt x="17247" y="18214"/>
                    <a:pt x="16875" y="18214"/>
                  </a:cubicBezTo>
                  <a:lnTo>
                    <a:pt x="12488" y="18214"/>
                  </a:lnTo>
                  <a:lnTo>
                    <a:pt x="12488" y="13743"/>
                  </a:lnTo>
                  <a:cubicBezTo>
                    <a:pt x="18828" y="13186"/>
                    <a:pt x="21600" y="9133"/>
                    <a:pt x="21600" y="5345"/>
                  </a:cubicBezTo>
                  <a:lnTo>
                    <a:pt x="21600" y="679"/>
                  </a:lnTo>
                  <a:cubicBezTo>
                    <a:pt x="21600" y="306"/>
                    <a:pt x="21297" y="0"/>
                    <a:pt x="20925" y="0"/>
                  </a:cubicBezTo>
                  <a:close/>
                </a:path>
              </a:pathLst>
            </a:custGeom>
            <a:solidFill>
              <a:srgbClr val="0070C0"/>
            </a:solidFill>
            <a:ln w="12700">
              <a:miter lim="400000"/>
            </a:ln>
          </p:spPr>
          <p:txBody>
            <a:bodyPr lIns="0" tIns="0" rIns="0" bIns="0" anchor="ctr"/>
            <a:lstStyle/>
            <a:p>
              <a:pPr lvl="0"/>
              <a:endParaRPr sz="1300"/>
            </a:p>
          </p:txBody>
        </p:sp>
        <p:sp>
          <p:nvSpPr>
            <p:cNvPr id="63" name="Shape 4036"/>
            <p:cNvSpPr/>
            <p:nvPr/>
          </p:nvSpPr>
          <p:spPr>
            <a:xfrm>
              <a:off x="4798054" y="2262953"/>
              <a:ext cx="68483" cy="54300"/>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cubicBezTo>
                    <a:pt x="19246" y="21600"/>
                    <a:pt x="21600" y="17226"/>
                    <a:pt x="21600" y="14334"/>
                  </a:cubicBezTo>
                  <a:lnTo>
                    <a:pt x="21600" y="0"/>
                  </a:lnTo>
                  <a:lnTo>
                    <a:pt x="0" y="0"/>
                  </a:lnTo>
                  <a:lnTo>
                    <a:pt x="0" y="14334"/>
                  </a:lnTo>
                  <a:cubicBezTo>
                    <a:pt x="0" y="17226"/>
                    <a:pt x="2354" y="21600"/>
                    <a:pt x="10802" y="21600"/>
                  </a:cubicBezTo>
                  <a:close/>
                </a:path>
              </a:pathLst>
            </a:custGeom>
            <a:solidFill>
              <a:srgbClr val="0070C0"/>
            </a:solidFill>
            <a:ln w="12700">
              <a:miter lim="400000"/>
            </a:ln>
          </p:spPr>
          <p:txBody>
            <a:bodyPr lIns="0" tIns="0" rIns="0" bIns="0" anchor="ctr"/>
            <a:lstStyle/>
            <a:p>
              <a:pPr lvl="0"/>
              <a:endParaRPr sz="1300"/>
            </a:p>
          </p:txBody>
        </p:sp>
        <p:sp>
          <p:nvSpPr>
            <p:cNvPr id="64" name="Shape 4037"/>
            <p:cNvSpPr/>
            <p:nvPr/>
          </p:nvSpPr>
          <p:spPr>
            <a:xfrm>
              <a:off x="4798054" y="2178516"/>
              <a:ext cx="68483" cy="66697"/>
            </a:xfrm>
            <a:custGeom>
              <a:avLst/>
              <a:gdLst/>
              <a:ahLst/>
              <a:cxnLst>
                <a:cxn ang="0">
                  <a:pos x="wd2" y="hd2"/>
                </a:cxn>
                <a:cxn ang="5400000">
                  <a:pos x="wd2" y="hd2"/>
                </a:cxn>
                <a:cxn ang="10800000">
                  <a:pos x="wd2" y="hd2"/>
                </a:cxn>
                <a:cxn ang="16200000">
                  <a:pos x="wd2" y="hd2"/>
                </a:cxn>
              </a:cxnLst>
              <a:rect l="0" t="0" r="r" b="b"/>
              <a:pathLst>
                <a:path w="21600" h="21600" extrusionOk="0">
                  <a:moveTo>
                    <a:pt x="21600" y="5915"/>
                  </a:moveTo>
                  <a:cubicBezTo>
                    <a:pt x="21600" y="3561"/>
                    <a:pt x="19246" y="0"/>
                    <a:pt x="10802" y="0"/>
                  </a:cubicBezTo>
                  <a:cubicBezTo>
                    <a:pt x="2354" y="0"/>
                    <a:pt x="0" y="3561"/>
                    <a:pt x="0" y="5915"/>
                  </a:cubicBezTo>
                  <a:lnTo>
                    <a:pt x="0" y="21600"/>
                  </a:lnTo>
                  <a:lnTo>
                    <a:pt x="21600" y="21600"/>
                  </a:lnTo>
                  <a:cubicBezTo>
                    <a:pt x="21600" y="21600"/>
                    <a:pt x="21600" y="5915"/>
                    <a:pt x="21600" y="5915"/>
                  </a:cubicBezTo>
                  <a:close/>
                </a:path>
              </a:pathLst>
            </a:custGeom>
            <a:solidFill>
              <a:srgbClr val="0070C0"/>
            </a:solidFill>
            <a:ln w="12700">
              <a:miter lim="400000"/>
            </a:ln>
          </p:spPr>
          <p:txBody>
            <a:bodyPr lIns="0" tIns="0" rIns="0" bIns="0" anchor="ctr"/>
            <a:lstStyle/>
            <a:p>
              <a:pPr lvl="0"/>
              <a:endParaRPr sz="1300"/>
            </a:p>
          </p:txBody>
        </p:sp>
        <p:sp>
          <p:nvSpPr>
            <p:cNvPr id="65" name="Shape 4038"/>
            <p:cNvSpPr/>
            <p:nvPr/>
          </p:nvSpPr>
          <p:spPr>
            <a:xfrm>
              <a:off x="5818144" y="2177968"/>
              <a:ext cx="105661" cy="237733"/>
            </a:xfrm>
            <a:custGeom>
              <a:avLst/>
              <a:gdLst/>
              <a:ahLst/>
              <a:cxnLst>
                <a:cxn ang="0">
                  <a:pos x="wd2" y="hd2"/>
                </a:cxn>
                <a:cxn ang="5400000">
                  <a:pos x="wd2" y="hd2"/>
                </a:cxn>
                <a:cxn ang="10800000">
                  <a:pos x="wd2" y="hd2"/>
                </a:cxn>
                <a:cxn ang="16200000">
                  <a:pos x="wd2" y="hd2"/>
                </a:cxn>
              </a:cxnLst>
              <a:rect l="0" t="0" r="r" b="b"/>
              <a:pathLst>
                <a:path w="20870" h="21269" extrusionOk="0">
                  <a:moveTo>
                    <a:pt x="2094" y="21267"/>
                  </a:moveTo>
                  <a:cubicBezTo>
                    <a:pt x="1588" y="21117"/>
                    <a:pt x="10321" y="12806"/>
                    <a:pt x="10020" y="12442"/>
                  </a:cubicBezTo>
                  <a:cubicBezTo>
                    <a:pt x="9721" y="12078"/>
                    <a:pt x="461" y="10745"/>
                    <a:pt x="8" y="10103"/>
                  </a:cubicBezTo>
                  <a:cubicBezTo>
                    <a:pt x="-444" y="9461"/>
                    <a:pt x="18291" y="-184"/>
                    <a:pt x="18781" y="2"/>
                  </a:cubicBezTo>
                  <a:cubicBezTo>
                    <a:pt x="19274" y="187"/>
                    <a:pt x="10620" y="8555"/>
                    <a:pt x="10855" y="8827"/>
                  </a:cubicBezTo>
                  <a:cubicBezTo>
                    <a:pt x="11091" y="9099"/>
                    <a:pt x="20581" y="10487"/>
                    <a:pt x="20867" y="11166"/>
                  </a:cubicBezTo>
                  <a:cubicBezTo>
                    <a:pt x="21156" y="11845"/>
                    <a:pt x="2600" y="21416"/>
                    <a:pt x="2094" y="21267"/>
                  </a:cubicBezTo>
                  <a:close/>
                </a:path>
              </a:pathLst>
            </a:custGeom>
            <a:solidFill>
              <a:srgbClr val="0070C0"/>
            </a:solidFill>
            <a:ln w="12700">
              <a:miter lim="400000"/>
            </a:ln>
          </p:spPr>
          <p:txBody>
            <a:bodyPr lIns="0" tIns="0" rIns="0" bIns="0" anchor="ctr"/>
            <a:lstStyle/>
            <a:p>
              <a:pPr lvl="0"/>
              <a:endParaRPr sz="1300"/>
            </a:p>
          </p:txBody>
        </p:sp>
        <p:sp>
          <p:nvSpPr>
            <p:cNvPr id="66" name="Shape 4039"/>
            <p:cNvSpPr/>
            <p:nvPr/>
          </p:nvSpPr>
          <p:spPr>
            <a:xfrm>
              <a:off x="5260339" y="2228380"/>
              <a:ext cx="182091" cy="162172"/>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solidFill>
              <a:srgbClr val="0070C0"/>
            </a:solidFill>
            <a:ln w="12700">
              <a:miter lim="400000"/>
            </a:ln>
          </p:spPr>
          <p:txBody>
            <a:bodyPr lIns="0" tIns="0" rIns="0" bIns="0" anchor="ctr"/>
            <a:lstStyle/>
            <a:p>
              <a:pPr lvl="0"/>
              <a:endParaRPr sz="1300"/>
            </a:p>
          </p:txBody>
        </p:sp>
        <p:sp>
          <p:nvSpPr>
            <p:cNvPr id="67" name="Shape 4040"/>
            <p:cNvSpPr/>
            <p:nvPr/>
          </p:nvSpPr>
          <p:spPr>
            <a:xfrm>
              <a:off x="5297760" y="2203432"/>
              <a:ext cx="105201" cy="343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solidFill>
              <a:srgbClr val="0070C0"/>
            </a:solidFill>
            <a:ln w="12700">
              <a:miter lim="400000"/>
            </a:ln>
          </p:spPr>
          <p:txBody>
            <a:bodyPr lIns="0" tIns="0" rIns="0" bIns="0" anchor="ctr"/>
            <a:lstStyle/>
            <a:p>
              <a:pPr lvl="0"/>
              <a:endParaRPr sz="1300"/>
            </a:p>
          </p:txBody>
        </p:sp>
        <p:sp>
          <p:nvSpPr>
            <p:cNvPr id="68" name="Shape 4041"/>
            <p:cNvSpPr/>
            <p:nvPr/>
          </p:nvSpPr>
          <p:spPr>
            <a:xfrm>
              <a:off x="7359318" y="2203432"/>
              <a:ext cx="186805" cy="186805"/>
            </a:xfrm>
            <a:custGeom>
              <a:avLst/>
              <a:gdLst/>
              <a:ahLst/>
              <a:cxnLst>
                <a:cxn ang="0">
                  <a:pos x="wd2" y="hd2"/>
                </a:cxn>
                <a:cxn ang="5400000">
                  <a:pos x="wd2" y="hd2"/>
                </a:cxn>
                <a:cxn ang="10800000">
                  <a:pos x="wd2" y="hd2"/>
                </a:cxn>
                <a:cxn ang="16200000">
                  <a:pos x="wd2" y="hd2"/>
                </a:cxn>
              </a:cxnLst>
              <a:rect l="0" t="0" r="r" b="b"/>
              <a:pathLst>
                <a:path w="21600" h="21600" extrusionOk="0">
                  <a:moveTo>
                    <a:pt x="10800" y="14321"/>
                  </a:moveTo>
                  <a:cubicBezTo>
                    <a:pt x="8855" y="14321"/>
                    <a:pt x="7279" y="12745"/>
                    <a:pt x="7279" y="10800"/>
                  </a:cubicBezTo>
                  <a:cubicBezTo>
                    <a:pt x="7279" y="8855"/>
                    <a:pt x="8855" y="7279"/>
                    <a:pt x="10800" y="7279"/>
                  </a:cubicBezTo>
                  <a:cubicBezTo>
                    <a:pt x="12745" y="7279"/>
                    <a:pt x="14321" y="8855"/>
                    <a:pt x="14321" y="10800"/>
                  </a:cubicBezTo>
                  <a:cubicBezTo>
                    <a:pt x="14321" y="12745"/>
                    <a:pt x="12745" y="14321"/>
                    <a:pt x="10800" y="14321"/>
                  </a:cubicBezTo>
                  <a:close/>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close/>
                </a:path>
              </a:pathLst>
            </a:custGeom>
            <a:solidFill>
              <a:srgbClr val="0070C0"/>
            </a:solidFill>
            <a:ln w="12700">
              <a:miter lim="400000"/>
            </a:ln>
          </p:spPr>
          <p:txBody>
            <a:bodyPr lIns="0" tIns="0" rIns="0" bIns="0" anchor="ctr"/>
            <a:lstStyle/>
            <a:p>
              <a:pPr lvl="0"/>
              <a:endParaRPr sz="1300"/>
            </a:p>
          </p:txBody>
        </p:sp>
        <p:sp>
          <p:nvSpPr>
            <p:cNvPr id="69" name="Shape 4042"/>
            <p:cNvSpPr/>
            <p:nvPr/>
          </p:nvSpPr>
          <p:spPr>
            <a:xfrm>
              <a:off x="6265811" y="2215749"/>
              <a:ext cx="249506" cy="162172"/>
            </a:xfrm>
            <a:custGeom>
              <a:avLst/>
              <a:gdLst/>
              <a:ahLst/>
              <a:cxnLst>
                <a:cxn ang="0">
                  <a:pos x="wd2" y="hd2"/>
                </a:cxn>
                <a:cxn ang="5400000">
                  <a:pos x="wd2" y="hd2"/>
                </a:cxn>
                <a:cxn ang="10800000">
                  <a:pos x="wd2" y="hd2"/>
                </a:cxn>
                <a:cxn ang="16200000">
                  <a:pos x="wd2" y="hd2"/>
                </a:cxn>
              </a:cxnLst>
              <a:rect l="0" t="0" r="r" b="b"/>
              <a:pathLst>
                <a:path w="21600" h="21600" extrusionOk="0">
                  <a:moveTo>
                    <a:pt x="12281" y="13211"/>
                  </a:moveTo>
                  <a:cubicBezTo>
                    <a:pt x="11747" y="14381"/>
                    <a:pt x="9458" y="18011"/>
                    <a:pt x="9360" y="18165"/>
                  </a:cubicBezTo>
                  <a:cubicBezTo>
                    <a:pt x="9249" y="18377"/>
                    <a:pt x="8939" y="18735"/>
                    <a:pt x="8644" y="18441"/>
                  </a:cubicBezTo>
                  <a:cubicBezTo>
                    <a:pt x="8559" y="18357"/>
                    <a:pt x="8459" y="18187"/>
                    <a:pt x="8459" y="17853"/>
                  </a:cubicBezTo>
                  <a:cubicBezTo>
                    <a:pt x="8459" y="17530"/>
                    <a:pt x="8554" y="17204"/>
                    <a:pt x="8565" y="17168"/>
                  </a:cubicBezTo>
                  <a:lnTo>
                    <a:pt x="9680" y="13369"/>
                  </a:lnTo>
                  <a:cubicBezTo>
                    <a:pt x="9471" y="13239"/>
                    <a:pt x="9111" y="13015"/>
                    <a:pt x="8832" y="12829"/>
                  </a:cubicBezTo>
                  <a:lnTo>
                    <a:pt x="8758" y="12781"/>
                  </a:lnTo>
                  <a:cubicBezTo>
                    <a:pt x="8476" y="12597"/>
                    <a:pt x="8124" y="12367"/>
                    <a:pt x="8124" y="11770"/>
                  </a:cubicBezTo>
                  <a:cubicBezTo>
                    <a:pt x="8124" y="11484"/>
                    <a:pt x="8211" y="11152"/>
                    <a:pt x="8393" y="10758"/>
                  </a:cubicBezTo>
                  <a:cubicBezTo>
                    <a:pt x="8927" y="9588"/>
                    <a:pt x="11216" y="5958"/>
                    <a:pt x="11314" y="5804"/>
                  </a:cubicBezTo>
                  <a:cubicBezTo>
                    <a:pt x="11426" y="5592"/>
                    <a:pt x="11735" y="5234"/>
                    <a:pt x="12030" y="5528"/>
                  </a:cubicBezTo>
                  <a:cubicBezTo>
                    <a:pt x="12115" y="5612"/>
                    <a:pt x="12215" y="5782"/>
                    <a:pt x="12215" y="6116"/>
                  </a:cubicBezTo>
                  <a:cubicBezTo>
                    <a:pt x="12215" y="6438"/>
                    <a:pt x="12120" y="6765"/>
                    <a:pt x="12110" y="6801"/>
                  </a:cubicBezTo>
                  <a:lnTo>
                    <a:pt x="10992" y="10600"/>
                  </a:lnTo>
                  <a:cubicBezTo>
                    <a:pt x="11203" y="10730"/>
                    <a:pt x="11563" y="10954"/>
                    <a:pt x="11842" y="11140"/>
                  </a:cubicBezTo>
                  <a:lnTo>
                    <a:pt x="11916" y="11188"/>
                  </a:lnTo>
                  <a:cubicBezTo>
                    <a:pt x="12198" y="11372"/>
                    <a:pt x="12550" y="11602"/>
                    <a:pt x="12550" y="12201"/>
                  </a:cubicBezTo>
                  <a:cubicBezTo>
                    <a:pt x="12550" y="12485"/>
                    <a:pt x="12462" y="12817"/>
                    <a:pt x="12281" y="13211"/>
                  </a:cubicBezTo>
                  <a:close/>
                  <a:moveTo>
                    <a:pt x="16430" y="6048"/>
                  </a:moveTo>
                  <a:cubicBezTo>
                    <a:pt x="16132" y="6048"/>
                    <a:pt x="15840" y="6088"/>
                    <a:pt x="15557" y="6162"/>
                  </a:cubicBezTo>
                  <a:cubicBezTo>
                    <a:pt x="14848" y="2597"/>
                    <a:pt x="12653" y="0"/>
                    <a:pt x="10054" y="0"/>
                  </a:cubicBezTo>
                  <a:cubicBezTo>
                    <a:pt x="6881" y="0"/>
                    <a:pt x="4310" y="3869"/>
                    <a:pt x="4310" y="8641"/>
                  </a:cubicBezTo>
                  <a:cubicBezTo>
                    <a:pt x="4310" y="9067"/>
                    <a:pt x="4330" y="9486"/>
                    <a:pt x="4369" y="9896"/>
                  </a:cubicBezTo>
                  <a:cubicBezTo>
                    <a:pt x="4217" y="9868"/>
                    <a:pt x="4064" y="9850"/>
                    <a:pt x="3906" y="9850"/>
                  </a:cubicBezTo>
                  <a:cubicBezTo>
                    <a:pt x="1749" y="9850"/>
                    <a:pt x="0" y="12481"/>
                    <a:pt x="0" y="15726"/>
                  </a:cubicBezTo>
                  <a:cubicBezTo>
                    <a:pt x="0" y="18969"/>
                    <a:pt x="1749" y="21600"/>
                    <a:pt x="3906" y="21600"/>
                  </a:cubicBezTo>
                  <a:lnTo>
                    <a:pt x="16430" y="21600"/>
                  </a:lnTo>
                  <a:cubicBezTo>
                    <a:pt x="19285" y="21600"/>
                    <a:pt x="21600" y="18119"/>
                    <a:pt x="21600" y="13823"/>
                  </a:cubicBezTo>
                  <a:cubicBezTo>
                    <a:pt x="21600" y="9530"/>
                    <a:pt x="19285" y="6048"/>
                    <a:pt x="16430" y="6048"/>
                  </a:cubicBezTo>
                  <a:close/>
                </a:path>
              </a:pathLst>
            </a:custGeom>
            <a:solidFill>
              <a:srgbClr val="0070C0"/>
            </a:solidFill>
            <a:ln w="12700">
              <a:miter lim="400000"/>
            </a:ln>
          </p:spPr>
          <p:txBody>
            <a:bodyPr lIns="0" tIns="0" rIns="0" bIns="0" anchor="ctr"/>
            <a:lstStyle/>
            <a:p>
              <a:pPr lvl="0"/>
              <a:endParaRPr sz="1300"/>
            </a:p>
          </p:txBody>
        </p:sp>
        <p:sp>
          <p:nvSpPr>
            <p:cNvPr id="70" name="Shape 4043"/>
            <p:cNvSpPr/>
            <p:nvPr/>
          </p:nvSpPr>
          <p:spPr>
            <a:xfrm>
              <a:off x="6849190" y="2192326"/>
              <a:ext cx="121928" cy="209017"/>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rgbClr val="0070C0"/>
            </a:solidFill>
            <a:ln w="12700">
              <a:miter lim="400000"/>
            </a:ln>
          </p:spPr>
          <p:txBody>
            <a:bodyPr lIns="0" tIns="0" rIns="0" bIns="0" anchor="ctr"/>
            <a:lstStyle/>
            <a:p>
              <a:pPr lvl="0"/>
              <a:endParaRPr sz="1300"/>
            </a:p>
          </p:txBody>
        </p:sp>
        <p:sp>
          <p:nvSpPr>
            <p:cNvPr id="71" name="Shape 4044"/>
            <p:cNvSpPr/>
            <p:nvPr/>
          </p:nvSpPr>
          <p:spPr>
            <a:xfrm>
              <a:off x="2135344" y="2725077"/>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rgbClr val="0070C0"/>
            </a:solidFill>
            <a:ln w="12700">
              <a:miter lim="400000"/>
            </a:ln>
          </p:spPr>
          <p:txBody>
            <a:bodyPr lIns="0" tIns="0" rIns="0" bIns="0" anchor="ctr"/>
            <a:lstStyle/>
            <a:p>
              <a:pPr lvl="0"/>
              <a:endParaRPr sz="1300"/>
            </a:p>
          </p:txBody>
        </p:sp>
        <p:sp>
          <p:nvSpPr>
            <p:cNvPr id="72" name="Shape 4045"/>
            <p:cNvSpPr/>
            <p:nvPr/>
          </p:nvSpPr>
          <p:spPr>
            <a:xfrm>
              <a:off x="8362353" y="2234771"/>
              <a:ext cx="186806" cy="124127"/>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rgbClr val="0070C0"/>
            </a:solidFill>
            <a:ln w="12700">
              <a:miter lim="400000"/>
            </a:ln>
          </p:spPr>
          <p:txBody>
            <a:bodyPr lIns="0" tIns="0" rIns="0" bIns="0" anchor="ctr"/>
            <a:lstStyle/>
            <a:p>
              <a:pPr lvl="0"/>
              <a:endParaRPr sz="1300"/>
            </a:p>
          </p:txBody>
        </p:sp>
        <p:sp>
          <p:nvSpPr>
            <p:cNvPr id="73" name="Shape 4046"/>
            <p:cNvSpPr/>
            <p:nvPr/>
          </p:nvSpPr>
          <p:spPr>
            <a:xfrm>
              <a:off x="1647274" y="2703752"/>
              <a:ext cx="134200" cy="239657"/>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0070C0"/>
            </a:solidFill>
            <a:ln w="12700">
              <a:miter lim="400000"/>
            </a:ln>
          </p:spPr>
          <p:txBody>
            <a:bodyPr lIns="0" tIns="0" rIns="0" bIns="0" anchor="ctr"/>
            <a:lstStyle/>
            <a:p>
              <a:pPr lvl="0"/>
              <a:endParaRPr sz="1300"/>
            </a:p>
          </p:txBody>
        </p:sp>
        <p:sp>
          <p:nvSpPr>
            <p:cNvPr id="74" name="Shape 4047"/>
            <p:cNvSpPr/>
            <p:nvPr/>
          </p:nvSpPr>
          <p:spPr>
            <a:xfrm>
              <a:off x="582734" y="2743562"/>
              <a:ext cx="184690" cy="101580"/>
            </a:xfrm>
            <a:custGeom>
              <a:avLst/>
              <a:gdLst/>
              <a:ahLst/>
              <a:cxnLst>
                <a:cxn ang="0">
                  <a:pos x="wd2" y="hd2"/>
                </a:cxn>
                <a:cxn ang="5400000">
                  <a:pos x="wd2" y="hd2"/>
                </a:cxn>
                <a:cxn ang="10800000">
                  <a:pos x="wd2" y="hd2"/>
                </a:cxn>
                <a:cxn ang="16200000">
                  <a:pos x="wd2" y="hd2"/>
                </a:cxn>
              </a:cxnLst>
              <a:rect l="0" t="0" r="r" b="b"/>
              <a:pathLst>
                <a:path w="21600" h="21600" extrusionOk="0">
                  <a:moveTo>
                    <a:pt x="9828" y="17673"/>
                  </a:moveTo>
                  <a:lnTo>
                    <a:pt x="11772" y="17673"/>
                  </a:lnTo>
                  <a:lnTo>
                    <a:pt x="11772" y="21600"/>
                  </a:lnTo>
                  <a:lnTo>
                    <a:pt x="21600" y="21600"/>
                  </a:lnTo>
                  <a:cubicBezTo>
                    <a:pt x="21600" y="21600"/>
                    <a:pt x="21440" y="12847"/>
                    <a:pt x="21384" y="10106"/>
                  </a:cubicBezTo>
                  <a:cubicBezTo>
                    <a:pt x="21331" y="7503"/>
                    <a:pt x="20818" y="5892"/>
                    <a:pt x="19224" y="5892"/>
                  </a:cubicBezTo>
                  <a:lnTo>
                    <a:pt x="15759" y="5892"/>
                  </a:lnTo>
                  <a:cubicBezTo>
                    <a:pt x="15222" y="4050"/>
                    <a:pt x="14645" y="2071"/>
                    <a:pt x="14467" y="1464"/>
                  </a:cubicBezTo>
                  <a:cubicBezTo>
                    <a:pt x="14109" y="239"/>
                    <a:pt x="13988" y="0"/>
                    <a:pt x="13194" y="0"/>
                  </a:cubicBezTo>
                  <a:lnTo>
                    <a:pt x="8406" y="0"/>
                  </a:lnTo>
                  <a:cubicBezTo>
                    <a:pt x="7612" y="0"/>
                    <a:pt x="7491" y="239"/>
                    <a:pt x="7133" y="1464"/>
                  </a:cubicBezTo>
                  <a:cubicBezTo>
                    <a:pt x="6955" y="2071"/>
                    <a:pt x="6378" y="4050"/>
                    <a:pt x="5841" y="5892"/>
                  </a:cubicBezTo>
                  <a:lnTo>
                    <a:pt x="2376" y="5892"/>
                  </a:lnTo>
                  <a:cubicBezTo>
                    <a:pt x="782" y="5892"/>
                    <a:pt x="274" y="7503"/>
                    <a:pt x="216" y="10106"/>
                  </a:cubicBezTo>
                  <a:cubicBezTo>
                    <a:pt x="156" y="12709"/>
                    <a:pt x="0" y="21600"/>
                    <a:pt x="0" y="21600"/>
                  </a:cubicBezTo>
                  <a:lnTo>
                    <a:pt x="9828" y="21600"/>
                  </a:lnTo>
                  <a:cubicBezTo>
                    <a:pt x="9828" y="21600"/>
                    <a:pt x="9828" y="17673"/>
                    <a:pt x="9828" y="17673"/>
                  </a:cubicBezTo>
                  <a:close/>
                </a:path>
              </a:pathLst>
            </a:custGeom>
            <a:solidFill>
              <a:srgbClr val="0070C0"/>
            </a:solidFill>
            <a:ln w="12700">
              <a:miter lim="400000"/>
            </a:ln>
          </p:spPr>
          <p:txBody>
            <a:bodyPr lIns="0" tIns="0" rIns="0" bIns="0" anchor="ctr"/>
            <a:lstStyle/>
            <a:p>
              <a:pPr lvl="0"/>
              <a:endParaRPr sz="1300"/>
            </a:p>
          </p:txBody>
        </p:sp>
        <p:sp>
          <p:nvSpPr>
            <p:cNvPr id="75" name="Shape 4048"/>
            <p:cNvSpPr/>
            <p:nvPr/>
          </p:nvSpPr>
          <p:spPr>
            <a:xfrm>
              <a:off x="586525" y="2857429"/>
              <a:ext cx="175460" cy="46170"/>
            </a:xfrm>
            <a:custGeom>
              <a:avLst/>
              <a:gdLst/>
              <a:ahLst/>
              <a:cxnLst>
                <a:cxn ang="0">
                  <a:pos x="wd2" y="hd2"/>
                </a:cxn>
                <a:cxn ang="5400000">
                  <a:pos x="wd2" y="hd2"/>
                </a:cxn>
                <a:cxn ang="10800000">
                  <a:pos x="wd2" y="hd2"/>
                </a:cxn>
                <a:cxn ang="16200000">
                  <a:pos x="wd2" y="hd2"/>
                </a:cxn>
              </a:cxnLst>
              <a:rect l="0" t="0" r="r" b="b"/>
              <a:pathLst>
                <a:path w="21600" h="21600" extrusionOk="0">
                  <a:moveTo>
                    <a:pt x="11823" y="8641"/>
                  </a:moveTo>
                  <a:lnTo>
                    <a:pt x="9777" y="8641"/>
                  </a:lnTo>
                  <a:lnTo>
                    <a:pt x="9777" y="0"/>
                  </a:lnTo>
                  <a:lnTo>
                    <a:pt x="0" y="0"/>
                  </a:lnTo>
                  <a:cubicBezTo>
                    <a:pt x="0" y="0"/>
                    <a:pt x="141" y="7767"/>
                    <a:pt x="227" y="14353"/>
                  </a:cubicBezTo>
                  <a:cubicBezTo>
                    <a:pt x="263" y="17084"/>
                    <a:pt x="475" y="21600"/>
                    <a:pt x="2272" y="21600"/>
                  </a:cubicBezTo>
                  <a:lnTo>
                    <a:pt x="19328" y="21600"/>
                  </a:lnTo>
                  <a:cubicBezTo>
                    <a:pt x="21125" y="21600"/>
                    <a:pt x="21332" y="17084"/>
                    <a:pt x="21373" y="14353"/>
                  </a:cubicBezTo>
                  <a:cubicBezTo>
                    <a:pt x="21471" y="7580"/>
                    <a:pt x="21600" y="0"/>
                    <a:pt x="21600" y="0"/>
                  </a:cubicBezTo>
                  <a:lnTo>
                    <a:pt x="11823" y="0"/>
                  </a:lnTo>
                  <a:cubicBezTo>
                    <a:pt x="11823" y="0"/>
                    <a:pt x="11823" y="8641"/>
                    <a:pt x="11823" y="8641"/>
                  </a:cubicBezTo>
                  <a:close/>
                </a:path>
              </a:pathLst>
            </a:custGeom>
            <a:solidFill>
              <a:srgbClr val="0070C0"/>
            </a:solidFill>
            <a:ln w="12700">
              <a:miter lim="400000"/>
            </a:ln>
          </p:spPr>
          <p:txBody>
            <a:bodyPr lIns="0" tIns="0" rIns="0" bIns="0" anchor="ctr"/>
            <a:lstStyle/>
            <a:p>
              <a:pPr lvl="0"/>
              <a:endParaRPr sz="1300"/>
            </a:p>
          </p:txBody>
        </p:sp>
        <p:sp>
          <p:nvSpPr>
            <p:cNvPr id="76" name="Shape 4049"/>
            <p:cNvSpPr/>
            <p:nvPr/>
          </p:nvSpPr>
          <p:spPr>
            <a:xfrm>
              <a:off x="1097353" y="2743562"/>
              <a:ext cx="194630" cy="160037"/>
            </a:xfrm>
            <a:custGeom>
              <a:avLst/>
              <a:gdLst/>
              <a:ahLst/>
              <a:cxnLst>
                <a:cxn ang="0">
                  <a:pos x="wd2" y="hd2"/>
                </a:cxn>
                <a:cxn ang="5400000">
                  <a:pos x="wd2" y="hd2"/>
                </a:cxn>
                <a:cxn ang="10800000">
                  <a:pos x="wd2" y="hd2"/>
                </a:cxn>
                <a:cxn ang="16200000">
                  <a:pos x="wd2" y="hd2"/>
                </a:cxn>
              </a:cxnLst>
              <a:rect l="0" t="0" r="r" b="b"/>
              <a:pathLst>
                <a:path w="21314" h="19739" extrusionOk="0">
                  <a:moveTo>
                    <a:pt x="19367" y="14727"/>
                  </a:moveTo>
                  <a:cubicBezTo>
                    <a:pt x="17298" y="16728"/>
                    <a:pt x="15664" y="18310"/>
                    <a:pt x="11228" y="15488"/>
                  </a:cubicBezTo>
                  <a:cubicBezTo>
                    <a:pt x="5371" y="11759"/>
                    <a:pt x="2626" y="14415"/>
                    <a:pt x="422" y="16548"/>
                  </a:cubicBezTo>
                  <a:cubicBezTo>
                    <a:pt x="-78" y="17033"/>
                    <a:pt x="-144" y="17892"/>
                    <a:pt x="278" y="18467"/>
                  </a:cubicBezTo>
                  <a:cubicBezTo>
                    <a:pt x="699" y="19042"/>
                    <a:pt x="1446" y="19117"/>
                    <a:pt x="1946" y="18633"/>
                  </a:cubicBezTo>
                  <a:cubicBezTo>
                    <a:pt x="4015" y="16631"/>
                    <a:pt x="5649" y="15050"/>
                    <a:pt x="10084" y="17871"/>
                  </a:cubicBezTo>
                  <a:cubicBezTo>
                    <a:pt x="12212" y="19227"/>
                    <a:pt x="13932" y="19739"/>
                    <a:pt x="15362" y="19739"/>
                  </a:cubicBezTo>
                  <a:cubicBezTo>
                    <a:pt x="17866" y="19739"/>
                    <a:pt x="19488" y="18168"/>
                    <a:pt x="20891" y="16811"/>
                  </a:cubicBezTo>
                  <a:cubicBezTo>
                    <a:pt x="21392" y="16326"/>
                    <a:pt x="21456" y="15467"/>
                    <a:pt x="21035" y="14892"/>
                  </a:cubicBezTo>
                  <a:cubicBezTo>
                    <a:pt x="20615" y="14316"/>
                    <a:pt x="19868" y="14242"/>
                    <a:pt x="19367" y="14727"/>
                  </a:cubicBezTo>
                  <a:close/>
                  <a:moveTo>
                    <a:pt x="19367" y="7916"/>
                  </a:moveTo>
                  <a:cubicBezTo>
                    <a:pt x="17298" y="9917"/>
                    <a:pt x="15664" y="11499"/>
                    <a:pt x="11228" y="8677"/>
                  </a:cubicBezTo>
                  <a:cubicBezTo>
                    <a:pt x="5371" y="4950"/>
                    <a:pt x="2626" y="7604"/>
                    <a:pt x="422" y="9737"/>
                  </a:cubicBezTo>
                  <a:cubicBezTo>
                    <a:pt x="-78" y="10222"/>
                    <a:pt x="-144" y="11081"/>
                    <a:pt x="278" y="11656"/>
                  </a:cubicBezTo>
                  <a:cubicBezTo>
                    <a:pt x="699" y="12233"/>
                    <a:pt x="1446" y="12307"/>
                    <a:pt x="1946" y="11822"/>
                  </a:cubicBezTo>
                  <a:cubicBezTo>
                    <a:pt x="4015" y="9821"/>
                    <a:pt x="5649" y="8239"/>
                    <a:pt x="10084" y="11060"/>
                  </a:cubicBezTo>
                  <a:cubicBezTo>
                    <a:pt x="12212" y="12416"/>
                    <a:pt x="13932" y="12928"/>
                    <a:pt x="15362" y="12928"/>
                  </a:cubicBezTo>
                  <a:cubicBezTo>
                    <a:pt x="17866" y="12928"/>
                    <a:pt x="19488" y="11359"/>
                    <a:pt x="20891" y="10001"/>
                  </a:cubicBezTo>
                  <a:cubicBezTo>
                    <a:pt x="21392" y="9516"/>
                    <a:pt x="21456" y="8656"/>
                    <a:pt x="21035" y="8081"/>
                  </a:cubicBezTo>
                  <a:cubicBezTo>
                    <a:pt x="20615" y="7505"/>
                    <a:pt x="19868" y="7431"/>
                    <a:pt x="19367" y="7916"/>
                  </a:cubicBezTo>
                  <a:close/>
                  <a:moveTo>
                    <a:pt x="1946" y="5012"/>
                  </a:moveTo>
                  <a:cubicBezTo>
                    <a:pt x="4015" y="3011"/>
                    <a:pt x="5649" y="1428"/>
                    <a:pt x="10084" y="4251"/>
                  </a:cubicBezTo>
                  <a:cubicBezTo>
                    <a:pt x="12212" y="5607"/>
                    <a:pt x="13932" y="6117"/>
                    <a:pt x="15362" y="6117"/>
                  </a:cubicBezTo>
                  <a:cubicBezTo>
                    <a:pt x="17866" y="6117"/>
                    <a:pt x="19488" y="4548"/>
                    <a:pt x="20891" y="3190"/>
                  </a:cubicBezTo>
                  <a:cubicBezTo>
                    <a:pt x="21392" y="2706"/>
                    <a:pt x="21456" y="1847"/>
                    <a:pt x="21035" y="1271"/>
                  </a:cubicBezTo>
                  <a:cubicBezTo>
                    <a:pt x="20615" y="696"/>
                    <a:pt x="19868" y="620"/>
                    <a:pt x="19367" y="1105"/>
                  </a:cubicBezTo>
                  <a:cubicBezTo>
                    <a:pt x="17298" y="3108"/>
                    <a:pt x="15664" y="4688"/>
                    <a:pt x="11228" y="1866"/>
                  </a:cubicBezTo>
                  <a:cubicBezTo>
                    <a:pt x="5371" y="-1861"/>
                    <a:pt x="2626" y="794"/>
                    <a:pt x="422" y="2926"/>
                  </a:cubicBezTo>
                  <a:cubicBezTo>
                    <a:pt x="-78" y="3411"/>
                    <a:pt x="-144" y="4271"/>
                    <a:pt x="278" y="4847"/>
                  </a:cubicBezTo>
                  <a:cubicBezTo>
                    <a:pt x="699" y="5422"/>
                    <a:pt x="1446" y="5496"/>
                    <a:pt x="1946" y="5012"/>
                  </a:cubicBezTo>
                  <a:close/>
                </a:path>
              </a:pathLst>
            </a:custGeom>
            <a:solidFill>
              <a:srgbClr val="0070C0"/>
            </a:solidFill>
            <a:ln w="12700">
              <a:miter lim="400000"/>
            </a:ln>
          </p:spPr>
          <p:txBody>
            <a:bodyPr lIns="0" tIns="0" rIns="0" bIns="0" anchor="ctr"/>
            <a:lstStyle/>
            <a:p>
              <a:pPr lvl="0"/>
              <a:endParaRPr sz="1300"/>
            </a:p>
          </p:txBody>
        </p:sp>
        <p:sp>
          <p:nvSpPr>
            <p:cNvPr id="77" name="Shape 4050"/>
            <p:cNvSpPr/>
            <p:nvPr/>
          </p:nvSpPr>
          <p:spPr>
            <a:xfrm>
              <a:off x="3174401" y="2765115"/>
              <a:ext cx="185154" cy="116931"/>
            </a:xfrm>
            <a:custGeom>
              <a:avLst/>
              <a:gdLst/>
              <a:ahLst/>
              <a:cxnLst>
                <a:cxn ang="0">
                  <a:pos x="wd2" y="hd2"/>
                </a:cxn>
                <a:cxn ang="5400000">
                  <a:pos x="wd2" y="hd2"/>
                </a:cxn>
                <a:cxn ang="10800000">
                  <a:pos x="wd2" y="hd2"/>
                </a:cxn>
                <a:cxn ang="16200000">
                  <a:pos x="wd2" y="hd2"/>
                </a:cxn>
              </a:cxnLst>
              <a:rect l="0" t="0" r="r" b="b"/>
              <a:pathLst>
                <a:path w="21600" h="21600" extrusionOk="0">
                  <a:moveTo>
                    <a:pt x="17517" y="10801"/>
                  </a:moveTo>
                  <a:cubicBezTo>
                    <a:pt x="17517" y="5822"/>
                    <a:pt x="18968" y="3024"/>
                    <a:pt x="20105" y="3024"/>
                  </a:cubicBezTo>
                  <a:cubicBezTo>
                    <a:pt x="20520" y="3024"/>
                    <a:pt x="21600" y="3024"/>
                    <a:pt x="21600" y="3024"/>
                  </a:cubicBezTo>
                  <a:cubicBezTo>
                    <a:pt x="20840" y="1116"/>
                    <a:pt x="20212" y="0"/>
                    <a:pt x="17443" y="0"/>
                  </a:cubicBezTo>
                  <a:lnTo>
                    <a:pt x="6064" y="0"/>
                  </a:lnTo>
                  <a:cubicBezTo>
                    <a:pt x="1819" y="0"/>
                    <a:pt x="0" y="6195"/>
                    <a:pt x="0" y="10801"/>
                  </a:cubicBezTo>
                  <a:cubicBezTo>
                    <a:pt x="0" y="15405"/>
                    <a:pt x="1819" y="21600"/>
                    <a:pt x="6064" y="21600"/>
                  </a:cubicBezTo>
                  <a:lnTo>
                    <a:pt x="17443" y="21600"/>
                  </a:lnTo>
                  <a:cubicBezTo>
                    <a:pt x="20212" y="21600"/>
                    <a:pt x="20840" y="20484"/>
                    <a:pt x="21600" y="18576"/>
                  </a:cubicBezTo>
                  <a:cubicBezTo>
                    <a:pt x="21600" y="18576"/>
                    <a:pt x="21241" y="18576"/>
                    <a:pt x="20105" y="18576"/>
                  </a:cubicBezTo>
                  <a:cubicBezTo>
                    <a:pt x="18968" y="18576"/>
                    <a:pt x="17517" y="15778"/>
                    <a:pt x="17517" y="10801"/>
                  </a:cubicBezTo>
                  <a:close/>
                </a:path>
              </a:pathLst>
            </a:custGeom>
            <a:solidFill>
              <a:srgbClr val="0070C0"/>
            </a:solidFill>
            <a:ln w="12700">
              <a:miter lim="400000"/>
            </a:ln>
          </p:spPr>
          <p:txBody>
            <a:bodyPr lIns="0" tIns="0" rIns="0" bIns="0" anchor="ctr"/>
            <a:lstStyle/>
            <a:p>
              <a:pPr lvl="0"/>
              <a:endParaRPr sz="1300"/>
            </a:p>
          </p:txBody>
        </p:sp>
        <p:sp>
          <p:nvSpPr>
            <p:cNvPr id="78" name="Shape 4051"/>
            <p:cNvSpPr/>
            <p:nvPr/>
          </p:nvSpPr>
          <p:spPr>
            <a:xfrm>
              <a:off x="3342622" y="2801162"/>
              <a:ext cx="29031" cy="38594"/>
            </a:xfrm>
            <a:custGeom>
              <a:avLst/>
              <a:gdLst/>
              <a:ahLst/>
              <a:cxnLst>
                <a:cxn ang="0">
                  <a:pos x="wd2" y="hd2"/>
                </a:cxn>
                <a:cxn ang="5400000">
                  <a:pos x="wd2" y="hd2"/>
                </a:cxn>
                <a:cxn ang="10800000">
                  <a:pos x="wd2" y="hd2"/>
                </a:cxn>
                <a:cxn ang="16200000">
                  <a:pos x="wd2" y="hd2"/>
                </a:cxn>
              </a:cxnLst>
              <a:rect l="0" t="0" r="r" b="b"/>
              <a:pathLst>
                <a:path w="21600" h="21600" extrusionOk="0">
                  <a:moveTo>
                    <a:pt x="13437" y="0"/>
                  </a:moveTo>
                  <a:lnTo>
                    <a:pt x="8015" y="0"/>
                  </a:lnTo>
                  <a:cubicBezTo>
                    <a:pt x="3964" y="0"/>
                    <a:pt x="0" y="4118"/>
                    <a:pt x="0" y="10803"/>
                  </a:cubicBezTo>
                  <a:cubicBezTo>
                    <a:pt x="0" y="17482"/>
                    <a:pt x="3964" y="21600"/>
                    <a:pt x="8015" y="21600"/>
                  </a:cubicBezTo>
                  <a:lnTo>
                    <a:pt x="13437" y="21600"/>
                  </a:lnTo>
                  <a:cubicBezTo>
                    <a:pt x="17497" y="21600"/>
                    <a:pt x="21600" y="17482"/>
                    <a:pt x="21600" y="10803"/>
                  </a:cubicBezTo>
                  <a:cubicBezTo>
                    <a:pt x="21600" y="4118"/>
                    <a:pt x="17497" y="0"/>
                    <a:pt x="13437" y="0"/>
                  </a:cubicBezTo>
                  <a:close/>
                </a:path>
              </a:pathLst>
            </a:custGeom>
            <a:solidFill>
              <a:srgbClr val="0070C0"/>
            </a:solidFill>
            <a:ln w="12700">
              <a:miter lim="400000"/>
            </a:ln>
          </p:spPr>
          <p:txBody>
            <a:bodyPr lIns="0" tIns="0" rIns="0" bIns="0" anchor="ctr"/>
            <a:lstStyle/>
            <a:p>
              <a:pPr lvl="0"/>
              <a:endParaRPr sz="1300"/>
            </a:p>
          </p:txBody>
        </p:sp>
        <p:sp>
          <p:nvSpPr>
            <p:cNvPr id="79" name="Shape 4052"/>
            <p:cNvSpPr/>
            <p:nvPr/>
          </p:nvSpPr>
          <p:spPr>
            <a:xfrm>
              <a:off x="2675035" y="2725077"/>
              <a:ext cx="156803" cy="197006"/>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0070C0"/>
            </a:solidFill>
            <a:ln w="12700">
              <a:miter lim="400000"/>
            </a:ln>
          </p:spPr>
          <p:txBody>
            <a:bodyPr lIns="0" tIns="0" rIns="0" bIns="0" anchor="ctr"/>
            <a:lstStyle/>
            <a:p>
              <a:pPr lvl="0"/>
              <a:endParaRPr sz="1300"/>
            </a:p>
          </p:txBody>
        </p:sp>
        <p:sp>
          <p:nvSpPr>
            <p:cNvPr id="80" name="Shape 4053"/>
            <p:cNvSpPr/>
            <p:nvPr/>
          </p:nvSpPr>
          <p:spPr>
            <a:xfrm>
              <a:off x="3693452" y="2730178"/>
              <a:ext cx="198329" cy="186805"/>
            </a:xfrm>
            <a:custGeom>
              <a:avLst/>
              <a:gdLst/>
              <a:ahLst/>
              <a:cxnLst>
                <a:cxn ang="0">
                  <a:pos x="wd2" y="hd2"/>
                </a:cxn>
                <a:cxn ang="5400000">
                  <a:pos x="wd2" y="hd2"/>
                </a:cxn>
                <a:cxn ang="10800000">
                  <a:pos x="wd2" y="hd2"/>
                </a:cxn>
                <a:cxn ang="16200000">
                  <a:pos x="wd2" y="hd2"/>
                </a:cxn>
              </a:cxnLst>
              <a:rect l="0" t="0" r="r" b="b"/>
              <a:pathLst>
                <a:path w="21255" h="21600" extrusionOk="0">
                  <a:moveTo>
                    <a:pt x="12176" y="6435"/>
                  </a:moveTo>
                  <a:cubicBezTo>
                    <a:pt x="7996" y="6432"/>
                    <a:pt x="5032" y="4758"/>
                    <a:pt x="5032" y="4133"/>
                  </a:cubicBezTo>
                  <a:cubicBezTo>
                    <a:pt x="5030" y="3512"/>
                    <a:pt x="7998" y="1836"/>
                    <a:pt x="12176" y="1839"/>
                  </a:cubicBezTo>
                  <a:cubicBezTo>
                    <a:pt x="16354" y="1836"/>
                    <a:pt x="19322" y="3512"/>
                    <a:pt x="19320" y="4133"/>
                  </a:cubicBezTo>
                  <a:cubicBezTo>
                    <a:pt x="19320" y="4758"/>
                    <a:pt x="16356" y="6432"/>
                    <a:pt x="12176" y="6435"/>
                  </a:cubicBezTo>
                  <a:close/>
                  <a:moveTo>
                    <a:pt x="1634" y="11787"/>
                  </a:moveTo>
                  <a:cubicBezTo>
                    <a:pt x="1569" y="10981"/>
                    <a:pt x="2162" y="9905"/>
                    <a:pt x="3872" y="9099"/>
                  </a:cubicBezTo>
                  <a:cubicBezTo>
                    <a:pt x="4119" y="10783"/>
                    <a:pt x="4385" y="12612"/>
                    <a:pt x="4621" y="14219"/>
                  </a:cubicBezTo>
                  <a:cubicBezTo>
                    <a:pt x="2754" y="13822"/>
                    <a:pt x="1712" y="12773"/>
                    <a:pt x="1634" y="11787"/>
                  </a:cubicBezTo>
                  <a:close/>
                  <a:moveTo>
                    <a:pt x="12176" y="0"/>
                  </a:moveTo>
                  <a:lnTo>
                    <a:pt x="12176" y="0"/>
                  </a:lnTo>
                  <a:cubicBezTo>
                    <a:pt x="6463" y="0"/>
                    <a:pt x="2866" y="2123"/>
                    <a:pt x="3108" y="3829"/>
                  </a:cubicBezTo>
                  <a:cubicBezTo>
                    <a:pt x="3177" y="4316"/>
                    <a:pt x="3369" y="5644"/>
                    <a:pt x="3613" y="7313"/>
                  </a:cubicBezTo>
                  <a:cubicBezTo>
                    <a:pt x="813" y="8485"/>
                    <a:pt x="-114" y="10388"/>
                    <a:pt x="11" y="11938"/>
                  </a:cubicBezTo>
                  <a:cubicBezTo>
                    <a:pt x="158" y="13772"/>
                    <a:pt x="1687" y="15738"/>
                    <a:pt x="5048" y="16077"/>
                  </a:cubicBezTo>
                  <a:cubicBezTo>
                    <a:pt x="6967" y="16271"/>
                    <a:pt x="9276" y="15135"/>
                    <a:pt x="10772" y="13196"/>
                  </a:cubicBezTo>
                  <a:cubicBezTo>
                    <a:pt x="10629" y="12935"/>
                    <a:pt x="10546" y="12632"/>
                    <a:pt x="10546" y="12307"/>
                  </a:cubicBezTo>
                  <a:cubicBezTo>
                    <a:pt x="10546" y="11336"/>
                    <a:pt x="11275" y="10548"/>
                    <a:pt x="12176" y="10548"/>
                  </a:cubicBezTo>
                  <a:cubicBezTo>
                    <a:pt x="13076" y="10548"/>
                    <a:pt x="13805" y="11336"/>
                    <a:pt x="13805" y="12307"/>
                  </a:cubicBezTo>
                  <a:cubicBezTo>
                    <a:pt x="13805" y="13264"/>
                    <a:pt x="13096" y="14042"/>
                    <a:pt x="12212" y="14064"/>
                  </a:cubicBezTo>
                  <a:cubicBezTo>
                    <a:pt x="10431" y="16541"/>
                    <a:pt x="7721" y="18036"/>
                    <a:pt x="5152" y="17862"/>
                  </a:cubicBezTo>
                  <a:cubicBezTo>
                    <a:pt x="5212" y="18271"/>
                    <a:pt x="5235" y="18426"/>
                    <a:pt x="5264" y="18631"/>
                  </a:cubicBezTo>
                  <a:cubicBezTo>
                    <a:pt x="5369" y="19359"/>
                    <a:pt x="7996" y="21597"/>
                    <a:pt x="12176" y="21600"/>
                  </a:cubicBezTo>
                  <a:lnTo>
                    <a:pt x="12176" y="21600"/>
                  </a:lnTo>
                  <a:cubicBezTo>
                    <a:pt x="16356" y="21597"/>
                    <a:pt x="18983" y="19359"/>
                    <a:pt x="19086" y="18631"/>
                  </a:cubicBezTo>
                  <a:cubicBezTo>
                    <a:pt x="19191" y="17910"/>
                    <a:pt x="20998" y="5562"/>
                    <a:pt x="21244" y="3829"/>
                  </a:cubicBezTo>
                  <a:cubicBezTo>
                    <a:pt x="21486" y="2123"/>
                    <a:pt x="17888" y="0"/>
                    <a:pt x="12176" y="0"/>
                  </a:cubicBezTo>
                  <a:close/>
                </a:path>
              </a:pathLst>
            </a:custGeom>
            <a:solidFill>
              <a:srgbClr val="0070C0"/>
            </a:solidFill>
            <a:ln w="12700">
              <a:miter lim="400000"/>
            </a:ln>
          </p:spPr>
          <p:txBody>
            <a:bodyPr lIns="0" tIns="0" rIns="0" bIns="0" anchor="ctr"/>
            <a:lstStyle/>
            <a:p>
              <a:pPr lvl="0"/>
              <a:endParaRPr sz="1300"/>
            </a:p>
          </p:txBody>
        </p:sp>
        <p:sp>
          <p:nvSpPr>
            <p:cNvPr id="81" name="Shape 4054"/>
            <p:cNvSpPr/>
            <p:nvPr/>
          </p:nvSpPr>
          <p:spPr>
            <a:xfrm>
              <a:off x="4227145" y="2740250"/>
              <a:ext cx="155282" cy="166661"/>
            </a:xfrm>
            <a:custGeom>
              <a:avLst/>
              <a:gdLst/>
              <a:ahLst/>
              <a:cxnLst>
                <a:cxn ang="0">
                  <a:pos x="wd2" y="hd2"/>
                </a:cxn>
                <a:cxn ang="5400000">
                  <a:pos x="wd2" y="hd2"/>
                </a:cxn>
                <a:cxn ang="10800000">
                  <a:pos x="wd2" y="hd2"/>
                </a:cxn>
                <a:cxn ang="16200000">
                  <a:pos x="wd2" y="hd2"/>
                </a:cxn>
              </a:cxnLst>
              <a:rect l="0" t="0" r="r" b="b"/>
              <a:pathLst>
                <a:path w="21600" h="21569" extrusionOk="0">
                  <a:moveTo>
                    <a:pt x="40" y="10273"/>
                  </a:moveTo>
                  <a:lnTo>
                    <a:pt x="463" y="14427"/>
                  </a:lnTo>
                  <a:lnTo>
                    <a:pt x="7286" y="13905"/>
                  </a:lnTo>
                  <a:lnTo>
                    <a:pt x="6864" y="9755"/>
                  </a:lnTo>
                  <a:cubicBezTo>
                    <a:pt x="6853" y="9655"/>
                    <a:pt x="6848" y="9552"/>
                    <a:pt x="6848" y="9450"/>
                  </a:cubicBezTo>
                  <a:cubicBezTo>
                    <a:pt x="6848" y="7543"/>
                    <a:pt x="8622" y="5992"/>
                    <a:pt x="10801" y="5992"/>
                  </a:cubicBezTo>
                  <a:cubicBezTo>
                    <a:pt x="12978" y="5992"/>
                    <a:pt x="14752" y="7543"/>
                    <a:pt x="14752" y="9450"/>
                  </a:cubicBezTo>
                  <a:cubicBezTo>
                    <a:pt x="14752" y="9552"/>
                    <a:pt x="14747" y="9655"/>
                    <a:pt x="14737" y="9755"/>
                  </a:cubicBezTo>
                  <a:lnTo>
                    <a:pt x="14314" y="13905"/>
                  </a:lnTo>
                  <a:lnTo>
                    <a:pt x="21137" y="14427"/>
                  </a:lnTo>
                  <a:lnTo>
                    <a:pt x="21560" y="10273"/>
                  </a:lnTo>
                  <a:cubicBezTo>
                    <a:pt x="21587" y="9999"/>
                    <a:pt x="21600" y="9723"/>
                    <a:pt x="21600" y="9450"/>
                  </a:cubicBezTo>
                  <a:cubicBezTo>
                    <a:pt x="21600" y="4239"/>
                    <a:pt x="16755" y="0"/>
                    <a:pt x="10801" y="0"/>
                  </a:cubicBezTo>
                  <a:cubicBezTo>
                    <a:pt x="4845" y="0"/>
                    <a:pt x="0" y="4239"/>
                    <a:pt x="0" y="9450"/>
                  </a:cubicBezTo>
                  <a:cubicBezTo>
                    <a:pt x="0" y="9723"/>
                    <a:pt x="13" y="9999"/>
                    <a:pt x="40" y="10273"/>
                  </a:cubicBezTo>
                  <a:close/>
                  <a:moveTo>
                    <a:pt x="717" y="16911"/>
                  </a:moveTo>
                  <a:lnTo>
                    <a:pt x="1126" y="20937"/>
                  </a:lnTo>
                  <a:cubicBezTo>
                    <a:pt x="1164" y="21317"/>
                    <a:pt x="1550" y="21600"/>
                    <a:pt x="1983" y="21566"/>
                  </a:cubicBezTo>
                  <a:lnTo>
                    <a:pt x="7232" y="21165"/>
                  </a:lnTo>
                  <a:cubicBezTo>
                    <a:pt x="7664" y="21131"/>
                    <a:pt x="7987" y="20794"/>
                    <a:pt x="7949" y="20415"/>
                  </a:cubicBezTo>
                  <a:lnTo>
                    <a:pt x="7540" y="16388"/>
                  </a:lnTo>
                  <a:cubicBezTo>
                    <a:pt x="7540" y="16388"/>
                    <a:pt x="717" y="16911"/>
                    <a:pt x="717" y="16911"/>
                  </a:cubicBezTo>
                  <a:close/>
                  <a:moveTo>
                    <a:pt x="13651" y="20415"/>
                  </a:moveTo>
                  <a:cubicBezTo>
                    <a:pt x="13613" y="20794"/>
                    <a:pt x="13936" y="21131"/>
                    <a:pt x="14369" y="21165"/>
                  </a:cubicBezTo>
                  <a:lnTo>
                    <a:pt x="19617" y="21566"/>
                  </a:lnTo>
                  <a:cubicBezTo>
                    <a:pt x="20050" y="21600"/>
                    <a:pt x="20436" y="21317"/>
                    <a:pt x="20474" y="20937"/>
                  </a:cubicBezTo>
                  <a:lnTo>
                    <a:pt x="20883" y="16911"/>
                  </a:lnTo>
                  <a:lnTo>
                    <a:pt x="14062" y="16388"/>
                  </a:lnTo>
                  <a:cubicBezTo>
                    <a:pt x="14062" y="16388"/>
                    <a:pt x="13651" y="20415"/>
                    <a:pt x="13651" y="20415"/>
                  </a:cubicBezTo>
                  <a:close/>
                </a:path>
              </a:pathLst>
            </a:custGeom>
            <a:solidFill>
              <a:srgbClr val="0070C0"/>
            </a:solidFill>
            <a:ln w="12700">
              <a:miter lim="400000"/>
            </a:ln>
          </p:spPr>
          <p:txBody>
            <a:bodyPr lIns="0" tIns="0" rIns="0" bIns="0" anchor="ctr"/>
            <a:lstStyle/>
            <a:p>
              <a:pPr lvl="0"/>
              <a:endParaRPr sz="1300"/>
            </a:p>
          </p:txBody>
        </p:sp>
        <p:sp>
          <p:nvSpPr>
            <p:cNvPr id="82" name="Shape 4055"/>
            <p:cNvSpPr/>
            <p:nvPr/>
          </p:nvSpPr>
          <p:spPr>
            <a:xfrm>
              <a:off x="4734489" y="2742495"/>
              <a:ext cx="194614" cy="162172"/>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2"/>
                    <a:pt x="18431" y="19552"/>
                    <a:pt x="17766" y="19552"/>
                  </a:cubicBezTo>
                  <a:lnTo>
                    <a:pt x="3686" y="19552"/>
                  </a:lnTo>
                  <a:cubicBezTo>
                    <a:pt x="3021" y="19552"/>
                    <a:pt x="2403" y="18872"/>
                    <a:pt x="2310" y="18042"/>
                  </a:cubicBezTo>
                  <a:lnTo>
                    <a:pt x="2001" y="15878"/>
                  </a:lnTo>
                  <a:cubicBezTo>
                    <a:pt x="1909" y="15047"/>
                    <a:pt x="2377" y="14368"/>
                    <a:pt x="3041" y="14368"/>
                  </a:cubicBezTo>
                  <a:lnTo>
                    <a:pt x="18411" y="14368"/>
                  </a:lnTo>
                  <a:cubicBezTo>
                    <a:pt x="19075" y="14368"/>
                    <a:pt x="19543" y="15047"/>
                    <a:pt x="19451" y="15878"/>
                  </a:cubicBezTo>
                  <a:close/>
                  <a:moveTo>
                    <a:pt x="21075" y="12098"/>
                  </a:moveTo>
                  <a:lnTo>
                    <a:pt x="17323" y="1309"/>
                  </a:lnTo>
                  <a:cubicBezTo>
                    <a:pt x="17026" y="590"/>
                    <a:pt x="16239" y="0"/>
                    <a:pt x="15575" y="0"/>
                  </a:cubicBezTo>
                  <a:lnTo>
                    <a:pt x="5877" y="0"/>
                  </a:lnTo>
                  <a:cubicBezTo>
                    <a:pt x="5213" y="0"/>
                    <a:pt x="4426" y="590"/>
                    <a:pt x="4129" y="1309"/>
                  </a:cubicBezTo>
                  <a:lnTo>
                    <a:pt x="378" y="12098"/>
                  </a:lnTo>
                  <a:cubicBezTo>
                    <a:pt x="80" y="12817"/>
                    <a:pt x="-74" y="14056"/>
                    <a:pt x="35" y="14850"/>
                  </a:cubicBezTo>
                  <a:lnTo>
                    <a:pt x="846" y="20157"/>
                  </a:lnTo>
                  <a:cubicBezTo>
                    <a:pt x="956" y="20950"/>
                    <a:pt x="1589" y="21600"/>
                    <a:pt x="2254" y="21600"/>
                  </a:cubicBezTo>
                  <a:lnTo>
                    <a:pt x="19198" y="21600"/>
                  </a:lnTo>
                  <a:cubicBezTo>
                    <a:pt x="19863" y="21600"/>
                    <a:pt x="20496" y="20950"/>
                    <a:pt x="20606" y="20157"/>
                  </a:cubicBezTo>
                  <a:lnTo>
                    <a:pt x="21417" y="14850"/>
                  </a:lnTo>
                  <a:cubicBezTo>
                    <a:pt x="21526" y="14056"/>
                    <a:pt x="21372" y="12817"/>
                    <a:pt x="21075" y="12098"/>
                  </a:cubicBezTo>
                  <a:close/>
                </a:path>
              </a:pathLst>
            </a:custGeom>
            <a:solidFill>
              <a:srgbClr val="0070C0"/>
            </a:solidFill>
            <a:ln w="12700">
              <a:miter lim="400000"/>
            </a:ln>
          </p:spPr>
          <p:txBody>
            <a:bodyPr lIns="0" tIns="0" rIns="0" bIns="0" anchor="ctr"/>
            <a:lstStyle/>
            <a:p>
              <a:pPr lvl="0"/>
              <a:endParaRPr sz="1300"/>
            </a:p>
          </p:txBody>
        </p:sp>
        <p:sp>
          <p:nvSpPr>
            <p:cNvPr id="83" name="Shape 4056"/>
            <p:cNvSpPr/>
            <p:nvPr/>
          </p:nvSpPr>
          <p:spPr>
            <a:xfrm>
              <a:off x="6803365" y="2759539"/>
              <a:ext cx="213576" cy="160185"/>
            </a:xfrm>
            <a:custGeom>
              <a:avLst/>
              <a:gdLst/>
              <a:ahLst/>
              <a:cxnLst>
                <a:cxn ang="0">
                  <a:pos x="wd2" y="hd2"/>
                </a:cxn>
                <a:cxn ang="5400000">
                  <a:pos x="wd2" y="hd2"/>
                </a:cxn>
                <a:cxn ang="10800000">
                  <a:pos x="wd2" y="hd2"/>
                </a:cxn>
                <a:cxn ang="16200000">
                  <a:pos x="wd2" y="hd2"/>
                </a:cxn>
              </a:cxnLst>
              <a:rect l="0" t="0" r="r" b="b"/>
              <a:pathLst>
                <a:path w="21600" h="21600" extrusionOk="0">
                  <a:moveTo>
                    <a:pt x="0" y="2880"/>
                  </a:moveTo>
                  <a:lnTo>
                    <a:pt x="0" y="18720"/>
                  </a:lnTo>
                  <a:cubicBezTo>
                    <a:pt x="0" y="20303"/>
                    <a:pt x="973" y="21600"/>
                    <a:pt x="2160" y="21600"/>
                  </a:cubicBezTo>
                  <a:lnTo>
                    <a:pt x="3241" y="21600"/>
                  </a:lnTo>
                  <a:lnTo>
                    <a:pt x="3241" y="0"/>
                  </a:lnTo>
                  <a:lnTo>
                    <a:pt x="2160" y="0"/>
                  </a:lnTo>
                  <a:cubicBezTo>
                    <a:pt x="973" y="0"/>
                    <a:pt x="0" y="1295"/>
                    <a:pt x="0" y="2880"/>
                  </a:cubicBezTo>
                  <a:close/>
                  <a:moveTo>
                    <a:pt x="19441" y="0"/>
                  </a:moveTo>
                  <a:lnTo>
                    <a:pt x="18360" y="0"/>
                  </a:lnTo>
                  <a:lnTo>
                    <a:pt x="18360" y="21600"/>
                  </a:lnTo>
                  <a:lnTo>
                    <a:pt x="19441" y="21600"/>
                  </a:lnTo>
                  <a:cubicBezTo>
                    <a:pt x="20629" y="21600"/>
                    <a:pt x="21600" y="20303"/>
                    <a:pt x="21600" y="18720"/>
                  </a:cubicBezTo>
                  <a:lnTo>
                    <a:pt x="21600" y="2880"/>
                  </a:lnTo>
                  <a:cubicBezTo>
                    <a:pt x="21600" y="1295"/>
                    <a:pt x="20629" y="0"/>
                    <a:pt x="19441" y="0"/>
                  </a:cubicBezTo>
                  <a:close/>
                </a:path>
              </a:pathLst>
            </a:custGeom>
            <a:solidFill>
              <a:srgbClr val="0070C0"/>
            </a:solidFill>
            <a:ln w="12700">
              <a:miter lim="400000"/>
            </a:ln>
          </p:spPr>
          <p:txBody>
            <a:bodyPr lIns="0" tIns="0" rIns="0" bIns="0" anchor="ctr"/>
            <a:lstStyle/>
            <a:p>
              <a:pPr lvl="0"/>
              <a:endParaRPr sz="1300"/>
            </a:p>
          </p:txBody>
        </p:sp>
        <p:sp>
          <p:nvSpPr>
            <p:cNvPr id="84" name="Shape 4057"/>
            <p:cNvSpPr/>
            <p:nvPr/>
          </p:nvSpPr>
          <p:spPr>
            <a:xfrm>
              <a:off x="6850268" y="2727437"/>
              <a:ext cx="119603" cy="192230"/>
            </a:xfrm>
            <a:custGeom>
              <a:avLst/>
              <a:gdLst/>
              <a:ahLst/>
              <a:cxnLst>
                <a:cxn ang="0">
                  <a:pos x="wd2" y="hd2"/>
                </a:cxn>
                <a:cxn ang="5400000">
                  <a:pos x="wd2" y="hd2"/>
                </a:cxn>
                <a:cxn ang="10800000">
                  <a:pos x="wd2" y="hd2"/>
                </a:cxn>
                <a:cxn ang="16200000">
                  <a:pos x="wd2" y="hd2"/>
                </a:cxn>
              </a:cxnLst>
              <a:rect l="0" t="0" r="r" b="b"/>
              <a:pathLst>
                <a:path w="21600" h="21600" extrusionOk="0">
                  <a:moveTo>
                    <a:pt x="17357" y="1088"/>
                  </a:moveTo>
                  <a:cubicBezTo>
                    <a:pt x="16045" y="708"/>
                    <a:pt x="13948" y="0"/>
                    <a:pt x="10801" y="0"/>
                  </a:cubicBezTo>
                  <a:cubicBezTo>
                    <a:pt x="7654" y="0"/>
                    <a:pt x="5557" y="708"/>
                    <a:pt x="4243" y="1088"/>
                  </a:cubicBezTo>
                  <a:lnTo>
                    <a:pt x="4243" y="3601"/>
                  </a:lnTo>
                  <a:lnTo>
                    <a:pt x="0" y="3601"/>
                  </a:lnTo>
                  <a:lnTo>
                    <a:pt x="0" y="21600"/>
                  </a:lnTo>
                  <a:lnTo>
                    <a:pt x="21600" y="21600"/>
                  </a:lnTo>
                  <a:lnTo>
                    <a:pt x="21600" y="3601"/>
                  </a:lnTo>
                  <a:lnTo>
                    <a:pt x="17357" y="3601"/>
                  </a:lnTo>
                  <a:cubicBezTo>
                    <a:pt x="17357" y="3601"/>
                    <a:pt x="17357" y="1088"/>
                    <a:pt x="17357" y="1088"/>
                  </a:cubicBezTo>
                  <a:close/>
                </a:path>
              </a:pathLst>
            </a:custGeom>
            <a:solidFill>
              <a:srgbClr val="0070C0"/>
            </a:solidFill>
            <a:ln w="12700">
              <a:miter lim="400000"/>
            </a:ln>
          </p:spPr>
          <p:txBody>
            <a:bodyPr lIns="0" tIns="0" rIns="0" bIns="0" anchor="ctr"/>
            <a:lstStyle/>
            <a:p>
              <a:pPr lvl="0"/>
              <a:endParaRPr sz="1300"/>
            </a:p>
          </p:txBody>
        </p:sp>
        <p:sp>
          <p:nvSpPr>
            <p:cNvPr id="85" name="Shape 4058"/>
            <p:cNvSpPr/>
            <p:nvPr/>
          </p:nvSpPr>
          <p:spPr>
            <a:xfrm>
              <a:off x="5772786" y="2723102"/>
              <a:ext cx="196378" cy="200957"/>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rgbClr val="0070C0"/>
            </a:solidFill>
            <a:ln w="12700">
              <a:miter lim="400000"/>
            </a:ln>
          </p:spPr>
          <p:txBody>
            <a:bodyPr lIns="0" tIns="0" rIns="0" bIns="0" anchor="ctr"/>
            <a:lstStyle/>
            <a:p>
              <a:pPr lvl="0"/>
              <a:endParaRPr sz="1300"/>
            </a:p>
          </p:txBody>
        </p:sp>
        <p:sp>
          <p:nvSpPr>
            <p:cNvPr id="86" name="Shape 4059"/>
            <p:cNvSpPr/>
            <p:nvPr/>
          </p:nvSpPr>
          <p:spPr>
            <a:xfrm>
              <a:off x="6292376" y="2727437"/>
              <a:ext cx="196378" cy="19228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rgbClr val="0070C0"/>
            </a:solidFill>
            <a:ln w="12700">
              <a:miter lim="400000"/>
            </a:ln>
          </p:spPr>
          <p:txBody>
            <a:bodyPr lIns="0" tIns="0" rIns="0" bIns="0" anchor="ctr"/>
            <a:lstStyle/>
            <a:p>
              <a:pPr lvl="0"/>
              <a:endParaRPr sz="1300"/>
            </a:p>
          </p:txBody>
        </p:sp>
        <p:sp>
          <p:nvSpPr>
            <p:cNvPr id="87" name="Shape 4060"/>
            <p:cNvSpPr/>
            <p:nvPr/>
          </p:nvSpPr>
          <p:spPr>
            <a:xfrm>
              <a:off x="7330117" y="2730178"/>
              <a:ext cx="199250" cy="186805"/>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rgbClr val="0070C0"/>
            </a:solidFill>
            <a:ln w="12700">
              <a:miter lim="400000"/>
            </a:ln>
          </p:spPr>
          <p:txBody>
            <a:bodyPr lIns="0" tIns="0" rIns="0" bIns="0" anchor="ctr"/>
            <a:lstStyle/>
            <a:p>
              <a:pPr lvl="0"/>
              <a:endParaRPr sz="1300"/>
            </a:p>
          </p:txBody>
        </p:sp>
        <p:sp>
          <p:nvSpPr>
            <p:cNvPr id="88" name="Shape 4061"/>
            <p:cNvSpPr/>
            <p:nvPr/>
          </p:nvSpPr>
          <p:spPr>
            <a:xfrm>
              <a:off x="5268058" y="2723102"/>
              <a:ext cx="166655" cy="200957"/>
            </a:xfrm>
            <a:custGeom>
              <a:avLst/>
              <a:gdLst/>
              <a:ahLst/>
              <a:cxnLst>
                <a:cxn ang="0">
                  <a:pos x="wd2" y="hd2"/>
                </a:cxn>
                <a:cxn ang="5400000">
                  <a:pos x="wd2" y="hd2"/>
                </a:cxn>
                <a:cxn ang="10800000">
                  <a:pos x="wd2" y="hd2"/>
                </a:cxn>
                <a:cxn ang="16200000">
                  <a:pos x="wd2" y="hd2"/>
                </a:cxn>
              </a:cxnLst>
              <a:rect l="0" t="0" r="r" b="b"/>
              <a:pathLst>
                <a:path w="21168" h="21600" extrusionOk="0">
                  <a:moveTo>
                    <a:pt x="10585" y="5651"/>
                  </a:moveTo>
                  <a:cubicBezTo>
                    <a:pt x="5710" y="5648"/>
                    <a:pt x="2252" y="4179"/>
                    <a:pt x="2252" y="3629"/>
                  </a:cubicBezTo>
                  <a:cubicBezTo>
                    <a:pt x="2250" y="3083"/>
                    <a:pt x="5710" y="1611"/>
                    <a:pt x="10585" y="1615"/>
                  </a:cubicBezTo>
                  <a:cubicBezTo>
                    <a:pt x="15458" y="1611"/>
                    <a:pt x="18918" y="3083"/>
                    <a:pt x="18916" y="3629"/>
                  </a:cubicBezTo>
                  <a:cubicBezTo>
                    <a:pt x="18916" y="4179"/>
                    <a:pt x="15458" y="5648"/>
                    <a:pt x="10585" y="5651"/>
                  </a:cubicBezTo>
                  <a:close/>
                  <a:moveTo>
                    <a:pt x="10585" y="0"/>
                  </a:moveTo>
                  <a:cubicBezTo>
                    <a:pt x="3924" y="0"/>
                    <a:pt x="-216" y="1857"/>
                    <a:pt x="9" y="3364"/>
                  </a:cubicBezTo>
                  <a:lnTo>
                    <a:pt x="2252" y="18994"/>
                  </a:lnTo>
                  <a:cubicBezTo>
                    <a:pt x="2342" y="19602"/>
                    <a:pt x="5710" y="21597"/>
                    <a:pt x="10585" y="21600"/>
                  </a:cubicBezTo>
                  <a:cubicBezTo>
                    <a:pt x="15458" y="21597"/>
                    <a:pt x="18826" y="19602"/>
                    <a:pt x="18916" y="18994"/>
                  </a:cubicBezTo>
                  <a:lnTo>
                    <a:pt x="21159" y="3364"/>
                  </a:lnTo>
                  <a:cubicBezTo>
                    <a:pt x="21384" y="1857"/>
                    <a:pt x="17246" y="0"/>
                    <a:pt x="10585" y="0"/>
                  </a:cubicBezTo>
                  <a:close/>
                </a:path>
              </a:pathLst>
            </a:custGeom>
            <a:solidFill>
              <a:srgbClr val="0070C0"/>
            </a:solidFill>
            <a:ln w="12700">
              <a:miter lim="400000"/>
            </a:ln>
          </p:spPr>
          <p:txBody>
            <a:bodyPr lIns="0" tIns="0" rIns="0" bIns="0" anchor="ctr"/>
            <a:lstStyle/>
            <a:p>
              <a:pPr lvl="0"/>
              <a:endParaRPr sz="1300"/>
            </a:p>
          </p:txBody>
        </p:sp>
        <p:sp>
          <p:nvSpPr>
            <p:cNvPr id="89" name="Shape 4062"/>
            <p:cNvSpPr/>
            <p:nvPr/>
          </p:nvSpPr>
          <p:spPr>
            <a:xfrm>
              <a:off x="576576" y="3251823"/>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7903" y="19541"/>
                  </a:moveTo>
                  <a:cubicBezTo>
                    <a:pt x="8456" y="19250"/>
                    <a:pt x="8513" y="18872"/>
                    <a:pt x="9014" y="18851"/>
                  </a:cubicBezTo>
                  <a:cubicBezTo>
                    <a:pt x="9588" y="18824"/>
                    <a:pt x="10056" y="18627"/>
                    <a:pt x="10702" y="18486"/>
                  </a:cubicBezTo>
                  <a:cubicBezTo>
                    <a:pt x="11276" y="18360"/>
                    <a:pt x="12303" y="17777"/>
                    <a:pt x="13208" y="17703"/>
                  </a:cubicBezTo>
                  <a:cubicBezTo>
                    <a:pt x="13969" y="17640"/>
                    <a:pt x="15474" y="17742"/>
                    <a:pt x="15879" y="18479"/>
                  </a:cubicBezTo>
                  <a:cubicBezTo>
                    <a:pt x="14422" y="19446"/>
                    <a:pt x="12676" y="20011"/>
                    <a:pt x="10801" y="20011"/>
                  </a:cubicBezTo>
                  <a:cubicBezTo>
                    <a:pt x="9787" y="20011"/>
                    <a:pt x="8815" y="19844"/>
                    <a:pt x="7903" y="19541"/>
                  </a:cubicBezTo>
                  <a:close/>
                  <a:moveTo>
                    <a:pt x="9534" y="1681"/>
                  </a:moveTo>
                  <a:cubicBezTo>
                    <a:pt x="9315" y="2109"/>
                    <a:pt x="8733" y="2284"/>
                    <a:pt x="8380" y="2606"/>
                  </a:cubicBezTo>
                  <a:cubicBezTo>
                    <a:pt x="7610" y="3303"/>
                    <a:pt x="7280" y="3206"/>
                    <a:pt x="6865" y="3874"/>
                  </a:cubicBezTo>
                  <a:cubicBezTo>
                    <a:pt x="6448" y="4542"/>
                    <a:pt x="5103" y="5505"/>
                    <a:pt x="5103" y="5989"/>
                  </a:cubicBezTo>
                  <a:cubicBezTo>
                    <a:pt x="5103" y="6471"/>
                    <a:pt x="5783" y="7042"/>
                    <a:pt x="6122" y="6930"/>
                  </a:cubicBezTo>
                  <a:cubicBezTo>
                    <a:pt x="6462" y="6819"/>
                    <a:pt x="7357" y="6825"/>
                    <a:pt x="7884" y="7010"/>
                  </a:cubicBezTo>
                  <a:cubicBezTo>
                    <a:pt x="8412" y="7196"/>
                    <a:pt x="12288" y="7383"/>
                    <a:pt x="11054" y="10660"/>
                  </a:cubicBezTo>
                  <a:cubicBezTo>
                    <a:pt x="10663" y="11702"/>
                    <a:pt x="8946" y="11525"/>
                    <a:pt x="8490" y="13251"/>
                  </a:cubicBezTo>
                  <a:cubicBezTo>
                    <a:pt x="8422" y="13503"/>
                    <a:pt x="8185" y="14586"/>
                    <a:pt x="8169" y="14939"/>
                  </a:cubicBezTo>
                  <a:cubicBezTo>
                    <a:pt x="8140" y="15485"/>
                    <a:pt x="8555" y="17547"/>
                    <a:pt x="8028" y="17547"/>
                  </a:cubicBezTo>
                  <a:cubicBezTo>
                    <a:pt x="7498" y="17547"/>
                    <a:pt x="6073" y="15703"/>
                    <a:pt x="6073" y="15369"/>
                  </a:cubicBezTo>
                  <a:cubicBezTo>
                    <a:pt x="6073" y="15035"/>
                    <a:pt x="5703" y="13864"/>
                    <a:pt x="5703" y="12860"/>
                  </a:cubicBezTo>
                  <a:cubicBezTo>
                    <a:pt x="5703" y="11857"/>
                    <a:pt x="3996" y="11874"/>
                    <a:pt x="3996" y="10541"/>
                  </a:cubicBezTo>
                  <a:cubicBezTo>
                    <a:pt x="3996" y="9336"/>
                    <a:pt x="4923" y="8739"/>
                    <a:pt x="4714" y="8162"/>
                  </a:cubicBezTo>
                  <a:cubicBezTo>
                    <a:pt x="4510" y="7589"/>
                    <a:pt x="2883" y="7567"/>
                    <a:pt x="2205" y="7499"/>
                  </a:cubicBezTo>
                  <a:cubicBezTo>
                    <a:pt x="3389" y="4426"/>
                    <a:pt x="6176" y="2144"/>
                    <a:pt x="9534" y="1681"/>
                  </a:cubicBezTo>
                  <a:close/>
                  <a:moveTo>
                    <a:pt x="20011" y="10801"/>
                  </a:moveTo>
                  <a:cubicBezTo>
                    <a:pt x="20011" y="12907"/>
                    <a:pt x="19296" y="14850"/>
                    <a:pt x="18104" y="16404"/>
                  </a:cubicBezTo>
                  <a:cubicBezTo>
                    <a:pt x="17766" y="16139"/>
                    <a:pt x="17407" y="15428"/>
                    <a:pt x="17745" y="14690"/>
                  </a:cubicBezTo>
                  <a:cubicBezTo>
                    <a:pt x="18085" y="13946"/>
                    <a:pt x="18174" y="12228"/>
                    <a:pt x="18097" y="11559"/>
                  </a:cubicBezTo>
                  <a:cubicBezTo>
                    <a:pt x="18021" y="10891"/>
                    <a:pt x="17674" y="9281"/>
                    <a:pt x="16730" y="9264"/>
                  </a:cubicBezTo>
                  <a:cubicBezTo>
                    <a:pt x="15787" y="9251"/>
                    <a:pt x="15141" y="8939"/>
                    <a:pt x="14580" y="7822"/>
                  </a:cubicBezTo>
                  <a:cubicBezTo>
                    <a:pt x="13418" y="5494"/>
                    <a:pt x="16763" y="5049"/>
                    <a:pt x="15600" y="3759"/>
                  </a:cubicBezTo>
                  <a:cubicBezTo>
                    <a:pt x="15275" y="3399"/>
                    <a:pt x="13594" y="5249"/>
                    <a:pt x="13349" y="2782"/>
                  </a:cubicBezTo>
                  <a:cubicBezTo>
                    <a:pt x="13331" y="2608"/>
                    <a:pt x="13501" y="2344"/>
                    <a:pt x="13725" y="2070"/>
                  </a:cubicBezTo>
                  <a:cubicBezTo>
                    <a:pt x="17375" y="3296"/>
                    <a:pt x="20011" y="6745"/>
                    <a:pt x="20011" y="10801"/>
                  </a:cubicBezTo>
                  <a:close/>
                  <a:moveTo>
                    <a:pt x="10801" y="0"/>
                  </a:moveTo>
                  <a:cubicBezTo>
                    <a:pt x="4844" y="0"/>
                    <a:pt x="0" y="4846"/>
                    <a:pt x="0" y="10801"/>
                  </a:cubicBezTo>
                  <a:cubicBezTo>
                    <a:pt x="0" y="16756"/>
                    <a:pt x="4844" y="21600"/>
                    <a:pt x="10801" y="21600"/>
                  </a:cubicBezTo>
                  <a:cubicBezTo>
                    <a:pt x="16756" y="21600"/>
                    <a:pt x="21600" y="16756"/>
                    <a:pt x="21600" y="10801"/>
                  </a:cubicBezTo>
                  <a:cubicBezTo>
                    <a:pt x="21600" y="4846"/>
                    <a:pt x="16756" y="0"/>
                    <a:pt x="10801" y="0"/>
                  </a:cubicBezTo>
                  <a:close/>
                </a:path>
              </a:pathLst>
            </a:custGeom>
            <a:solidFill>
              <a:srgbClr val="0070C0"/>
            </a:solidFill>
            <a:ln w="12700">
              <a:miter lim="400000"/>
            </a:ln>
          </p:spPr>
          <p:txBody>
            <a:bodyPr lIns="0" tIns="0" rIns="0" bIns="0" anchor="ctr"/>
            <a:lstStyle/>
            <a:p>
              <a:pPr lvl="0"/>
              <a:endParaRPr sz="1300"/>
            </a:p>
          </p:txBody>
        </p:sp>
        <p:sp>
          <p:nvSpPr>
            <p:cNvPr id="90" name="Shape 4063"/>
            <p:cNvSpPr/>
            <p:nvPr/>
          </p:nvSpPr>
          <p:spPr>
            <a:xfrm>
              <a:off x="1086580" y="3285476"/>
              <a:ext cx="216177" cy="129701"/>
            </a:xfrm>
            <a:custGeom>
              <a:avLst/>
              <a:gdLst/>
              <a:ahLst/>
              <a:cxnLst>
                <a:cxn ang="0">
                  <a:pos x="wd2" y="hd2"/>
                </a:cxn>
                <a:cxn ang="5400000">
                  <a:pos x="wd2" y="hd2"/>
                </a:cxn>
                <a:cxn ang="10800000">
                  <a:pos x="wd2" y="hd2"/>
                </a:cxn>
                <a:cxn ang="16200000">
                  <a:pos x="wd2" y="hd2"/>
                </a:cxn>
              </a:cxnLst>
              <a:rect l="0" t="0" r="r" b="b"/>
              <a:pathLst>
                <a:path w="21600" h="21600" extrusionOk="0">
                  <a:moveTo>
                    <a:pt x="19440" y="7201"/>
                  </a:moveTo>
                  <a:lnTo>
                    <a:pt x="15120" y="7201"/>
                  </a:lnTo>
                  <a:lnTo>
                    <a:pt x="15120" y="3600"/>
                  </a:lnTo>
                  <a:lnTo>
                    <a:pt x="19440" y="3600"/>
                  </a:lnTo>
                  <a:cubicBezTo>
                    <a:pt x="19440" y="3600"/>
                    <a:pt x="19440" y="7201"/>
                    <a:pt x="19440" y="7201"/>
                  </a:cubicBezTo>
                  <a:close/>
                  <a:moveTo>
                    <a:pt x="16200" y="12600"/>
                  </a:moveTo>
                  <a:lnTo>
                    <a:pt x="16200" y="9000"/>
                  </a:lnTo>
                  <a:lnTo>
                    <a:pt x="18359" y="9000"/>
                  </a:lnTo>
                  <a:lnTo>
                    <a:pt x="18359" y="12600"/>
                  </a:lnTo>
                  <a:cubicBezTo>
                    <a:pt x="18359" y="12600"/>
                    <a:pt x="16200" y="12600"/>
                    <a:pt x="16200" y="12600"/>
                  </a:cubicBezTo>
                  <a:close/>
                  <a:moveTo>
                    <a:pt x="19440" y="18000"/>
                  </a:moveTo>
                  <a:lnTo>
                    <a:pt x="17280" y="18000"/>
                  </a:lnTo>
                  <a:lnTo>
                    <a:pt x="17280" y="14401"/>
                  </a:lnTo>
                  <a:lnTo>
                    <a:pt x="19440" y="14401"/>
                  </a:lnTo>
                  <a:cubicBezTo>
                    <a:pt x="19440" y="14401"/>
                    <a:pt x="19440" y="18000"/>
                    <a:pt x="19440" y="18000"/>
                  </a:cubicBezTo>
                  <a:close/>
                  <a:moveTo>
                    <a:pt x="16200" y="18000"/>
                  </a:moveTo>
                  <a:lnTo>
                    <a:pt x="5400" y="18000"/>
                  </a:lnTo>
                  <a:lnTo>
                    <a:pt x="5400" y="14401"/>
                  </a:lnTo>
                  <a:lnTo>
                    <a:pt x="16200" y="14401"/>
                  </a:lnTo>
                  <a:cubicBezTo>
                    <a:pt x="16200" y="14401"/>
                    <a:pt x="16200" y="18000"/>
                    <a:pt x="16200" y="18000"/>
                  </a:cubicBezTo>
                  <a:close/>
                  <a:moveTo>
                    <a:pt x="4319" y="18000"/>
                  </a:moveTo>
                  <a:lnTo>
                    <a:pt x="2160" y="18000"/>
                  </a:lnTo>
                  <a:lnTo>
                    <a:pt x="2160" y="14401"/>
                  </a:lnTo>
                  <a:lnTo>
                    <a:pt x="4319" y="14401"/>
                  </a:lnTo>
                  <a:cubicBezTo>
                    <a:pt x="4319" y="14401"/>
                    <a:pt x="4319" y="18000"/>
                    <a:pt x="4319" y="18000"/>
                  </a:cubicBezTo>
                  <a:close/>
                  <a:moveTo>
                    <a:pt x="5400" y="9000"/>
                  </a:moveTo>
                  <a:lnTo>
                    <a:pt x="5400" y="12600"/>
                  </a:lnTo>
                  <a:lnTo>
                    <a:pt x="3240" y="12600"/>
                  </a:lnTo>
                  <a:lnTo>
                    <a:pt x="3240" y="9000"/>
                  </a:lnTo>
                  <a:cubicBezTo>
                    <a:pt x="3240" y="9000"/>
                    <a:pt x="5400" y="9000"/>
                    <a:pt x="5400" y="9000"/>
                  </a:cubicBezTo>
                  <a:close/>
                  <a:moveTo>
                    <a:pt x="2160" y="3600"/>
                  </a:moveTo>
                  <a:lnTo>
                    <a:pt x="4319" y="3600"/>
                  </a:lnTo>
                  <a:lnTo>
                    <a:pt x="4319" y="7201"/>
                  </a:lnTo>
                  <a:lnTo>
                    <a:pt x="2160" y="7201"/>
                  </a:lnTo>
                  <a:cubicBezTo>
                    <a:pt x="2160" y="7201"/>
                    <a:pt x="2160" y="3600"/>
                    <a:pt x="2160" y="3600"/>
                  </a:cubicBezTo>
                  <a:close/>
                  <a:moveTo>
                    <a:pt x="8639" y="9000"/>
                  </a:moveTo>
                  <a:lnTo>
                    <a:pt x="8639" y="12600"/>
                  </a:lnTo>
                  <a:lnTo>
                    <a:pt x="6479" y="12600"/>
                  </a:lnTo>
                  <a:lnTo>
                    <a:pt x="6479" y="9000"/>
                  </a:lnTo>
                  <a:cubicBezTo>
                    <a:pt x="6479" y="9000"/>
                    <a:pt x="8639" y="9000"/>
                    <a:pt x="8639" y="9000"/>
                  </a:cubicBezTo>
                  <a:close/>
                  <a:moveTo>
                    <a:pt x="5400" y="3600"/>
                  </a:moveTo>
                  <a:lnTo>
                    <a:pt x="7560" y="3600"/>
                  </a:lnTo>
                  <a:lnTo>
                    <a:pt x="7560" y="7201"/>
                  </a:lnTo>
                  <a:lnTo>
                    <a:pt x="5400" y="7201"/>
                  </a:lnTo>
                  <a:cubicBezTo>
                    <a:pt x="5400" y="7201"/>
                    <a:pt x="5400" y="3600"/>
                    <a:pt x="5400" y="3600"/>
                  </a:cubicBezTo>
                  <a:close/>
                  <a:moveTo>
                    <a:pt x="11880" y="9000"/>
                  </a:moveTo>
                  <a:lnTo>
                    <a:pt x="11880" y="12600"/>
                  </a:lnTo>
                  <a:lnTo>
                    <a:pt x="9720" y="12600"/>
                  </a:lnTo>
                  <a:lnTo>
                    <a:pt x="9720" y="9000"/>
                  </a:lnTo>
                  <a:cubicBezTo>
                    <a:pt x="9720" y="9000"/>
                    <a:pt x="11880" y="9000"/>
                    <a:pt x="11880" y="9000"/>
                  </a:cubicBezTo>
                  <a:close/>
                  <a:moveTo>
                    <a:pt x="8639" y="3600"/>
                  </a:moveTo>
                  <a:lnTo>
                    <a:pt x="10799" y="3600"/>
                  </a:lnTo>
                  <a:lnTo>
                    <a:pt x="10799" y="7201"/>
                  </a:lnTo>
                  <a:lnTo>
                    <a:pt x="8639" y="7201"/>
                  </a:lnTo>
                  <a:cubicBezTo>
                    <a:pt x="8639" y="7201"/>
                    <a:pt x="8639" y="3600"/>
                    <a:pt x="8639" y="3600"/>
                  </a:cubicBezTo>
                  <a:close/>
                  <a:moveTo>
                    <a:pt x="15120" y="9000"/>
                  </a:moveTo>
                  <a:lnTo>
                    <a:pt x="15120" y="12600"/>
                  </a:lnTo>
                  <a:lnTo>
                    <a:pt x="12959" y="12600"/>
                  </a:lnTo>
                  <a:lnTo>
                    <a:pt x="12959" y="9000"/>
                  </a:lnTo>
                  <a:cubicBezTo>
                    <a:pt x="12959" y="9000"/>
                    <a:pt x="15120" y="9000"/>
                    <a:pt x="15120" y="9000"/>
                  </a:cubicBezTo>
                  <a:close/>
                  <a:moveTo>
                    <a:pt x="11880" y="3600"/>
                  </a:moveTo>
                  <a:lnTo>
                    <a:pt x="14040" y="3600"/>
                  </a:lnTo>
                  <a:lnTo>
                    <a:pt x="14040" y="7201"/>
                  </a:lnTo>
                  <a:lnTo>
                    <a:pt x="11880" y="7201"/>
                  </a:lnTo>
                  <a:cubicBezTo>
                    <a:pt x="11880" y="7201"/>
                    <a:pt x="11880" y="3600"/>
                    <a:pt x="11880" y="3600"/>
                  </a:cubicBezTo>
                  <a:close/>
                  <a:moveTo>
                    <a:pt x="20088" y="0"/>
                  </a:moveTo>
                  <a:lnTo>
                    <a:pt x="1511" y="0"/>
                  </a:lnTo>
                  <a:cubicBezTo>
                    <a:pt x="680" y="0"/>
                    <a:pt x="0" y="1134"/>
                    <a:pt x="0" y="2519"/>
                  </a:cubicBezTo>
                  <a:lnTo>
                    <a:pt x="0" y="19081"/>
                  </a:lnTo>
                  <a:cubicBezTo>
                    <a:pt x="0" y="20466"/>
                    <a:pt x="680" y="21600"/>
                    <a:pt x="1511" y="21600"/>
                  </a:cubicBezTo>
                  <a:lnTo>
                    <a:pt x="20088" y="21600"/>
                  </a:lnTo>
                  <a:cubicBezTo>
                    <a:pt x="20920" y="21600"/>
                    <a:pt x="21600" y="20466"/>
                    <a:pt x="21600" y="19081"/>
                  </a:cubicBezTo>
                  <a:lnTo>
                    <a:pt x="21600" y="2519"/>
                  </a:lnTo>
                  <a:cubicBezTo>
                    <a:pt x="21600" y="1134"/>
                    <a:pt x="20920" y="0"/>
                    <a:pt x="20088" y="0"/>
                  </a:cubicBezTo>
                  <a:close/>
                </a:path>
              </a:pathLst>
            </a:custGeom>
            <a:solidFill>
              <a:srgbClr val="0070C0"/>
            </a:solidFill>
            <a:ln w="12700">
              <a:miter lim="400000"/>
            </a:ln>
          </p:spPr>
          <p:txBody>
            <a:bodyPr lIns="0" tIns="0" rIns="0" bIns="0" anchor="ctr"/>
            <a:lstStyle/>
            <a:p>
              <a:pPr lvl="0"/>
              <a:endParaRPr sz="1300"/>
            </a:p>
          </p:txBody>
        </p:sp>
        <p:sp>
          <p:nvSpPr>
            <p:cNvPr id="91" name="Shape 4064"/>
            <p:cNvSpPr/>
            <p:nvPr/>
          </p:nvSpPr>
          <p:spPr>
            <a:xfrm>
              <a:off x="8351722" y="2740348"/>
              <a:ext cx="208067" cy="166465"/>
            </a:xfrm>
            <a:custGeom>
              <a:avLst/>
              <a:gdLst/>
              <a:ahLst/>
              <a:cxnLst>
                <a:cxn ang="0">
                  <a:pos x="wd2" y="hd2"/>
                </a:cxn>
                <a:cxn ang="5400000">
                  <a:pos x="wd2" y="hd2"/>
                </a:cxn>
                <a:cxn ang="10800000">
                  <a:pos x="wd2" y="hd2"/>
                </a:cxn>
                <a:cxn ang="16200000">
                  <a:pos x="wd2" y="hd2"/>
                </a:cxn>
              </a:cxnLst>
              <a:rect l="0" t="0" r="r" b="b"/>
              <a:pathLst>
                <a:path w="21600" h="21600" extrusionOk="0">
                  <a:moveTo>
                    <a:pt x="19462" y="4321"/>
                  </a:moveTo>
                  <a:lnTo>
                    <a:pt x="6480" y="4321"/>
                  </a:lnTo>
                  <a:lnTo>
                    <a:pt x="6480" y="2700"/>
                  </a:lnTo>
                  <a:lnTo>
                    <a:pt x="19462" y="2700"/>
                  </a:lnTo>
                  <a:cubicBezTo>
                    <a:pt x="19462" y="2700"/>
                    <a:pt x="19462" y="4321"/>
                    <a:pt x="19462" y="4321"/>
                  </a:cubicBezTo>
                  <a:close/>
                  <a:moveTo>
                    <a:pt x="19462" y="18900"/>
                  </a:moveTo>
                  <a:lnTo>
                    <a:pt x="2139" y="18900"/>
                  </a:lnTo>
                  <a:lnTo>
                    <a:pt x="2139" y="6479"/>
                  </a:lnTo>
                  <a:lnTo>
                    <a:pt x="19462" y="6479"/>
                  </a:lnTo>
                  <a:cubicBezTo>
                    <a:pt x="19462" y="6479"/>
                    <a:pt x="19462" y="18900"/>
                    <a:pt x="19462" y="18900"/>
                  </a:cubicBezTo>
                  <a:close/>
                  <a:moveTo>
                    <a:pt x="1999" y="3510"/>
                  </a:moveTo>
                  <a:cubicBezTo>
                    <a:pt x="1999" y="2967"/>
                    <a:pt x="2360" y="2524"/>
                    <a:pt x="2809" y="2524"/>
                  </a:cubicBezTo>
                  <a:cubicBezTo>
                    <a:pt x="3256" y="2524"/>
                    <a:pt x="3618" y="2967"/>
                    <a:pt x="3618" y="3510"/>
                  </a:cubicBezTo>
                  <a:cubicBezTo>
                    <a:pt x="3618" y="4054"/>
                    <a:pt x="3256" y="4496"/>
                    <a:pt x="2809" y="4496"/>
                  </a:cubicBezTo>
                  <a:cubicBezTo>
                    <a:pt x="2360" y="4496"/>
                    <a:pt x="1999" y="4054"/>
                    <a:pt x="1999" y="3510"/>
                  </a:cubicBezTo>
                  <a:close/>
                  <a:moveTo>
                    <a:pt x="4968" y="2524"/>
                  </a:moveTo>
                  <a:cubicBezTo>
                    <a:pt x="5417" y="2524"/>
                    <a:pt x="5778" y="2967"/>
                    <a:pt x="5778" y="3510"/>
                  </a:cubicBezTo>
                  <a:cubicBezTo>
                    <a:pt x="5778" y="4054"/>
                    <a:pt x="5417" y="4496"/>
                    <a:pt x="4968" y="4496"/>
                  </a:cubicBezTo>
                  <a:cubicBezTo>
                    <a:pt x="4521" y="4496"/>
                    <a:pt x="4159" y="4054"/>
                    <a:pt x="4159" y="3510"/>
                  </a:cubicBezTo>
                  <a:cubicBezTo>
                    <a:pt x="4159" y="2967"/>
                    <a:pt x="4521" y="2524"/>
                    <a:pt x="4968" y="2524"/>
                  </a:cubicBezTo>
                  <a:close/>
                  <a:moveTo>
                    <a:pt x="19440" y="0"/>
                  </a:moveTo>
                  <a:lnTo>
                    <a:pt x="2160" y="0"/>
                  </a:lnTo>
                  <a:cubicBezTo>
                    <a:pt x="973" y="0"/>
                    <a:pt x="0" y="1216"/>
                    <a:pt x="0" y="2700"/>
                  </a:cubicBezTo>
                  <a:lnTo>
                    <a:pt x="0" y="18900"/>
                  </a:lnTo>
                  <a:cubicBezTo>
                    <a:pt x="0" y="20384"/>
                    <a:pt x="973" y="21600"/>
                    <a:pt x="2160" y="21600"/>
                  </a:cubicBezTo>
                  <a:lnTo>
                    <a:pt x="19440" y="21600"/>
                  </a:lnTo>
                  <a:cubicBezTo>
                    <a:pt x="20629" y="21600"/>
                    <a:pt x="21600" y="20384"/>
                    <a:pt x="21600" y="18900"/>
                  </a:cubicBezTo>
                  <a:lnTo>
                    <a:pt x="21600" y="2700"/>
                  </a:lnTo>
                  <a:cubicBezTo>
                    <a:pt x="21600" y="1216"/>
                    <a:pt x="20629" y="0"/>
                    <a:pt x="19440" y="0"/>
                  </a:cubicBezTo>
                  <a:close/>
                </a:path>
              </a:pathLst>
            </a:custGeom>
            <a:solidFill>
              <a:srgbClr val="0070C0"/>
            </a:solidFill>
            <a:ln w="12700">
              <a:miter lim="400000"/>
            </a:ln>
          </p:spPr>
          <p:txBody>
            <a:bodyPr lIns="0" tIns="0" rIns="0" bIns="0" anchor="ctr"/>
            <a:lstStyle/>
            <a:p>
              <a:pPr lvl="0"/>
              <a:endParaRPr sz="1300"/>
            </a:p>
          </p:txBody>
        </p:sp>
        <p:sp>
          <p:nvSpPr>
            <p:cNvPr id="92" name="Shape 4065"/>
            <p:cNvSpPr/>
            <p:nvPr/>
          </p:nvSpPr>
          <p:spPr>
            <a:xfrm>
              <a:off x="7853055" y="2735848"/>
              <a:ext cx="192555" cy="15385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2160" y="0"/>
                  </a:lnTo>
                  <a:cubicBezTo>
                    <a:pt x="971" y="0"/>
                    <a:pt x="0" y="1216"/>
                    <a:pt x="0" y="2703"/>
                  </a:cubicBezTo>
                  <a:lnTo>
                    <a:pt x="0" y="18923"/>
                  </a:lnTo>
                  <a:cubicBezTo>
                    <a:pt x="0" y="20410"/>
                    <a:pt x="971" y="21600"/>
                    <a:pt x="2160" y="21600"/>
                  </a:cubicBezTo>
                  <a:lnTo>
                    <a:pt x="6458" y="21600"/>
                  </a:lnTo>
                  <a:lnTo>
                    <a:pt x="6458" y="18950"/>
                  </a:lnTo>
                  <a:lnTo>
                    <a:pt x="2138" y="18950"/>
                  </a:lnTo>
                  <a:lnTo>
                    <a:pt x="2138" y="6488"/>
                  </a:lnTo>
                  <a:lnTo>
                    <a:pt x="19461" y="6488"/>
                  </a:lnTo>
                  <a:lnTo>
                    <a:pt x="19461" y="18950"/>
                  </a:lnTo>
                  <a:lnTo>
                    <a:pt x="15142" y="18950"/>
                  </a:lnTo>
                  <a:lnTo>
                    <a:pt x="15142" y="21600"/>
                  </a:lnTo>
                  <a:lnTo>
                    <a:pt x="19440" y="21600"/>
                  </a:lnTo>
                  <a:cubicBezTo>
                    <a:pt x="20627" y="21600"/>
                    <a:pt x="21600" y="20410"/>
                    <a:pt x="21600" y="18923"/>
                  </a:cubicBezTo>
                  <a:lnTo>
                    <a:pt x="21600" y="2703"/>
                  </a:lnTo>
                  <a:cubicBezTo>
                    <a:pt x="21600" y="1216"/>
                    <a:pt x="20627" y="0"/>
                    <a:pt x="19440" y="0"/>
                  </a:cubicBezTo>
                  <a:close/>
                </a:path>
              </a:pathLst>
            </a:custGeom>
            <a:solidFill>
              <a:srgbClr val="0070C0"/>
            </a:solidFill>
            <a:ln w="12700">
              <a:miter lim="400000"/>
            </a:ln>
          </p:spPr>
          <p:txBody>
            <a:bodyPr lIns="0" tIns="0" rIns="0" bIns="0" anchor="ctr"/>
            <a:lstStyle/>
            <a:p>
              <a:pPr lvl="0"/>
              <a:endParaRPr sz="1300"/>
            </a:p>
          </p:txBody>
        </p:sp>
        <p:sp>
          <p:nvSpPr>
            <p:cNvPr id="93" name="Shape 4066"/>
            <p:cNvSpPr/>
            <p:nvPr/>
          </p:nvSpPr>
          <p:spPr>
            <a:xfrm>
              <a:off x="7900541" y="2807077"/>
              <a:ext cx="93420" cy="1042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9622"/>
                  </a:lnTo>
                  <a:lnTo>
                    <a:pt x="6677" y="9622"/>
                  </a:lnTo>
                  <a:lnTo>
                    <a:pt x="6677" y="21600"/>
                  </a:lnTo>
                  <a:lnTo>
                    <a:pt x="14923" y="21600"/>
                  </a:lnTo>
                  <a:lnTo>
                    <a:pt x="14923" y="9622"/>
                  </a:lnTo>
                  <a:lnTo>
                    <a:pt x="21600" y="9622"/>
                  </a:lnTo>
                  <a:cubicBezTo>
                    <a:pt x="21600" y="9622"/>
                    <a:pt x="10800" y="0"/>
                    <a:pt x="10800" y="0"/>
                  </a:cubicBezTo>
                  <a:close/>
                </a:path>
              </a:pathLst>
            </a:custGeom>
            <a:solidFill>
              <a:srgbClr val="0070C0"/>
            </a:solidFill>
            <a:ln w="12700">
              <a:miter lim="400000"/>
            </a:ln>
          </p:spPr>
          <p:txBody>
            <a:bodyPr lIns="0" tIns="0" rIns="0" bIns="0" anchor="ctr"/>
            <a:lstStyle/>
            <a:p>
              <a:pPr lvl="0"/>
              <a:endParaRPr sz="1300"/>
            </a:p>
          </p:txBody>
        </p:sp>
        <p:sp>
          <p:nvSpPr>
            <p:cNvPr id="94" name="Shape 4067"/>
            <p:cNvSpPr/>
            <p:nvPr/>
          </p:nvSpPr>
          <p:spPr>
            <a:xfrm>
              <a:off x="1665212" y="3301290"/>
              <a:ext cx="98820" cy="98820"/>
            </a:xfrm>
            <a:custGeom>
              <a:avLst/>
              <a:gdLst/>
              <a:ahLst/>
              <a:cxnLst>
                <a:cxn ang="0">
                  <a:pos x="wd2" y="hd2"/>
                </a:cxn>
                <a:cxn ang="5400000">
                  <a:pos x="wd2" y="hd2"/>
                </a:cxn>
                <a:cxn ang="10800000">
                  <a:pos x="wd2" y="hd2"/>
                </a:cxn>
                <a:cxn ang="16200000">
                  <a:pos x="wd2" y="hd2"/>
                </a:cxn>
              </a:cxnLst>
              <a:rect l="0" t="0" r="r" b="b"/>
              <a:pathLst>
                <a:path w="21600" h="21600" extrusionOk="0">
                  <a:moveTo>
                    <a:pt x="10802" y="0"/>
                  </a:moveTo>
                  <a:cubicBezTo>
                    <a:pt x="4812" y="0"/>
                    <a:pt x="0" y="4808"/>
                    <a:pt x="0" y="10798"/>
                  </a:cubicBezTo>
                  <a:cubicBezTo>
                    <a:pt x="0" y="16788"/>
                    <a:pt x="4812" y="21600"/>
                    <a:pt x="10802" y="21600"/>
                  </a:cubicBezTo>
                  <a:cubicBezTo>
                    <a:pt x="16788" y="21600"/>
                    <a:pt x="21600" y="16788"/>
                    <a:pt x="21600" y="10798"/>
                  </a:cubicBezTo>
                  <a:cubicBezTo>
                    <a:pt x="21600" y="4808"/>
                    <a:pt x="16788" y="0"/>
                    <a:pt x="10802" y="0"/>
                  </a:cubicBezTo>
                  <a:close/>
                </a:path>
              </a:pathLst>
            </a:custGeom>
            <a:solidFill>
              <a:srgbClr val="0070C0"/>
            </a:solidFill>
            <a:ln w="12700">
              <a:miter lim="400000"/>
            </a:ln>
          </p:spPr>
          <p:txBody>
            <a:bodyPr lIns="0" tIns="0" rIns="0" bIns="0" anchor="ctr"/>
            <a:lstStyle/>
            <a:p>
              <a:pPr lvl="0"/>
              <a:endParaRPr sz="1300"/>
            </a:p>
          </p:txBody>
        </p:sp>
        <p:sp>
          <p:nvSpPr>
            <p:cNvPr id="95" name="Shape 4068"/>
            <p:cNvSpPr/>
            <p:nvPr/>
          </p:nvSpPr>
          <p:spPr>
            <a:xfrm>
              <a:off x="1606169" y="3242248"/>
              <a:ext cx="216177" cy="216158"/>
            </a:xfrm>
            <a:custGeom>
              <a:avLst/>
              <a:gdLst/>
              <a:ahLst/>
              <a:cxnLst>
                <a:cxn ang="0">
                  <a:pos x="wd2" y="hd2"/>
                </a:cxn>
                <a:cxn ang="5400000">
                  <a:pos x="wd2" y="hd2"/>
                </a:cxn>
                <a:cxn ang="10800000">
                  <a:pos x="wd2" y="hd2"/>
                </a:cxn>
                <a:cxn ang="16200000">
                  <a:pos x="wd2" y="hd2"/>
                </a:cxn>
              </a:cxnLst>
              <a:rect l="0" t="0" r="r" b="b"/>
              <a:pathLst>
                <a:path w="21600" h="21600" extrusionOk="0">
                  <a:moveTo>
                    <a:pt x="10801" y="3086"/>
                  </a:moveTo>
                  <a:cubicBezTo>
                    <a:pt x="11481" y="3086"/>
                    <a:pt x="12034" y="2395"/>
                    <a:pt x="12034" y="1542"/>
                  </a:cubicBezTo>
                  <a:cubicBezTo>
                    <a:pt x="12034" y="689"/>
                    <a:pt x="11481" y="0"/>
                    <a:pt x="10801" y="0"/>
                  </a:cubicBezTo>
                  <a:cubicBezTo>
                    <a:pt x="10119" y="0"/>
                    <a:pt x="9566" y="689"/>
                    <a:pt x="9566" y="1542"/>
                  </a:cubicBezTo>
                  <a:cubicBezTo>
                    <a:pt x="9566" y="2395"/>
                    <a:pt x="10119" y="3086"/>
                    <a:pt x="10801" y="3086"/>
                  </a:cubicBezTo>
                  <a:close/>
                  <a:moveTo>
                    <a:pt x="16486" y="18230"/>
                  </a:moveTo>
                  <a:cubicBezTo>
                    <a:pt x="17088" y="18832"/>
                    <a:pt x="17966" y="18930"/>
                    <a:pt x="18447" y="18449"/>
                  </a:cubicBezTo>
                  <a:cubicBezTo>
                    <a:pt x="18930" y="17966"/>
                    <a:pt x="18832" y="17087"/>
                    <a:pt x="18230" y="16485"/>
                  </a:cubicBezTo>
                  <a:cubicBezTo>
                    <a:pt x="17628" y="15881"/>
                    <a:pt x="16748" y="15785"/>
                    <a:pt x="16266" y="16266"/>
                  </a:cubicBezTo>
                  <a:cubicBezTo>
                    <a:pt x="15785" y="16749"/>
                    <a:pt x="15882" y="17628"/>
                    <a:pt x="16486" y="18230"/>
                  </a:cubicBezTo>
                  <a:close/>
                  <a:moveTo>
                    <a:pt x="3153" y="3305"/>
                  </a:moveTo>
                  <a:cubicBezTo>
                    <a:pt x="2670" y="3788"/>
                    <a:pt x="2768" y="4667"/>
                    <a:pt x="3370" y="5271"/>
                  </a:cubicBezTo>
                  <a:cubicBezTo>
                    <a:pt x="3974" y="5873"/>
                    <a:pt x="4852" y="5969"/>
                    <a:pt x="5335" y="5488"/>
                  </a:cubicBezTo>
                  <a:cubicBezTo>
                    <a:pt x="5817" y="5005"/>
                    <a:pt x="5720" y="4126"/>
                    <a:pt x="5116" y="3524"/>
                  </a:cubicBezTo>
                  <a:cubicBezTo>
                    <a:pt x="4514" y="2922"/>
                    <a:pt x="3634" y="2824"/>
                    <a:pt x="3153" y="3305"/>
                  </a:cubicBezTo>
                  <a:close/>
                  <a:moveTo>
                    <a:pt x="3448" y="16561"/>
                  </a:moveTo>
                  <a:cubicBezTo>
                    <a:pt x="2846" y="17163"/>
                    <a:pt x="2748" y="18044"/>
                    <a:pt x="3229" y="18525"/>
                  </a:cubicBezTo>
                  <a:cubicBezTo>
                    <a:pt x="3712" y="19008"/>
                    <a:pt x="4590" y="18910"/>
                    <a:pt x="5192" y="18308"/>
                  </a:cubicBezTo>
                  <a:cubicBezTo>
                    <a:pt x="5796" y="17704"/>
                    <a:pt x="5893" y="16825"/>
                    <a:pt x="5412" y="16344"/>
                  </a:cubicBezTo>
                  <a:cubicBezTo>
                    <a:pt x="4930" y="15861"/>
                    <a:pt x="4050" y="15959"/>
                    <a:pt x="3448" y="16561"/>
                  </a:cubicBezTo>
                  <a:close/>
                  <a:moveTo>
                    <a:pt x="10801" y="18514"/>
                  </a:moveTo>
                  <a:cubicBezTo>
                    <a:pt x="10119" y="18514"/>
                    <a:pt x="9566" y="19205"/>
                    <a:pt x="9566" y="20058"/>
                  </a:cubicBezTo>
                  <a:cubicBezTo>
                    <a:pt x="9566" y="20911"/>
                    <a:pt x="10119" y="21600"/>
                    <a:pt x="10801" y="21600"/>
                  </a:cubicBezTo>
                  <a:cubicBezTo>
                    <a:pt x="11481" y="21600"/>
                    <a:pt x="12034" y="20911"/>
                    <a:pt x="12034" y="20058"/>
                  </a:cubicBezTo>
                  <a:cubicBezTo>
                    <a:pt x="12034" y="19205"/>
                    <a:pt x="11481" y="18514"/>
                    <a:pt x="10801" y="18514"/>
                  </a:cubicBezTo>
                  <a:close/>
                  <a:moveTo>
                    <a:pt x="20056" y="9566"/>
                  </a:moveTo>
                  <a:cubicBezTo>
                    <a:pt x="19205" y="9566"/>
                    <a:pt x="18544" y="10118"/>
                    <a:pt x="18544" y="10800"/>
                  </a:cubicBezTo>
                  <a:cubicBezTo>
                    <a:pt x="18544" y="11482"/>
                    <a:pt x="19205" y="12034"/>
                    <a:pt x="20056" y="12034"/>
                  </a:cubicBezTo>
                  <a:cubicBezTo>
                    <a:pt x="20909" y="12034"/>
                    <a:pt x="21600" y="11482"/>
                    <a:pt x="21600" y="10800"/>
                  </a:cubicBezTo>
                  <a:cubicBezTo>
                    <a:pt x="21600" y="10118"/>
                    <a:pt x="20909" y="9566"/>
                    <a:pt x="20056" y="9566"/>
                  </a:cubicBezTo>
                  <a:close/>
                  <a:moveTo>
                    <a:pt x="18371" y="3229"/>
                  </a:moveTo>
                  <a:cubicBezTo>
                    <a:pt x="17888" y="2746"/>
                    <a:pt x="17010" y="2844"/>
                    <a:pt x="16408" y="3446"/>
                  </a:cubicBezTo>
                  <a:cubicBezTo>
                    <a:pt x="15806" y="4050"/>
                    <a:pt x="15707" y="4929"/>
                    <a:pt x="16190" y="5410"/>
                  </a:cubicBezTo>
                  <a:cubicBezTo>
                    <a:pt x="16671" y="5893"/>
                    <a:pt x="17550" y="5795"/>
                    <a:pt x="18154" y="5193"/>
                  </a:cubicBezTo>
                  <a:cubicBezTo>
                    <a:pt x="18756" y="4591"/>
                    <a:pt x="18852" y="3710"/>
                    <a:pt x="18371" y="3229"/>
                  </a:cubicBezTo>
                  <a:close/>
                  <a:moveTo>
                    <a:pt x="1544" y="9566"/>
                  </a:moveTo>
                  <a:cubicBezTo>
                    <a:pt x="691" y="9566"/>
                    <a:pt x="0" y="10118"/>
                    <a:pt x="0" y="10800"/>
                  </a:cubicBezTo>
                  <a:cubicBezTo>
                    <a:pt x="0" y="11482"/>
                    <a:pt x="691" y="12034"/>
                    <a:pt x="1544" y="12034"/>
                  </a:cubicBezTo>
                  <a:cubicBezTo>
                    <a:pt x="2396" y="12034"/>
                    <a:pt x="3056" y="11482"/>
                    <a:pt x="3056" y="10800"/>
                  </a:cubicBezTo>
                  <a:cubicBezTo>
                    <a:pt x="3056" y="10118"/>
                    <a:pt x="2396" y="9566"/>
                    <a:pt x="1544" y="9566"/>
                  </a:cubicBezTo>
                  <a:close/>
                </a:path>
              </a:pathLst>
            </a:custGeom>
            <a:solidFill>
              <a:srgbClr val="0070C0"/>
            </a:solidFill>
            <a:ln w="12700">
              <a:miter lim="400000"/>
            </a:ln>
          </p:spPr>
          <p:txBody>
            <a:bodyPr lIns="0" tIns="0" rIns="0" bIns="0" anchor="ctr"/>
            <a:lstStyle/>
            <a:p>
              <a:pPr lvl="0"/>
              <a:endParaRPr sz="1300"/>
            </a:p>
          </p:txBody>
        </p:sp>
        <p:sp>
          <p:nvSpPr>
            <p:cNvPr id="96" name="Shape 4069"/>
            <p:cNvSpPr/>
            <p:nvPr/>
          </p:nvSpPr>
          <p:spPr>
            <a:xfrm>
              <a:off x="2157324" y="3275825"/>
              <a:ext cx="152929" cy="15291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1" y="0"/>
                    <a:pt x="0" y="4809"/>
                    <a:pt x="0" y="10799"/>
                  </a:cubicBezTo>
                  <a:cubicBezTo>
                    <a:pt x="0" y="16788"/>
                    <a:pt x="4811" y="21600"/>
                    <a:pt x="10800" y="21600"/>
                  </a:cubicBezTo>
                  <a:cubicBezTo>
                    <a:pt x="16789" y="21600"/>
                    <a:pt x="21600" y="16788"/>
                    <a:pt x="21600" y="10799"/>
                  </a:cubicBezTo>
                  <a:cubicBezTo>
                    <a:pt x="21600" y="4809"/>
                    <a:pt x="16789" y="0"/>
                    <a:pt x="10800" y="0"/>
                  </a:cubicBezTo>
                  <a:close/>
                </a:path>
              </a:pathLst>
            </a:custGeom>
            <a:solidFill>
              <a:srgbClr val="0070C0"/>
            </a:solidFill>
            <a:ln w="12700">
              <a:miter lim="400000"/>
            </a:ln>
          </p:spPr>
          <p:txBody>
            <a:bodyPr lIns="0" tIns="0" rIns="0" bIns="0" anchor="ctr"/>
            <a:lstStyle/>
            <a:p>
              <a:pPr lvl="0"/>
              <a:endParaRPr sz="1300"/>
            </a:p>
          </p:txBody>
        </p:sp>
        <p:sp>
          <p:nvSpPr>
            <p:cNvPr id="97" name="Shape 4070"/>
            <p:cNvSpPr/>
            <p:nvPr/>
          </p:nvSpPr>
          <p:spPr>
            <a:xfrm>
              <a:off x="2094829" y="3211308"/>
              <a:ext cx="278036" cy="278036"/>
            </a:xfrm>
            <a:custGeom>
              <a:avLst/>
              <a:gdLst/>
              <a:ahLst/>
              <a:cxnLst>
                <a:cxn ang="0">
                  <a:pos x="wd2" y="hd2"/>
                </a:cxn>
                <a:cxn ang="5400000">
                  <a:pos x="wd2" y="hd2"/>
                </a:cxn>
                <a:cxn ang="10800000">
                  <a:pos x="wd2" y="hd2"/>
                </a:cxn>
                <a:cxn ang="16200000">
                  <a:pos x="wd2" y="hd2"/>
                </a:cxn>
              </a:cxnLst>
              <a:rect l="0" t="0" r="r" b="b"/>
              <a:pathLst>
                <a:path w="21600" h="21600" extrusionOk="0">
                  <a:moveTo>
                    <a:pt x="16777" y="17999"/>
                  </a:moveTo>
                  <a:cubicBezTo>
                    <a:pt x="16894" y="18115"/>
                    <a:pt x="17417" y="18639"/>
                    <a:pt x="17534" y="18755"/>
                  </a:cubicBezTo>
                  <a:cubicBezTo>
                    <a:pt x="17955" y="19176"/>
                    <a:pt x="18570" y="19245"/>
                    <a:pt x="18908" y="18908"/>
                  </a:cubicBezTo>
                  <a:cubicBezTo>
                    <a:pt x="19245" y="18570"/>
                    <a:pt x="19176" y="17955"/>
                    <a:pt x="18755" y="17534"/>
                  </a:cubicBezTo>
                  <a:cubicBezTo>
                    <a:pt x="18639" y="17417"/>
                    <a:pt x="18115" y="16894"/>
                    <a:pt x="17999" y="16777"/>
                  </a:cubicBezTo>
                  <a:cubicBezTo>
                    <a:pt x="17578" y="16355"/>
                    <a:pt x="16961" y="16286"/>
                    <a:pt x="16625" y="16625"/>
                  </a:cubicBezTo>
                  <a:cubicBezTo>
                    <a:pt x="16286" y="16961"/>
                    <a:pt x="16355" y="17578"/>
                    <a:pt x="16777" y="17999"/>
                  </a:cubicBezTo>
                  <a:close/>
                  <a:moveTo>
                    <a:pt x="4068" y="2845"/>
                  </a:moveTo>
                  <a:cubicBezTo>
                    <a:pt x="3646" y="2424"/>
                    <a:pt x="3030" y="2355"/>
                    <a:pt x="2693" y="2693"/>
                  </a:cubicBezTo>
                  <a:cubicBezTo>
                    <a:pt x="2355" y="3030"/>
                    <a:pt x="2424" y="3645"/>
                    <a:pt x="2845" y="4068"/>
                  </a:cubicBezTo>
                  <a:cubicBezTo>
                    <a:pt x="2962" y="4183"/>
                    <a:pt x="3485" y="4708"/>
                    <a:pt x="3601" y="4823"/>
                  </a:cubicBezTo>
                  <a:cubicBezTo>
                    <a:pt x="4024" y="5245"/>
                    <a:pt x="4639" y="5314"/>
                    <a:pt x="4975" y="4975"/>
                  </a:cubicBezTo>
                  <a:cubicBezTo>
                    <a:pt x="5314" y="4639"/>
                    <a:pt x="5245" y="4024"/>
                    <a:pt x="4823" y="3601"/>
                  </a:cubicBezTo>
                  <a:cubicBezTo>
                    <a:pt x="4708" y="3485"/>
                    <a:pt x="4183" y="2962"/>
                    <a:pt x="4068" y="2845"/>
                  </a:cubicBezTo>
                  <a:close/>
                  <a:moveTo>
                    <a:pt x="3601" y="16777"/>
                  </a:moveTo>
                  <a:cubicBezTo>
                    <a:pt x="3485" y="16894"/>
                    <a:pt x="2961" y="17417"/>
                    <a:pt x="2845" y="17534"/>
                  </a:cubicBezTo>
                  <a:cubicBezTo>
                    <a:pt x="2424" y="17955"/>
                    <a:pt x="2355" y="18570"/>
                    <a:pt x="2692" y="18907"/>
                  </a:cubicBezTo>
                  <a:cubicBezTo>
                    <a:pt x="3030" y="19245"/>
                    <a:pt x="3645" y="19176"/>
                    <a:pt x="4066" y="18755"/>
                  </a:cubicBezTo>
                  <a:cubicBezTo>
                    <a:pt x="4183" y="18639"/>
                    <a:pt x="4706" y="18115"/>
                    <a:pt x="4823" y="17999"/>
                  </a:cubicBezTo>
                  <a:cubicBezTo>
                    <a:pt x="5245" y="17578"/>
                    <a:pt x="5314" y="16961"/>
                    <a:pt x="4975" y="16625"/>
                  </a:cubicBezTo>
                  <a:cubicBezTo>
                    <a:pt x="4639" y="16286"/>
                    <a:pt x="4022" y="16355"/>
                    <a:pt x="3601" y="16777"/>
                  </a:cubicBezTo>
                  <a:close/>
                  <a:moveTo>
                    <a:pt x="18755" y="4068"/>
                  </a:moveTo>
                  <a:cubicBezTo>
                    <a:pt x="19176" y="3646"/>
                    <a:pt x="19245" y="3030"/>
                    <a:pt x="18907" y="2693"/>
                  </a:cubicBezTo>
                  <a:cubicBezTo>
                    <a:pt x="18570" y="2355"/>
                    <a:pt x="17955" y="2424"/>
                    <a:pt x="17532" y="2845"/>
                  </a:cubicBezTo>
                  <a:cubicBezTo>
                    <a:pt x="17417" y="2962"/>
                    <a:pt x="16894" y="3485"/>
                    <a:pt x="16777" y="3601"/>
                  </a:cubicBezTo>
                  <a:cubicBezTo>
                    <a:pt x="16355" y="4024"/>
                    <a:pt x="16286" y="4639"/>
                    <a:pt x="16625" y="4975"/>
                  </a:cubicBezTo>
                  <a:cubicBezTo>
                    <a:pt x="16961" y="5314"/>
                    <a:pt x="17578" y="5245"/>
                    <a:pt x="17999" y="4823"/>
                  </a:cubicBezTo>
                  <a:cubicBezTo>
                    <a:pt x="18115" y="4708"/>
                    <a:pt x="18639" y="4183"/>
                    <a:pt x="18755" y="4068"/>
                  </a:cubicBezTo>
                  <a:close/>
                  <a:moveTo>
                    <a:pt x="10800" y="18359"/>
                  </a:moveTo>
                  <a:cubicBezTo>
                    <a:pt x="10323" y="18359"/>
                    <a:pt x="9937" y="18843"/>
                    <a:pt x="9937" y="19440"/>
                  </a:cubicBezTo>
                  <a:cubicBezTo>
                    <a:pt x="9937" y="19638"/>
                    <a:pt x="9937" y="20322"/>
                    <a:pt x="9937" y="20519"/>
                  </a:cubicBezTo>
                  <a:cubicBezTo>
                    <a:pt x="9937" y="21116"/>
                    <a:pt x="10323" y="21600"/>
                    <a:pt x="10800" y="21600"/>
                  </a:cubicBezTo>
                  <a:cubicBezTo>
                    <a:pt x="11277" y="21600"/>
                    <a:pt x="11663" y="21116"/>
                    <a:pt x="11663" y="20519"/>
                  </a:cubicBezTo>
                  <a:cubicBezTo>
                    <a:pt x="11663" y="20322"/>
                    <a:pt x="11663" y="19638"/>
                    <a:pt x="11663" y="19440"/>
                  </a:cubicBezTo>
                  <a:cubicBezTo>
                    <a:pt x="11663" y="18843"/>
                    <a:pt x="11277" y="18359"/>
                    <a:pt x="10800" y="18359"/>
                  </a:cubicBezTo>
                  <a:close/>
                  <a:moveTo>
                    <a:pt x="10800" y="3241"/>
                  </a:moveTo>
                  <a:cubicBezTo>
                    <a:pt x="11277" y="3241"/>
                    <a:pt x="11663" y="2757"/>
                    <a:pt x="11663" y="2160"/>
                  </a:cubicBezTo>
                  <a:cubicBezTo>
                    <a:pt x="11663" y="1962"/>
                    <a:pt x="11663" y="1278"/>
                    <a:pt x="11663" y="1081"/>
                  </a:cubicBezTo>
                  <a:cubicBezTo>
                    <a:pt x="11663" y="484"/>
                    <a:pt x="11277" y="0"/>
                    <a:pt x="10800" y="0"/>
                  </a:cubicBezTo>
                  <a:cubicBezTo>
                    <a:pt x="10323" y="0"/>
                    <a:pt x="9937" y="484"/>
                    <a:pt x="9937" y="1081"/>
                  </a:cubicBezTo>
                  <a:cubicBezTo>
                    <a:pt x="9937" y="1278"/>
                    <a:pt x="9937" y="1962"/>
                    <a:pt x="9937" y="2160"/>
                  </a:cubicBezTo>
                  <a:cubicBezTo>
                    <a:pt x="9937" y="2757"/>
                    <a:pt x="10323" y="3241"/>
                    <a:pt x="10800" y="3241"/>
                  </a:cubicBezTo>
                  <a:close/>
                  <a:moveTo>
                    <a:pt x="3219" y="10800"/>
                  </a:moveTo>
                  <a:cubicBezTo>
                    <a:pt x="3219" y="10323"/>
                    <a:pt x="2757" y="9937"/>
                    <a:pt x="2160" y="9937"/>
                  </a:cubicBezTo>
                  <a:cubicBezTo>
                    <a:pt x="1961" y="9937"/>
                    <a:pt x="1280" y="9937"/>
                    <a:pt x="1081" y="9937"/>
                  </a:cubicBezTo>
                  <a:cubicBezTo>
                    <a:pt x="484" y="9937"/>
                    <a:pt x="0" y="10323"/>
                    <a:pt x="0" y="10800"/>
                  </a:cubicBezTo>
                  <a:cubicBezTo>
                    <a:pt x="0" y="11277"/>
                    <a:pt x="484" y="11663"/>
                    <a:pt x="1081" y="11663"/>
                  </a:cubicBezTo>
                  <a:cubicBezTo>
                    <a:pt x="1280" y="11663"/>
                    <a:pt x="1961" y="11663"/>
                    <a:pt x="2160" y="11663"/>
                  </a:cubicBezTo>
                  <a:cubicBezTo>
                    <a:pt x="2757" y="11663"/>
                    <a:pt x="3219" y="11277"/>
                    <a:pt x="3219" y="10800"/>
                  </a:cubicBezTo>
                  <a:close/>
                  <a:moveTo>
                    <a:pt x="20519" y="9937"/>
                  </a:moveTo>
                  <a:cubicBezTo>
                    <a:pt x="20324" y="9937"/>
                    <a:pt x="19657" y="9937"/>
                    <a:pt x="19461" y="9937"/>
                  </a:cubicBezTo>
                  <a:cubicBezTo>
                    <a:pt x="18865" y="9937"/>
                    <a:pt x="18381" y="10323"/>
                    <a:pt x="18381" y="10800"/>
                  </a:cubicBezTo>
                  <a:cubicBezTo>
                    <a:pt x="18381" y="11277"/>
                    <a:pt x="18865" y="11663"/>
                    <a:pt x="19461" y="11663"/>
                  </a:cubicBezTo>
                  <a:cubicBezTo>
                    <a:pt x="19657" y="11663"/>
                    <a:pt x="20324" y="11663"/>
                    <a:pt x="20519" y="11663"/>
                  </a:cubicBezTo>
                  <a:cubicBezTo>
                    <a:pt x="21116" y="11663"/>
                    <a:pt x="21600" y="11277"/>
                    <a:pt x="21600" y="10800"/>
                  </a:cubicBezTo>
                  <a:cubicBezTo>
                    <a:pt x="21600" y="10323"/>
                    <a:pt x="21116" y="9937"/>
                    <a:pt x="20519" y="9937"/>
                  </a:cubicBezTo>
                  <a:close/>
                </a:path>
              </a:pathLst>
            </a:custGeom>
            <a:solidFill>
              <a:srgbClr val="0070C0"/>
            </a:solidFill>
            <a:ln w="12700">
              <a:miter lim="400000"/>
            </a:ln>
          </p:spPr>
          <p:txBody>
            <a:bodyPr lIns="0" tIns="0" rIns="0" bIns="0" anchor="ctr"/>
            <a:lstStyle/>
            <a:p>
              <a:pPr lvl="0"/>
              <a:endParaRPr sz="1300"/>
            </a:p>
          </p:txBody>
        </p:sp>
        <p:sp>
          <p:nvSpPr>
            <p:cNvPr id="98" name="Shape 4071"/>
            <p:cNvSpPr/>
            <p:nvPr/>
          </p:nvSpPr>
          <p:spPr>
            <a:xfrm>
              <a:off x="2663685" y="3296474"/>
              <a:ext cx="179506" cy="107706"/>
            </a:xfrm>
            <a:custGeom>
              <a:avLst/>
              <a:gdLst/>
              <a:ahLst/>
              <a:cxnLst>
                <a:cxn ang="0">
                  <a:pos x="wd2" y="hd2"/>
                </a:cxn>
                <a:cxn ang="5400000">
                  <a:pos x="wd2" y="hd2"/>
                </a:cxn>
                <a:cxn ang="10800000">
                  <a:pos x="wd2" y="hd2"/>
                </a:cxn>
                <a:cxn ang="16200000">
                  <a:pos x="wd2" y="hd2"/>
                </a:cxn>
              </a:cxnLst>
              <a:rect l="0" t="0" r="r" b="b"/>
              <a:pathLst>
                <a:path w="21600" h="21293" extrusionOk="0">
                  <a:moveTo>
                    <a:pt x="14708" y="460"/>
                  </a:moveTo>
                  <a:cubicBezTo>
                    <a:pt x="14311" y="-153"/>
                    <a:pt x="13775" y="-153"/>
                    <a:pt x="13379" y="460"/>
                  </a:cubicBezTo>
                  <a:cubicBezTo>
                    <a:pt x="12982" y="1075"/>
                    <a:pt x="13003" y="2071"/>
                    <a:pt x="13401" y="2684"/>
                  </a:cubicBezTo>
                  <a:lnTo>
                    <a:pt x="18729" y="10647"/>
                  </a:lnTo>
                  <a:lnTo>
                    <a:pt x="13401" y="18610"/>
                  </a:lnTo>
                  <a:cubicBezTo>
                    <a:pt x="13003" y="19223"/>
                    <a:pt x="12982" y="20219"/>
                    <a:pt x="13379" y="20832"/>
                  </a:cubicBezTo>
                  <a:cubicBezTo>
                    <a:pt x="13775" y="21447"/>
                    <a:pt x="14311" y="21447"/>
                    <a:pt x="14708" y="20832"/>
                  </a:cubicBezTo>
                  <a:lnTo>
                    <a:pt x="21600" y="10647"/>
                  </a:lnTo>
                  <a:cubicBezTo>
                    <a:pt x="21600" y="10647"/>
                    <a:pt x="14708" y="460"/>
                    <a:pt x="14708" y="460"/>
                  </a:cubicBezTo>
                  <a:close/>
                  <a:moveTo>
                    <a:pt x="8221" y="460"/>
                  </a:moveTo>
                  <a:cubicBezTo>
                    <a:pt x="7825" y="-153"/>
                    <a:pt x="7289" y="-153"/>
                    <a:pt x="6892" y="460"/>
                  </a:cubicBezTo>
                  <a:lnTo>
                    <a:pt x="0" y="10647"/>
                  </a:lnTo>
                  <a:lnTo>
                    <a:pt x="6892" y="20832"/>
                  </a:lnTo>
                  <a:cubicBezTo>
                    <a:pt x="7289" y="21447"/>
                    <a:pt x="7825" y="21447"/>
                    <a:pt x="8221" y="20832"/>
                  </a:cubicBezTo>
                  <a:cubicBezTo>
                    <a:pt x="8618" y="20219"/>
                    <a:pt x="8618" y="19223"/>
                    <a:pt x="8221" y="18610"/>
                  </a:cubicBezTo>
                  <a:lnTo>
                    <a:pt x="2871" y="10647"/>
                  </a:lnTo>
                  <a:lnTo>
                    <a:pt x="8221" y="2684"/>
                  </a:lnTo>
                  <a:cubicBezTo>
                    <a:pt x="8618" y="2071"/>
                    <a:pt x="8618" y="1075"/>
                    <a:pt x="8221" y="460"/>
                  </a:cubicBezTo>
                  <a:close/>
                </a:path>
              </a:pathLst>
            </a:custGeom>
            <a:solidFill>
              <a:srgbClr val="0070C0"/>
            </a:solidFill>
            <a:ln w="12700">
              <a:miter lim="400000"/>
            </a:ln>
          </p:spPr>
          <p:txBody>
            <a:bodyPr lIns="0" tIns="0" rIns="0" bIns="0" anchor="ctr"/>
            <a:lstStyle/>
            <a:p>
              <a:pPr lvl="0"/>
              <a:endParaRPr sz="1300"/>
            </a:p>
          </p:txBody>
        </p:sp>
        <p:sp>
          <p:nvSpPr>
            <p:cNvPr id="99" name="Shape 4072"/>
            <p:cNvSpPr/>
            <p:nvPr/>
          </p:nvSpPr>
          <p:spPr>
            <a:xfrm>
              <a:off x="3195793" y="3282361"/>
              <a:ext cx="154467" cy="135931"/>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solidFill>
              <a:srgbClr val="0070C0"/>
            </a:solidFill>
            <a:ln w="12700">
              <a:miter lim="400000"/>
            </a:ln>
          </p:spPr>
          <p:txBody>
            <a:bodyPr lIns="0" tIns="0" rIns="0" bIns="0" anchor="ctr"/>
            <a:lstStyle/>
            <a:p>
              <a:pPr lvl="0"/>
              <a:endParaRPr sz="1300"/>
            </a:p>
          </p:txBody>
        </p:sp>
        <p:sp>
          <p:nvSpPr>
            <p:cNvPr id="100" name="Shape 4073"/>
            <p:cNvSpPr/>
            <p:nvPr/>
          </p:nvSpPr>
          <p:spPr>
            <a:xfrm>
              <a:off x="3697022" y="3310269"/>
              <a:ext cx="182091" cy="80116"/>
            </a:xfrm>
            <a:custGeom>
              <a:avLst/>
              <a:gdLst/>
              <a:ahLst/>
              <a:cxnLst>
                <a:cxn ang="0">
                  <a:pos x="wd2" y="hd2"/>
                </a:cxn>
                <a:cxn ang="5400000">
                  <a:pos x="wd2" y="hd2"/>
                </a:cxn>
                <a:cxn ang="10800000">
                  <a:pos x="wd2" y="hd2"/>
                </a:cxn>
                <a:cxn ang="16200000">
                  <a:pos x="wd2" y="hd2"/>
                </a:cxn>
              </a:cxnLst>
              <a:rect l="0" t="0" r="r" b="b"/>
              <a:pathLst>
                <a:path w="21600" h="21600" extrusionOk="0">
                  <a:moveTo>
                    <a:pt x="17175" y="17282"/>
                  </a:moveTo>
                  <a:cubicBezTo>
                    <a:pt x="15368" y="17282"/>
                    <a:pt x="13271" y="14616"/>
                    <a:pt x="11985" y="10800"/>
                  </a:cubicBezTo>
                  <a:cubicBezTo>
                    <a:pt x="13271" y="6984"/>
                    <a:pt x="15368" y="4321"/>
                    <a:pt x="17175" y="4321"/>
                  </a:cubicBezTo>
                  <a:cubicBezTo>
                    <a:pt x="18808" y="4321"/>
                    <a:pt x="19635" y="6500"/>
                    <a:pt x="19635" y="10800"/>
                  </a:cubicBezTo>
                  <a:cubicBezTo>
                    <a:pt x="19635" y="15100"/>
                    <a:pt x="18808" y="17282"/>
                    <a:pt x="17175" y="17282"/>
                  </a:cubicBezTo>
                  <a:close/>
                  <a:moveTo>
                    <a:pt x="4425" y="17282"/>
                  </a:moveTo>
                  <a:cubicBezTo>
                    <a:pt x="2792" y="17282"/>
                    <a:pt x="1964" y="15100"/>
                    <a:pt x="1964" y="10800"/>
                  </a:cubicBezTo>
                  <a:cubicBezTo>
                    <a:pt x="1964" y="6500"/>
                    <a:pt x="2792" y="4321"/>
                    <a:pt x="4425" y="4321"/>
                  </a:cubicBezTo>
                  <a:cubicBezTo>
                    <a:pt x="6232" y="4321"/>
                    <a:pt x="8328" y="6984"/>
                    <a:pt x="9615" y="10800"/>
                  </a:cubicBezTo>
                  <a:cubicBezTo>
                    <a:pt x="8328" y="14616"/>
                    <a:pt x="6232" y="17282"/>
                    <a:pt x="4425" y="17282"/>
                  </a:cubicBezTo>
                  <a:close/>
                  <a:moveTo>
                    <a:pt x="17175" y="0"/>
                  </a:moveTo>
                  <a:cubicBezTo>
                    <a:pt x="14929" y="0"/>
                    <a:pt x="12468" y="2843"/>
                    <a:pt x="10800" y="7156"/>
                  </a:cubicBezTo>
                  <a:cubicBezTo>
                    <a:pt x="9132" y="2843"/>
                    <a:pt x="6670" y="0"/>
                    <a:pt x="4425" y="0"/>
                  </a:cubicBezTo>
                  <a:cubicBezTo>
                    <a:pt x="2286" y="0"/>
                    <a:pt x="0" y="2837"/>
                    <a:pt x="0" y="10800"/>
                  </a:cubicBezTo>
                  <a:cubicBezTo>
                    <a:pt x="0" y="18763"/>
                    <a:pt x="2286" y="21600"/>
                    <a:pt x="4425" y="21600"/>
                  </a:cubicBezTo>
                  <a:lnTo>
                    <a:pt x="4425" y="21600"/>
                  </a:lnTo>
                  <a:cubicBezTo>
                    <a:pt x="6671" y="21600"/>
                    <a:pt x="9132" y="18757"/>
                    <a:pt x="10800" y="14444"/>
                  </a:cubicBezTo>
                  <a:cubicBezTo>
                    <a:pt x="12468" y="18757"/>
                    <a:pt x="14929" y="21600"/>
                    <a:pt x="17175" y="21600"/>
                  </a:cubicBezTo>
                  <a:cubicBezTo>
                    <a:pt x="19314" y="21600"/>
                    <a:pt x="21600" y="18763"/>
                    <a:pt x="21600" y="10800"/>
                  </a:cubicBezTo>
                  <a:cubicBezTo>
                    <a:pt x="21600" y="2837"/>
                    <a:pt x="19314" y="0"/>
                    <a:pt x="17175" y="0"/>
                  </a:cubicBezTo>
                  <a:close/>
                </a:path>
              </a:pathLst>
            </a:custGeom>
            <a:solidFill>
              <a:srgbClr val="0070C0"/>
            </a:solidFill>
            <a:ln w="12700">
              <a:miter lim="400000"/>
            </a:ln>
          </p:spPr>
          <p:txBody>
            <a:bodyPr lIns="0" tIns="0" rIns="0" bIns="0" anchor="ctr"/>
            <a:lstStyle/>
            <a:p>
              <a:pPr lvl="0"/>
              <a:endParaRPr sz="1300"/>
            </a:p>
          </p:txBody>
        </p:sp>
        <p:sp>
          <p:nvSpPr>
            <p:cNvPr id="101" name="Shape 4074"/>
            <p:cNvSpPr/>
            <p:nvPr/>
          </p:nvSpPr>
          <p:spPr>
            <a:xfrm>
              <a:off x="4237903" y="3256924"/>
              <a:ext cx="148604" cy="18680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rgbClr val="0070C0"/>
            </a:solidFill>
            <a:ln w="12700">
              <a:miter lim="400000"/>
            </a:ln>
          </p:spPr>
          <p:txBody>
            <a:bodyPr lIns="0" tIns="0" rIns="0" bIns="0" anchor="ctr"/>
            <a:lstStyle/>
            <a:p>
              <a:pPr lvl="0"/>
              <a:endParaRPr sz="1300"/>
            </a:p>
          </p:txBody>
        </p:sp>
        <p:sp>
          <p:nvSpPr>
            <p:cNvPr id="102" name="Shape 4075"/>
            <p:cNvSpPr/>
            <p:nvPr/>
          </p:nvSpPr>
          <p:spPr>
            <a:xfrm>
              <a:off x="4802342" y="3424774"/>
              <a:ext cx="58359" cy="30064"/>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solidFill>
              <a:srgbClr val="0070C0"/>
            </a:solidFill>
            <a:ln w="12700">
              <a:miter lim="400000"/>
            </a:ln>
          </p:spPr>
          <p:txBody>
            <a:bodyPr lIns="0" tIns="0" rIns="0" bIns="0" anchor="ctr"/>
            <a:lstStyle/>
            <a:p>
              <a:pPr lvl="0"/>
              <a:endParaRPr sz="1300"/>
            </a:p>
          </p:txBody>
        </p:sp>
        <p:sp>
          <p:nvSpPr>
            <p:cNvPr id="103" name="Shape 4076"/>
            <p:cNvSpPr/>
            <p:nvPr/>
          </p:nvSpPr>
          <p:spPr>
            <a:xfrm>
              <a:off x="4759231" y="3245815"/>
              <a:ext cx="145127" cy="164840"/>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solidFill>
              <a:srgbClr val="0070C0"/>
            </a:solidFill>
            <a:ln w="12700">
              <a:miter lim="400000"/>
            </a:ln>
          </p:spPr>
          <p:txBody>
            <a:bodyPr lIns="0" tIns="0" rIns="0" bIns="0" anchor="ctr"/>
            <a:lstStyle/>
            <a:p>
              <a:pPr lvl="0"/>
              <a:endParaRPr sz="1300"/>
            </a:p>
          </p:txBody>
        </p:sp>
        <p:sp>
          <p:nvSpPr>
            <p:cNvPr id="104" name="Shape 4077"/>
            <p:cNvSpPr/>
            <p:nvPr/>
          </p:nvSpPr>
          <p:spPr>
            <a:xfrm>
              <a:off x="7861293" y="3278459"/>
              <a:ext cx="176079" cy="143735"/>
            </a:xfrm>
            <a:custGeom>
              <a:avLst/>
              <a:gdLst/>
              <a:ahLst/>
              <a:cxnLst>
                <a:cxn ang="0">
                  <a:pos x="wd2" y="hd2"/>
                </a:cxn>
                <a:cxn ang="5400000">
                  <a:pos x="wd2" y="hd2"/>
                </a:cxn>
                <a:cxn ang="10800000">
                  <a:pos x="wd2" y="hd2"/>
                </a:cxn>
                <a:cxn ang="16200000">
                  <a:pos x="wd2" y="hd2"/>
                </a:cxn>
              </a:cxnLst>
              <a:rect l="0" t="0" r="r" b="b"/>
              <a:pathLst>
                <a:path w="21600" h="19900" extrusionOk="0">
                  <a:moveTo>
                    <a:pt x="0" y="5100"/>
                  </a:moveTo>
                  <a:lnTo>
                    <a:pt x="1543" y="6859"/>
                  </a:lnTo>
                  <a:cubicBezTo>
                    <a:pt x="6655" y="1030"/>
                    <a:pt x="14945" y="1030"/>
                    <a:pt x="20058" y="6859"/>
                  </a:cubicBezTo>
                  <a:lnTo>
                    <a:pt x="21600" y="5100"/>
                  </a:lnTo>
                  <a:cubicBezTo>
                    <a:pt x="15636" y="-1700"/>
                    <a:pt x="5965" y="-1700"/>
                    <a:pt x="0" y="5100"/>
                  </a:cubicBezTo>
                  <a:close/>
                  <a:moveTo>
                    <a:pt x="3087" y="8618"/>
                  </a:moveTo>
                  <a:lnTo>
                    <a:pt x="4629" y="10376"/>
                  </a:lnTo>
                  <a:cubicBezTo>
                    <a:pt x="8038" y="6491"/>
                    <a:pt x="13564" y="6491"/>
                    <a:pt x="16971" y="10376"/>
                  </a:cubicBezTo>
                  <a:lnTo>
                    <a:pt x="18515" y="8618"/>
                  </a:lnTo>
                  <a:cubicBezTo>
                    <a:pt x="14254" y="3761"/>
                    <a:pt x="7346" y="3761"/>
                    <a:pt x="3087" y="8618"/>
                  </a:cubicBezTo>
                  <a:close/>
                  <a:moveTo>
                    <a:pt x="6172" y="12136"/>
                  </a:moveTo>
                  <a:lnTo>
                    <a:pt x="7715" y="13894"/>
                  </a:lnTo>
                  <a:cubicBezTo>
                    <a:pt x="9419" y="11952"/>
                    <a:pt x="12182" y="11952"/>
                    <a:pt x="13886" y="13894"/>
                  </a:cubicBezTo>
                  <a:lnTo>
                    <a:pt x="15429" y="12136"/>
                  </a:lnTo>
                  <a:cubicBezTo>
                    <a:pt x="12873" y="9221"/>
                    <a:pt x="8728" y="9221"/>
                    <a:pt x="6172" y="12136"/>
                  </a:cubicBezTo>
                  <a:close/>
                  <a:moveTo>
                    <a:pt x="10801" y="14925"/>
                  </a:moveTo>
                  <a:cubicBezTo>
                    <a:pt x="9596" y="14925"/>
                    <a:pt x="8619" y="16039"/>
                    <a:pt x="8619" y="17412"/>
                  </a:cubicBezTo>
                  <a:cubicBezTo>
                    <a:pt x="8619" y="18787"/>
                    <a:pt x="9596" y="19900"/>
                    <a:pt x="10801" y="19900"/>
                  </a:cubicBezTo>
                  <a:cubicBezTo>
                    <a:pt x="12006" y="19900"/>
                    <a:pt x="12982" y="18787"/>
                    <a:pt x="12982" y="17412"/>
                  </a:cubicBezTo>
                  <a:cubicBezTo>
                    <a:pt x="12982" y="16039"/>
                    <a:pt x="12006" y="14925"/>
                    <a:pt x="10801" y="14925"/>
                  </a:cubicBezTo>
                  <a:close/>
                </a:path>
              </a:pathLst>
            </a:custGeom>
            <a:solidFill>
              <a:srgbClr val="0070C0"/>
            </a:solidFill>
            <a:ln w="12700">
              <a:miter lim="400000"/>
            </a:ln>
          </p:spPr>
          <p:txBody>
            <a:bodyPr lIns="0" tIns="0" rIns="0" bIns="0" anchor="ctr"/>
            <a:lstStyle/>
            <a:p>
              <a:pPr lvl="0"/>
              <a:endParaRPr sz="1300"/>
            </a:p>
          </p:txBody>
        </p:sp>
        <p:sp>
          <p:nvSpPr>
            <p:cNvPr id="105" name="Shape 4078"/>
            <p:cNvSpPr/>
            <p:nvPr/>
          </p:nvSpPr>
          <p:spPr>
            <a:xfrm>
              <a:off x="7360193" y="3278459"/>
              <a:ext cx="143735" cy="143735"/>
            </a:xfrm>
            <a:custGeom>
              <a:avLst/>
              <a:gdLst/>
              <a:ahLst/>
              <a:cxnLst>
                <a:cxn ang="0">
                  <a:pos x="wd2" y="hd2"/>
                </a:cxn>
                <a:cxn ang="5400000">
                  <a:pos x="wd2" y="hd2"/>
                </a:cxn>
                <a:cxn ang="10800000">
                  <a:pos x="wd2" y="hd2"/>
                </a:cxn>
                <a:cxn ang="16200000">
                  <a:pos x="wd2" y="hd2"/>
                </a:cxn>
              </a:cxnLst>
              <a:rect l="0" t="0" r="r" b="b"/>
              <a:pathLst>
                <a:path w="21600" h="21600" extrusionOk="0">
                  <a:moveTo>
                    <a:pt x="3226" y="15147"/>
                  </a:moveTo>
                  <a:cubicBezTo>
                    <a:pt x="1444" y="15147"/>
                    <a:pt x="0" y="16593"/>
                    <a:pt x="0" y="18374"/>
                  </a:cubicBezTo>
                  <a:cubicBezTo>
                    <a:pt x="0" y="20156"/>
                    <a:pt x="1444" y="21600"/>
                    <a:pt x="3226" y="21600"/>
                  </a:cubicBezTo>
                  <a:cubicBezTo>
                    <a:pt x="5007" y="21600"/>
                    <a:pt x="6451" y="20156"/>
                    <a:pt x="6451" y="18374"/>
                  </a:cubicBezTo>
                  <a:cubicBezTo>
                    <a:pt x="6451" y="16593"/>
                    <a:pt x="5007" y="15147"/>
                    <a:pt x="3226" y="15147"/>
                  </a:cubicBezTo>
                  <a:close/>
                  <a:moveTo>
                    <a:pt x="0" y="6732"/>
                  </a:moveTo>
                  <a:lnTo>
                    <a:pt x="0" y="10099"/>
                  </a:lnTo>
                  <a:cubicBezTo>
                    <a:pt x="6352" y="10099"/>
                    <a:pt x="11501" y="15248"/>
                    <a:pt x="11501" y="21600"/>
                  </a:cubicBezTo>
                  <a:lnTo>
                    <a:pt x="14867" y="21600"/>
                  </a:lnTo>
                  <a:cubicBezTo>
                    <a:pt x="14867" y="13388"/>
                    <a:pt x="8210" y="6732"/>
                    <a:pt x="0" y="6732"/>
                  </a:cubicBezTo>
                  <a:close/>
                  <a:moveTo>
                    <a:pt x="0" y="0"/>
                  </a:moveTo>
                  <a:lnTo>
                    <a:pt x="0" y="3366"/>
                  </a:lnTo>
                  <a:cubicBezTo>
                    <a:pt x="10070" y="3366"/>
                    <a:pt x="18232" y="11530"/>
                    <a:pt x="18232" y="21600"/>
                  </a:cubicBezTo>
                  <a:lnTo>
                    <a:pt x="21600" y="21600"/>
                  </a:lnTo>
                  <a:cubicBezTo>
                    <a:pt x="21600" y="9671"/>
                    <a:pt x="11929" y="0"/>
                    <a:pt x="0" y="0"/>
                  </a:cubicBezTo>
                  <a:close/>
                </a:path>
              </a:pathLst>
            </a:custGeom>
            <a:solidFill>
              <a:srgbClr val="0070C0"/>
            </a:solidFill>
            <a:ln w="12700">
              <a:miter lim="400000"/>
            </a:ln>
          </p:spPr>
          <p:txBody>
            <a:bodyPr lIns="0" tIns="0" rIns="0" bIns="0" anchor="ctr"/>
            <a:lstStyle/>
            <a:p>
              <a:pPr lvl="0"/>
              <a:endParaRPr sz="1300"/>
            </a:p>
          </p:txBody>
        </p:sp>
        <p:sp>
          <p:nvSpPr>
            <p:cNvPr id="106" name="Shape 4079"/>
            <p:cNvSpPr/>
            <p:nvPr/>
          </p:nvSpPr>
          <p:spPr>
            <a:xfrm>
              <a:off x="6826826" y="3266994"/>
              <a:ext cx="166655" cy="166666"/>
            </a:xfrm>
            <a:custGeom>
              <a:avLst/>
              <a:gdLst/>
              <a:ahLst/>
              <a:cxnLst>
                <a:cxn ang="0">
                  <a:pos x="wd2" y="hd2"/>
                </a:cxn>
                <a:cxn ang="5400000">
                  <a:pos x="wd2" y="hd2"/>
                </a:cxn>
                <a:cxn ang="10800000">
                  <a:pos x="wd2" y="hd2"/>
                </a:cxn>
                <a:cxn ang="16200000">
                  <a:pos x="wd2" y="hd2"/>
                </a:cxn>
              </a:cxnLst>
              <a:rect l="0" t="0" r="r" b="b"/>
              <a:pathLst>
                <a:path w="21376" h="21376" extrusionOk="0">
                  <a:moveTo>
                    <a:pt x="21040" y="6895"/>
                  </a:moveTo>
                  <a:lnTo>
                    <a:pt x="19322" y="5177"/>
                  </a:lnTo>
                  <a:cubicBezTo>
                    <a:pt x="18995" y="5355"/>
                    <a:pt x="18620" y="5457"/>
                    <a:pt x="18221" y="5457"/>
                  </a:cubicBezTo>
                  <a:cubicBezTo>
                    <a:pt x="16949" y="5457"/>
                    <a:pt x="15918" y="4427"/>
                    <a:pt x="15918" y="3156"/>
                  </a:cubicBezTo>
                  <a:cubicBezTo>
                    <a:pt x="15918" y="2756"/>
                    <a:pt x="16021" y="2381"/>
                    <a:pt x="16199" y="2055"/>
                  </a:cubicBezTo>
                  <a:lnTo>
                    <a:pt x="14481" y="336"/>
                  </a:lnTo>
                  <a:cubicBezTo>
                    <a:pt x="14033" y="-112"/>
                    <a:pt x="13300" y="-112"/>
                    <a:pt x="12853" y="336"/>
                  </a:cubicBezTo>
                  <a:lnTo>
                    <a:pt x="336" y="12853"/>
                  </a:lnTo>
                  <a:cubicBezTo>
                    <a:pt x="-112" y="13301"/>
                    <a:pt x="-112" y="14033"/>
                    <a:pt x="336" y="14481"/>
                  </a:cubicBezTo>
                  <a:lnTo>
                    <a:pt x="2054" y="16199"/>
                  </a:lnTo>
                  <a:cubicBezTo>
                    <a:pt x="2381" y="16021"/>
                    <a:pt x="2756" y="15919"/>
                    <a:pt x="3155" y="15919"/>
                  </a:cubicBezTo>
                  <a:cubicBezTo>
                    <a:pt x="4425" y="15919"/>
                    <a:pt x="5456" y="16949"/>
                    <a:pt x="5456" y="18221"/>
                  </a:cubicBezTo>
                  <a:cubicBezTo>
                    <a:pt x="5456" y="18620"/>
                    <a:pt x="5355" y="18995"/>
                    <a:pt x="5176" y="19322"/>
                  </a:cubicBezTo>
                  <a:lnTo>
                    <a:pt x="6894" y="21040"/>
                  </a:lnTo>
                  <a:cubicBezTo>
                    <a:pt x="7342" y="21488"/>
                    <a:pt x="8074" y="21488"/>
                    <a:pt x="8522" y="21040"/>
                  </a:cubicBezTo>
                  <a:lnTo>
                    <a:pt x="21040" y="8523"/>
                  </a:lnTo>
                  <a:cubicBezTo>
                    <a:pt x="21488" y="8075"/>
                    <a:pt x="21488" y="7343"/>
                    <a:pt x="21040" y="6895"/>
                  </a:cubicBezTo>
                  <a:close/>
                </a:path>
              </a:pathLst>
            </a:custGeom>
            <a:solidFill>
              <a:srgbClr val="0070C0"/>
            </a:solidFill>
            <a:ln w="12700">
              <a:miter lim="400000"/>
            </a:ln>
          </p:spPr>
          <p:txBody>
            <a:bodyPr lIns="0" tIns="0" rIns="0" bIns="0" anchor="ctr"/>
            <a:lstStyle/>
            <a:p>
              <a:pPr lvl="0"/>
              <a:endParaRPr sz="1300"/>
            </a:p>
          </p:txBody>
        </p:sp>
        <p:sp>
          <p:nvSpPr>
            <p:cNvPr id="107" name="Shape 4080"/>
            <p:cNvSpPr/>
            <p:nvPr/>
          </p:nvSpPr>
          <p:spPr>
            <a:xfrm>
              <a:off x="6305618" y="3269241"/>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rgbClr val="0070C0"/>
            </a:solidFill>
            <a:ln w="12700">
              <a:miter lim="400000"/>
            </a:ln>
          </p:spPr>
          <p:txBody>
            <a:bodyPr lIns="0" tIns="0" rIns="0" bIns="0" anchor="ctr"/>
            <a:lstStyle/>
            <a:p>
              <a:pPr lvl="0"/>
              <a:endParaRPr sz="1300"/>
            </a:p>
          </p:txBody>
        </p:sp>
        <p:sp>
          <p:nvSpPr>
            <p:cNvPr id="108" name="Shape 4081"/>
            <p:cNvSpPr/>
            <p:nvPr/>
          </p:nvSpPr>
          <p:spPr>
            <a:xfrm>
              <a:off x="5807083" y="3279433"/>
              <a:ext cx="127782" cy="164295"/>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0070C0"/>
            </a:solidFill>
            <a:ln w="12700">
              <a:miter lim="400000"/>
            </a:ln>
          </p:spPr>
          <p:txBody>
            <a:bodyPr lIns="0" tIns="0" rIns="0" bIns="0" anchor="ctr"/>
            <a:lstStyle/>
            <a:p>
              <a:pPr lvl="0"/>
              <a:endParaRPr sz="1300"/>
            </a:p>
          </p:txBody>
        </p:sp>
        <p:sp>
          <p:nvSpPr>
            <p:cNvPr id="109" name="Shape 4082"/>
            <p:cNvSpPr/>
            <p:nvPr/>
          </p:nvSpPr>
          <p:spPr>
            <a:xfrm>
              <a:off x="5829592" y="3256924"/>
              <a:ext cx="82148" cy="36512"/>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0070C0"/>
            </a:solidFill>
            <a:ln w="12700">
              <a:miter lim="400000"/>
            </a:ln>
          </p:spPr>
          <p:txBody>
            <a:bodyPr lIns="0" tIns="0" rIns="0" bIns="0" anchor="ctr"/>
            <a:lstStyle/>
            <a:p>
              <a:pPr lvl="0"/>
              <a:endParaRPr sz="1300"/>
            </a:p>
          </p:txBody>
        </p:sp>
        <p:sp>
          <p:nvSpPr>
            <p:cNvPr id="110" name="Shape 4083"/>
            <p:cNvSpPr/>
            <p:nvPr/>
          </p:nvSpPr>
          <p:spPr>
            <a:xfrm>
              <a:off x="594365" y="3791208"/>
              <a:ext cx="161428" cy="171728"/>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0070C0"/>
            </a:solidFill>
            <a:ln w="12700">
              <a:miter lim="400000"/>
            </a:ln>
          </p:spPr>
          <p:txBody>
            <a:bodyPr lIns="0" tIns="0" rIns="0" bIns="0" anchor="ctr"/>
            <a:lstStyle/>
            <a:p>
              <a:pPr lvl="0"/>
              <a:endParaRPr sz="1300"/>
            </a:p>
          </p:txBody>
        </p:sp>
        <p:sp>
          <p:nvSpPr>
            <p:cNvPr id="111" name="Shape 4084"/>
            <p:cNvSpPr/>
            <p:nvPr/>
          </p:nvSpPr>
          <p:spPr>
            <a:xfrm>
              <a:off x="8421550" y="3262593"/>
              <a:ext cx="94743" cy="175467"/>
            </a:xfrm>
            <a:custGeom>
              <a:avLst/>
              <a:gdLst/>
              <a:ahLst/>
              <a:cxnLst>
                <a:cxn ang="0">
                  <a:pos x="wd2" y="hd2"/>
                </a:cxn>
                <a:cxn ang="5400000">
                  <a:pos x="wd2" y="hd2"/>
                </a:cxn>
                <a:cxn ang="10800000">
                  <a:pos x="wd2" y="hd2"/>
                </a:cxn>
                <a:cxn ang="16200000">
                  <a:pos x="wd2" y="hd2"/>
                </a:cxn>
              </a:cxnLst>
              <a:rect l="0" t="0" r="r" b="b"/>
              <a:pathLst>
                <a:path w="21600" h="21600" extrusionOk="0">
                  <a:moveTo>
                    <a:pt x="10800" y="19440"/>
                  </a:moveTo>
                  <a:cubicBezTo>
                    <a:pt x="7045" y="19440"/>
                    <a:pt x="3998" y="17796"/>
                    <a:pt x="3998" y="15769"/>
                  </a:cubicBezTo>
                  <a:cubicBezTo>
                    <a:pt x="3998" y="14090"/>
                    <a:pt x="6086" y="12679"/>
                    <a:pt x="8933" y="12239"/>
                  </a:cubicBezTo>
                  <a:lnTo>
                    <a:pt x="8933" y="4320"/>
                  </a:lnTo>
                  <a:lnTo>
                    <a:pt x="12934" y="4320"/>
                  </a:lnTo>
                  <a:lnTo>
                    <a:pt x="12934" y="12283"/>
                  </a:lnTo>
                  <a:cubicBezTo>
                    <a:pt x="15644" y="12767"/>
                    <a:pt x="17602" y="14143"/>
                    <a:pt x="17602" y="15769"/>
                  </a:cubicBezTo>
                  <a:cubicBezTo>
                    <a:pt x="17602" y="17796"/>
                    <a:pt x="14555" y="19440"/>
                    <a:pt x="10800" y="19440"/>
                  </a:cubicBezTo>
                  <a:close/>
                  <a:moveTo>
                    <a:pt x="16000" y="10656"/>
                  </a:moveTo>
                  <a:lnTo>
                    <a:pt x="16000" y="1079"/>
                  </a:lnTo>
                  <a:cubicBezTo>
                    <a:pt x="16000" y="484"/>
                    <a:pt x="15107" y="0"/>
                    <a:pt x="14001" y="0"/>
                  </a:cubicBezTo>
                  <a:lnTo>
                    <a:pt x="7199" y="0"/>
                  </a:lnTo>
                  <a:cubicBezTo>
                    <a:pt x="6094" y="0"/>
                    <a:pt x="5600" y="484"/>
                    <a:pt x="5600" y="1079"/>
                  </a:cubicBezTo>
                  <a:lnTo>
                    <a:pt x="5600" y="10656"/>
                  </a:lnTo>
                  <a:cubicBezTo>
                    <a:pt x="2262" y="11649"/>
                    <a:pt x="0" y="13566"/>
                    <a:pt x="0" y="15769"/>
                  </a:cubicBezTo>
                  <a:cubicBezTo>
                    <a:pt x="0" y="18989"/>
                    <a:pt x="4836" y="21600"/>
                    <a:pt x="10800" y="21600"/>
                  </a:cubicBezTo>
                  <a:cubicBezTo>
                    <a:pt x="16766" y="21600"/>
                    <a:pt x="21600" y="18989"/>
                    <a:pt x="21600" y="15769"/>
                  </a:cubicBezTo>
                  <a:cubicBezTo>
                    <a:pt x="21600" y="13566"/>
                    <a:pt x="19338" y="11649"/>
                    <a:pt x="16000" y="10656"/>
                  </a:cubicBezTo>
                  <a:close/>
                </a:path>
              </a:pathLst>
            </a:custGeom>
            <a:solidFill>
              <a:srgbClr val="0070C0"/>
            </a:solidFill>
            <a:ln w="12700">
              <a:miter lim="400000"/>
            </a:ln>
          </p:spPr>
          <p:txBody>
            <a:bodyPr lIns="0" tIns="0" rIns="0" bIns="0" anchor="ctr"/>
            <a:lstStyle/>
            <a:p>
              <a:pPr lvl="0"/>
              <a:endParaRPr sz="1300"/>
            </a:p>
          </p:txBody>
        </p:sp>
        <p:sp>
          <p:nvSpPr>
            <p:cNvPr id="112" name="Shape 4085"/>
            <p:cNvSpPr/>
            <p:nvPr/>
          </p:nvSpPr>
          <p:spPr>
            <a:xfrm>
              <a:off x="5244597" y="3301198"/>
              <a:ext cx="213576" cy="98256"/>
            </a:xfrm>
            <a:custGeom>
              <a:avLst/>
              <a:gdLst/>
              <a:ahLst/>
              <a:cxnLst>
                <a:cxn ang="0">
                  <a:pos x="wd2" y="hd2"/>
                </a:cxn>
                <a:cxn ang="5400000">
                  <a:pos x="wd2" y="hd2"/>
                </a:cxn>
                <a:cxn ang="10800000">
                  <a:pos x="wd2" y="hd2"/>
                </a:cxn>
                <a:cxn ang="16200000">
                  <a:pos x="wd2" y="hd2"/>
                </a:cxn>
              </a:cxnLst>
              <a:rect l="0" t="0" r="r" b="b"/>
              <a:pathLst>
                <a:path w="21600" h="21600" extrusionOk="0">
                  <a:moveTo>
                    <a:pt x="16632" y="16905"/>
                  </a:moveTo>
                  <a:cubicBezTo>
                    <a:pt x="15082" y="16905"/>
                    <a:pt x="13824" y="14171"/>
                    <a:pt x="13824" y="10801"/>
                  </a:cubicBezTo>
                  <a:cubicBezTo>
                    <a:pt x="13824" y="7429"/>
                    <a:pt x="15082" y="4695"/>
                    <a:pt x="16632" y="4695"/>
                  </a:cubicBezTo>
                  <a:cubicBezTo>
                    <a:pt x="18184" y="4695"/>
                    <a:pt x="19440" y="7429"/>
                    <a:pt x="19440" y="10801"/>
                  </a:cubicBezTo>
                  <a:cubicBezTo>
                    <a:pt x="19440" y="14171"/>
                    <a:pt x="18184" y="16905"/>
                    <a:pt x="16632" y="16905"/>
                  </a:cubicBezTo>
                  <a:close/>
                  <a:moveTo>
                    <a:pt x="2160" y="10801"/>
                  </a:moveTo>
                  <a:cubicBezTo>
                    <a:pt x="2160" y="7429"/>
                    <a:pt x="3418" y="4695"/>
                    <a:pt x="4968" y="4695"/>
                  </a:cubicBezTo>
                  <a:cubicBezTo>
                    <a:pt x="6519" y="4695"/>
                    <a:pt x="7777" y="7429"/>
                    <a:pt x="7777" y="10801"/>
                  </a:cubicBezTo>
                  <a:cubicBezTo>
                    <a:pt x="7777" y="14171"/>
                    <a:pt x="6519" y="16905"/>
                    <a:pt x="4968" y="16905"/>
                  </a:cubicBezTo>
                  <a:cubicBezTo>
                    <a:pt x="3418" y="16905"/>
                    <a:pt x="2160" y="14171"/>
                    <a:pt x="2160" y="10801"/>
                  </a:cubicBezTo>
                  <a:close/>
                  <a:moveTo>
                    <a:pt x="16632" y="0"/>
                  </a:moveTo>
                  <a:cubicBezTo>
                    <a:pt x="13889" y="0"/>
                    <a:pt x="11664" y="4837"/>
                    <a:pt x="11664" y="10801"/>
                  </a:cubicBezTo>
                  <a:cubicBezTo>
                    <a:pt x="11664" y="13066"/>
                    <a:pt x="11987" y="15166"/>
                    <a:pt x="12534" y="16905"/>
                  </a:cubicBezTo>
                  <a:lnTo>
                    <a:pt x="9067" y="16905"/>
                  </a:lnTo>
                  <a:cubicBezTo>
                    <a:pt x="9615" y="15166"/>
                    <a:pt x="9936" y="13066"/>
                    <a:pt x="9936" y="10801"/>
                  </a:cubicBezTo>
                  <a:cubicBezTo>
                    <a:pt x="9936" y="4837"/>
                    <a:pt x="7712" y="0"/>
                    <a:pt x="4968" y="0"/>
                  </a:cubicBezTo>
                  <a:cubicBezTo>
                    <a:pt x="2225" y="0"/>
                    <a:pt x="0" y="4837"/>
                    <a:pt x="0" y="10801"/>
                  </a:cubicBezTo>
                  <a:cubicBezTo>
                    <a:pt x="0" y="16763"/>
                    <a:pt x="2225" y="21600"/>
                    <a:pt x="4968" y="21600"/>
                  </a:cubicBezTo>
                  <a:lnTo>
                    <a:pt x="16632" y="21600"/>
                  </a:lnTo>
                  <a:cubicBezTo>
                    <a:pt x="19376" y="21600"/>
                    <a:pt x="21600" y="16763"/>
                    <a:pt x="21600" y="10801"/>
                  </a:cubicBezTo>
                  <a:cubicBezTo>
                    <a:pt x="21600" y="4837"/>
                    <a:pt x="19376" y="0"/>
                    <a:pt x="16632" y="0"/>
                  </a:cubicBezTo>
                  <a:close/>
                </a:path>
              </a:pathLst>
            </a:custGeom>
            <a:solidFill>
              <a:srgbClr val="0070C0"/>
            </a:solidFill>
            <a:ln w="12700">
              <a:miter lim="400000"/>
            </a:ln>
          </p:spPr>
          <p:txBody>
            <a:bodyPr lIns="0" tIns="0" rIns="0" bIns="0" anchor="ctr"/>
            <a:lstStyle/>
            <a:p>
              <a:pPr lvl="0"/>
              <a:endParaRPr sz="1300"/>
            </a:p>
          </p:txBody>
        </p:sp>
        <p:sp>
          <p:nvSpPr>
            <p:cNvPr id="113" name="Shape 4086"/>
            <p:cNvSpPr/>
            <p:nvPr/>
          </p:nvSpPr>
          <p:spPr>
            <a:xfrm>
              <a:off x="7855092" y="3793739"/>
              <a:ext cx="166654" cy="166666"/>
            </a:xfrm>
            <a:custGeom>
              <a:avLst/>
              <a:gdLst/>
              <a:ahLst/>
              <a:cxnLst>
                <a:cxn ang="0">
                  <a:pos x="wd2" y="hd2"/>
                </a:cxn>
                <a:cxn ang="5400000">
                  <a:pos x="wd2" y="hd2"/>
                </a:cxn>
                <a:cxn ang="10800000">
                  <a:pos x="wd2" y="hd2"/>
                </a:cxn>
                <a:cxn ang="16200000">
                  <a:pos x="wd2" y="hd2"/>
                </a:cxn>
              </a:cxnLst>
              <a:rect l="0" t="0" r="r" b="b"/>
              <a:pathLst>
                <a:path w="21600" h="21600" extrusionOk="0">
                  <a:moveTo>
                    <a:pt x="17293" y="9486"/>
                  </a:moveTo>
                  <a:lnTo>
                    <a:pt x="17293" y="12114"/>
                  </a:lnTo>
                  <a:lnTo>
                    <a:pt x="4307" y="12114"/>
                  </a:lnTo>
                  <a:lnTo>
                    <a:pt x="4307" y="9486"/>
                  </a:lnTo>
                  <a:cubicBezTo>
                    <a:pt x="4307" y="9486"/>
                    <a:pt x="17293" y="9486"/>
                    <a:pt x="17293" y="9486"/>
                  </a:cubicBezTo>
                  <a:close/>
                  <a:moveTo>
                    <a:pt x="10801" y="0"/>
                  </a:moveTo>
                  <a:cubicBezTo>
                    <a:pt x="4835" y="0"/>
                    <a:pt x="0" y="4836"/>
                    <a:pt x="0" y="10800"/>
                  </a:cubicBezTo>
                  <a:cubicBezTo>
                    <a:pt x="0" y="16765"/>
                    <a:pt x="4835" y="21600"/>
                    <a:pt x="10801" y="21600"/>
                  </a:cubicBezTo>
                  <a:cubicBezTo>
                    <a:pt x="16765" y="21600"/>
                    <a:pt x="21600" y="16765"/>
                    <a:pt x="21600" y="10800"/>
                  </a:cubicBezTo>
                  <a:cubicBezTo>
                    <a:pt x="21600" y="4836"/>
                    <a:pt x="16765" y="0"/>
                    <a:pt x="10801" y="0"/>
                  </a:cubicBezTo>
                  <a:close/>
                </a:path>
              </a:pathLst>
            </a:custGeom>
            <a:solidFill>
              <a:srgbClr val="0070C0"/>
            </a:solidFill>
            <a:ln w="12700">
              <a:miter lim="400000"/>
            </a:ln>
          </p:spPr>
          <p:txBody>
            <a:bodyPr lIns="0" tIns="0" rIns="0" bIns="0" anchor="ctr"/>
            <a:lstStyle/>
            <a:p>
              <a:pPr lvl="0"/>
              <a:endParaRPr sz="1300"/>
            </a:p>
          </p:txBody>
        </p:sp>
        <p:sp>
          <p:nvSpPr>
            <p:cNvPr id="114" name="Shape 4087"/>
            <p:cNvSpPr/>
            <p:nvPr/>
          </p:nvSpPr>
          <p:spPr>
            <a:xfrm>
              <a:off x="3705760" y="3793593"/>
              <a:ext cx="161918" cy="169852"/>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rgbClr val="0070C0"/>
            </a:solidFill>
            <a:ln w="12700">
              <a:miter lim="400000"/>
            </a:ln>
          </p:spPr>
          <p:txBody>
            <a:bodyPr lIns="0" tIns="0" rIns="0" bIns="0" anchor="ctr"/>
            <a:lstStyle/>
            <a:p>
              <a:pPr lvl="0"/>
              <a:endParaRPr sz="1300"/>
            </a:p>
          </p:txBody>
        </p:sp>
        <p:sp>
          <p:nvSpPr>
            <p:cNvPr id="115" name="Shape 4088"/>
            <p:cNvSpPr/>
            <p:nvPr/>
          </p:nvSpPr>
          <p:spPr>
            <a:xfrm>
              <a:off x="1642471" y="3791353"/>
              <a:ext cx="143573" cy="174332"/>
            </a:xfrm>
            <a:custGeom>
              <a:avLst/>
              <a:gdLst/>
              <a:ahLst/>
              <a:cxnLst>
                <a:cxn ang="0">
                  <a:pos x="wd2" y="hd2"/>
                </a:cxn>
                <a:cxn ang="5400000">
                  <a:pos x="wd2" y="hd2"/>
                </a:cxn>
                <a:cxn ang="10800000">
                  <a:pos x="wd2" y="hd2"/>
                </a:cxn>
                <a:cxn ang="16200000">
                  <a:pos x="wd2" y="hd2"/>
                </a:cxn>
              </a:cxnLst>
              <a:rect l="0" t="0" r="r" b="b"/>
              <a:pathLst>
                <a:path w="21600" h="21600" extrusionOk="0">
                  <a:moveTo>
                    <a:pt x="7715" y="5337"/>
                  </a:moveTo>
                  <a:cubicBezTo>
                    <a:pt x="7715" y="3501"/>
                    <a:pt x="8945" y="2541"/>
                    <a:pt x="10801" y="2541"/>
                  </a:cubicBezTo>
                  <a:cubicBezTo>
                    <a:pt x="12655" y="2541"/>
                    <a:pt x="13887" y="3501"/>
                    <a:pt x="13887" y="5337"/>
                  </a:cubicBezTo>
                  <a:lnTo>
                    <a:pt x="13887" y="7624"/>
                  </a:lnTo>
                  <a:lnTo>
                    <a:pt x="7715" y="7624"/>
                  </a:lnTo>
                  <a:cubicBezTo>
                    <a:pt x="7715" y="7624"/>
                    <a:pt x="7715" y="5337"/>
                    <a:pt x="7715" y="5337"/>
                  </a:cubicBezTo>
                  <a:close/>
                  <a:moveTo>
                    <a:pt x="19748" y="7624"/>
                  </a:moveTo>
                  <a:lnTo>
                    <a:pt x="16972" y="7624"/>
                  </a:lnTo>
                  <a:lnTo>
                    <a:pt x="16972" y="5844"/>
                  </a:lnTo>
                  <a:cubicBezTo>
                    <a:pt x="16972" y="2163"/>
                    <a:pt x="14912" y="0"/>
                    <a:pt x="10801" y="0"/>
                  </a:cubicBezTo>
                  <a:cubicBezTo>
                    <a:pt x="6688" y="0"/>
                    <a:pt x="4630" y="2163"/>
                    <a:pt x="4630" y="5844"/>
                  </a:cubicBezTo>
                  <a:lnTo>
                    <a:pt x="4630" y="7624"/>
                  </a:lnTo>
                  <a:lnTo>
                    <a:pt x="1544" y="7624"/>
                  </a:lnTo>
                  <a:cubicBezTo>
                    <a:pt x="691" y="7624"/>
                    <a:pt x="0" y="8447"/>
                    <a:pt x="0" y="9148"/>
                  </a:cubicBezTo>
                  <a:lnTo>
                    <a:pt x="0" y="19059"/>
                  </a:lnTo>
                  <a:cubicBezTo>
                    <a:pt x="0" y="19758"/>
                    <a:pt x="661" y="20505"/>
                    <a:pt x="1469" y="20719"/>
                  </a:cubicBezTo>
                  <a:lnTo>
                    <a:pt x="3314" y="21210"/>
                  </a:lnTo>
                  <a:cubicBezTo>
                    <a:pt x="4122" y="21424"/>
                    <a:pt x="5478" y="21600"/>
                    <a:pt x="6326" y="21600"/>
                  </a:cubicBezTo>
                  <a:lnTo>
                    <a:pt x="15274" y="21600"/>
                  </a:lnTo>
                  <a:cubicBezTo>
                    <a:pt x="16123" y="21600"/>
                    <a:pt x="17478" y="21424"/>
                    <a:pt x="18286" y="21210"/>
                  </a:cubicBezTo>
                  <a:lnTo>
                    <a:pt x="20132" y="20719"/>
                  </a:lnTo>
                  <a:cubicBezTo>
                    <a:pt x="20939" y="20505"/>
                    <a:pt x="21600" y="19758"/>
                    <a:pt x="21600" y="19059"/>
                  </a:cubicBezTo>
                  <a:lnTo>
                    <a:pt x="21600" y="9148"/>
                  </a:lnTo>
                  <a:cubicBezTo>
                    <a:pt x="21600" y="8447"/>
                    <a:pt x="20601" y="7624"/>
                    <a:pt x="19748" y="7624"/>
                  </a:cubicBezTo>
                  <a:close/>
                </a:path>
              </a:pathLst>
            </a:custGeom>
            <a:solidFill>
              <a:srgbClr val="0070C0"/>
            </a:solidFill>
            <a:ln w="12700">
              <a:miter lim="400000"/>
            </a:ln>
          </p:spPr>
          <p:txBody>
            <a:bodyPr lIns="0" tIns="0" rIns="0" bIns="0" anchor="ctr"/>
            <a:lstStyle/>
            <a:p>
              <a:pPr lvl="0"/>
              <a:endParaRPr sz="1300"/>
            </a:p>
          </p:txBody>
        </p:sp>
        <p:sp>
          <p:nvSpPr>
            <p:cNvPr id="116" name="Shape 4089"/>
            <p:cNvSpPr/>
            <p:nvPr/>
          </p:nvSpPr>
          <p:spPr>
            <a:xfrm>
              <a:off x="4239643" y="3796786"/>
              <a:ext cx="145127" cy="160573"/>
            </a:xfrm>
            <a:custGeom>
              <a:avLst/>
              <a:gdLst/>
              <a:ahLst/>
              <a:cxnLst>
                <a:cxn ang="0">
                  <a:pos x="wd2" y="hd2"/>
                </a:cxn>
                <a:cxn ang="5400000">
                  <a:pos x="wd2" y="hd2"/>
                </a:cxn>
                <a:cxn ang="10800000">
                  <a:pos x="wd2" y="hd2"/>
                </a:cxn>
                <a:cxn ang="16200000">
                  <a:pos x="wd2" y="hd2"/>
                </a:cxn>
              </a:cxnLst>
              <a:rect l="0" t="0" r="r" b="b"/>
              <a:pathLst>
                <a:path w="21075" h="21124" extrusionOk="0">
                  <a:moveTo>
                    <a:pt x="20287" y="16962"/>
                  </a:moveTo>
                  <a:lnTo>
                    <a:pt x="14105" y="10562"/>
                  </a:lnTo>
                  <a:lnTo>
                    <a:pt x="20287" y="4162"/>
                  </a:lnTo>
                  <a:cubicBezTo>
                    <a:pt x="21337" y="3210"/>
                    <a:pt x="21337" y="1667"/>
                    <a:pt x="20287" y="713"/>
                  </a:cubicBezTo>
                  <a:cubicBezTo>
                    <a:pt x="19234" y="-238"/>
                    <a:pt x="17530" y="-238"/>
                    <a:pt x="16480" y="716"/>
                  </a:cubicBezTo>
                  <a:lnTo>
                    <a:pt x="10536" y="6869"/>
                  </a:lnTo>
                  <a:lnTo>
                    <a:pt x="4591" y="716"/>
                  </a:lnTo>
                  <a:cubicBezTo>
                    <a:pt x="3541" y="-238"/>
                    <a:pt x="1837" y="-238"/>
                    <a:pt x="787" y="713"/>
                  </a:cubicBezTo>
                  <a:cubicBezTo>
                    <a:pt x="-263" y="1667"/>
                    <a:pt x="-263" y="3210"/>
                    <a:pt x="787" y="4162"/>
                  </a:cubicBezTo>
                  <a:lnTo>
                    <a:pt x="6969" y="10562"/>
                  </a:lnTo>
                  <a:lnTo>
                    <a:pt x="787" y="16962"/>
                  </a:lnTo>
                  <a:cubicBezTo>
                    <a:pt x="-263" y="17914"/>
                    <a:pt x="-263" y="19457"/>
                    <a:pt x="787" y="20411"/>
                  </a:cubicBezTo>
                  <a:cubicBezTo>
                    <a:pt x="1837" y="21362"/>
                    <a:pt x="3541" y="21362"/>
                    <a:pt x="4591" y="20411"/>
                  </a:cubicBezTo>
                  <a:lnTo>
                    <a:pt x="10536" y="14255"/>
                  </a:lnTo>
                  <a:lnTo>
                    <a:pt x="16480" y="20411"/>
                  </a:lnTo>
                  <a:cubicBezTo>
                    <a:pt x="17533" y="21362"/>
                    <a:pt x="19234" y="21362"/>
                    <a:pt x="20287" y="20411"/>
                  </a:cubicBezTo>
                  <a:cubicBezTo>
                    <a:pt x="21337" y="19457"/>
                    <a:pt x="21337" y="17914"/>
                    <a:pt x="20287" y="16962"/>
                  </a:cubicBezTo>
                  <a:close/>
                </a:path>
              </a:pathLst>
            </a:custGeom>
            <a:solidFill>
              <a:srgbClr val="0070C0"/>
            </a:solidFill>
            <a:ln w="12700">
              <a:miter lim="400000"/>
            </a:ln>
          </p:spPr>
          <p:txBody>
            <a:bodyPr lIns="0" tIns="0" rIns="0" bIns="0" anchor="ctr"/>
            <a:lstStyle/>
            <a:p>
              <a:pPr lvl="0"/>
              <a:endParaRPr sz="1300"/>
            </a:p>
          </p:txBody>
        </p:sp>
        <p:sp>
          <p:nvSpPr>
            <p:cNvPr id="117" name="Shape 4090"/>
            <p:cNvSpPr/>
            <p:nvPr/>
          </p:nvSpPr>
          <p:spPr>
            <a:xfrm>
              <a:off x="2161322" y="3785279"/>
              <a:ext cx="145050" cy="186481"/>
            </a:xfrm>
            <a:custGeom>
              <a:avLst/>
              <a:gdLst/>
              <a:ahLst/>
              <a:cxnLst>
                <a:cxn ang="0">
                  <a:pos x="wd2" y="hd2"/>
                </a:cxn>
                <a:cxn ang="5400000">
                  <a:pos x="wd2" y="hd2"/>
                </a:cxn>
                <a:cxn ang="10800000">
                  <a:pos x="wd2" y="hd2"/>
                </a:cxn>
                <a:cxn ang="16200000">
                  <a:pos x="wd2" y="hd2"/>
                </a:cxn>
              </a:cxnLst>
              <a:rect l="0" t="0" r="r" b="b"/>
              <a:pathLst>
                <a:path w="21600" h="21600" extrusionOk="0">
                  <a:moveTo>
                    <a:pt x="19748" y="8400"/>
                  </a:moveTo>
                  <a:lnTo>
                    <a:pt x="16971" y="8400"/>
                  </a:lnTo>
                  <a:lnTo>
                    <a:pt x="16971" y="5520"/>
                  </a:lnTo>
                  <a:cubicBezTo>
                    <a:pt x="16971" y="2043"/>
                    <a:pt x="14912" y="0"/>
                    <a:pt x="10799" y="0"/>
                  </a:cubicBezTo>
                  <a:cubicBezTo>
                    <a:pt x="6688" y="0"/>
                    <a:pt x="4628" y="2043"/>
                    <a:pt x="4628" y="5520"/>
                  </a:cubicBezTo>
                  <a:lnTo>
                    <a:pt x="4628" y="6000"/>
                  </a:lnTo>
                  <a:lnTo>
                    <a:pt x="7713" y="6000"/>
                  </a:lnTo>
                  <a:lnTo>
                    <a:pt x="7713" y="5040"/>
                  </a:lnTo>
                  <a:cubicBezTo>
                    <a:pt x="7713" y="3306"/>
                    <a:pt x="8943" y="2400"/>
                    <a:pt x="10799" y="2400"/>
                  </a:cubicBezTo>
                  <a:cubicBezTo>
                    <a:pt x="12655" y="2400"/>
                    <a:pt x="13885" y="3306"/>
                    <a:pt x="13885" y="5040"/>
                  </a:cubicBezTo>
                  <a:lnTo>
                    <a:pt x="13885" y="8400"/>
                  </a:lnTo>
                  <a:lnTo>
                    <a:pt x="1542" y="8400"/>
                  </a:lnTo>
                  <a:cubicBezTo>
                    <a:pt x="691" y="8400"/>
                    <a:pt x="0" y="9177"/>
                    <a:pt x="0" y="9841"/>
                  </a:cubicBezTo>
                  <a:lnTo>
                    <a:pt x="0" y="19200"/>
                  </a:lnTo>
                  <a:cubicBezTo>
                    <a:pt x="0" y="19860"/>
                    <a:pt x="661" y="20565"/>
                    <a:pt x="1468" y="20769"/>
                  </a:cubicBezTo>
                  <a:lnTo>
                    <a:pt x="3314" y="21232"/>
                  </a:lnTo>
                  <a:cubicBezTo>
                    <a:pt x="4122" y="21435"/>
                    <a:pt x="5477" y="21600"/>
                    <a:pt x="6326" y="21600"/>
                  </a:cubicBezTo>
                  <a:lnTo>
                    <a:pt x="15274" y="21600"/>
                  </a:lnTo>
                  <a:cubicBezTo>
                    <a:pt x="16122" y="21600"/>
                    <a:pt x="17478" y="21435"/>
                    <a:pt x="18284" y="21232"/>
                  </a:cubicBezTo>
                  <a:lnTo>
                    <a:pt x="20131" y="20769"/>
                  </a:lnTo>
                  <a:cubicBezTo>
                    <a:pt x="20939" y="20565"/>
                    <a:pt x="21600" y="19860"/>
                    <a:pt x="21600" y="19200"/>
                  </a:cubicBezTo>
                  <a:lnTo>
                    <a:pt x="21600" y="9841"/>
                  </a:lnTo>
                  <a:cubicBezTo>
                    <a:pt x="21600" y="9177"/>
                    <a:pt x="20601" y="8400"/>
                    <a:pt x="19748" y="8400"/>
                  </a:cubicBezTo>
                  <a:close/>
                </a:path>
              </a:pathLst>
            </a:custGeom>
            <a:solidFill>
              <a:srgbClr val="0070C0"/>
            </a:solidFill>
            <a:ln w="12700">
              <a:miter lim="400000"/>
            </a:ln>
          </p:spPr>
          <p:txBody>
            <a:bodyPr lIns="0" tIns="0" rIns="0" bIns="0" anchor="ctr"/>
            <a:lstStyle/>
            <a:p>
              <a:pPr lvl="0"/>
              <a:endParaRPr sz="1300"/>
            </a:p>
          </p:txBody>
        </p:sp>
        <p:sp>
          <p:nvSpPr>
            <p:cNvPr id="118" name="Shape 4091"/>
            <p:cNvSpPr/>
            <p:nvPr/>
          </p:nvSpPr>
          <p:spPr>
            <a:xfrm>
              <a:off x="3185969" y="3794552"/>
              <a:ext cx="167934" cy="167934"/>
            </a:xfrm>
            <a:custGeom>
              <a:avLst/>
              <a:gdLst/>
              <a:ahLst/>
              <a:cxnLst>
                <a:cxn ang="0">
                  <a:pos x="wd2" y="hd2"/>
                </a:cxn>
                <a:cxn ang="5400000">
                  <a:pos x="wd2" y="hd2"/>
                </a:cxn>
                <a:cxn ang="10800000">
                  <a:pos x="wd2" y="hd2"/>
                </a:cxn>
                <a:cxn ang="16200000">
                  <a:pos x="wd2" y="hd2"/>
                </a:cxn>
              </a:cxnLst>
              <a:rect l="0" t="0" r="r" b="b"/>
              <a:pathLst>
                <a:path w="21600" h="21600" extrusionOk="0">
                  <a:moveTo>
                    <a:pt x="10800" y="16080"/>
                  </a:moveTo>
                  <a:lnTo>
                    <a:pt x="15600" y="11400"/>
                  </a:lnTo>
                  <a:lnTo>
                    <a:pt x="10800" y="6719"/>
                  </a:lnTo>
                  <a:lnTo>
                    <a:pt x="10800" y="9601"/>
                  </a:lnTo>
                  <a:lnTo>
                    <a:pt x="0" y="9601"/>
                  </a:lnTo>
                  <a:lnTo>
                    <a:pt x="0" y="13200"/>
                  </a:lnTo>
                  <a:lnTo>
                    <a:pt x="10800" y="13200"/>
                  </a:lnTo>
                  <a:cubicBezTo>
                    <a:pt x="10800" y="13200"/>
                    <a:pt x="10800" y="16080"/>
                    <a:pt x="10800" y="16080"/>
                  </a:cubicBezTo>
                  <a:close/>
                  <a:moveTo>
                    <a:pt x="19200" y="0"/>
                  </a:moveTo>
                  <a:lnTo>
                    <a:pt x="8400" y="0"/>
                  </a:lnTo>
                  <a:cubicBezTo>
                    <a:pt x="7081" y="0"/>
                    <a:pt x="6024" y="1079"/>
                    <a:pt x="6024" y="2400"/>
                  </a:cubicBezTo>
                  <a:lnTo>
                    <a:pt x="6024" y="6000"/>
                  </a:lnTo>
                  <a:lnTo>
                    <a:pt x="8400" y="6000"/>
                  </a:lnTo>
                  <a:lnTo>
                    <a:pt x="8400" y="2400"/>
                  </a:lnTo>
                  <a:lnTo>
                    <a:pt x="19200" y="2400"/>
                  </a:lnTo>
                  <a:lnTo>
                    <a:pt x="19200" y="19200"/>
                  </a:lnTo>
                  <a:lnTo>
                    <a:pt x="8400" y="19200"/>
                  </a:lnTo>
                  <a:lnTo>
                    <a:pt x="8400" y="16800"/>
                  </a:lnTo>
                  <a:lnTo>
                    <a:pt x="6024" y="16800"/>
                  </a:lnTo>
                  <a:lnTo>
                    <a:pt x="6024" y="19200"/>
                  </a:lnTo>
                  <a:cubicBezTo>
                    <a:pt x="6024" y="20521"/>
                    <a:pt x="7081" y="21600"/>
                    <a:pt x="8400" y="21600"/>
                  </a:cubicBezTo>
                  <a:lnTo>
                    <a:pt x="19200" y="21600"/>
                  </a:lnTo>
                  <a:cubicBezTo>
                    <a:pt x="20521" y="21600"/>
                    <a:pt x="21600" y="20521"/>
                    <a:pt x="21600" y="19200"/>
                  </a:cubicBezTo>
                  <a:lnTo>
                    <a:pt x="21600" y="2400"/>
                  </a:lnTo>
                  <a:cubicBezTo>
                    <a:pt x="21600" y="1079"/>
                    <a:pt x="20521" y="0"/>
                    <a:pt x="19200" y="0"/>
                  </a:cubicBezTo>
                  <a:close/>
                </a:path>
              </a:pathLst>
            </a:custGeom>
            <a:solidFill>
              <a:srgbClr val="0070C0"/>
            </a:solidFill>
            <a:ln w="12700">
              <a:miter lim="400000"/>
            </a:ln>
          </p:spPr>
          <p:txBody>
            <a:bodyPr lIns="0" tIns="0" rIns="0" bIns="0" anchor="ctr"/>
            <a:lstStyle/>
            <a:p>
              <a:pPr lvl="0"/>
              <a:endParaRPr sz="1300"/>
            </a:p>
          </p:txBody>
        </p:sp>
        <p:sp>
          <p:nvSpPr>
            <p:cNvPr id="119" name="Shape 4092"/>
            <p:cNvSpPr/>
            <p:nvPr/>
          </p:nvSpPr>
          <p:spPr>
            <a:xfrm>
              <a:off x="2669464" y="3794552"/>
              <a:ext cx="167945" cy="167934"/>
            </a:xfrm>
            <a:custGeom>
              <a:avLst/>
              <a:gdLst/>
              <a:ahLst/>
              <a:cxnLst>
                <a:cxn ang="0">
                  <a:pos x="wd2" y="hd2"/>
                </a:cxn>
                <a:cxn ang="5400000">
                  <a:pos x="wd2" y="hd2"/>
                </a:cxn>
                <a:cxn ang="10800000">
                  <a:pos x="wd2" y="hd2"/>
                </a:cxn>
                <a:cxn ang="16200000">
                  <a:pos x="wd2" y="hd2"/>
                </a:cxn>
              </a:cxnLst>
              <a:rect l="0" t="0" r="r" b="b"/>
              <a:pathLst>
                <a:path w="21600" h="21600" extrusionOk="0">
                  <a:moveTo>
                    <a:pt x="21600" y="11400"/>
                  </a:moveTo>
                  <a:lnTo>
                    <a:pt x="16823" y="6719"/>
                  </a:lnTo>
                  <a:lnTo>
                    <a:pt x="16823" y="9601"/>
                  </a:lnTo>
                  <a:lnTo>
                    <a:pt x="6024" y="9601"/>
                  </a:lnTo>
                  <a:lnTo>
                    <a:pt x="6024" y="13200"/>
                  </a:lnTo>
                  <a:lnTo>
                    <a:pt x="16823" y="13200"/>
                  </a:lnTo>
                  <a:lnTo>
                    <a:pt x="16823" y="16080"/>
                  </a:lnTo>
                  <a:cubicBezTo>
                    <a:pt x="16823" y="16080"/>
                    <a:pt x="21600" y="11400"/>
                    <a:pt x="21600" y="11400"/>
                  </a:cubicBezTo>
                  <a:close/>
                  <a:moveTo>
                    <a:pt x="12025" y="19200"/>
                  </a:moveTo>
                  <a:lnTo>
                    <a:pt x="2377" y="19200"/>
                  </a:lnTo>
                  <a:lnTo>
                    <a:pt x="2377" y="2400"/>
                  </a:lnTo>
                  <a:lnTo>
                    <a:pt x="12025" y="2400"/>
                  </a:lnTo>
                  <a:lnTo>
                    <a:pt x="12025" y="6000"/>
                  </a:lnTo>
                  <a:lnTo>
                    <a:pt x="14400" y="6000"/>
                  </a:lnTo>
                  <a:lnTo>
                    <a:pt x="14400" y="2400"/>
                  </a:lnTo>
                  <a:cubicBezTo>
                    <a:pt x="14400" y="1079"/>
                    <a:pt x="13321" y="0"/>
                    <a:pt x="12000" y="0"/>
                  </a:cubicBezTo>
                  <a:lnTo>
                    <a:pt x="2400" y="0"/>
                  </a:lnTo>
                  <a:cubicBezTo>
                    <a:pt x="1081" y="0"/>
                    <a:pt x="0" y="1079"/>
                    <a:pt x="0" y="2400"/>
                  </a:cubicBezTo>
                  <a:lnTo>
                    <a:pt x="0" y="19200"/>
                  </a:lnTo>
                  <a:cubicBezTo>
                    <a:pt x="0" y="20521"/>
                    <a:pt x="1081" y="21600"/>
                    <a:pt x="2400" y="21600"/>
                  </a:cubicBezTo>
                  <a:lnTo>
                    <a:pt x="12000" y="21600"/>
                  </a:lnTo>
                  <a:cubicBezTo>
                    <a:pt x="13321" y="21600"/>
                    <a:pt x="14400" y="20521"/>
                    <a:pt x="14400" y="19200"/>
                  </a:cubicBezTo>
                  <a:lnTo>
                    <a:pt x="14400" y="16800"/>
                  </a:lnTo>
                  <a:lnTo>
                    <a:pt x="12025" y="16800"/>
                  </a:lnTo>
                  <a:cubicBezTo>
                    <a:pt x="12025" y="16800"/>
                    <a:pt x="12025" y="19200"/>
                    <a:pt x="12025" y="19200"/>
                  </a:cubicBezTo>
                  <a:close/>
                </a:path>
              </a:pathLst>
            </a:custGeom>
            <a:solidFill>
              <a:srgbClr val="0070C0"/>
            </a:solidFill>
            <a:ln w="12700">
              <a:miter lim="400000"/>
            </a:ln>
          </p:spPr>
          <p:txBody>
            <a:bodyPr lIns="0" tIns="0" rIns="0" bIns="0" anchor="ctr"/>
            <a:lstStyle/>
            <a:p>
              <a:pPr lvl="0"/>
              <a:endParaRPr sz="1300"/>
            </a:p>
          </p:txBody>
        </p:sp>
        <p:sp>
          <p:nvSpPr>
            <p:cNvPr id="120" name="Shape 4093"/>
            <p:cNvSpPr/>
            <p:nvPr/>
          </p:nvSpPr>
          <p:spPr>
            <a:xfrm>
              <a:off x="6829068" y="3795987"/>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17549" y="12149"/>
                  </a:moveTo>
                  <a:lnTo>
                    <a:pt x="12149" y="12149"/>
                  </a:lnTo>
                  <a:lnTo>
                    <a:pt x="12149" y="17549"/>
                  </a:lnTo>
                  <a:lnTo>
                    <a:pt x="9451" y="17549"/>
                  </a:lnTo>
                  <a:lnTo>
                    <a:pt x="9451" y="12149"/>
                  </a:lnTo>
                  <a:lnTo>
                    <a:pt x="4051" y="12149"/>
                  </a:lnTo>
                  <a:lnTo>
                    <a:pt x="4051" y="9451"/>
                  </a:lnTo>
                  <a:lnTo>
                    <a:pt x="9451" y="9451"/>
                  </a:lnTo>
                  <a:lnTo>
                    <a:pt x="9451" y="4051"/>
                  </a:lnTo>
                  <a:lnTo>
                    <a:pt x="12149" y="4051"/>
                  </a:lnTo>
                  <a:lnTo>
                    <a:pt x="12149" y="9451"/>
                  </a:lnTo>
                  <a:lnTo>
                    <a:pt x="17549" y="9451"/>
                  </a:lnTo>
                  <a:cubicBezTo>
                    <a:pt x="17549" y="9451"/>
                    <a:pt x="17549" y="12149"/>
                    <a:pt x="17549" y="12149"/>
                  </a:cubicBezTo>
                  <a:close/>
                  <a:moveTo>
                    <a:pt x="18900" y="0"/>
                  </a:moveTo>
                  <a:lnTo>
                    <a:pt x="2700" y="0"/>
                  </a:lnTo>
                  <a:cubicBezTo>
                    <a:pt x="1216" y="0"/>
                    <a:pt x="0" y="1216"/>
                    <a:pt x="0" y="2700"/>
                  </a:cubicBezTo>
                  <a:lnTo>
                    <a:pt x="0" y="18900"/>
                  </a:lnTo>
                  <a:cubicBezTo>
                    <a:pt x="0" y="20384"/>
                    <a:pt x="1216" y="21600"/>
                    <a:pt x="2700" y="21600"/>
                  </a:cubicBezTo>
                  <a:lnTo>
                    <a:pt x="18900" y="21600"/>
                  </a:lnTo>
                  <a:cubicBezTo>
                    <a:pt x="20384" y="21600"/>
                    <a:pt x="21600" y="20384"/>
                    <a:pt x="21600" y="18900"/>
                  </a:cubicBezTo>
                  <a:lnTo>
                    <a:pt x="21600" y="2700"/>
                  </a:lnTo>
                  <a:cubicBezTo>
                    <a:pt x="21600" y="1216"/>
                    <a:pt x="20384" y="0"/>
                    <a:pt x="18900" y="0"/>
                  </a:cubicBezTo>
                  <a:close/>
                </a:path>
              </a:pathLst>
            </a:custGeom>
            <a:solidFill>
              <a:srgbClr val="0070C0"/>
            </a:solidFill>
            <a:ln w="12700">
              <a:miter lim="400000"/>
            </a:ln>
          </p:spPr>
          <p:txBody>
            <a:bodyPr lIns="0" tIns="0" rIns="0" bIns="0" anchor="ctr"/>
            <a:lstStyle/>
            <a:p>
              <a:pPr lvl="0"/>
              <a:endParaRPr sz="1300"/>
            </a:p>
          </p:txBody>
        </p:sp>
        <p:sp>
          <p:nvSpPr>
            <p:cNvPr id="121" name="Shape 4094"/>
            <p:cNvSpPr/>
            <p:nvPr/>
          </p:nvSpPr>
          <p:spPr>
            <a:xfrm>
              <a:off x="6309484" y="3795987"/>
              <a:ext cx="162160" cy="162172"/>
            </a:xfrm>
            <a:custGeom>
              <a:avLst/>
              <a:gdLst/>
              <a:ahLst/>
              <a:cxnLst>
                <a:cxn ang="0">
                  <a:pos x="wd2" y="hd2"/>
                </a:cxn>
                <a:cxn ang="5400000">
                  <a:pos x="wd2" y="hd2"/>
                </a:cxn>
                <a:cxn ang="10800000">
                  <a:pos x="wd2" y="hd2"/>
                </a:cxn>
                <a:cxn ang="16200000">
                  <a:pos x="wd2" y="hd2"/>
                </a:cxn>
              </a:cxnLst>
              <a:rect l="0" t="0" r="r" b="b"/>
              <a:pathLst>
                <a:path w="21600" h="21600" extrusionOk="0">
                  <a:moveTo>
                    <a:pt x="17551" y="12149"/>
                  </a:moveTo>
                  <a:lnTo>
                    <a:pt x="4049" y="12149"/>
                  </a:lnTo>
                  <a:lnTo>
                    <a:pt x="4049" y="9451"/>
                  </a:lnTo>
                  <a:lnTo>
                    <a:pt x="17551" y="9451"/>
                  </a:lnTo>
                  <a:cubicBezTo>
                    <a:pt x="17551" y="9451"/>
                    <a:pt x="17551" y="12149"/>
                    <a:pt x="17551" y="12149"/>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solidFill>
              <a:srgbClr val="0070C0"/>
            </a:solidFill>
            <a:ln w="12700">
              <a:miter lim="400000"/>
            </a:ln>
          </p:spPr>
          <p:txBody>
            <a:bodyPr lIns="0" tIns="0" rIns="0" bIns="0" anchor="ctr"/>
            <a:lstStyle/>
            <a:p>
              <a:pPr lvl="0"/>
              <a:endParaRPr sz="1300"/>
            </a:p>
          </p:txBody>
        </p:sp>
        <p:sp>
          <p:nvSpPr>
            <p:cNvPr id="122" name="Shape 4095"/>
            <p:cNvSpPr/>
            <p:nvPr/>
          </p:nvSpPr>
          <p:spPr>
            <a:xfrm>
              <a:off x="7351672" y="3793739"/>
              <a:ext cx="166653" cy="166666"/>
            </a:xfrm>
            <a:custGeom>
              <a:avLst/>
              <a:gdLst/>
              <a:ahLst/>
              <a:cxnLst>
                <a:cxn ang="0">
                  <a:pos x="wd2" y="hd2"/>
                </a:cxn>
                <a:cxn ang="5400000">
                  <a:pos x="wd2" y="hd2"/>
                </a:cxn>
                <a:cxn ang="10800000">
                  <a:pos x="wd2" y="hd2"/>
                </a:cxn>
                <a:cxn ang="16200000">
                  <a:pos x="wd2" y="hd2"/>
                </a:cxn>
              </a:cxnLst>
              <a:rect l="0" t="0" r="r" b="b"/>
              <a:pathLst>
                <a:path w="21600" h="21600" extrusionOk="0">
                  <a:moveTo>
                    <a:pt x="14932" y="17265"/>
                  </a:moveTo>
                  <a:lnTo>
                    <a:pt x="10799" y="13133"/>
                  </a:lnTo>
                  <a:lnTo>
                    <a:pt x="6668" y="17265"/>
                  </a:lnTo>
                  <a:lnTo>
                    <a:pt x="4336" y="14932"/>
                  </a:lnTo>
                  <a:lnTo>
                    <a:pt x="8466" y="10800"/>
                  </a:lnTo>
                  <a:lnTo>
                    <a:pt x="4336" y="6670"/>
                  </a:lnTo>
                  <a:lnTo>
                    <a:pt x="6668" y="4335"/>
                  </a:lnTo>
                  <a:lnTo>
                    <a:pt x="10799" y="8466"/>
                  </a:lnTo>
                  <a:lnTo>
                    <a:pt x="14932" y="4337"/>
                  </a:lnTo>
                  <a:lnTo>
                    <a:pt x="17264" y="6670"/>
                  </a:lnTo>
                  <a:lnTo>
                    <a:pt x="13134" y="10800"/>
                  </a:lnTo>
                  <a:lnTo>
                    <a:pt x="17264" y="14932"/>
                  </a:lnTo>
                  <a:cubicBezTo>
                    <a:pt x="17264" y="14932"/>
                    <a:pt x="14932" y="17265"/>
                    <a:pt x="14932" y="17265"/>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solidFill>
              <a:srgbClr val="0070C0"/>
            </a:solidFill>
            <a:ln w="12700">
              <a:miter lim="400000"/>
            </a:ln>
          </p:spPr>
          <p:txBody>
            <a:bodyPr lIns="0" tIns="0" rIns="0" bIns="0" anchor="ctr"/>
            <a:lstStyle/>
            <a:p>
              <a:pPr lvl="0"/>
              <a:endParaRPr sz="1300"/>
            </a:p>
          </p:txBody>
        </p:sp>
        <p:sp>
          <p:nvSpPr>
            <p:cNvPr id="123" name="Shape 4096"/>
            <p:cNvSpPr/>
            <p:nvPr/>
          </p:nvSpPr>
          <p:spPr>
            <a:xfrm>
              <a:off x="5798903" y="3795987"/>
              <a:ext cx="144143" cy="162172"/>
            </a:xfrm>
            <a:custGeom>
              <a:avLst/>
              <a:gdLst/>
              <a:ahLst/>
              <a:cxnLst>
                <a:cxn ang="0">
                  <a:pos x="wd2" y="hd2"/>
                </a:cxn>
                <a:cxn ang="5400000">
                  <a:pos x="wd2" y="hd2"/>
                </a:cxn>
                <a:cxn ang="10800000">
                  <a:pos x="wd2" y="hd2"/>
                </a:cxn>
                <a:cxn ang="16200000">
                  <a:pos x="wd2" y="hd2"/>
                </a:cxn>
              </a:cxnLst>
              <a:rect l="0" t="0" r="r" b="b"/>
              <a:pathLst>
                <a:path w="21600" h="21600" extrusionOk="0">
                  <a:moveTo>
                    <a:pt x="4049" y="14400"/>
                  </a:moveTo>
                  <a:lnTo>
                    <a:pt x="1079" y="14400"/>
                  </a:lnTo>
                  <a:cubicBezTo>
                    <a:pt x="333" y="14400"/>
                    <a:pt x="0" y="14938"/>
                    <a:pt x="0" y="15599"/>
                  </a:cubicBezTo>
                  <a:lnTo>
                    <a:pt x="0" y="21600"/>
                  </a:lnTo>
                  <a:lnTo>
                    <a:pt x="5400" y="21600"/>
                  </a:lnTo>
                  <a:lnTo>
                    <a:pt x="5400" y="15599"/>
                  </a:lnTo>
                  <a:cubicBezTo>
                    <a:pt x="5400" y="14938"/>
                    <a:pt x="4796" y="14400"/>
                    <a:pt x="4049" y="14400"/>
                  </a:cubicBezTo>
                  <a:close/>
                  <a:moveTo>
                    <a:pt x="12150" y="7200"/>
                  </a:moveTo>
                  <a:lnTo>
                    <a:pt x="9180" y="7200"/>
                  </a:lnTo>
                  <a:cubicBezTo>
                    <a:pt x="8434" y="7200"/>
                    <a:pt x="8099" y="7738"/>
                    <a:pt x="8099" y="8401"/>
                  </a:cubicBezTo>
                  <a:lnTo>
                    <a:pt x="8099" y="21600"/>
                  </a:lnTo>
                  <a:lnTo>
                    <a:pt x="13499" y="21600"/>
                  </a:lnTo>
                  <a:lnTo>
                    <a:pt x="13499" y="8401"/>
                  </a:lnTo>
                  <a:cubicBezTo>
                    <a:pt x="13499" y="7738"/>
                    <a:pt x="12895" y="7200"/>
                    <a:pt x="12150" y="7200"/>
                  </a:cubicBezTo>
                  <a:close/>
                  <a:moveTo>
                    <a:pt x="20251" y="0"/>
                  </a:moveTo>
                  <a:lnTo>
                    <a:pt x="17281" y="0"/>
                  </a:lnTo>
                  <a:cubicBezTo>
                    <a:pt x="16534" y="0"/>
                    <a:pt x="16200" y="538"/>
                    <a:pt x="16200" y="1201"/>
                  </a:cubicBezTo>
                  <a:lnTo>
                    <a:pt x="16200" y="21600"/>
                  </a:lnTo>
                  <a:lnTo>
                    <a:pt x="21600" y="21600"/>
                  </a:lnTo>
                  <a:lnTo>
                    <a:pt x="21600" y="1201"/>
                  </a:lnTo>
                  <a:cubicBezTo>
                    <a:pt x="21600" y="538"/>
                    <a:pt x="20995" y="0"/>
                    <a:pt x="20251" y="0"/>
                  </a:cubicBezTo>
                  <a:close/>
                </a:path>
              </a:pathLst>
            </a:custGeom>
            <a:solidFill>
              <a:srgbClr val="0070C0"/>
            </a:solidFill>
            <a:ln w="12700">
              <a:miter lim="400000"/>
            </a:ln>
          </p:spPr>
          <p:txBody>
            <a:bodyPr lIns="0" tIns="0" rIns="0" bIns="0" anchor="ctr"/>
            <a:lstStyle/>
            <a:p>
              <a:pPr lvl="0"/>
              <a:endParaRPr sz="1300"/>
            </a:p>
          </p:txBody>
        </p:sp>
        <p:sp>
          <p:nvSpPr>
            <p:cNvPr id="124" name="Shape 4097"/>
            <p:cNvSpPr/>
            <p:nvPr/>
          </p:nvSpPr>
          <p:spPr>
            <a:xfrm>
              <a:off x="5270293" y="3795051"/>
              <a:ext cx="162184" cy="162172"/>
            </a:xfrm>
            <a:custGeom>
              <a:avLst/>
              <a:gdLst/>
              <a:ahLst/>
              <a:cxnLst>
                <a:cxn ang="0">
                  <a:pos x="wd2" y="hd2"/>
                </a:cxn>
                <a:cxn ang="5400000">
                  <a:pos x="wd2" y="hd2"/>
                </a:cxn>
                <a:cxn ang="10800000">
                  <a:pos x="wd2" y="hd2"/>
                </a:cxn>
                <a:cxn ang="16200000">
                  <a:pos x="wd2" y="hd2"/>
                </a:cxn>
              </a:cxnLst>
              <a:rect l="0" t="0" r="r" b="b"/>
              <a:pathLst>
                <a:path w="21600" h="21600" extrusionOk="0">
                  <a:moveTo>
                    <a:pt x="12179" y="17"/>
                  </a:moveTo>
                  <a:lnTo>
                    <a:pt x="12179" y="10889"/>
                  </a:lnTo>
                  <a:cubicBezTo>
                    <a:pt x="12179" y="11601"/>
                    <a:pt x="11602" y="12179"/>
                    <a:pt x="10888" y="12179"/>
                  </a:cubicBezTo>
                  <a:lnTo>
                    <a:pt x="19" y="12179"/>
                  </a:lnTo>
                  <a:cubicBezTo>
                    <a:pt x="714" y="17496"/>
                    <a:pt x="5256" y="21600"/>
                    <a:pt x="10760" y="21600"/>
                  </a:cubicBezTo>
                  <a:cubicBezTo>
                    <a:pt x="16747" y="21600"/>
                    <a:pt x="21600" y="16748"/>
                    <a:pt x="21600" y="10761"/>
                  </a:cubicBezTo>
                  <a:cubicBezTo>
                    <a:pt x="21600" y="5256"/>
                    <a:pt x="17494" y="714"/>
                    <a:pt x="12179" y="17"/>
                  </a:cubicBezTo>
                  <a:close/>
                  <a:moveTo>
                    <a:pt x="9470" y="0"/>
                  </a:moveTo>
                  <a:cubicBezTo>
                    <a:pt x="4516" y="588"/>
                    <a:pt x="588" y="4516"/>
                    <a:pt x="0" y="9469"/>
                  </a:cubicBezTo>
                  <a:lnTo>
                    <a:pt x="9470" y="9469"/>
                  </a:lnTo>
                  <a:cubicBezTo>
                    <a:pt x="9470" y="9469"/>
                    <a:pt x="9470" y="0"/>
                    <a:pt x="9470" y="0"/>
                  </a:cubicBezTo>
                  <a:close/>
                </a:path>
              </a:pathLst>
            </a:custGeom>
            <a:solidFill>
              <a:srgbClr val="0070C0"/>
            </a:solidFill>
            <a:ln w="12700">
              <a:miter lim="400000"/>
            </a:ln>
          </p:spPr>
          <p:txBody>
            <a:bodyPr lIns="0" tIns="0" rIns="0" bIns="0" anchor="ctr"/>
            <a:lstStyle/>
            <a:p>
              <a:pPr lvl="0"/>
              <a:endParaRPr sz="1300"/>
            </a:p>
          </p:txBody>
        </p:sp>
        <p:sp>
          <p:nvSpPr>
            <p:cNvPr id="125" name="Shape 4098"/>
            <p:cNvSpPr/>
            <p:nvPr/>
          </p:nvSpPr>
          <p:spPr>
            <a:xfrm>
              <a:off x="4740821" y="3807686"/>
              <a:ext cx="159185" cy="13690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rgbClr val="0070C0"/>
            </a:solidFill>
            <a:ln w="12700">
              <a:miter lim="400000"/>
            </a:ln>
          </p:spPr>
          <p:txBody>
            <a:bodyPr lIns="0" tIns="0" rIns="0" bIns="0" anchor="ctr"/>
            <a:lstStyle/>
            <a:p>
              <a:pPr lvl="0"/>
              <a:endParaRPr sz="1300"/>
            </a:p>
          </p:txBody>
        </p:sp>
        <p:sp>
          <p:nvSpPr>
            <p:cNvPr id="126" name="Shape 4099"/>
            <p:cNvSpPr/>
            <p:nvPr/>
          </p:nvSpPr>
          <p:spPr>
            <a:xfrm>
              <a:off x="1085944" y="3791981"/>
              <a:ext cx="217448" cy="173075"/>
            </a:xfrm>
            <a:custGeom>
              <a:avLst/>
              <a:gdLst/>
              <a:ahLst/>
              <a:cxnLst>
                <a:cxn ang="0">
                  <a:pos x="wd2" y="hd2"/>
                </a:cxn>
                <a:cxn ang="5400000">
                  <a:pos x="wd2" y="hd2"/>
                </a:cxn>
                <a:cxn ang="10800000">
                  <a:pos x="wd2" y="hd2"/>
                </a:cxn>
                <a:cxn ang="16200000">
                  <a:pos x="wd2" y="hd2"/>
                </a:cxn>
              </a:cxnLst>
              <a:rect l="0" t="0" r="r" b="b"/>
              <a:pathLst>
                <a:path w="21492" h="21472" extrusionOk="0">
                  <a:moveTo>
                    <a:pt x="21150" y="257"/>
                  </a:moveTo>
                  <a:lnTo>
                    <a:pt x="16075" y="10636"/>
                  </a:lnTo>
                  <a:cubicBezTo>
                    <a:pt x="15886" y="11021"/>
                    <a:pt x="15517" y="11084"/>
                    <a:pt x="15255" y="10776"/>
                  </a:cubicBezTo>
                  <a:lnTo>
                    <a:pt x="12800" y="7890"/>
                  </a:lnTo>
                  <a:cubicBezTo>
                    <a:pt x="12537" y="7582"/>
                    <a:pt x="12160" y="7637"/>
                    <a:pt x="11960" y="8014"/>
                  </a:cubicBezTo>
                  <a:lnTo>
                    <a:pt x="8514" y="14538"/>
                  </a:lnTo>
                  <a:cubicBezTo>
                    <a:pt x="8316" y="14916"/>
                    <a:pt x="7936" y="14974"/>
                    <a:pt x="7669" y="14670"/>
                  </a:cubicBezTo>
                  <a:lnTo>
                    <a:pt x="6063" y="12832"/>
                  </a:lnTo>
                  <a:cubicBezTo>
                    <a:pt x="5798" y="12529"/>
                    <a:pt x="5397" y="12567"/>
                    <a:pt x="5171" y="12920"/>
                  </a:cubicBezTo>
                  <a:lnTo>
                    <a:pt x="116" y="20831"/>
                  </a:lnTo>
                  <a:cubicBezTo>
                    <a:pt x="-108" y="21184"/>
                    <a:pt x="3" y="21472"/>
                    <a:pt x="361" y="21472"/>
                  </a:cubicBezTo>
                  <a:lnTo>
                    <a:pt x="21492" y="21472"/>
                  </a:lnTo>
                  <a:lnTo>
                    <a:pt x="21492" y="379"/>
                  </a:lnTo>
                  <a:cubicBezTo>
                    <a:pt x="21492" y="-73"/>
                    <a:pt x="21338" y="-128"/>
                    <a:pt x="21150" y="257"/>
                  </a:cubicBezTo>
                  <a:close/>
                </a:path>
              </a:pathLst>
            </a:custGeom>
            <a:solidFill>
              <a:srgbClr val="0070C0"/>
            </a:solidFill>
            <a:ln w="12700">
              <a:miter lim="400000"/>
            </a:ln>
          </p:spPr>
          <p:txBody>
            <a:bodyPr lIns="0" tIns="0" rIns="0" bIns="0" anchor="ctr"/>
            <a:lstStyle/>
            <a:p>
              <a:pPr lvl="0"/>
              <a:endParaRPr sz="1300"/>
            </a:p>
          </p:txBody>
        </p:sp>
        <p:sp>
          <p:nvSpPr>
            <p:cNvPr id="127" name="Shape 4100"/>
            <p:cNvSpPr/>
            <p:nvPr/>
          </p:nvSpPr>
          <p:spPr>
            <a:xfrm>
              <a:off x="1625404" y="4314964"/>
              <a:ext cx="177708" cy="177709"/>
            </a:xfrm>
            <a:custGeom>
              <a:avLst/>
              <a:gdLst/>
              <a:ahLst/>
              <a:cxnLst>
                <a:cxn ang="0">
                  <a:pos x="wd2" y="hd2"/>
                </a:cxn>
                <a:cxn ang="5400000">
                  <a:pos x="wd2" y="hd2"/>
                </a:cxn>
                <a:cxn ang="10800000">
                  <a:pos x="wd2" y="hd2"/>
                </a:cxn>
                <a:cxn ang="16200000">
                  <a:pos x="wd2" y="hd2"/>
                </a:cxn>
              </a:cxnLst>
              <a:rect l="0" t="0" r="r" b="b"/>
              <a:pathLst>
                <a:path w="21600" h="21600" extrusionOk="0">
                  <a:moveTo>
                    <a:pt x="10799" y="19017"/>
                  </a:moveTo>
                  <a:cubicBezTo>
                    <a:pt x="8826" y="19017"/>
                    <a:pt x="7016" y="18322"/>
                    <a:pt x="5599" y="17162"/>
                  </a:cubicBezTo>
                  <a:lnTo>
                    <a:pt x="17162" y="5600"/>
                  </a:lnTo>
                  <a:cubicBezTo>
                    <a:pt x="18320" y="7017"/>
                    <a:pt x="19017" y="8827"/>
                    <a:pt x="19017" y="10799"/>
                  </a:cubicBezTo>
                  <a:cubicBezTo>
                    <a:pt x="19017" y="15339"/>
                    <a:pt x="15337" y="19017"/>
                    <a:pt x="10799" y="19017"/>
                  </a:cubicBezTo>
                  <a:close/>
                  <a:moveTo>
                    <a:pt x="4988" y="16609"/>
                  </a:moveTo>
                  <a:lnTo>
                    <a:pt x="4991" y="16612"/>
                  </a:lnTo>
                  <a:cubicBezTo>
                    <a:pt x="4989" y="16611"/>
                    <a:pt x="4989" y="16611"/>
                    <a:pt x="4988" y="16609"/>
                  </a:cubicBezTo>
                  <a:close/>
                  <a:moveTo>
                    <a:pt x="2582" y="10799"/>
                  </a:moveTo>
                  <a:cubicBezTo>
                    <a:pt x="2582" y="6261"/>
                    <a:pt x="6261" y="2582"/>
                    <a:pt x="10799" y="2582"/>
                  </a:cubicBezTo>
                  <a:cubicBezTo>
                    <a:pt x="12772" y="2582"/>
                    <a:pt x="14583" y="3278"/>
                    <a:pt x="16000" y="4438"/>
                  </a:cubicBezTo>
                  <a:lnTo>
                    <a:pt x="4438" y="16000"/>
                  </a:lnTo>
                  <a:cubicBezTo>
                    <a:pt x="3278" y="14583"/>
                    <a:pt x="2582" y="12773"/>
                    <a:pt x="2582" y="10799"/>
                  </a:cubicBezTo>
                  <a:close/>
                  <a:moveTo>
                    <a:pt x="16611" y="4991"/>
                  </a:moveTo>
                  <a:lnTo>
                    <a:pt x="16608" y="4988"/>
                  </a:lnTo>
                  <a:cubicBezTo>
                    <a:pt x="16609" y="4989"/>
                    <a:pt x="16611" y="4989"/>
                    <a:pt x="16611" y="4991"/>
                  </a:cubicBezTo>
                  <a:close/>
                  <a:moveTo>
                    <a:pt x="10799" y="0"/>
                  </a:moveTo>
                  <a:cubicBezTo>
                    <a:pt x="4835" y="0"/>
                    <a:pt x="0" y="4836"/>
                    <a:pt x="0" y="10799"/>
                  </a:cubicBezTo>
                  <a:cubicBezTo>
                    <a:pt x="0" y="16765"/>
                    <a:pt x="4835" y="21600"/>
                    <a:pt x="10799" y="21600"/>
                  </a:cubicBezTo>
                  <a:cubicBezTo>
                    <a:pt x="16764" y="21600"/>
                    <a:pt x="21600" y="16765"/>
                    <a:pt x="21600" y="10799"/>
                  </a:cubicBezTo>
                  <a:cubicBezTo>
                    <a:pt x="21600" y="4836"/>
                    <a:pt x="16764" y="0"/>
                    <a:pt x="10799" y="0"/>
                  </a:cubicBezTo>
                  <a:close/>
                </a:path>
              </a:pathLst>
            </a:custGeom>
            <a:solidFill>
              <a:srgbClr val="0070C0"/>
            </a:solidFill>
            <a:ln w="12700">
              <a:miter lim="400000"/>
            </a:ln>
          </p:spPr>
          <p:txBody>
            <a:bodyPr lIns="0" tIns="0" rIns="0" bIns="0" anchor="ctr"/>
            <a:lstStyle/>
            <a:p>
              <a:pPr lvl="0"/>
              <a:endParaRPr sz="1300"/>
            </a:p>
          </p:txBody>
        </p:sp>
        <p:sp>
          <p:nvSpPr>
            <p:cNvPr id="128" name="Shape 4101"/>
            <p:cNvSpPr/>
            <p:nvPr/>
          </p:nvSpPr>
          <p:spPr>
            <a:xfrm>
              <a:off x="2668281" y="4307976"/>
              <a:ext cx="170312" cy="170301"/>
            </a:xfrm>
            <a:custGeom>
              <a:avLst/>
              <a:gdLst/>
              <a:ahLst/>
              <a:cxnLst>
                <a:cxn ang="0">
                  <a:pos x="wd2" y="hd2"/>
                </a:cxn>
                <a:cxn ang="5400000">
                  <a:pos x="wd2" y="hd2"/>
                </a:cxn>
                <a:cxn ang="10800000">
                  <a:pos x="wd2" y="hd2"/>
                </a:cxn>
                <a:cxn ang="16200000">
                  <a:pos x="wd2" y="hd2"/>
                </a:cxn>
              </a:cxnLst>
              <a:rect l="0" t="0" r="r" b="b"/>
              <a:pathLst>
                <a:path w="21445" h="21445" extrusionOk="0">
                  <a:moveTo>
                    <a:pt x="8973" y="17424"/>
                  </a:moveTo>
                  <a:cubicBezTo>
                    <a:pt x="8228" y="17424"/>
                    <a:pt x="7682" y="16972"/>
                    <a:pt x="8203" y="14983"/>
                  </a:cubicBezTo>
                  <a:lnTo>
                    <a:pt x="9058" y="11458"/>
                  </a:lnTo>
                  <a:cubicBezTo>
                    <a:pt x="9206" y="10893"/>
                    <a:pt x="9232" y="10668"/>
                    <a:pt x="9058" y="10668"/>
                  </a:cubicBezTo>
                  <a:cubicBezTo>
                    <a:pt x="8835" y="10668"/>
                    <a:pt x="7868" y="11058"/>
                    <a:pt x="7296" y="11441"/>
                  </a:cubicBezTo>
                  <a:lnTo>
                    <a:pt x="6925" y="10832"/>
                  </a:lnTo>
                  <a:cubicBezTo>
                    <a:pt x="8736" y="9318"/>
                    <a:pt x="10820" y="8431"/>
                    <a:pt x="11713" y="8431"/>
                  </a:cubicBezTo>
                  <a:cubicBezTo>
                    <a:pt x="12458" y="8431"/>
                    <a:pt x="12581" y="9312"/>
                    <a:pt x="12210" y="10668"/>
                  </a:cubicBezTo>
                  <a:lnTo>
                    <a:pt x="11231" y="14373"/>
                  </a:lnTo>
                  <a:cubicBezTo>
                    <a:pt x="11057" y="15028"/>
                    <a:pt x="11132" y="15254"/>
                    <a:pt x="11306" y="15254"/>
                  </a:cubicBezTo>
                  <a:cubicBezTo>
                    <a:pt x="11529" y="15254"/>
                    <a:pt x="12261" y="14982"/>
                    <a:pt x="12980" y="14418"/>
                  </a:cubicBezTo>
                  <a:lnTo>
                    <a:pt x="13402" y="14982"/>
                  </a:lnTo>
                  <a:cubicBezTo>
                    <a:pt x="11640" y="16745"/>
                    <a:pt x="9717" y="17424"/>
                    <a:pt x="8973" y="17424"/>
                  </a:cubicBezTo>
                  <a:close/>
                  <a:moveTo>
                    <a:pt x="11767" y="3574"/>
                  </a:moveTo>
                  <a:cubicBezTo>
                    <a:pt x="12858" y="3574"/>
                    <a:pt x="13179" y="4207"/>
                    <a:pt x="13179" y="4929"/>
                  </a:cubicBezTo>
                  <a:cubicBezTo>
                    <a:pt x="13179" y="5833"/>
                    <a:pt x="12455" y="6668"/>
                    <a:pt x="11222" y="6668"/>
                  </a:cubicBezTo>
                  <a:cubicBezTo>
                    <a:pt x="10189" y="6668"/>
                    <a:pt x="9698" y="6149"/>
                    <a:pt x="9727" y="5290"/>
                  </a:cubicBezTo>
                  <a:cubicBezTo>
                    <a:pt x="9727" y="4567"/>
                    <a:pt x="10333" y="3574"/>
                    <a:pt x="11767" y="3574"/>
                  </a:cubicBezTo>
                  <a:close/>
                  <a:moveTo>
                    <a:pt x="10579" y="1"/>
                  </a:moveTo>
                  <a:cubicBezTo>
                    <a:pt x="4658" y="79"/>
                    <a:pt x="-78" y="4945"/>
                    <a:pt x="1" y="10866"/>
                  </a:cubicBezTo>
                  <a:cubicBezTo>
                    <a:pt x="81" y="16785"/>
                    <a:pt x="4945" y="21522"/>
                    <a:pt x="10865" y="21443"/>
                  </a:cubicBezTo>
                  <a:cubicBezTo>
                    <a:pt x="16786" y="21363"/>
                    <a:pt x="21522" y="16499"/>
                    <a:pt x="21443" y="10578"/>
                  </a:cubicBezTo>
                  <a:cubicBezTo>
                    <a:pt x="21363" y="4659"/>
                    <a:pt x="16499" y="-78"/>
                    <a:pt x="10579" y="1"/>
                  </a:cubicBezTo>
                  <a:close/>
                </a:path>
              </a:pathLst>
            </a:custGeom>
            <a:solidFill>
              <a:srgbClr val="0070C0"/>
            </a:solidFill>
            <a:ln w="12700">
              <a:miter lim="400000"/>
            </a:ln>
          </p:spPr>
          <p:txBody>
            <a:bodyPr lIns="0" tIns="0" rIns="0" bIns="0" anchor="ctr"/>
            <a:lstStyle/>
            <a:p>
              <a:pPr lvl="0"/>
              <a:endParaRPr sz="1300"/>
            </a:p>
          </p:txBody>
        </p:sp>
        <p:sp>
          <p:nvSpPr>
            <p:cNvPr id="129" name="Shape 4102"/>
            <p:cNvSpPr/>
            <p:nvPr/>
          </p:nvSpPr>
          <p:spPr>
            <a:xfrm>
              <a:off x="2191267" y="4322029"/>
              <a:ext cx="85160" cy="185108"/>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solidFill>
              <a:srgbClr val="0070C0"/>
            </a:solidFill>
            <a:ln w="12700">
              <a:miter lim="400000"/>
            </a:ln>
          </p:spPr>
          <p:txBody>
            <a:bodyPr lIns="0" tIns="0" rIns="0" bIns="0" anchor="ctr"/>
            <a:lstStyle/>
            <a:p>
              <a:pPr lvl="0"/>
              <a:endParaRPr sz="1300"/>
            </a:p>
          </p:txBody>
        </p:sp>
        <p:sp>
          <p:nvSpPr>
            <p:cNvPr id="130" name="Shape 4103"/>
            <p:cNvSpPr/>
            <p:nvPr/>
          </p:nvSpPr>
          <p:spPr>
            <a:xfrm>
              <a:off x="3219070" y="4299307"/>
              <a:ext cx="107360" cy="166607"/>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solidFill>
              <a:srgbClr val="0070C0"/>
            </a:solidFill>
            <a:ln w="12700">
              <a:miter lim="400000"/>
            </a:ln>
          </p:spPr>
          <p:txBody>
            <a:bodyPr lIns="0" tIns="0" rIns="0" bIns="0" anchor="ctr"/>
            <a:lstStyle/>
            <a:p>
              <a:pPr lvl="0"/>
              <a:endParaRPr sz="1300"/>
            </a:p>
          </p:txBody>
        </p:sp>
        <p:sp>
          <p:nvSpPr>
            <p:cNvPr id="131" name="Shape 4104"/>
            <p:cNvSpPr/>
            <p:nvPr/>
          </p:nvSpPr>
          <p:spPr>
            <a:xfrm>
              <a:off x="3702917" y="4297460"/>
              <a:ext cx="170301" cy="170301"/>
            </a:xfrm>
            <a:custGeom>
              <a:avLst/>
              <a:gdLst/>
              <a:ahLst/>
              <a:cxnLst>
                <a:cxn ang="0">
                  <a:pos x="wd2" y="hd2"/>
                </a:cxn>
                <a:cxn ang="5400000">
                  <a:pos x="wd2" y="hd2"/>
                </a:cxn>
                <a:cxn ang="10800000">
                  <a:pos x="wd2" y="hd2"/>
                </a:cxn>
                <a:cxn ang="16200000">
                  <a:pos x="wd2" y="hd2"/>
                </a:cxn>
              </a:cxnLst>
              <a:rect l="0" t="0" r="r" b="b"/>
              <a:pathLst>
                <a:path w="21443" h="21445" extrusionOk="0">
                  <a:moveTo>
                    <a:pt x="14382" y="9636"/>
                  </a:moveTo>
                  <a:cubicBezTo>
                    <a:pt x="14168" y="9941"/>
                    <a:pt x="13696" y="10319"/>
                    <a:pt x="13101" y="10782"/>
                  </a:cubicBezTo>
                  <a:lnTo>
                    <a:pt x="12447" y="11234"/>
                  </a:lnTo>
                  <a:cubicBezTo>
                    <a:pt x="12088" y="11513"/>
                    <a:pt x="11872" y="11775"/>
                    <a:pt x="11790" y="12033"/>
                  </a:cubicBezTo>
                  <a:cubicBezTo>
                    <a:pt x="11726" y="12237"/>
                    <a:pt x="11695" y="12290"/>
                    <a:pt x="11689" y="12706"/>
                  </a:cubicBezTo>
                  <a:lnTo>
                    <a:pt x="11688" y="12810"/>
                  </a:lnTo>
                  <a:lnTo>
                    <a:pt x="9190" y="12810"/>
                  </a:lnTo>
                  <a:lnTo>
                    <a:pt x="9197" y="12599"/>
                  </a:lnTo>
                  <a:cubicBezTo>
                    <a:pt x="9228" y="11730"/>
                    <a:pt x="9249" y="11218"/>
                    <a:pt x="9608" y="10796"/>
                  </a:cubicBezTo>
                  <a:cubicBezTo>
                    <a:pt x="10174" y="10133"/>
                    <a:pt x="11420" y="9331"/>
                    <a:pt x="11473" y="9297"/>
                  </a:cubicBezTo>
                  <a:cubicBezTo>
                    <a:pt x="11651" y="9162"/>
                    <a:pt x="11802" y="9009"/>
                    <a:pt x="11914" y="8845"/>
                  </a:cubicBezTo>
                  <a:cubicBezTo>
                    <a:pt x="12176" y="8484"/>
                    <a:pt x="12293" y="8199"/>
                    <a:pt x="12293" y="7920"/>
                  </a:cubicBezTo>
                  <a:cubicBezTo>
                    <a:pt x="12293" y="7531"/>
                    <a:pt x="12178" y="7172"/>
                    <a:pt x="11950" y="6852"/>
                  </a:cubicBezTo>
                  <a:cubicBezTo>
                    <a:pt x="11730" y="6545"/>
                    <a:pt x="11315" y="6388"/>
                    <a:pt x="10714" y="6388"/>
                  </a:cubicBezTo>
                  <a:cubicBezTo>
                    <a:pt x="10118" y="6388"/>
                    <a:pt x="9709" y="6577"/>
                    <a:pt x="9465" y="6966"/>
                  </a:cubicBezTo>
                  <a:cubicBezTo>
                    <a:pt x="9214" y="7364"/>
                    <a:pt x="9086" y="7784"/>
                    <a:pt x="9086" y="8212"/>
                  </a:cubicBezTo>
                  <a:lnTo>
                    <a:pt x="9086" y="8319"/>
                  </a:lnTo>
                  <a:lnTo>
                    <a:pt x="6511" y="8319"/>
                  </a:lnTo>
                  <a:lnTo>
                    <a:pt x="6515" y="8208"/>
                  </a:lnTo>
                  <a:cubicBezTo>
                    <a:pt x="6581" y="6630"/>
                    <a:pt x="7144" y="5494"/>
                    <a:pt x="8188" y="4831"/>
                  </a:cubicBezTo>
                  <a:cubicBezTo>
                    <a:pt x="8845" y="4409"/>
                    <a:pt x="9660" y="4195"/>
                    <a:pt x="10612" y="4195"/>
                  </a:cubicBezTo>
                  <a:cubicBezTo>
                    <a:pt x="11858" y="4195"/>
                    <a:pt x="12910" y="4499"/>
                    <a:pt x="13738" y="5095"/>
                  </a:cubicBezTo>
                  <a:cubicBezTo>
                    <a:pt x="14577" y="5700"/>
                    <a:pt x="15003" y="6606"/>
                    <a:pt x="15003" y="7788"/>
                  </a:cubicBezTo>
                  <a:cubicBezTo>
                    <a:pt x="15003" y="8451"/>
                    <a:pt x="14793" y="9071"/>
                    <a:pt x="14382" y="9636"/>
                  </a:cubicBezTo>
                  <a:close/>
                  <a:moveTo>
                    <a:pt x="10546" y="17249"/>
                  </a:moveTo>
                  <a:lnTo>
                    <a:pt x="10487" y="17247"/>
                  </a:lnTo>
                  <a:cubicBezTo>
                    <a:pt x="9574" y="17221"/>
                    <a:pt x="8932" y="16548"/>
                    <a:pt x="8958" y="15650"/>
                  </a:cubicBezTo>
                  <a:cubicBezTo>
                    <a:pt x="8984" y="14767"/>
                    <a:pt x="9642" y="14126"/>
                    <a:pt x="10523" y="14126"/>
                  </a:cubicBezTo>
                  <a:lnTo>
                    <a:pt x="10576" y="14127"/>
                  </a:lnTo>
                  <a:cubicBezTo>
                    <a:pt x="11514" y="14155"/>
                    <a:pt x="12150" y="14821"/>
                    <a:pt x="12123" y="15744"/>
                  </a:cubicBezTo>
                  <a:cubicBezTo>
                    <a:pt x="12098" y="16630"/>
                    <a:pt x="11449" y="17249"/>
                    <a:pt x="10546" y="17249"/>
                  </a:cubicBezTo>
                  <a:close/>
                  <a:moveTo>
                    <a:pt x="10578" y="1"/>
                  </a:moveTo>
                  <a:cubicBezTo>
                    <a:pt x="4657" y="79"/>
                    <a:pt x="-79" y="4945"/>
                    <a:pt x="1" y="10866"/>
                  </a:cubicBezTo>
                  <a:cubicBezTo>
                    <a:pt x="80" y="16785"/>
                    <a:pt x="4944" y="21522"/>
                    <a:pt x="10864" y="21443"/>
                  </a:cubicBezTo>
                  <a:cubicBezTo>
                    <a:pt x="16785" y="21363"/>
                    <a:pt x="21521" y="16499"/>
                    <a:pt x="21442" y="10578"/>
                  </a:cubicBezTo>
                  <a:cubicBezTo>
                    <a:pt x="21362" y="4659"/>
                    <a:pt x="16498" y="-78"/>
                    <a:pt x="10578" y="1"/>
                  </a:cubicBezTo>
                  <a:close/>
                </a:path>
              </a:pathLst>
            </a:custGeom>
            <a:solidFill>
              <a:srgbClr val="0070C0"/>
            </a:solidFill>
            <a:ln w="12700">
              <a:miter lim="400000"/>
            </a:ln>
          </p:spPr>
          <p:txBody>
            <a:bodyPr lIns="0" tIns="0" rIns="0" bIns="0" anchor="ctr"/>
            <a:lstStyle/>
            <a:p>
              <a:pPr lvl="0"/>
              <a:endParaRPr sz="1300"/>
            </a:p>
          </p:txBody>
        </p:sp>
        <p:sp>
          <p:nvSpPr>
            <p:cNvPr id="132" name="Shape 4105"/>
            <p:cNvSpPr/>
            <p:nvPr/>
          </p:nvSpPr>
          <p:spPr>
            <a:xfrm>
              <a:off x="1140988" y="4339447"/>
              <a:ext cx="107360" cy="107360"/>
            </a:xfrm>
            <a:custGeom>
              <a:avLst/>
              <a:gdLst/>
              <a:ahLst/>
              <a:cxnLst>
                <a:cxn ang="0">
                  <a:pos x="wd2" y="hd2"/>
                </a:cxn>
                <a:cxn ang="5400000">
                  <a:pos x="wd2" y="hd2"/>
                </a:cxn>
                <a:cxn ang="10800000">
                  <a:pos x="wd2" y="hd2"/>
                </a:cxn>
                <a:cxn ang="16200000">
                  <a:pos x="wd2" y="hd2"/>
                </a:cxn>
              </a:cxnLst>
              <a:rect l="0" t="0" r="r" b="b"/>
              <a:pathLst>
                <a:path w="21600" h="21600" extrusionOk="0">
                  <a:moveTo>
                    <a:pt x="20483" y="8938"/>
                  </a:moveTo>
                  <a:lnTo>
                    <a:pt x="12662" y="8938"/>
                  </a:lnTo>
                  <a:lnTo>
                    <a:pt x="12662" y="1117"/>
                  </a:lnTo>
                  <a:cubicBezTo>
                    <a:pt x="12662" y="87"/>
                    <a:pt x="11828" y="0"/>
                    <a:pt x="10801" y="0"/>
                  </a:cubicBezTo>
                  <a:cubicBezTo>
                    <a:pt x="9772" y="0"/>
                    <a:pt x="8938" y="87"/>
                    <a:pt x="8938" y="1117"/>
                  </a:cubicBezTo>
                  <a:lnTo>
                    <a:pt x="8938" y="8938"/>
                  </a:lnTo>
                  <a:lnTo>
                    <a:pt x="1117" y="8938"/>
                  </a:lnTo>
                  <a:cubicBezTo>
                    <a:pt x="90" y="8938"/>
                    <a:pt x="0" y="9772"/>
                    <a:pt x="0" y="10799"/>
                  </a:cubicBezTo>
                  <a:cubicBezTo>
                    <a:pt x="0" y="11828"/>
                    <a:pt x="90" y="12662"/>
                    <a:pt x="1117" y="12662"/>
                  </a:cubicBezTo>
                  <a:lnTo>
                    <a:pt x="8938" y="12662"/>
                  </a:lnTo>
                  <a:lnTo>
                    <a:pt x="8938" y="20483"/>
                  </a:lnTo>
                  <a:cubicBezTo>
                    <a:pt x="8938" y="21513"/>
                    <a:pt x="9772" y="21600"/>
                    <a:pt x="10801" y="21600"/>
                  </a:cubicBezTo>
                  <a:cubicBezTo>
                    <a:pt x="11828" y="21600"/>
                    <a:pt x="12662" y="21513"/>
                    <a:pt x="12662" y="20483"/>
                  </a:cubicBezTo>
                  <a:lnTo>
                    <a:pt x="12662" y="12662"/>
                  </a:lnTo>
                  <a:lnTo>
                    <a:pt x="20483" y="12662"/>
                  </a:lnTo>
                  <a:cubicBezTo>
                    <a:pt x="21513" y="12662"/>
                    <a:pt x="21600" y="11828"/>
                    <a:pt x="21600" y="10799"/>
                  </a:cubicBezTo>
                  <a:cubicBezTo>
                    <a:pt x="21600" y="9772"/>
                    <a:pt x="21513" y="8938"/>
                    <a:pt x="20483" y="8938"/>
                  </a:cubicBezTo>
                  <a:close/>
                </a:path>
              </a:pathLst>
            </a:custGeom>
            <a:solidFill>
              <a:srgbClr val="0070C0"/>
            </a:solidFill>
            <a:ln w="12700">
              <a:miter lim="400000"/>
            </a:ln>
          </p:spPr>
          <p:txBody>
            <a:bodyPr lIns="0" tIns="0" rIns="0" bIns="0" anchor="ctr"/>
            <a:lstStyle/>
            <a:p>
              <a:pPr lvl="0"/>
              <a:endParaRPr sz="1300"/>
            </a:p>
          </p:txBody>
        </p:sp>
        <p:sp>
          <p:nvSpPr>
            <p:cNvPr id="133" name="Shape 4106"/>
            <p:cNvSpPr/>
            <p:nvPr/>
          </p:nvSpPr>
          <p:spPr>
            <a:xfrm>
              <a:off x="621399" y="4394561"/>
              <a:ext cx="107360" cy="18513"/>
            </a:xfrm>
            <a:custGeom>
              <a:avLst/>
              <a:gdLst/>
              <a:ahLst/>
              <a:cxnLst>
                <a:cxn ang="0">
                  <a:pos x="wd2" y="hd2"/>
                </a:cxn>
                <a:cxn ang="5400000">
                  <a:pos x="wd2" y="hd2"/>
                </a:cxn>
                <a:cxn ang="10800000">
                  <a:pos x="wd2" y="hd2"/>
                </a:cxn>
                <a:cxn ang="16200000">
                  <a:pos x="wd2" y="hd2"/>
                </a:cxn>
              </a:cxnLst>
              <a:rect l="0" t="0" r="r" b="b"/>
              <a:pathLst>
                <a:path w="21600" h="21600" extrusionOk="0">
                  <a:moveTo>
                    <a:pt x="20483" y="0"/>
                  </a:moveTo>
                  <a:lnTo>
                    <a:pt x="1117" y="0"/>
                  </a:lnTo>
                  <a:cubicBezTo>
                    <a:pt x="87" y="0"/>
                    <a:pt x="0" y="4838"/>
                    <a:pt x="0" y="10793"/>
                  </a:cubicBezTo>
                  <a:cubicBezTo>
                    <a:pt x="0" y="16762"/>
                    <a:pt x="87" y="21600"/>
                    <a:pt x="1117" y="21600"/>
                  </a:cubicBezTo>
                  <a:lnTo>
                    <a:pt x="20483" y="21600"/>
                  </a:lnTo>
                  <a:cubicBezTo>
                    <a:pt x="21510" y="21600"/>
                    <a:pt x="21600" y="16762"/>
                    <a:pt x="21600" y="10793"/>
                  </a:cubicBezTo>
                  <a:cubicBezTo>
                    <a:pt x="21600" y="4838"/>
                    <a:pt x="21510" y="0"/>
                    <a:pt x="20483" y="0"/>
                  </a:cubicBezTo>
                  <a:close/>
                </a:path>
              </a:pathLst>
            </a:custGeom>
            <a:solidFill>
              <a:srgbClr val="0070C0"/>
            </a:solidFill>
            <a:ln w="12700">
              <a:miter lim="400000"/>
            </a:ln>
          </p:spPr>
          <p:txBody>
            <a:bodyPr lIns="0" tIns="0" rIns="0" bIns="0" anchor="ctr"/>
            <a:lstStyle/>
            <a:p>
              <a:pPr lvl="0"/>
              <a:endParaRPr sz="1300"/>
            </a:p>
          </p:txBody>
        </p:sp>
        <p:sp>
          <p:nvSpPr>
            <p:cNvPr id="134" name="Shape 4107"/>
            <p:cNvSpPr/>
            <p:nvPr/>
          </p:nvSpPr>
          <p:spPr>
            <a:xfrm>
              <a:off x="5771811" y="4317234"/>
              <a:ext cx="174008" cy="151785"/>
            </a:xfrm>
            <a:custGeom>
              <a:avLst/>
              <a:gdLst/>
              <a:ahLst/>
              <a:cxnLst>
                <a:cxn ang="0">
                  <a:pos x="wd2" y="hd2"/>
                </a:cxn>
                <a:cxn ang="5400000">
                  <a:pos x="wd2" y="hd2"/>
                </a:cxn>
                <a:cxn ang="10800000">
                  <a:pos x="wd2" y="hd2"/>
                </a:cxn>
                <a:cxn ang="16200000">
                  <a:pos x="wd2" y="hd2"/>
                </a:cxn>
              </a:cxnLst>
              <a:rect l="0" t="0" r="r" b="b"/>
              <a:pathLst>
                <a:path w="21600" h="21600" extrusionOk="0">
                  <a:moveTo>
                    <a:pt x="12209" y="0"/>
                  </a:moveTo>
                  <a:cubicBezTo>
                    <a:pt x="7101" y="0"/>
                    <a:pt x="2948" y="4690"/>
                    <a:pt x="2824" y="10530"/>
                  </a:cubicBezTo>
                  <a:lnTo>
                    <a:pt x="0" y="10530"/>
                  </a:lnTo>
                  <a:lnTo>
                    <a:pt x="4226" y="15930"/>
                  </a:lnTo>
                  <a:lnTo>
                    <a:pt x="8452" y="10530"/>
                  </a:lnTo>
                  <a:lnTo>
                    <a:pt x="5171" y="10530"/>
                  </a:lnTo>
                  <a:cubicBezTo>
                    <a:pt x="5295" y="6181"/>
                    <a:pt x="8398" y="2699"/>
                    <a:pt x="12209" y="2699"/>
                  </a:cubicBezTo>
                  <a:cubicBezTo>
                    <a:pt x="16099" y="2699"/>
                    <a:pt x="19252" y="6327"/>
                    <a:pt x="19252" y="10799"/>
                  </a:cubicBezTo>
                  <a:cubicBezTo>
                    <a:pt x="19252" y="15273"/>
                    <a:pt x="16099" y="18901"/>
                    <a:pt x="12209" y="18901"/>
                  </a:cubicBezTo>
                  <a:cubicBezTo>
                    <a:pt x="10649" y="18901"/>
                    <a:pt x="9208" y="18315"/>
                    <a:pt x="8041" y="17329"/>
                  </a:cubicBezTo>
                  <a:lnTo>
                    <a:pt x="6426" y="19310"/>
                  </a:lnTo>
                  <a:cubicBezTo>
                    <a:pt x="8020" y="20745"/>
                    <a:pt x="10027" y="21600"/>
                    <a:pt x="12209" y="21600"/>
                  </a:cubicBezTo>
                  <a:cubicBezTo>
                    <a:pt x="17396" y="21600"/>
                    <a:pt x="21600" y="16766"/>
                    <a:pt x="21600" y="10799"/>
                  </a:cubicBezTo>
                  <a:cubicBezTo>
                    <a:pt x="21600" y="4834"/>
                    <a:pt x="17396" y="0"/>
                    <a:pt x="12209" y="0"/>
                  </a:cubicBezTo>
                  <a:close/>
                </a:path>
              </a:pathLst>
            </a:custGeom>
            <a:solidFill>
              <a:srgbClr val="0070C0"/>
            </a:solidFill>
            <a:ln w="12700">
              <a:miter lim="400000"/>
            </a:ln>
          </p:spPr>
          <p:txBody>
            <a:bodyPr lIns="0" tIns="0" rIns="0" bIns="0" anchor="ctr"/>
            <a:lstStyle/>
            <a:p>
              <a:pPr lvl="0"/>
              <a:endParaRPr sz="1300"/>
            </a:p>
          </p:txBody>
        </p:sp>
        <p:sp>
          <p:nvSpPr>
            <p:cNvPr id="135" name="Shape 4108"/>
            <p:cNvSpPr/>
            <p:nvPr/>
          </p:nvSpPr>
          <p:spPr>
            <a:xfrm>
              <a:off x="5253024" y="4317234"/>
              <a:ext cx="173997" cy="151785"/>
            </a:xfrm>
            <a:custGeom>
              <a:avLst/>
              <a:gdLst/>
              <a:ahLst/>
              <a:cxnLst>
                <a:cxn ang="0">
                  <a:pos x="wd2" y="hd2"/>
                </a:cxn>
                <a:cxn ang="5400000">
                  <a:pos x="wd2" y="hd2"/>
                </a:cxn>
                <a:cxn ang="10800000">
                  <a:pos x="wd2" y="hd2"/>
                </a:cxn>
                <a:cxn ang="16200000">
                  <a:pos x="wd2" y="hd2"/>
                </a:cxn>
              </a:cxnLst>
              <a:rect l="0" t="0" r="r" b="b"/>
              <a:pathLst>
                <a:path w="21600" h="21600" extrusionOk="0">
                  <a:moveTo>
                    <a:pt x="9392" y="0"/>
                  </a:moveTo>
                  <a:cubicBezTo>
                    <a:pt x="14500" y="0"/>
                    <a:pt x="18652" y="4690"/>
                    <a:pt x="18776" y="10530"/>
                  </a:cubicBezTo>
                  <a:lnTo>
                    <a:pt x="21600" y="10530"/>
                  </a:lnTo>
                  <a:lnTo>
                    <a:pt x="17373" y="15930"/>
                  </a:lnTo>
                  <a:lnTo>
                    <a:pt x="13148" y="10530"/>
                  </a:lnTo>
                  <a:lnTo>
                    <a:pt x="16428" y="10530"/>
                  </a:lnTo>
                  <a:cubicBezTo>
                    <a:pt x="16305" y="6181"/>
                    <a:pt x="13203" y="2699"/>
                    <a:pt x="9392" y="2699"/>
                  </a:cubicBezTo>
                  <a:cubicBezTo>
                    <a:pt x="5501" y="2699"/>
                    <a:pt x="2348" y="6327"/>
                    <a:pt x="2348" y="10799"/>
                  </a:cubicBezTo>
                  <a:cubicBezTo>
                    <a:pt x="2348" y="15273"/>
                    <a:pt x="5501" y="18901"/>
                    <a:pt x="9392" y="18901"/>
                  </a:cubicBezTo>
                  <a:cubicBezTo>
                    <a:pt x="10951" y="18901"/>
                    <a:pt x="12392" y="18315"/>
                    <a:pt x="13559" y="17329"/>
                  </a:cubicBezTo>
                  <a:lnTo>
                    <a:pt x="15173" y="19310"/>
                  </a:lnTo>
                  <a:cubicBezTo>
                    <a:pt x="13580" y="20745"/>
                    <a:pt x="11572" y="21600"/>
                    <a:pt x="9392" y="21600"/>
                  </a:cubicBezTo>
                  <a:cubicBezTo>
                    <a:pt x="4205" y="21600"/>
                    <a:pt x="0" y="16766"/>
                    <a:pt x="0" y="10799"/>
                  </a:cubicBezTo>
                  <a:cubicBezTo>
                    <a:pt x="0" y="4836"/>
                    <a:pt x="4205" y="0"/>
                    <a:pt x="9392" y="0"/>
                  </a:cubicBezTo>
                  <a:close/>
                </a:path>
              </a:pathLst>
            </a:custGeom>
            <a:solidFill>
              <a:srgbClr val="0070C0"/>
            </a:solidFill>
            <a:ln w="12700">
              <a:miter lim="400000"/>
            </a:ln>
          </p:spPr>
          <p:txBody>
            <a:bodyPr lIns="0" tIns="0" rIns="0" bIns="0" anchor="ctr"/>
            <a:lstStyle/>
            <a:p>
              <a:pPr lvl="0"/>
              <a:endParaRPr sz="1300"/>
            </a:p>
          </p:txBody>
        </p:sp>
        <p:sp>
          <p:nvSpPr>
            <p:cNvPr id="136" name="Shape 4109"/>
            <p:cNvSpPr/>
            <p:nvPr/>
          </p:nvSpPr>
          <p:spPr>
            <a:xfrm>
              <a:off x="4755901" y="4306718"/>
              <a:ext cx="151789" cy="151785"/>
            </a:xfrm>
            <a:custGeom>
              <a:avLst/>
              <a:gdLst/>
              <a:ahLst/>
              <a:cxnLst>
                <a:cxn ang="0">
                  <a:pos x="wd2" y="hd2"/>
                </a:cxn>
                <a:cxn ang="5400000">
                  <a:pos x="wd2" y="hd2"/>
                </a:cxn>
                <a:cxn ang="10800000">
                  <a:pos x="wd2" y="hd2"/>
                </a:cxn>
                <a:cxn ang="16200000">
                  <a:pos x="wd2" y="hd2"/>
                </a:cxn>
              </a:cxnLst>
              <a:rect l="0" t="0" r="r" b="b"/>
              <a:pathLst>
                <a:path w="19691" h="21600" extrusionOk="0">
                  <a:moveTo>
                    <a:pt x="12442" y="612"/>
                  </a:moveTo>
                  <a:lnTo>
                    <a:pt x="12460" y="8296"/>
                  </a:lnTo>
                  <a:lnTo>
                    <a:pt x="15229" y="5237"/>
                  </a:lnTo>
                  <a:cubicBezTo>
                    <a:pt x="17944" y="8441"/>
                    <a:pt x="17897" y="13462"/>
                    <a:pt x="15076" y="16579"/>
                  </a:cubicBezTo>
                  <a:cubicBezTo>
                    <a:pt x="13922" y="17855"/>
                    <a:pt x="12478" y="18615"/>
                    <a:pt x="10976" y="18866"/>
                  </a:cubicBezTo>
                  <a:lnTo>
                    <a:pt x="11059" y="21600"/>
                  </a:lnTo>
                  <a:cubicBezTo>
                    <a:pt x="13167" y="21319"/>
                    <a:pt x="15205" y="20288"/>
                    <a:pt x="16819" y="18506"/>
                  </a:cubicBezTo>
                  <a:cubicBezTo>
                    <a:pt x="20600" y="14328"/>
                    <a:pt x="20645" y="7586"/>
                    <a:pt x="16967" y="3316"/>
                  </a:cubicBezTo>
                  <a:lnTo>
                    <a:pt x="19058" y="1007"/>
                  </a:lnTo>
                  <a:cubicBezTo>
                    <a:pt x="19058" y="1007"/>
                    <a:pt x="12442" y="612"/>
                    <a:pt x="12442" y="612"/>
                  </a:cubicBezTo>
                  <a:close/>
                  <a:moveTo>
                    <a:pt x="4462" y="16363"/>
                  </a:moveTo>
                  <a:cubicBezTo>
                    <a:pt x="1746" y="13159"/>
                    <a:pt x="1795" y="8138"/>
                    <a:pt x="4616" y="5021"/>
                  </a:cubicBezTo>
                  <a:cubicBezTo>
                    <a:pt x="5769" y="3745"/>
                    <a:pt x="7214" y="2983"/>
                    <a:pt x="8714" y="2734"/>
                  </a:cubicBezTo>
                  <a:lnTo>
                    <a:pt x="8631" y="0"/>
                  </a:lnTo>
                  <a:cubicBezTo>
                    <a:pt x="6524" y="281"/>
                    <a:pt x="4487" y="1312"/>
                    <a:pt x="2872" y="3094"/>
                  </a:cubicBezTo>
                  <a:cubicBezTo>
                    <a:pt x="-909" y="7272"/>
                    <a:pt x="-955" y="14014"/>
                    <a:pt x="2723" y="18282"/>
                  </a:cubicBezTo>
                  <a:lnTo>
                    <a:pt x="634" y="20591"/>
                  </a:lnTo>
                  <a:lnTo>
                    <a:pt x="7250" y="20988"/>
                  </a:lnTo>
                  <a:lnTo>
                    <a:pt x="7231" y="13304"/>
                  </a:lnTo>
                  <a:cubicBezTo>
                    <a:pt x="7231" y="13304"/>
                    <a:pt x="4462" y="16363"/>
                    <a:pt x="4462" y="16363"/>
                  </a:cubicBezTo>
                  <a:close/>
                </a:path>
              </a:pathLst>
            </a:custGeom>
            <a:solidFill>
              <a:srgbClr val="0070C0"/>
            </a:solidFill>
            <a:ln w="12700">
              <a:miter lim="400000"/>
            </a:ln>
          </p:spPr>
          <p:txBody>
            <a:bodyPr lIns="0" tIns="0" rIns="0" bIns="0" anchor="ctr"/>
            <a:lstStyle/>
            <a:p>
              <a:pPr lvl="0"/>
              <a:endParaRPr sz="1300"/>
            </a:p>
          </p:txBody>
        </p:sp>
        <p:sp>
          <p:nvSpPr>
            <p:cNvPr id="137" name="Shape 4110"/>
            <p:cNvSpPr/>
            <p:nvPr/>
          </p:nvSpPr>
          <p:spPr>
            <a:xfrm>
              <a:off x="8376366" y="3812281"/>
              <a:ext cx="185112" cy="129584"/>
            </a:xfrm>
            <a:custGeom>
              <a:avLst/>
              <a:gdLst/>
              <a:ahLst/>
              <a:cxnLst>
                <a:cxn ang="0">
                  <a:pos x="wd2" y="hd2"/>
                </a:cxn>
                <a:cxn ang="5400000">
                  <a:pos x="wd2" y="hd2"/>
                </a:cxn>
                <a:cxn ang="10800000">
                  <a:pos x="wd2" y="hd2"/>
                </a:cxn>
                <a:cxn ang="16200000">
                  <a:pos x="wd2" y="hd2"/>
                </a:cxn>
              </a:cxnLst>
              <a:rect l="0" t="0" r="r" b="b"/>
              <a:pathLst>
                <a:path w="21511" h="21600" extrusionOk="0">
                  <a:moveTo>
                    <a:pt x="16338" y="16971"/>
                  </a:moveTo>
                  <a:lnTo>
                    <a:pt x="13589" y="13027"/>
                  </a:lnTo>
                  <a:lnTo>
                    <a:pt x="10841" y="16971"/>
                  </a:lnTo>
                  <a:lnTo>
                    <a:pt x="9288" y="14743"/>
                  </a:lnTo>
                  <a:lnTo>
                    <a:pt x="12037" y="10799"/>
                  </a:lnTo>
                  <a:lnTo>
                    <a:pt x="9288" y="6857"/>
                  </a:lnTo>
                  <a:lnTo>
                    <a:pt x="10841" y="4628"/>
                  </a:lnTo>
                  <a:lnTo>
                    <a:pt x="13589" y="8572"/>
                  </a:lnTo>
                  <a:lnTo>
                    <a:pt x="16338" y="4630"/>
                  </a:lnTo>
                  <a:lnTo>
                    <a:pt x="17891" y="6857"/>
                  </a:lnTo>
                  <a:lnTo>
                    <a:pt x="15142" y="10799"/>
                  </a:lnTo>
                  <a:lnTo>
                    <a:pt x="17891" y="14743"/>
                  </a:lnTo>
                  <a:cubicBezTo>
                    <a:pt x="17891" y="14743"/>
                    <a:pt x="16338" y="16971"/>
                    <a:pt x="16338" y="16971"/>
                  </a:cubicBezTo>
                  <a:close/>
                  <a:moveTo>
                    <a:pt x="19360" y="0"/>
                  </a:moveTo>
                  <a:lnTo>
                    <a:pt x="9084" y="0"/>
                  </a:lnTo>
                  <a:cubicBezTo>
                    <a:pt x="8612" y="0"/>
                    <a:pt x="7933" y="366"/>
                    <a:pt x="7577" y="814"/>
                  </a:cubicBezTo>
                  <a:lnTo>
                    <a:pt x="267" y="9987"/>
                  </a:lnTo>
                  <a:cubicBezTo>
                    <a:pt x="-89" y="10435"/>
                    <a:pt x="-89" y="11165"/>
                    <a:pt x="267" y="11613"/>
                  </a:cubicBezTo>
                  <a:lnTo>
                    <a:pt x="7577" y="20786"/>
                  </a:lnTo>
                  <a:cubicBezTo>
                    <a:pt x="7933" y="21234"/>
                    <a:pt x="8612" y="21600"/>
                    <a:pt x="9084" y="21600"/>
                  </a:cubicBezTo>
                  <a:lnTo>
                    <a:pt x="19360" y="21600"/>
                  </a:lnTo>
                  <a:cubicBezTo>
                    <a:pt x="20544" y="21600"/>
                    <a:pt x="21511" y="20210"/>
                    <a:pt x="21511" y="18514"/>
                  </a:cubicBezTo>
                  <a:lnTo>
                    <a:pt x="21511" y="3086"/>
                  </a:lnTo>
                  <a:cubicBezTo>
                    <a:pt x="21511" y="1390"/>
                    <a:pt x="20544" y="0"/>
                    <a:pt x="19360" y="0"/>
                  </a:cubicBezTo>
                  <a:close/>
                </a:path>
              </a:pathLst>
            </a:custGeom>
            <a:solidFill>
              <a:srgbClr val="0070C0"/>
            </a:solidFill>
            <a:ln w="12700">
              <a:miter lim="400000"/>
            </a:ln>
          </p:spPr>
          <p:txBody>
            <a:bodyPr lIns="0" tIns="0" rIns="0" bIns="0" anchor="ctr"/>
            <a:lstStyle/>
            <a:p>
              <a:pPr lvl="0"/>
              <a:endParaRPr sz="1300"/>
            </a:p>
          </p:txBody>
        </p:sp>
        <p:sp>
          <p:nvSpPr>
            <p:cNvPr id="138" name="Shape 4111"/>
            <p:cNvSpPr/>
            <p:nvPr/>
          </p:nvSpPr>
          <p:spPr>
            <a:xfrm>
              <a:off x="4216900" y="4292089"/>
              <a:ext cx="177709" cy="157334"/>
            </a:xfrm>
            <a:custGeom>
              <a:avLst/>
              <a:gdLst/>
              <a:ahLst/>
              <a:cxnLst>
                <a:cxn ang="0">
                  <a:pos x="wd2" y="hd2"/>
                </a:cxn>
                <a:cxn ang="5400000">
                  <a:pos x="wd2" y="hd2"/>
                </a:cxn>
                <a:cxn ang="10800000">
                  <a:pos x="wd2" y="hd2"/>
                </a:cxn>
                <a:cxn ang="16200000">
                  <a:pos x="wd2" y="hd2"/>
                </a:cxn>
              </a:cxnLst>
              <a:rect l="0" t="0" r="r" b="b"/>
              <a:pathLst>
                <a:path w="21530" h="21600" extrusionOk="0">
                  <a:moveTo>
                    <a:pt x="11998" y="14612"/>
                  </a:moveTo>
                  <a:lnTo>
                    <a:pt x="9532" y="14612"/>
                  </a:lnTo>
                  <a:lnTo>
                    <a:pt x="9532" y="6988"/>
                  </a:lnTo>
                  <a:lnTo>
                    <a:pt x="11998" y="6988"/>
                  </a:lnTo>
                  <a:cubicBezTo>
                    <a:pt x="11998" y="6988"/>
                    <a:pt x="11998" y="14612"/>
                    <a:pt x="11998" y="14612"/>
                  </a:cubicBezTo>
                  <a:close/>
                  <a:moveTo>
                    <a:pt x="11998" y="19059"/>
                  </a:moveTo>
                  <a:lnTo>
                    <a:pt x="9532" y="19059"/>
                  </a:lnTo>
                  <a:lnTo>
                    <a:pt x="9532" y="16519"/>
                  </a:lnTo>
                  <a:lnTo>
                    <a:pt x="11998" y="16519"/>
                  </a:lnTo>
                  <a:cubicBezTo>
                    <a:pt x="11998" y="16519"/>
                    <a:pt x="11998" y="19059"/>
                    <a:pt x="11998" y="19059"/>
                  </a:cubicBezTo>
                  <a:close/>
                  <a:moveTo>
                    <a:pt x="21430" y="20306"/>
                  </a:moveTo>
                  <a:lnTo>
                    <a:pt x="11442" y="442"/>
                  </a:lnTo>
                  <a:cubicBezTo>
                    <a:pt x="11304" y="168"/>
                    <a:pt x="11045" y="0"/>
                    <a:pt x="10766" y="0"/>
                  </a:cubicBezTo>
                  <a:cubicBezTo>
                    <a:pt x="10485" y="0"/>
                    <a:pt x="10226" y="168"/>
                    <a:pt x="10088" y="442"/>
                  </a:cubicBezTo>
                  <a:lnTo>
                    <a:pt x="100" y="20306"/>
                  </a:lnTo>
                  <a:cubicBezTo>
                    <a:pt x="-35" y="20575"/>
                    <a:pt x="-34" y="20904"/>
                    <a:pt x="107" y="21170"/>
                  </a:cubicBezTo>
                  <a:cubicBezTo>
                    <a:pt x="246" y="21436"/>
                    <a:pt x="501" y="21600"/>
                    <a:pt x="777" y="21600"/>
                  </a:cubicBezTo>
                  <a:lnTo>
                    <a:pt x="20753" y="21600"/>
                  </a:lnTo>
                  <a:cubicBezTo>
                    <a:pt x="21029" y="21600"/>
                    <a:pt x="21284" y="21436"/>
                    <a:pt x="21423" y="21170"/>
                  </a:cubicBezTo>
                  <a:cubicBezTo>
                    <a:pt x="21564" y="20904"/>
                    <a:pt x="21565" y="20575"/>
                    <a:pt x="21430" y="20306"/>
                  </a:cubicBezTo>
                  <a:close/>
                </a:path>
              </a:pathLst>
            </a:custGeom>
            <a:solidFill>
              <a:srgbClr val="0070C0"/>
            </a:solidFill>
            <a:ln w="12700">
              <a:miter lim="400000"/>
            </a:ln>
          </p:spPr>
          <p:txBody>
            <a:bodyPr lIns="0" tIns="0" rIns="0" bIns="0" anchor="ctr"/>
            <a:lstStyle/>
            <a:p>
              <a:pPr lvl="0"/>
              <a:endParaRPr sz="1300"/>
            </a:p>
          </p:txBody>
        </p:sp>
        <p:sp>
          <p:nvSpPr>
            <p:cNvPr id="139" name="Shape 4112"/>
            <p:cNvSpPr/>
            <p:nvPr/>
          </p:nvSpPr>
          <p:spPr>
            <a:xfrm>
              <a:off x="7349293" y="4323538"/>
              <a:ext cx="172798" cy="139178"/>
            </a:xfrm>
            <a:custGeom>
              <a:avLst/>
              <a:gdLst/>
              <a:ahLst/>
              <a:cxnLst>
                <a:cxn ang="0">
                  <a:pos x="wd2" y="hd2"/>
                </a:cxn>
                <a:cxn ang="5400000">
                  <a:pos x="wd2" y="hd2"/>
                </a:cxn>
                <a:cxn ang="10800000">
                  <a:pos x="wd2" y="hd2"/>
                </a:cxn>
                <a:cxn ang="16200000">
                  <a:pos x="wd2" y="hd2"/>
                </a:cxn>
              </a:cxnLst>
              <a:rect l="0" t="0" r="r" b="b"/>
              <a:pathLst>
                <a:path w="21600" h="21600" extrusionOk="0">
                  <a:moveTo>
                    <a:pt x="2899" y="16199"/>
                  </a:moveTo>
                  <a:lnTo>
                    <a:pt x="14640" y="16199"/>
                  </a:lnTo>
                  <a:lnTo>
                    <a:pt x="14640" y="21600"/>
                  </a:lnTo>
                  <a:lnTo>
                    <a:pt x="21600" y="13681"/>
                  </a:lnTo>
                  <a:lnTo>
                    <a:pt x="14640" y="5761"/>
                  </a:lnTo>
                  <a:lnTo>
                    <a:pt x="14640" y="11158"/>
                  </a:lnTo>
                  <a:lnTo>
                    <a:pt x="4059" y="11158"/>
                  </a:lnTo>
                  <a:lnTo>
                    <a:pt x="4059" y="0"/>
                  </a:lnTo>
                  <a:lnTo>
                    <a:pt x="0" y="0"/>
                  </a:lnTo>
                  <a:lnTo>
                    <a:pt x="0" y="12597"/>
                  </a:lnTo>
                  <a:cubicBezTo>
                    <a:pt x="0" y="14587"/>
                    <a:pt x="1297" y="16199"/>
                    <a:pt x="2899" y="16199"/>
                  </a:cubicBezTo>
                  <a:close/>
                </a:path>
              </a:pathLst>
            </a:custGeom>
            <a:solidFill>
              <a:srgbClr val="0070C0"/>
            </a:solidFill>
            <a:ln w="12700">
              <a:miter lim="400000"/>
            </a:ln>
          </p:spPr>
          <p:txBody>
            <a:bodyPr lIns="0" tIns="0" rIns="0" bIns="0" anchor="ctr"/>
            <a:lstStyle/>
            <a:p>
              <a:pPr lvl="0"/>
              <a:endParaRPr sz="1300"/>
            </a:p>
          </p:txBody>
        </p:sp>
        <p:sp>
          <p:nvSpPr>
            <p:cNvPr id="140" name="Shape 4113"/>
            <p:cNvSpPr/>
            <p:nvPr/>
          </p:nvSpPr>
          <p:spPr>
            <a:xfrm>
              <a:off x="6806827" y="4303599"/>
              <a:ext cx="197152" cy="139178"/>
            </a:xfrm>
            <a:custGeom>
              <a:avLst/>
              <a:gdLst/>
              <a:ahLst/>
              <a:cxnLst>
                <a:cxn ang="0">
                  <a:pos x="wd2" y="hd2"/>
                </a:cxn>
                <a:cxn ang="5400000">
                  <a:pos x="wd2" y="hd2"/>
                </a:cxn>
                <a:cxn ang="10800000">
                  <a:pos x="wd2" y="hd2"/>
                </a:cxn>
                <a:cxn ang="16200000">
                  <a:pos x="wd2" y="hd2"/>
                </a:cxn>
              </a:cxnLst>
              <a:rect l="0" t="0" r="r" b="b"/>
              <a:pathLst>
                <a:path w="21600" h="21600" extrusionOk="0">
                  <a:moveTo>
                    <a:pt x="19059" y="3960"/>
                  </a:moveTo>
                  <a:lnTo>
                    <a:pt x="5337" y="3960"/>
                  </a:lnTo>
                  <a:lnTo>
                    <a:pt x="5337" y="0"/>
                  </a:lnTo>
                  <a:lnTo>
                    <a:pt x="0" y="6480"/>
                  </a:lnTo>
                  <a:lnTo>
                    <a:pt x="5337" y="12961"/>
                  </a:lnTo>
                  <a:lnTo>
                    <a:pt x="5337" y="9000"/>
                  </a:lnTo>
                  <a:lnTo>
                    <a:pt x="18043" y="9000"/>
                  </a:lnTo>
                  <a:lnTo>
                    <a:pt x="18043" y="16559"/>
                  </a:lnTo>
                  <a:lnTo>
                    <a:pt x="1525" y="16559"/>
                  </a:lnTo>
                  <a:lnTo>
                    <a:pt x="1525" y="21600"/>
                  </a:lnTo>
                  <a:lnTo>
                    <a:pt x="19059" y="21600"/>
                  </a:lnTo>
                  <a:cubicBezTo>
                    <a:pt x="20463" y="21600"/>
                    <a:pt x="21600" y="19988"/>
                    <a:pt x="21600" y="17998"/>
                  </a:cubicBezTo>
                  <a:lnTo>
                    <a:pt x="21600" y="7560"/>
                  </a:lnTo>
                  <a:cubicBezTo>
                    <a:pt x="21600" y="5572"/>
                    <a:pt x="20463" y="3960"/>
                    <a:pt x="19059" y="3960"/>
                  </a:cubicBezTo>
                  <a:close/>
                </a:path>
              </a:pathLst>
            </a:custGeom>
            <a:solidFill>
              <a:srgbClr val="0070C0"/>
            </a:solidFill>
            <a:ln w="12700">
              <a:miter lim="400000"/>
            </a:ln>
          </p:spPr>
          <p:txBody>
            <a:bodyPr lIns="0" tIns="0" rIns="0" bIns="0" anchor="ctr"/>
            <a:lstStyle/>
            <a:p>
              <a:pPr lvl="0"/>
              <a:endParaRPr sz="1300"/>
            </a:p>
          </p:txBody>
        </p:sp>
        <p:sp>
          <p:nvSpPr>
            <p:cNvPr id="141" name="Shape 4114"/>
            <p:cNvSpPr/>
            <p:nvPr/>
          </p:nvSpPr>
          <p:spPr>
            <a:xfrm>
              <a:off x="6270624" y="4305315"/>
              <a:ext cx="231937" cy="197006"/>
            </a:xfrm>
            <a:custGeom>
              <a:avLst/>
              <a:gdLst/>
              <a:ahLst/>
              <a:cxnLst>
                <a:cxn ang="0">
                  <a:pos x="wd2" y="hd2"/>
                </a:cxn>
                <a:cxn ang="5400000">
                  <a:pos x="wd2" y="hd2"/>
                </a:cxn>
                <a:cxn ang="10800000">
                  <a:pos x="wd2" y="hd2"/>
                </a:cxn>
                <a:cxn ang="16200000">
                  <a:pos x="wd2" y="hd2"/>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rgbClr val="0070C0"/>
            </a:solidFill>
            <a:ln w="12700">
              <a:miter lim="400000"/>
            </a:ln>
          </p:spPr>
          <p:txBody>
            <a:bodyPr lIns="0" tIns="0" rIns="0" bIns="0" anchor="ctr"/>
            <a:lstStyle/>
            <a:p>
              <a:pPr lvl="0"/>
              <a:endParaRPr sz="1300"/>
            </a:p>
          </p:txBody>
        </p:sp>
        <p:sp>
          <p:nvSpPr>
            <p:cNvPr id="142" name="Shape 4115"/>
            <p:cNvSpPr/>
            <p:nvPr/>
          </p:nvSpPr>
          <p:spPr>
            <a:xfrm>
              <a:off x="7833364" y="4323538"/>
              <a:ext cx="231937" cy="139178"/>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solidFill>
              <a:srgbClr val="0070C0"/>
            </a:solidFill>
            <a:ln w="12700">
              <a:miter lim="400000"/>
            </a:ln>
          </p:spPr>
          <p:txBody>
            <a:bodyPr lIns="0" tIns="0" rIns="0" bIns="0" anchor="ctr"/>
            <a:lstStyle/>
            <a:p>
              <a:pPr lvl="0"/>
              <a:endParaRPr sz="1300"/>
            </a:p>
          </p:txBody>
        </p:sp>
        <p:sp>
          <p:nvSpPr>
            <p:cNvPr id="143" name="Shape 4116"/>
            <p:cNvSpPr/>
            <p:nvPr/>
          </p:nvSpPr>
          <p:spPr>
            <a:xfrm>
              <a:off x="8357882" y="4323800"/>
              <a:ext cx="208756" cy="139178"/>
            </a:xfrm>
            <a:custGeom>
              <a:avLst/>
              <a:gdLst/>
              <a:ahLst/>
              <a:cxnLst>
                <a:cxn ang="0">
                  <a:pos x="wd2" y="hd2"/>
                </a:cxn>
                <a:cxn ang="5400000">
                  <a:pos x="wd2" y="hd2"/>
                </a:cxn>
                <a:cxn ang="10800000">
                  <a:pos x="wd2" y="hd2"/>
                </a:cxn>
                <a:cxn ang="16200000">
                  <a:pos x="wd2" y="hd2"/>
                </a:cxn>
              </a:cxnLst>
              <a:rect l="0" t="0" r="r" b="b"/>
              <a:pathLst>
                <a:path w="21600" h="21600" extrusionOk="0">
                  <a:moveTo>
                    <a:pt x="19200" y="3960"/>
                  </a:moveTo>
                  <a:lnTo>
                    <a:pt x="14640" y="3960"/>
                  </a:lnTo>
                  <a:lnTo>
                    <a:pt x="14640" y="9000"/>
                  </a:lnTo>
                  <a:lnTo>
                    <a:pt x="18241" y="9000"/>
                  </a:lnTo>
                  <a:lnTo>
                    <a:pt x="18241" y="16559"/>
                  </a:lnTo>
                  <a:lnTo>
                    <a:pt x="3361" y="16559"/>
                  </a:lnTo>
                  <a:lnTo>
                    <a:pt x="3361" y="9000"/>
                  </a:lnTo>
                  <a:lnTo>
                    <a:pt x="8401" y="9000"/>
                  </a:lnTo>
                  <a:lnTo>
                    <a:pt x="8401" y="12961"/>
                  </a:lnTo>
                  <a:lnTo>
                    <a:pt x="13201" y="6480"/>
                  </a:lnTo>
                  <a:lnTo>
                    <a:pt x="8401" y="0"/>
                  </a:lnTo>
                  <a:lnTo>
                    <a:pt x="8401" y="3960"/>
                  </a:lnTo>
                  <a:lnTo>
                    <a:pt x="2400" y="3960"/>
                  </a:lnTo>
                  <a:cubicBezTo>
                    <a:pt x="1075" y="3960"/>
                    <a:pt x="0" y="5572"/>
                    <a:pt x="0" y="7560"/>
                  </a:cubicBezTo>
                  <a:lnTo>
                    <a:pt x="0" y="17998"/>
                  </a:lnTo>
                  <a:cubicBezTo>
                    <a:pt x="0" y="19988"/>
                    <a:pt x="1075" y="21600"/>
                    <a:pt x="2400" y="21600"/>
                  </a:cubicBezTo>
                  <a:lnTo>
                    <a:pt x="19200" y="21600"/>
                  </a:lnTo>
                  <a:cubicBezTo>
                    <a:pt x="20525" y="21600"/>
                    <a:pt x="21600" y="19988"/>
                    <a:pt x="21600" y="17998"/>
                  </a:cubicBezTo>
                  <a:lnTo>
                    <a:pt x="21600" y="7560"/>
                  </a:lnTo>
                  <a:cubicBezTo>
                    <a:pt x="21600" y="5572"/>
                    <a:pt x="20525" y="3960"/>
                    <a:pt x="19200" y="3960"/>
                  </a:cubicBezTo>
                  <a:close/>
                </a:path>
              </a:pathLst>
            </a:custGeom>
            <a:solidFill>
              <a:srgbClr val="0070C0"/>
            </a:solidFill>
            <a:ln w="12700">
              <a:miter lim="400000"/>
            </a:ln>
          </p:spPr>
          <p:txBody>
            <a:bodyPr lIns="0" tIns="0" rIns="0" bIns="0" anchor="ctr"/>
            <a:lstStyle/>
            <a:p>
              <a:pPr lvl="0"/>
              <a:endParaRPr sz="1300"/>
            </a:p>
          </p:txBody>
        </p:sp>
      </p:grpSp>
    </p:spTree>
    <p:extLst>
      <p:ext uri="{BB962C8B-B14F-4D97-AF65-F5344CB8AC3E}">
        <p14:creationId xmlns:p14="http://schemas.microsoft.com/office/powerpoint/2010/main" val="59928750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up)">
                                      <p:cBhvr>
                                        <p:cTn id="7" dur="10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566071" y="616540"/>
            <a:ext cx="8020426" cy="2332165"/>
            <a:chOff x="566071" y="616540"/>
            <a:chExt cx="8020426" cy="2332165"/>
          </a:xfrm>
        </p:grpSpPr>
        <p:sp>
          <p:nvSpPr>
            <p:cNvPr id="2" name="Shape 4118"/>
            <p:cNvSpPr/>
            <p:nvPr/>
          </p:nvSpPr>
          <p:spPr>
            <a:xfrm>
              <a:off x="566071" y="621502"/>
              <a:ext cx="218015" cy="190190"/>
            </a:xfrm>
            <a:custGeom>
              <a:avLst/>
              <a:gdLst/>
              <a:ahLst/>
              <a:cxnLst>
                <a:cxn ang="0">
                  <a:pos x="wd2" y="hd2"/>
                </a:cxn>
                <a:cxn ang="5400000">
                  <a:pos x="wd2" y="hd2"/>
                </a:cxn>
                <a:cxn ang="10800000">
                  <a:pos x="wd2" y="hd2"/>
                </a:cxn>
                <a:cxn ang="16200000">
                  <a:pos x="wd2" y="hd2"/>
                </a:cxn>
              </a:cxnLst>
              <a:rect l="0" t="0" r="r" b="b"/>
              <a:pathLst>
                <a:path w="21600" h="21600" extrusionOk="0">
                  <a:moveTo>
                    <a:pt x="11374" y="5005"/>
                  </a:moveTo>
                  <a:lnTo>
                    <a:pt x="11374" y="11183"/>
                  </a:lnTo>
                  <a:lnTo>
                    <a:pt x="14828" y="15139"/>
                  </a:lnTo>
                  <a:lnTo>
                    <a:pt x="15965" y="13835"/>
                  </a:lnTo>
                  <a:lnTo>
                    <a:pt x="12983" y="10419"/>
                  </a:lnTo>
                  <a:lnTo>
                    <a:pt x="12983" y="5005"/>
                  </a:lnTo>
                  <a:cubicBezTo>
                    <a:pt x="12983" y="5005"/>
                    <a:pt x="11374" y="5005"/>
                    <a:pt x="11374" y="5005"/>
                  </a:cubicBezTo>
                  <a:close/>
                  <a:moveTo>
                    <a:pt x="12208" y="0"/>
                  </a:moveTo>
                  <a:cubicBezTo>
                    <a:pt x="7100" y="0"/>
                    <a:pt x="2948" y="4691"/>
                    <a:pt x="2824" y="10530"/>
                  </a:cubicBezTo>
                  <a:lnTo>
                    <a:pt x="0" y="10530"/>
                  </a:lnTo>
                  <a:lnTo>
                    <a:pt x="4227" y="15932"/>
                  </a:lnTo>
                  <a:lnTo>
                    <a:pt x="8452" y="10530"/>
                  </a:lnTo>
                  <a:lnTo>
                    <a:pt x="5172" y="10530"/>
                  </a:lnTo>
                  <a:cubicBezTo>
                    <a:pt x="5295" y="6182"/>
                    <a:pt x="8398" y="2701"/>
                    <a:pt x="12208" y="2701"/>
                  </a:cubicBezTo>
                  <a:cubicBezTo>
                    <a:pt x="16099" y="2701"/>
                    <a:pt x="19252" y="6326"/>
                    <a:pt x="19252" y="10800"/>
                  </a:cubicBezTo>
                  <a:cubicBezTo>
                    <a:pt x="19252" y="15275"/>
                    <a:pt x="16099" y="18901"/>
                    <a:pt x="12208" y="18901"/>
                  </a:cubicBezTo>
                  <a:cubicBezTo>
                    <a:pt x="10649" y="18901"/>
                    <a:pt x="9208" y="18317"/>
                    <a:pt x="8041" y="17327"/>
                  </a:cubicBezTo>
                  <a:lnTo>
                    <a:pt x="6427" y="19310"/>
                  </a:lnTo>
                  <a:cubicBezTo>
                    <a:pt x="8020" y="20744"/>
                    <a:pt x="10028" y="21600"/>
                    <a:pt x="12208" y="21600"/>
                  </a:cubicBezTo>
                  <a:cubicBezTo>
                    <a:pt x="17395" y="21600"/>
                    <a:pt x="21600" y="16766"/>
                    <a:pt x="21600" y="10800"/>
                  </a:cubicBezTo>
                  <a:cubicBezTo>
                    <a:pt x="21600" y="4836"/>
                    <a:pt x="17395" y="0"/>
                    <a:pt x="12208" y="0"/>
                  </a:cubicBezTo>
                  <a:close/>
                </a:path>
              </a:pathLst>
            </a:custGeom>
            <a:solidFill>
              <a:srgbClr val="0070C0"/>
            </a:solidFill>
            <a:ln w="12700">
              <a:miter lim="400000"/>
            </a:ln>
          </p:spPr>
          <p:txBody>
            <a:bodyPr lIns="0" tIns="0" rIns="0" bIns="0" anchor="ctr"/>
            <a:lstStyle/>
            <a:p>
              <a:pPr lvl="0"/>
              <a:endParaRPr sz="1300"/>
            </a:p>
          </p:txBody>
        </p:sp>
        <p:sp>
          <p:nvSpPr>
            <p:cNvPr id="3" name="Shape 4119"/>
            <p:cNvSpPr/>
            <p:nvPr/>
          </p:nvSpPr>
          <p:spPr>
            <a:xfrm>
              <a:off x="1096100" y="660937"/>
              <a:ext cx="197137" cy="111319"/>
            </a:xfrm>
            <a:custGeom>
              <a:avLst/>
              <a:gdLst/>
              <a:ahLst/>
              <a:cxnLst>
                <a:cxn ang="0">
                  <a:pos x="wd2" y="hd2"/>
                </a:cxn>
                <a:cxn ang="5400000">
                  <a:pos x="wd2" y="hd2"/>
                </a:cxn>
                <a:cxn ang="10800000">
                  <a:pos x="wd2" y="hd2"/>
                </a:cxn>
                <a:cxn ang="16200000">
                  <a:pos x="wd2" y="hd2"/>
                </a:cxn>
              </a:cxnLst>
              <a:rect l="0" t="0" r="r" b="b"/>
              <a:pathLst>
                <a:path w="21600" h="21600" extrusionOk="0">
                  <a:moveTo>
                    <a:pt x="5081" y="10799"/>
                  </a:moveTo>
                  <a:lnTo>
                    <a:pt x="18043" y="10799"/>
                  </a:lnTo>
                  <a:lnTo>
                    <a:pt x="18043" y="21600"/>
                  </a:lnTo>
                  <a:lnTo>
                    <a:pt x="21600" y="21600"/>
                  </a:lnTo>
                  <a:lnTo>
                    <a:pt x="21600" y="9000"/>
                  </a:lnTo>
                  <a:cubicBezTo>
                    <a:pt x="21600" y="6513"/>
                    <a:pt x="20463" y="4501"/>
                    <a:pt x="19060" y="4501"/>
                  </a:cubicBezTo>
                  <a:lnTo>
                    <a:pt x="5081" y="4501"/>
                  </a:lnTo>
                  <a:lnTo>
                    <a:pt x="5081" y="0"/>
                  </a:lnTo>
                  <a:lnTo>
                    <a:pt x="0" y="7651"/>
                  </a:lnTo>
                  <a:lnTo>
                    <a:pt x="5081" y="14853"/>
                  </a:lnTo>
                  <a:cubicBezTo>
                    <a:pt x="5081" y="14853"/>
                    <a:pt x="5081" y="10799"/>
                    <a:pt x="5081" y="10799"/>
                  </a:cubicBezTo>
                  <a:close/>
                </a:path>
              </a:pathLst>
            </a:custGeom>
            <a:solidFill>
              <a:srgbClr val="0070C0"/>
            </a:solidFill>
            <a:ln w="12700">
              <a:miter lim="400000"/>
            </a:ln>
          </p:spPr>
          <p:txBody>
            <a:bodyPr lIns="0" tIns="0" rIns="0" bIns="0" anchor="ctr"/>
            <a:lstStyle/>
            <a:p>
              <a:pPr lvl="0"/>
              <a:endParaRPr sz="1300"/>
            </a:p>
          </p:txBody>
        </p:sp>
        <p:sp>
          <p:nvSpPr>
            <p:cNvPr id="4" name="Shape 4120"/>
            <p:cNvSpPr/>
            <p:nvPr/>
          </p:nvSpPr>
          <p:spPr>
            <a:xfrm>
              <a:off x="1605251" y="637735"/>
              <a:ext cx="231951" cy="157723"/>
            </a:xfrm>
            <a:custGeom>
              <a:avLst/>
              <a:gdLst/>
              <a:ahLst/>
              <a:cxnLst>
                <a:cxn ang="0">
                  <a:pos x="wd2" y="hd2"/>
                </a:cxn>
                <a:cxn ang="5400000">
                  <a:pos x="wd2" y="hd2"/>
                </a:cxn>
                <a:cxn ang="10800000">
                  <a:pos x="wd2" y="hd2"/>
                </a:cxn>
                <a:cxn ang="16200000">
                  <a:pos x="wd2" y="hd2"/>
                </a:cxn>
              </a:cxnLst>
              <a:rect l="0" t="0" r="r" b="b"/>
              <a:pathLst>
                <a:path w="21600" h="21600" extrusionOk="0">
                  <a:moveTo>
                    <a:pt x="21600" y="16517"/>
                  </a:moveTo>
                  <a:lnTo>
                    <a:pt x="17280" y="11116"/>
                  </a:lnTo>
                  <a:lnTo>
                    <a:pt x="17280" y="14294"/>
                  </a:lnTo>
                  <a:lnTo>
                    <a:pt x="6480" y="14294"/>
                  </a:lnTo>
                  <a:lnTo>
                    <a:pt x="6480" y="18739"/>
                  </a:lnTo>
                  <a:lnTo>
                    <a:pt x="17280" y="18739"/>
                  </a:lnTo>
                  <a:lnTo>
                    <a:pt x="17280" y="21600"/>
                  </a:lnTo>
                  <a:cubicBezTo>
                    <a:pt x="17280" y="21600"/>
                    <a:pt x="21600" y="16517"/>
                    <a:pt x="21600" y="16517"/>
                  </a:cubicBezTo>
                  <a:close/>
                  <a:moveTo>
                    <a:pt x="15120" y="3177"/>
                  </a:moveTo>
                  <a:lnTo>
                    <a:pt x="4320" y="3177"/>
                  </a:lnTo>
                  <a:lnTo>
                    <a:pt x="4320" y="0"/>
                  </a:lnTo>
                  <a:lnTo>
                    <a:pt x="0" y="5399"/>
                  </a:lnTo>
                  <a:lnTo>
                    <a:pt x="4320" y="10481"/>
                  </a:lnTo>
                  <a:lnTo>
                    <a:pt x="4320" y="7624"/>
                  </a:lnTo>
                  <a:lnTo>
                    <a:pt x="15120" y="7624"/>
                  </a:lnTo>
                  <a:cubicBezTo>
                    <a:pt x="15120" y="7624"/>
                    <a:pt x="15120" y="3177"/>
                    <a:pt x="15120" y="3177"/>
                  </a:cubicBezTo>
                  <a:close/>
                </a:path>
              </a:pathLst>
            </a:custGeom>
            <a:solidFill>
              <a:srgbClr val="0070C0"/>
            </a:solidFill>
            <a:ln w="12700">
              <a:miter lim="400000"/>
            </a:ln>
          </p:spPr>
          <p:txBody>
            <a:bodyPr lIns="0" tIns="0" rIns="0" bIns="0" anchor="ctr"/>
            <a:lstStyle/>
            <a:p>
              <a:pPr lvl="0"/>
              <a:endParaRPr sz="1300"/>
            </a:p>
          </p:txBody>
        </p:sp>
        <p:sp>
          <p:nvSpPr>
            <p:cNvPr id="5" name="Shape 4121"/>
            <p:cNvSpPr/>
            <p:nvPr/>
          </p:nvSpPr>
          <p:spPr>
            <a:xfrm>
              <a:off x="7329686" y="651559"/>
              <a:ext cx="200112" cy="130076"/>
            </a:xfrm>
            <a:custGeom>
              <a:avLst/>
              <a:gdLst/>
              <a:ahLst/>
              <a:cxnLst>
                <a:cxn ang="0">
                  <a:pos x="wd2" y="hd2"/>
                </a:cxn>
                <a:cxn ang="5400000">
                  <a:pos x="wd2" y="hd2"/>
                </a:cxn>
                <a:cxn ang="10800000">
                  <a:pos x="wd2" y="hd2"/>
                </a:cxn>
                <a:cxn ang="16200000">
                  <a:pos x="wd2" y="hd2"/>
                </a:cxn>
              </a:cxnLst>
              <a:rect l="0" t="0" r="r" b="b"/>
              <a:pathLst>
                <a:path w="21600" h="21600" extrusionOk="0">
                  <a:moveTo>
                    <a:pt x="16429" y="6050"/>
                  </a:moveTo>
                  <a:cubicBezTo>
                    <a:pt x="16131" y="6050"/>
                    <a:pt x="15840" y="6090"/>
                    <a:pt x="15557" y="6162"/>
                  </a:cubicBezTo>
                  <a:cubicBezTo>
                    <a:pt x="14848" y="2601"/>
                    <a:pt x="12653" y="0"/>
                    <a:pt x="10053" y="0"/>
                  </a:cubicBezTo>
                  <a:cubicBezTo>
                    <a:pt x="6880" y="0"/>
                    <a:pt x="4309" y="3869"/>
                    <a:pt x="4309" y="8643"/>
                  </a:cubicBezTo>
                  <a:cubicBezTo>
                    <a:pt x="4309" y="9067"/>
                    <a:pt x="4329" y="9488"/>
                    <a:pt x="4370" y="9896"/>
                  </a:cubicBezTo>
                  <a:cubicBezTo>
                    <a:pt x="4218" y="9872"/>
                    <a:pt x="4063" y="9852"/>
                    <a:pt x="3907" y="9852"/>
                  </a:cubicBezTo>
                  <a:cubicBezTo>
                    <a:pt x="1749" y="9852"/>
                    <a:pt x="0" y="12481"/>
                    <a:pt x="0" y="15726"/>
                  </a:cubicBezTo>
                  <a:cubicBezTo>
                    <a:pt x="0" y="18971"/>
                    <a:pt x="1749" y="21600"/>
                    <a:pt x="3907" y="21600"/>
                  </a:cubicBezTo>
                  <a:lnTo>
                    <a:pt x="16429" y="21600"/>
                  </a:lnTo>
                  <a:cubicBezTo>
                    <a:pt x="19285" y="21600"/>
                    <a:pt x="21600" y="18119"/>
                    <a:pt x="21600" y="13825"/>
                  </a:cubicBezTo>
                  <a:cubicBezTo>
                    <a:pt x="21600" y="9532"/>
                    <a:pt x="19285" y="6050"/>
                    <a:pt x="16429" y="6050"/>
                  </a:cubicBezTo>
                  <a:close/>
                </a:path>
              </a:pathLst>
            </a:custGeom>
            <a:solidFill>
              <a:srgbClr val="0070C0"/>
            </a:solidFill>
            <a:ln w="12700">
              <a:miter lim="400000"/>
            </a:ln>
          </p:spPr>
          <p:txBody>
            <a:bodyPr lIns="0" tIns="0" rIns="0" bIns="0" anchor="ctr"/>
            <a:lstStyle/>
            <a:p>
              <a:pPr lvl="0"/>
              <a:endParaRPr sz="1300"/>
            </a:p>
          </p:txBody>
        </p:sp>
        <p:sp>
          <p:nvSpPr>
            <p:cNvPr id="6" name="Shape 4122"/>
            <p:cNvSpPr/>
            <p:nvPr/>
          </p:nvSpPr>
          <p:spPr>
            <a:xfrm>
              <a:off x="7849274" y="651559"/>
              <a:ext cx="200113" cy="130076"/>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rgbClr val="0070C0"/>
            </a:solidFill>
            <a:ln w="12700">
              <a:miter lim="400000"/>
            </a:ln>
          </p:spPr>
          <p:txBody>
            <a:bodyPr lIns="0" tIns="0" rIns="0" bIns="0" anchor="ctr"/>
            <a:lstStyle/>
            <a:p>
              <a:pPr lvl="0"/>
              <a:endParaRPr sz="1300"/>
            </a:p>
          </p:txBody>
        </p:sp>
        <p:sp>
          <p:nvSpPr>
            <p:cNvPr id="7" name="Shape 4123"/>
            <p:cNvSpPr/>
            <p:nvPr/>
          </p:nvSpPr>
          <p:spPr>
            <a:xfrm>
              <a:off x="2654917" y="624426"/>
              <a:ext cx="171345" cy="119698"/>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rgbClr val="0070C0"/>
            </a:solidFill>
            <a:ln w="12700">
              <a:miter lim="400000"/>
            </a:ln>
          </p:spPr>
          <p:txBody>
            <a:bodyPr lIns="0" tIns="0" rIns="0" bIns="0" anchor="ctr"/>
            <a:lstStyle/>
            <a:p>
              <a:pPr lvl="0"/>
              <a:endParaRPr sz="1300"/>
            </a:p>
          </p:txBody>
        </p:sp>
        <p:sp>
          <p:nvSpPr>
            <p:cNvPr id="8" name="Shape 4124"/>
            <p:cNvSpPr/>
            <p:nvPr/>
          </p:nvSpPr>
          <p:spPr>
            <a:xfrm>
              <a:off x="2691929" y="698451"/>
              <a:ext cx="160028" cy="110316"/>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rgbClr val="0070C0"/>
            </a:solidFill>
            <a:ln w="12700">
              <a:miter lim="400000"/>
            </a:ln>
          </p:spPr>
          <p:txBody>
            <a:bodyPr lIns="0" tIns="0" rIns="0" bIns="0" anchor="ctr"/>
            <a:lstStyle/>
            <a:p>
              <a:pPr lvl="0"/>
              <a:endParaRPr sz="1300"/>
            </a:p>
          </p:txBody>
        </p:sp>
        <p:sp>
          <p:nvSpPr>
            <p:cNvPr id="9" name="Shape 4125"/>
            <p:cNvSpPr/>
            <p:nvPr/>
          </p:nvSpPr>
          <p:spPr>
            <a:xfrm>
              <a:off x="4213686" y="636559"/>
              <a:ext cx="200116" cy="160076"/>
            </a:xfrm>
            <a:custGeom>
              <a:avLst/>
              <a:gdLst/>
              <a:ahLst/>
              <a:cxnLst>
                <a:cxn ang="0">
                  <a:pos x="wd2" y="hd2"/>
                </a:cxn>
                <a:cxn ang="5400000">
                  <a:pos x="wd2" y="hd2"/>
                </a:cxn>
                <a:cxn ang="10800000">
                  <a:pos x="wd2" y="hd2"/>
                </a:cxn>
                <a:cxn ang="16200000">
                  <a:pos x="wd2" y="hd2"/>
                </a:cxn>
              </a:cxnLst>
              <a:rect l="0" t="0" r="r" b="b"/>
              <a:pathLst>
                <a:path w="21521" h="21600" extrusionOk="0">
                  <a:moveTo>
                    <a:pt x="19804" y="3778"/>
                  </a:moveTo>
                  <a:cubicBezTo>
                    <a:pt x="19685" y="3187"/>
                    <a:pt x="19099" y="2699"/>
                    <a:pt x="18503" y="2699"/>
                  </a:cubicBezTo>
                  <a:lnTo>
                    <a:pt x="11171" y="2699"/>
                  </a:lnTo>
                  <a:cubicBezTo>
                    <a:pt x="10573" y="2699"/>
                    <a:pt x="9740" y="2270"/>
                    <a:pt x="9318" y="1746"/>
                  </a:cubicBezTo>
                  <a:lnTo>
                    <a:pt x="8676" y="953"/>
                  </a:lnTo>
                  <a:cubicBezTo>
                    <a:pt x="8254" y="429"/>
                    <a:pt x="7421" y="0"/>
                    <a:pt x="6825" y="0"/>
                  </a:cubicBezTo>
                  <a:lnTo>
                    <a:pt x="3321" y="0"/>
                  </a:lnTo>
                  <a:cubicBezTo>
                    <a:pt x="2724" y="0"/>
                    <a:pt x="2182" y="602"/>
                    <a:pt x="2117" y="1340"/>
                  </a:cubicBezTo>
                  <a:lnTo>
                    <a:pt x="1803" y="4858"/>
                  </a:lnTo>
                  <a:lnTo>
                    <a:pt x="20021" y="4858"/>
                  </a:lnTo>
                  <a:cubicBezTo>
                    <a:pt x="20021" y="4858"/>
                    <a:pt x="19804" y="3778"/>
                    <a:pt x="19804" y="3778"/>
                  </a:cubicBezTo>
                  <a:close/>
                  <a:moveTo>
                    <a:pt x="20521" y="6750"/>
                  </a:moveTo>
                  <a:lnTo>
                    <a:pt x="1000" y="6750"/>
                  </a:lnTo>
                  <a:cubicBezTo>
                    <a:pt x="11" y="6750"/>
                    <a:pt x="-40" y="7355"/>
                    <a:pt x="14" y="8093"/>
                  </a:cubicBezTo>
                  <a:lnTo>
                    <a:pt x="902" y="20257"/>
                  </a:lnTo>
                  <a:cubicBezTo>
                    <a:pt x="956" y="20995"/>
                    <a:pt x="1096" y="21600"/>
                    <a:pt x="2085" y="21600"/>
                  </a:cubicBezTo>
                  <a:lnTo>
                    <a:pt x="19436" y="21600"/>
                  </a:lnTo>
                  <a:cubicBezTo>
                    <a:pt x="20444" y="21600"/>
                    <a:pt x="20565" y="20995"/>
                    <a:pt x="20618" y="20257"/>
                  </a:cubicBezTo>
                  <a:lnTo>
                    <a:pt x="21507" y="8093"/>
                  </a:lnTo>
                  <a:cubicBezTo>
                    <a:pt x="21560" y="7355"/>
                    <a:pt x="21511" y="6750"/>
                    <a:pt x="20521" y="6750"/>
                  </a:cubicBezTo>
                  <a:close/>
                </a:path>
              </a:pathLst>
            </a:custGeom>
            <a:solidFill>
              <a:srgbClr val="0070C0"/>
            </a:solidFill>
            <a:ln w="12700">
              <a:miter lim="400000"/>
            </a:ln>
          </p:spPr>
          <p:txBody>
            <a:bodyPr lIns="0" tIns="0" rIns="0" bIns="0" anchor="ctr"/>
            <a:lstStyle/>
            <a:p>
              <a:pPr lvl="0"/>
              <a:endParaRPr sz="1300"/>
            </a:p>
          </p:txBody>
        </p:sp>
        <p:sp>
          <p:nvSpPr>
            <p:cNvPr id="10" name="Shape 4126"/>
            <p:cNvSpPr/>
            <p:nvPr/>
          </p:nvSpPr>
          <p:spPr>
            <a:xfrm>
              <a:off x="3174970" y="646559"/>
              <a:ext cx="196112" cy="140075"/>
            </a:xfrm>
            <a:custGeom>
              <a:avLst/>
              <a:gdLst/>
              <a:ahLst/>
              <a:cxnLst>
                <a:cxn ang="0">
                  <a:pos x="wd2" y="hd2"/>
                </a:cxn>
                <a:cxn ang="5400000">
                  <a:pos x="wd2" y="hd2"/>
                </a:cxn>
                <a:cxn ang="10800000">
                  <a:pos x="wd2" y="hd2"/>
                </a:cxn>
                <a:cxn ang="16200000">
                  <a:pos x="wd2" y="hd2"/>
                </a:cxn>
              </a:cxnLst>
              <a:rect l="0" t="0" r="r" b="b"/>
              <a:pathLst>
                <a:path w="21600" h="21600" extrusionOk="0">
                  <a:moveTo>
                    <a:pt x="8376" y="15428"/>
                  </a:moveTo>
                  <a:lnTo>
                    <a:pt x="8376" y="6172"/>
                  </a:lnTo>
                  <a:lnTo>
                    <a:pt x="13886" y="10798"/>
                  </a:lnTo>
                  <a:cubicBezTo>
                    <a:pt x="13886" y="10798"/>
                    <a:pt x="8376" y="15428"/>
                    <a:pt x="8376" y="15428"/>
                  </a:cubicBezTo>
                  <a:close/>
                  <a:moveTo>
                    <a:pt x="21600" y="3084"/>
                  </a:moveTo>
                  <a:lnTo>
                    <a:pt x="21600" y="1234"/>
                  </a:lnTo>
                  <a:cubicBezTo>
                    <a:pt x="21600" y="554"/>
                    <a:pt x="21205" y="0"/>
                    <a:pt x="20719" y="0"/>
                  </a:cubicBezTo>
                  <a:lnTo>
                    <a:pt x="881" y="0"/>
                  </a:lnTo>
                  <a:cubicBezTo>
                    <a:pt x="394" y="0"/>
                    <a:pt x="0" y="554"/>
                    <a:pt x="0" y="1234"/>
                  </a:cubicBezTo>
                  <a:lnTo>
                    <a:pt x="0" y="3084"/>
                  </a:lnTo>
                  <a:lnTo>
                    <a:pt x="2204" y="3084"/>
                  </a:lnTo>
                  <a:lnTo>
                    <a:pt x="2204" y="6172"/>
                  </a:lnTo>
                  <a:lnTo>
                    <a:pt x="0" y="6172"/>
                  </a:lnTo>
                  <a:lnTo>
                    <a:pt x="0" y="9256"/>
                  </a:lnTo>
                  <a:lnTo>
                    <a:pt x="2204" y="9256"/>
                  </a:lnTo>
                  <a:lnTo>
                    <a:pt x="2204" y="12344"/>
                  </a:lnTo>
                  <a:lnTo>
                    <a:pt x="0" y="12344"/>
                  </a:lnTo>
                  <a:lnTo>
                    <a:pt x="0" y="15428"/>
                  </a:lnTo>
                  <a:lnTo>
                    <a:pt x="2204" y="15428"/>
                  </a:lnTo>
                  <a:lnTo>
                    <a:pt x="2204" y="18516"/>
                  </a:lnTo>
                  <a:lnTo>
                    <a:pt x="0" y="18516"/>
                  </a:lnTo>
                  <a:lnTo>
                    <a:pt x="0" y="20366"/>
                  </a:lnTo>
                  <a:cubicBezTo>
                    <a:pt x="0" y="21046"/>
                    <a:pt x="394" y="21600"/>
                    <a:pt x="881" y="21600"/>
                  </a:cubicBezTo>
                  <a:lnTo>
                    <a:pt x="20719" y="21600"/>
                  </a:lnTo>
                  <a:cubicBezTo>
                    <a:pt x="21205" y="21600"/>
                    <a:pt x="21600" y="21046"/>
                    <a:pt x="21600" y="20366"/>
                  </a:cubicBezTo>
                  <a:lnTo>
                    <a:pt x="21600" y="18516"/>
                  </a:lnTo>
                  <a:lnTo>
                    <a:pt x="19396" y="18516"/>
                  </a:lnTo>
                  <a:lnTo>
                    <a:pt x="19396" y="15428"/>
                  </a:lnTo>
                  <a:lnTo>
                    <a:pt x="21600" y="15428"/>
                  </a:lnTo>
                  <a:lnTo>
                    <a:pt x="21600" y="12344"/>
                  </a:lnTo>
                  <a:lnTo>
                    <a:pt x="19396" y="12344"/>
                  </a:lnTo>
                  <a:lnTo>
                    <a:pt x="19396" y="9256"/>
                  </a:lnTo>
                  <a:lnTo>
                    <a:pt x="21600" y="9256"/>
                  </a:lnTo>
                  <a:lnTo>
                    <a:pt x="21600" y="6172"/>
                  </a:lnTo>
                  <a:lnTo>
                    <a:pt x="19396" y="6172"/>
                  </a:lnTo>
                  <a:lnTo>
                    <a:pt x="19396" y="3084"/>
                  </a:lnTo>
                  <a:cubicBezTo>
                    <a:pt x="19396" y="3084"/>
                    <a:pt x="21600" y="3084"/>
                    <a:pt x="21600" y="3084"/>
                  </a:cubicBezTo>
                  <a:close/>
                </a:path>
              </a:pathLst>
            </a:custGeom>
            <a:solidFill>
              <a:srgbClr val="0070C0"/>
            </a:solidFill>
            <a:ln w="12700">
              <a:miter lim="400000"/>
            </a:ln>
          </p:spPr>
          <p:txBody>
            <a:bodyPr lIns="0" tIns="0" rIns="0" bIns="0" anchor="ctr"/>
            <a:lstStyle/>
            <a:p>
              <a:pPr lvl="0"/>
              <a:endParaRPr sz="1300"/>
            </a:p>
          </p:txBody>
        </p:sp>
        <p:sp>
          <p:nvSpPr>
            <p:cNvPr id="11" name="Shape 4127"/>
            <p:cNvSpPr/>
            <p:nvPr/>
          </p:nvSpPr>
          <p:spPr>
            <a:xfrm>
              <a:off x="4758417" y="635101"/>
              <a:ext cx="139438" cy="40025"/>
            </a:xfrm>
            <a:custGeom>
              <a:avLst/>
              <a:gdLst/>
              <a:ahLst/>
              <a:cxnLst>
                <a:cxn ang="0">
                  <a:pos x="wd2" y="hd2"/>
                </a:cxn>
                <a:cxn ang="5400000">
                  <a:pos x="wd2" y="hd2"/>
                </a:cxn>
                <a:cxn ang="10800000">
                  <a:pos x="wd2" y="hd2"/>
                </a:cxn>
                <a:cxn ang="16200000">
                  <a:pos x="wd2" y="hd2"/>
                </a:cxn>
              </a:cxnLst>
              <a:rect l="0" t="0" r="r" b="b"/>
              <a:pathLst>
                <a:path w="21600" h="21600" extrusionOk="0">
                  <a:moveTo>
                    <a:pt x="16971" y="0"/>
                  </a:moveTo>
                  <a:lnTo>
                    <a:pt x="4629" y="0"/>
                  </a:lnTo>
                  <a:cubicBezTo>
                    <a:pt x="4629" y="0"/>
                    <a:pt x="3085" y="0"/>
                    <a:pt x="3085" y="5397"/>
                  </a:cubicBezTo>
                  <a:lnTo>
                    <a:pt x="18515" y="5397"/>
                  </a:lnTo>
                  <a:cubicBezTo>
                    <a:pt x="18515" y="0"/>
                    <a:pt x="16971" y="0"/>
                    <a:pt x="16971" y="0"/>
                  </a:cubicBezTo>
                  <a:close/>
                  <a:moveTo>
                    <a:pt x="21600" y="16190"/>
                  </a:moveTo>
                  <a:cubicBezTo>
                    <a:pt x="21600" y="10793"/>
                    <a:pt x="20058" y="10793"/>
                    <a:pt x="20058" y="10793"/>
                  </a:cubicBezTo>
                  <a:lnTo>
                    <a:pt x="1544" y="10793"/>
                  </a:lnTo>
                  <a:cubicBezTo>
                    <a:pt x="1544" y="10793"/>
                    <a:pt x="0" y="10793"/>
                    <a:pt x="0" y="16190"/>
                  </a:cubicBezTo>
                  <a:lnTo>
                    <a:pt x="0" y="21600"/>
                  </a:lnTo>
                  <a:lnTo>
                    <a:pt x="21600" y="21600"/>
                  </a:lnTo>
                  <a:cubicBezTo>
                    <a:pt x="21600" y="21600"/>
                    <a:pt x="21600" y="16190"/>
                    <a:pt x="21600" y="16190"/>
                  </a:cubicBezTo>
                  <a:close/>
                </a:path>
              </a:pathLst>
            </a:custGeom>
            <a:solidFill>
              <a:srgbClr val="0070C0"/>
            </a:solidFill>
            <a:ln w="12700">
              <a:miter lim="400000"/>
            </a:ln>
          </p:spPr>
          <p:txBody>
            <a:bodyPr lIns="0" tIns="0" rIns="0" bIns="0" anchor="ctr"/>
            <a:lstStyle/>
            <a:p>
              <a:pPr lvl="0"/>
              <a:endParaRPr sz="1300"/>
            </a:p>
          </p:txBody>
        </p:sp>
        <p:sp>
          <p:nvSpPr>
            <p:cNvPr id="12" name="Shape 4128"/>
            <p:cNvSpPr/>
            <p:nvPr/>
          </p:nvSpPr>
          <p:spPr>
            <a:xfrm>
              <a:off x="4733742" y="672115"/>
              <a:ext cx="196108" cy="125978"/>
            </a:xfrm>
            <a:custGeom>
              <a:avLst/>
              <a:gdLst/>
              <a:ahLst/>
              <a:cxnLst>
                <a:cxn ang="0">
                  <a:pos x="wd2" y="hd2"/>
                </a:cxn>
                <a:cxn ang="5400000">
                  <a:pos x="wd2" y="hd2"/>
                </a:cxn>
                <a:cxn ang="10800000">
                  <a:pos x="wd2" y="hd2"/>
                </a:cxn>
                <a:cxn ang="16200000">
                  <a:pos x="wd2" y="hd2"/>
                </a:cxn>
              </a:cxnLst>
              <a:rect l="0" t="0" r="r" b="b"/>
              <a:pathLst>
                <a:path w="21232" h="21575" extrusionOk="0">
                  <a:moveTo>
                    <a:pt x="20320" y="1015"/>
                  </a:moveTo>
                  <a:cubicBezTo>
                    <a:pt x="19682" y="0"/>
                    <a:pt x="19682" y="0"/>
                    <a:pt x="19682" y="0"/>
                  </a:cubicBezTo>
                  <a:lnTo>
                    <a:pt x="19682" y="2728"/>
                  </a:lnTo>
                  <a:lnTo>
                    <a:pt x="1550" y="2728"/>
                  </a:lnTo>
                  <a:lnTo>
                    <a:pt x="1550" y="0"/>
                  </a:lnTo>
                  <a:cubicBezTo>
                    <a:pt x="1550" y="0"/>
                    <a:pt x="1550" y="0"/>
                    <a:pt x="910" y="1015"/>
                  </a:cubicBezTo>
                  <a:cubicBezTo>
                    <a:pt x="273" y="2026"/>
                    <a:pt x="-184" y="2299"/>
                    <a:pt x="73" y="4441"/>
                  </a:cubicBezTo>
                  <a:cubicBezTo>
                    <a:pt x="329" y="6574"/>
                    <a:pt x="1565" y="18278"/>
                    <a:pt x="1749" y="19863"/>
                  </a:cubicBezTo>
                  <a:cubicBezTo>
                    <a:pt x="1951" y="21600"/>
                    <a:pt x="3068" y="21575"/>
                    <a:pt x="3068" y="21575"/>
                  </a:cubicBezTo>
                  <a:lnTo>
                    <a:pt x="18164" y="21575"/>
                  </a:lnTo>
                  <a:cubicBezTo>
                    <a:pt x="18164" y="21575"/>
                    <a:pt x="19281" y="21600"/>
                    <a:pt x="19482" y="19863"/>
                  </a:cubicBezTo>
                  <a:cubicBezTo>
                    <a:pt x="19667" y="18278"/>
                    <a:pt x="20903" y="6574"/>
                    <a:pt x="21159" y="4441"/>
                  </a:cubicBezTo>
                  <a:cubicBezTo>
                    <a:pt x="21416" y="2299"/>
                    <a:pt x="20958" y="2026"/>
                    <a:pt x="20320" y="1015"/>
                  </a:cubicBezTo>
                  <a:close/>
                </a:path>
              </a:pathLst>
            </a:custGeom>
            <a:solidFill>
              <a:srgbClr val="0070C0"/>
            </a:solidFill>
            <a:ln w="12700">
              <a:miter lim="400000"/>
            </a:ln>
          </p:spPr>
          <p:txBody>
            <a:bodyPr lIns="0" tIns="0" rIns="0" bIns="0" anchor="ctr"/>
            <a:lstStyle/>
            <a:p>
              <a:pPr lvl="0"/>
              <a:endParaRPr sz="1300"/>
            </a:p>
          </p:txBody>
        </p:sp>
        <p:sp>
          <p:nvSpPr>
            <p:cNvPr id="13" name="Shape 4129"/>
            <p:cNvSpPr/>
            <p:nvPr/>
          </p:nvSpPr>
          <p:spPr>
            <a:xfrm>
              <a:off x="3722579" y="626534"/>
              <a:ext cx="140075" cy="180125"/>
            </a:xfrm>
            <a:custGeom>
              <a:avLst/>
              <a:gdLst/>
              <a:ahLst/>
              <a:cxnLst>
                <a:cxn ang="0">
                  <a:pos x="wd2" y="hd2"/>
                </a:cxn>
                <a:cxn ang="5400000">
                  <a:pos x="wd2" y="hd2"/>
                </a:cxn>
                <a:cxn ang="10800000">
                  <a:pos x="wd2" y="hd2"/>
                </a:cxn>
                <a:cxn ang="16200000">
                  <a:pos x="wd2" y="hd2"/>
                </a:cxn>
              </a:cxnLst>
              <a:rect l="0" t="0" r="r" b="b"/>
              <a:pathLst>
                <a:path w="21600" h="21600" extrusionOk="0">
                  <a:moveTo>
                    <a:pt x="15114" y="11426"/>
                  </a:moveTo>
                  <a:cubicBezTo>
                    <a:pt x="14748" y="11868"/>
                    <a:pt x="14553" y="11680"/>
                    <a:pt x="14663" y="11426"/>
                  </a:cubicBezTo>
                  <a:cubicBezTo>
                    <a:pt x="14954" y="10755"/>
                    <a:pt x="14941" y="8730"/>
                    <a:pt x="12515" y="8432"/>
                  </a:cubicBezTo>
                  <a:lnTo>
                    <a:pt x="12515" y="14685"/>
                  </a:lnTo>
                  <a:cubicBezTo>
                    <a:pt x="12515" y="15853"/>
                    <a:pt x="11653" y="16584"/>
                    <a:pt x="9815" y="17043"/>
                  </a:cubicBezTo>
                  <a:cubicBezTo>
                    <a:pt x="8032" y="17488"/>
                    <a:pt x="6034" y="17026"/>
                    <a:pt x="5568" y="16029"/>
                  </a:cubicBezTo>
                  <a:cubicBezTo>
                    <a:pt x="5102" y="15032"/>
                    <a:pt x="6152" y="13821"/>
                    <a:pt x="7911" y="13321"/>
                  </a:cubicBezTo>
                  <a:cubicBezTo>
                    <a:pt x="8894" y="13044"/>
                    <a:pt x="9890" y="13047"/>
                    <a:pt x="10661" y="13278"/>
                  </a:cubicBezTo>
                  <a:lnTo>
                    <a:pt x="10661" y="4456"/>
                  </a:lnTo>
                  <a:lnTo>
                    <a:pt x="12515" y="4456"/>
                  </a:lnTo>
                  <a:cubicBezTo>
                    <a:pt x="12515" y="5970"/>
                    <a:pt x="17732" y="8259"/>
                    <a:pt x="15114" y="11426"/>
                  </a:cubicBezTo>
                  <a:close/>
                  <a:moveTo>
                    <a:pt x="18514" y="0"/>
                  </a:moveTo>
                  <a:lnTo>
                    <a:pt x="3086" y="0"/>
                  </a:lnTo>
                  <a:cubicBezTo>
                    <a:pt x="1388" y="0"/>
                    <a:pt x="0" y="1081"/>
                    <a:pt x="0" y="2401"/>
                  </a:cubicBezTo>
                  <a:lnTo>
                    <a:pt x="0" y="19199"/>
                  </a:lnTo>
                  <a:cubicBezTo>
                    <a:pt x="0" y="20519"/>
                    <a:pt x="1388" y="21600"/>
                    <a:pt x="3086" y="21600"/>
                  </a:cubicBezTo>
                  <a:lnTo>
                    <a:pt x="18514" y="21600"/>
                  </a:lnTo>
                  <a:cubicBezTo>
                    <a:pt x="20212" y="21600"/>
                    <a:pt x="21600" y="20519"/>
                    <a:pt x="21600" y="19199"/>
                  </a:cubicBezTo>
                  <a:lnTo>
                    <a:pt x="21600" y="2401"/>
                  </a:lnTo>
                  <a:cubicBezTo>
                    <a:pt x="21600" y="1081"/>
                    <a:pt x="20212" y="0"/>
                    <a:pt x="18514" y="0"/>
                  </a:cubicBezTo>
                  <a:close/>
                </a:path>
              </a:pathLst>
            </a:custGeom>
            <a:solidFill>
              <a:srgbClr val="0070C0"/>
            </a:solidFill>
            <a:ln w="12700">
              <a:miter lim="400000"/>
            </a:ln>
          </p:spPr>
          <p:txBody>
            <a:bodyPr lIns="0" tIns="0" rIns="0" bIns="0" anchor="ctr"/>
            <a:lstStyle/>
            <a:p>
              <a:pPr lvl="0"/>
              <a:endParaRPr sz="1300"/>
            </a:p>
          </p:txBody>
        </p:sp>
        <p:sp>
          <p:nvSpPr>
            <p:cNvPr id="14" name="Shape 4130"/>
            <p:cNvSpPr/>
            <p:nvPr/>
          </p:nvSpPr>
          <p:spPr>
            <a:xfrm>
              <a:off x="2133788" y="616540"/>
              <a:ext cx="200118" cy="200113"/>
            </a:xfrm>
            <a:custGeom>
              <a:avLst/>
              <a:gdLst/>
              <a:ahLst/>
              <a:cxnLst>
                <a:cxn ang="0">
                  <a:pos x="wd2" y="hd2"/>
                </a:cxn>
                <a:cxn ang="5400000">
                  <a:pos x="wd2" y="hd2"/>
                </a:cxn>
                <a:cxn ang="10800000">
                  <a:pos x="wd2" y="hd2"/>
                </a:cxn>
                <a:cxn ang="16200000">
                  <a:pos x="wd2" y="hd2"/>
                </a:cxn>
              </a:cxnLst>
              <a:rect l="0" t="0" r="r" b="b"/>
              <a:pathLst>
                <a:path w="21420" h="21418" extrusionOk="0">
                  <a:moveTo>
                    <a:pt x="16791" y="19773"/>
                  </a:moveTo>
                  <a:lnTo>
                    <a:pt x="9492" y="17777"/>
                  </a:lnTo>
                  <a:lnTo>
                    <a:pt x="10067" y="15631"/>
                  </a:lnTo>
                  <a:lnTo>
                    <a:pt x="14246" y="14512"/>
                  </a:lnTo>
                  <a:cubicBezTo>
                    <a:pt x="14703" y="14391"/>
                    <a:pt x="14981" y="13937"/>
                    <a:pt x="14865" y="13501"/>
                  </a:cubicBezTo>
                  <a:lnTo>
                    <a:pt x="13250" y="7476"/>
                  </a:lnTo>
                  <a:lnTo>
                    <a:pt x="19618" y="9222"/>
                  </a:lnTo>
                  <a:cubicBezTo>
                    <a:pt x="19618" y="9222"/>
                    <a:pt x="16791" y="19773"/>
                    <a:pt x="16791" y="19773"/>
                  </a:cubicBezTo>
                  <a:close/>
                  <a:moveTo>
                    <a:pt x="1749" y="3889"/>
                  </a:moveTo>
                  <a:lnTo>
                    <a:pt x="10134" y="1645"/>
                  </a:lnTo>
                  <a:lnTo>
                    <a:pt x="13240" y="13230"/>
                  </a:lnTo>
                  <a:lnTo>
                    <a:pt x="4853" y="15474"/>
                  </a:lnTo>
                  <a:cubicBezTo>
                    <a:pt x="4853" y="15474"/>
                    <a:pt x="1749" y="3889"/>
                    <a:pt x="1749" y="3889"/>
                  </a:cubicBezTo>
                  <a:close/>
                  <a:moveTo>
                    <a:pt x="20775" y="7940"/>
                  </a:moveTo>
                  <a:lnTo>
                    <a:pt x="12801" y="5802"/>
                  </a:lnTo>
                  <a:lnTo>
                    <a:pt x="11406" y="595"/>
                  </a:lnTo>
                  <a:cubicBezTo>
                    <a:pt x="11290" y="162"/>
                    <a:pt x="10823" y="-91"/>
                    <a:pt x="10365" y="30"/>
                  </a:cubicBezTo>
                  <a:lnTo>
                    <a:pt x="645" y="2635"/>
                  </a:lnTo>
                  <a:cubicBezTo>
                    <a:pt x="186" y="2756"/>
                    <a:pt x="-90" y="3210"/>
                    <a:pt x="26" y="3646"/>
                  </a:cubicBezTo>
                  <a:lnTo>
                    <a:pt x="3485" y="16552"/>
                  </a:lnTo>
                  <a:cubicBezTo>
                    <a:pt x="3601" y="16988"/>
                    <a:pt x="4068" y="17241"/>
                    <a:pt x="4526" y="17117"/>
                  </a:cubicBezTo>
                  <a:lnTo>
                    <a:pt x="8394" y="16080"/>
                  </a:lnTo>
                  <a:lnTo>
                    <a:pt x="7867" y="18050"/>
                  </a:lnTo>
                  <a:cubicBezTo>
                    <a:pt x="7750" y="18484"/>
                    <a:pt x="8027" y="18938"/>
                    <a:pt x="8485" y="19059"/>
                  </a:cubicBezTo>
                  <a:lnTo>
                    <a:pt x="17172" y="21388"/>
                  </a:lnTo>
                  <a:cubicBezTo>
                    <a:pt x="17630" y="21509"/>
                    <a:pt x="18095" y="21256"/>
                    <a:pt x="18212" y="20820"/>
                  </a:cubicBezTo>
                  <a:lnTo>
                    <a:pt x="21393" y="8949"/>
                  </a:lnTo>
                  <a:cubicBezTo>
                    <a:pt x="21510" y="8515"/>
                    <a:pt x="21233" y="8062"/>
                    <a:pt x="20775" y="7940"/>
                  </a:cubicBezTo>
                  <a:close/>
                </a:path>
              </a:pathLst>
            </a:custGeom>
            <a:solidFill>
              <a:srgbClr val="0070C0"/>
            </a:solidFill>
            <a:ln w="12700">
              <a:miter lim="400000"/>
            </a:ln>
          </p:spPr>
          <p:txBody>
            <a:bodyPr lIns="0" tIns="0" rIns="0" bIns="0" anchor="ctr"/>
            <a:lstStyle/>
            <a:p>
              <a:pPr lvl="0"/>
              <a:endParaRPr sz="1300"/>
            </a:p>
          </p:txBody>
        </p:sp>
        <p:sp>
          <p:nvSpPr>
            <p:cNvPr id="15" name="Shape 4131"/>
            <p:cNvSpPr/>
            <p:nvPr/>
          </p:nvSpPr>
          <p:spPr>
            <a:xfrm>
              <a:off x="5282352" y="694100"/>
              <a:ext cx="138622" cy="122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 y="17942"/>
                  </a:lnTo>
                  <a:cubicBezTo>
                    <a:pt x="1896" y="18797"/>
                    <a:pt x="5535" y="21596"/>
                    <a:pt x="10801" y="21600"/>
                  </a:cubicBezTo>
                  <a:cubicBezTo>
                    <a:pt x="16067" y="21596"/>
                    <a:pt x="19704" y="18797"/>
                    <a:pt x="19802" y="17942"/>
                  </a:cubicBezTo>
                  <a:lnTo>
                    <a:pt x="21600" y="0"/>
                  </a:lnTo>
                  <a:cubicBezTo>
                    <a:pt x="18850" y="1740"/>
                    <a:pt x="14739" y="2568"/>
                    <a:pt x="10801" y="2568"/>
                  </a:cubicBezTo>
                  <a:cubicBezTo>
                    <a:pt x="6861" y="2568"/>
                    <a:pt x="2750" y="1740"/>
                    <a:pt x="0" y="0"/>
                  </a:cubicBezTo>
                  <a:close/>
                </a:path>
              </a:pathLst>
            </a:custGeom>
            <a:solidFill>
              <a:srgbClr val="0070C0"/>
            </a:solidFill>
            <a:ln w="12700">
              <a:miter lim="400000"/>
            </a:ln>
          </p:spPr>
          <p:txBody>
            <a:bodyPr lIns="0" tIns="0" rIns="0" bIns="0" anchor="ctr"/>
            <a:lstStyle/>
            <a:p>
              <a:pPr lvl="0"/>
              <a:endParaRPr sz="1300"/>
            </a:p>
          </p:txBody>
        </p:sp>
        <p:sp>
          <p:nvSpPr>
            <p:cNvPr id="16" name="Shape 4132"/>
            <p:cNvSpPr/>
            <p:nvPr/>
          </p:nvSpPr>
          <p:spPr>
            <a:xfrm>
              <a:off x="5271709" y="616540"/>
              <a:ext cx="159350" cy="73395"/>
            </a:xfrm>
            <a:custGeom>
              <a:avLst/>
              <a:gdLst/>
              <a:ahLst/>
              <a:cxnLst>
                <a:cxn ang="0">
                  <a:pos x="wd2" y="hd2"/>
                </a:cxn>
                <a:cxn ang="5400000">
                  <a:pos x="wd2" y="hd2"/>
                </a:cxn>
                <a:cxn ang="10800000">
                  <a:pos x="wd2" y="hd2"/>
                </a:cxn>
                <a:cxn ang="16200000">
                  <a:pos x="wd2" y="hd2"/>
                </a:cxn>
              </a:cxnLst>
              <a:rect l="0" t="0" r="r" b="b"/>
              <a:pathLst>
                <a:path w="21600" h="21600" extrusionOk="0">
                  <a:moveTo>
                    <a:pt x="15301" y="4666"/>
                  </a:moveTo>
                  <a:lnTo>
                    <a:pt x="14079" y="1724"/>
                  </a:lnTo>
                  <a:cubicBezTo>
                    <a:pt x="13609" y="275"/>
                    <a:pt x="13097" y="0"/>
                    <a:pt x="12101" y="0"/>
                  </a:cubicBezTo>
                  <a:lnTo>
                    <a:pt x="9499" y="0"/>
                  </a:lnTo>
                  <a:cubicBezTo>
                    <a:pt x="8503" y="0"/>
                    <a:pt x="7993" y="275"/>
                    <a:pt x="7522" y="1724"/>
                  </a:cubicBezTo>
                  <a:lnTo>
                    <a:pt x="6300" y="4666"/>
                  </a:lnTo>
                  <a:cubicBezTo>
                    <a:pt x="2649" y="6048"/>
                    <a:pt x="0" y="9726"/>
                    <a:pt x="0" y="12431"/>
                  </a:cubicBezTo>
                  <a:lnTo>
                    <a:pt x="0" y="12959"/>
                  </a:lnTo>
                  <a:cubicBezTo>
                    <a:pt x="0" y="17729"/>
                    <a:pt x="4836" y="21600"/>
                    <a:pt x="10801" y="21600"/>
                  </a:cubicBezTo>
                  <a:cubicBezTo>
                    <a:pt x="16766" y="21600"/>
                    <a:pt x="21600" y="17729"/>
                    <a:pt x="21600" y="12959"/>
                  </a:cubicBezTo>
                  <a:lnTo>
                    <a:pt x="21600" y="12431"/>
                  </a:lnTo>
                  <a:cubicBezTo>
                    <a:pt x="21600" y="9726"/>
                    <a:pt x="18953" y="6048"/>
                    <a:pt x="15301" y="4666"/>
                  </a:cubicBezTo>
                  <a:close/>
                </a:path>
              </a:pathLst>
            </a:custGeom>
            <a:solidFill>
              <a:srgbClr val="0070C0"/>
            </a:solidFill>
            <a:ln w="12700">
              <a:miter lim="400000"/>
            </a:ln>
          </p:spPr>
          <p:txBody>
            <a:bodyPr lIns="0" tIns="0" rIns="0" bIns="0" anchor="ctr"/>
            <a:lstStyle/>
            <a:p>
              <a:pPr lvl="0"/>
              <a:endParaRPr sz="1300"/>
            </a:p>
          </p:txBody>
        </p:sp>
        <p:sp>
          <p:nvSpPr>
            <p:cNvPr id="17" name="Shape 4133"/>
            <p:cNvSpPr/>
            <p:nvPr/>
          </p:nvSpPr>
          <p:spPr>
            <a:xfrm>
              <a:off x="5772920" y="631547"/>
              <a:ext cx="200119" cy="170100"/>
            </a:xfrm>
            <a:custGeom>
              <a:avLst/>
              <a:gdLst/>
              <a:ahLst/>
              <a:cxnLst>
                <a:cxn ang="0">
                  <a:pos x="wd2" y="hd2"/>
                </a:cxn>
                <a:cxn ang="5400000">
                  <a:pos x="wd2" y="hd2"/>
                </a:cxn>
                <a:cxn ang="10800000">
                  <a:pos x="wd2" y="hd2"/>
                </a:cxn>
                <a:cxn ang="16200000">
                  <a:pos x="wd2" y="hd2"/>
                </a:cxn>
              </a:cxnLst>
              <a:rect l="0" t="0" r="r" b="b"/>
              <a:pathLst>
                <a:path w="21393" h="21600" extrusionOk="0">
                  <a:moveTo>
                    <a:pt x="20687" y="14666"/>
                  </a:moveTo>
                  <a:lnTo>
                    <a:pt x="17281" y="11943"/>
                  </a:lnTo>
                  <a:lnTo>
                    <a:pt x="15182" y="11943"/>
                  </a:lnTo>
                  <a:lnTo>
                    <a:pt x="18819" y="15257"/>
                  </a:lnTo>
                  <a:lnTo>
                    <a:pt x="15027" y="15257"/>
                  </a:lnTo>
                  <a:cubicBezTo>
                    <a:pt x="14919" y="15257"/>
                    <a:pt x="14820" y="15324"/>
                    <a:pt x="14771" y="15428"/>
                  </a:cubicBezTo>
                  <a:lnTo>
                    <a:pt x="13898" y="18268"/>
                  </a:lnTo>
                  <a:lnTo>
                    <a:pt x="7496" y="18268"/>
                  </a:lnTo>
                  <a:lnTo>
                    <a:pt x="6622" y="15428"/>
                  </a:lnTo>
                  <a:cubicBezTo>
                    <a:pt x="6574" y="15324"/>
                    <a:pt x="6475" y="15257"/>
                    <a:pt x="6365" y="15257"/>
                  </a:cubicBezTo>
                  <a:lnTo>
                    <a:pt x="2575" y="15257"/>
                  </a:lnTo>
                  <a:lnTo>
                    <a:pt x="6212" y="11943"/>
                  </a:lnTo>
                  <a:lnTo>
                    <a:pt x="4111" y="11943"/>
                  </a:lnTo>
                  <a:lnTo>
                    <a:pt x="707" y="14666"/>
                  </a:lnTo>
                  <a:cubicBezTo>
                    <a:pt x="200" y="15024"/>
                    <a:pt x="-103" y="15853"/>
                    <a:pt x="32" y="16505"/>
                  </a:cubicBezTo>
                  <a:lnTo>
                    <a:pt x="634" y="20413"/>
                  </a:lnTo>
                  <a:cubicBezTo>
                    <a:pt x="769" y="21065"/>
                    <a:pt x="1372" y="21600"/>
                    <a:pt x="1972" y="21600"/>
                  </a:cubicBezTo>
                  <a:lnTo>
                    <a:pt x="19422" y="21600"/>
                  </a:lnTo>
                  <a:cubicBezTo>
                    <a:pt x="20022" y="21600"/>
                    <a:pt x="20624" y="21065"/>
                    <a:pt x="20760" y="20413"/>
                  </a:cubicBezTo>
                  <a:lnTo>
                    <a:pt x="21360" y="16505"/>
                  </a:lnTo>
                  <a:cubicBezTo>
                    <a:pt x="21497" y="15853"/>
                    <a:pt x="21194" y="15024"/>
                    <a:pt x="20687" y="14666"/>
                  </a:cubicBezTo>
                  <a:close/>
                  <a:moveTo>
                    <a:pt x="10697" y="0"/>
                  </a:moveTo>
                  <a:lnTo>
                    <a:pt x="5135" y="6199"/>
                  </a:lnTo>
                  <a:lnTo>
                    <a:pt x="8665" y="6199"/>
                  </a:lnTo>
                  <a:lnTo>
                    <a:pt x="8665" y="12705"/>
                  </a:lnTo>
                  <a:lnTo>
                    <a:pt x="12729" y="12705"/>
                  </a:lnTo>
                  <a:lnTo>
                    <a:pt x="12729" y="6199"/>
                  </a:lnTo>
                  <a:lnTo>
                    <a:pt x="16259" y="6199"/>
                  </a:lnTo>
                  <a:cubicBezTo>
                    <a:pt x="16259" y="6199"/>
                    <a:pt x="10697" y="0"/>
                    <a:pt x="10697" y="0"/>
                  </a:cubicBezTo>
                  <a:close/>
                </a:path>
              </a:pathLst>
            </a:custGeom>
            <a:solidFill>
              <a:srgbClr val="0070C0"/>
            </a:solidFill>
            <a:ln w="12700">
              <a:miter lim="400000"/>
            </a:ln>
          </p:spPr>
          <p:txBody>
            <a:bodyPr lIns="0" tIns="0" rIns="0" bIns="0" anchor="ctr"/>
            <a:lstStyle/>
            <a:p>
              <a:pPr lvl="0"/>
              <a:endParaRPr sz="1300"/>
            </a:p>
          </p:txBody>
        </p:sp>
        <p:sp>
          <p:nvSpPr>
            <p:cNvPr id="18" name="Shape 4134"/>
            <p:cNvSpPr/>
            <p:nvPr/>
          </p:nvSpPr>
          <p:spPr>
            <a:xfrm>
              <a:off x="6290509" y="631547"/>
              <a:ext cx="200111" cy="170100"/>
            </a:xfrm>
            <a:custGeom>
              <a:avLst/>
              <a:gdLst/>
              <a:ahLst/>
              <a:cxnLst>
                <a:cxn ang="0">
                  <a:pos x="wd2" y="hd2"/>
                </a:cxn>
                <a:cxn ang="5400000">
                  <a:pos x="wd2" y="hd2"/>
                </a:cxn>
                <a:cxn ang="10800000">
                  <a:pos x="wd2" y="hd2"/>
                </a:cxn>
                <a:cxn ang="16200000">
                  <a:pos x="wd2" y="hd2"/>
                </a:cxn>
              </a:cxnLst>
              <a:rect l="0" t="0" r="r" b="b"/>
              <a:pathLst>
                <a:path w="21392" h="21600" extrusionOk="0">
                  <a:moveTo>
                    <a:pt x="16259" y="6505"/>
                  </a:moveTo>
                  <a:lnTo>
                    <a:pt x="12728" y="6505"/>
                  </a:lnTo>
                  <a:lnTo>
                    <a:pt x="12728" y="0"/>
                  </a:lnTo>
                  <a:lnTo>
                    <a:pt x="8664" y="0"/>
                  </a:lnTo>
                  <a:lnTo>
                    <a:pt x="8664" y="6505"/>
                  </a:lnTo>
                  <a:lnTo>
                    <a:pt x="5134" y="6505"/>
                  </a:lnTo>
                  <a:lnTo>
                    <a:pt x="10696" y="12705"/>
                  </a:lnTo>
                  <a:cubicBezTo>
                    <a:pt x="10696" y="12705"/>
                    <a:pt x="16259" y="6505"/>
                    <a:pt x="16259" y="6505"/>
                  </a:cubicBezTo>
                  <a:close/>
                  <a:moveTo>
                    <a:pt x="20686" y="14666"/>
                  </a:moveTo>
                  <a:lnTo>
                    <a:pt x="17280" y="11943"/>
                  </a:lnTo>
                  <a:lnTo>
                    <a:pt x="15181" y="11943"/>
                  </a:lnTo>
                  <a:lnTo>
                    <a:pt x="18818" y="15257"/>
                  </a:lnTo>
                  <a:lnTo>
                    <a:pt x="15026" y="15257"/>
                  </a:lnTo>
                  <a:cubicBezTo>
                    <a:pt x="14918" y="15257"/>
                    <a:pt x="14819" y="15324"/>
                    <a:pt x="14770" y="15428"/>
                  </a:cubicBezTo>
                  <a:lnTo>
                    <a:pt x="13897" y="18268"/>
                  </a:lnTo>
                  <a:lnTo>
                    <a:pt x="7495" y="18268"/>
                  </a:lnTo>
                  <a:lnTo>
                    <a:pt x="6621" y="15428"/>
                  </a:lnTo>
                  <a:cubicBezTo>
                    <a:pt x="6573" y="15324"/>
                    <a:pt x="6474" y="15257"/>
                    <a:pt x="6364" y="15257"/>
                  </a:cubicBezTo>
                  <a:lnTo>
                    <a:pt x="2574" y="15257"/>
                  </a:lnTo>
                  <a:lnTo>
                    <a:pt x="6211" y="11943"/>
                  </a:lnTo>
                  <a:lnTo>
                    <a:pt x="4110" y="11943"/>
                  </a:lnTo>
                  <a:lnTo>
                    <a:pt x="706" y="14666"/>
                  </a:lnTo>
                  <a:cubicBezTo>
                    <a:pt x="199" y="15024"/>
                    <a:pt x="-104" y="15853"/>
                    <a:pt x="33" y="16505"/>
                  </a:cubicBezTo>
                  <a:lnTo>
                    <a:pt x="633" y="20413"/>
                  </a:lnTo>
                  <a:cubicBezTo>
                    <a:pt x="768" y="21065"/>
                    <a:pt x="1371" y="21600"/>
                    <a:pt x="1971" y="21600"/>
                  </a:cubicBezTo>
                  <a:lnTo>
                    <a:pt x="19421" y="21600"/>
                  </a:lnTo>
                  <a:cubicBezTo>
                    <a:pt x="20021" y="21600"/>
                    <a:pt x="20624" y="21065"/>
                    <a:pt x="20759" y="20413"/>
                  </a:cubicBezTo>
                  <a:lnTo>
                    <a:pt x="21359" y="16505"/>
                  </a:lnTo>
                  <a:cubicBezTo>
                    <a:pt x="21496" y="15853"/>
                    <a:pt x="21193" y="15024"/>
                    <a:pt x="20686" y="14666"/>
                  </a:cubicBezTo>
                  <a:close/>
                </a:path>
              </a:pathLst>
            </a:custGeom>
            <a:solidFill>
              <a:srgbClr val="0070C0"/>
            </a:solidFill>
            <a:ln w="12700">
              <a:miter lim="400000"/>
            </a:ln>
          </p:spPr>
          <p:txBody>
            <a:bodyPr lIns="0" tIns="0" rIns="0" bIns="0" anchor="ctr"/>
            <a:lstStyle/>
            <a:p>
              <a:pPr lvl="0"/>
              <a:endParaRPr sz="1300"/>
            </a:p>
          </p:txBody>
        </p:sp>
        <p:sp>
          <p:nvSpPr>
            <p:cNvPr id="19" name="Shape 4135"/>
            <p:cNvSpPr/>
            <p:nvPr/>
          </p:nvSpPr>
          <p:spPr>
            <a:xfrm>
              <a:off x="6820099" y="641547"/>
              <a:ext cx="180110" cy="150100"/>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1"/>
                    <a:pt x="18431" y="19551"/>
                    <a:pt x="17766" y="19551"/>
                  </a:cubicBezTo>
                  <a:lnTo>
                    <a:pt x="3686" y="19551"/>
                  </a:lnTo>
                  <a:cubicBezTo>
                    <a:pt x="3021" y="19551"/>
                    <a:pt x="2403" y="18871"/>
                    <a:pt x="2310" y="18042"/>
                  </a:cubicBezTo>
                  <a:lnTo>
                    <a:pt x="2001" y="15878"/>
                  </a:lnTo>
                  <a:cubicBezTo>
                    <a:pt x="1909" y="15046"/>
                    <a:pt x="2377" y="14366"/>
                    <a:pt x="3041" y="14366"/>
                  </a:cubicBezTo>
                  <a:lnTo>
                    <a:pt x="18411" y="14366"/>
                  </a:lnTo>
                  <a:cubicBezTo>
                    <a:pt x="19075" y="14366"/>
                    <a:pt x="19543" y="15046"/>
                    <a:pt x="19451" y="15878"/>
                  </a:cubicBezTo>
                  <a:close/>
                  <a:moveTo>
                    <a:pt x="21075" y="12099"/>
                  </a:moveTo>
                  <a:lnTo>
                    <a:pt x="17323" y="1311"/>
                  </a:lnTo>
                  <a:cubicBezTo>
                    <a:pt x="17026" y="590"/>
                    <a:pt x="16239" y="0"/>
                    <a:pt x="15575" y="0"/>
                  </a:cubicBezTo>
                  <a:lnTo>
                    <a:pt x="13133" y="0"/>
                  </a:lnTo>
                  <a:lnTo>
                    <a:pt x="13586" y="5853"/>
                  </a:lnTo>
                  <a:lnTo>
                    <a:pt x="16803" y="5853"/>
                  </a:lnTo>
                  <a:lnTo>
                    <a:pt x="10726" y="11943"/>
                  </a:lnTo>
                  <a:lnTo>
                    <a:pt x="4647" y="5853"/>
                  </a:lnTo>
                  <a:lnTo>
                    <a:pt x="7866" y="5853"/>
                  </a:lnTo>
                  <a:lnTo>
                    <a:pt x="8318" y="0"/>
                  </a:lnTo>
                  <a:lnTo>
                    <a:pt x="5877" y="0"/>
                  </a:lnTo>
                  <a:cubicBezTo>
                    <a:pt x="5213" y="0"/>
                    <a:pt x="4426" y="590"/>
                    <a:pt x="4129" y="1311"/>
                  </a:cubicBezTo>
                  <a:lnTo>
                    <a:pt x="377" y="12099"/>
                  </a:lnTo>
                  <a:cubicBezTo>
                    <a:pt x="80" y="12816"/>
                    <a:pt x="-74" y="14054"/>
                    <a:pt x="35" y="14848"/>
                  </a:cubicBezTo>
                  <a:lnTo>
                    <a:pt x="846" y="20157"/>
                  </a:lnTo>
                  <a:cubicBezTo>
                    <a:pt x="955" y="20948"/>
                    <a:pt x="1588" y="21600"/>
                    <a:pt x="2252" y="21600"/>
                  </a:cubicBezTo>
                  <a:lnTo>
                    <a:pt x="19198" y="21600"/>
                  </a:lnTo>
                  <a:cubicBezTo>
                    <a:pt x="19863" y="21600"/>
                    <a:pt x="20496" y="20948"/>
                    <a:pt x="20605" y="20157"/>
                  </a:cubicBezTo>
                  <a:lnTo>
                    <a:pt x="21417" y="14848"/>
                  </a:lnTo>
                  <a:cubicBezTo>
                    <a:pt x="21526" y="14054"/>
                    <a:pt x="21371" y="12816"/>
                    <a:pt x="21075" y="12099"/>
                  </a:cubicBezTo>
                  <a:close/>
                </a:path>
              </a:pathLst>
            </a:custGeom>
            <a:solidFill>
              <a:srgbClr val="0070C0"/>
            </a:solidFill>
            <a:ln w="12700">
              <a:miter lim="400000"/>
            </a:ln>
          </p:spPr>
          <p:txBody>
            <a:bodyPr lIns="0" tIns="0" rIns="0" bIns="0" anchor="ctr"/>
            <a:lstStyle/>
            <a:p>
              <a:pPr lvl="0"/>
              <a:endParaRPr sz="1300"/>
            </a:p>
          </p:txBody>
        </p:sp>
        <p:sp>
          <p:nvSpPr>
            <p:cNvPr id="20" name="Shape 4136"/>
            <p:cNvSpPr/>
            <p:nvPr/>
          </p:nvSpPr>
          <p:spPr>
            <a:xfrm>
              <a:off x="1620841"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6162" y="10380"/>
                  </a:lnTo>
                  <a:lnTo>
                    <a:pt x="16162" y="0"/>
                  </a:lnTo>
                  <a:lnTo>
                    <a:pt x="5430" y="0"/>
                  </a:lnTo>
                  <a:lnTo>
                    <a:pt x="5430" y="10383"/>
                  </a:lnTo>
                  <a:lnTo>
                    <a:pt x="0" y="10380"/>
                  </a:lnTo>
                  <a:lnTo>
                    <a:pt x="10801" y="21600"/>
                  </a:lnTo>
                  <a:cubicBezTo>
                    <a:pt x="10801" y="21600"/>
                    <a:pt x="21600" y="10383"/>
                    <a:pt x="21600" y="10383"/>
                  </a:cubicBezTo>
                  <a:close/>
                </a:path>
              </a:pathLst>
            </a:custGeom>
            <a:solidFill>
              <a:srgbClr val="0070C0"/>
            </a:solidFill>
            <a:ln w="12700">
              <a:miter lim="400000"/>
            </a:ln>
          </p:spPr>
          <p:txBody>
            <a:bodyPr lIns="0" tIns="0" rIns="0" bIns="0" anchor="ctr"/>
            <a:lstStyle/>
            <a:p>
              <a:pPr lvl="0"/>
              <a:endParaRPr sz="1300"/>
            </a:p>
          </p:txBody>
        </p:sp>
        <p:sp>
          <p:nvSpPr>
            <p:cNvPr id="21" name="Shape 4137"/>
            <p:cNvSpPr/>
            <p:nvPr/>
          </p:nvSpPr>
          <p:spPr>
            <a:xfrm>
              <a:off x="2661032"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0" y="5438"/>
                  </a:lnTo>
                  <a:lnTo>
                    <a:pt x="0" y="5438"/>
                  </a:lnTo>
                  <a:lnTo>
                    <a:pt x="0" y="16169"/>
                  </a:lnTo>
                  <a:lnTo>
                    <a:pt x="10381" y="16169"/>
                  </a:lnTo>
                  <a:lnTo>
                    <a:pt x="10380" y="21600"/>
                  </a:lnTo>
                  <a:lnTo>
                    <a:pt x="21600" y="10800"/>
                  </a:lnTo>
                  <a:cubicBezTo>
                    <a:pt x="21600" y="10800"/>
                    <a:pt x="10381" y="0"/>
                    <a:pt x="10381" y="0"/>
                  </a:cubicBezTo>
                  <a:close/>
                </a:path>
              </a:pathLst>
            </a:custGeom>
            <a:solidFill>
              <a:srgbClr val="0070C0"/>
            </a:solidFill>
            <a:ln w="12700">
              <a:miter lim="400000"/>
            </a:ln>
          </p:spPr>
          <p:txBody>
            <a:bodyPr lIns="0" tIns="0" rIns="0" bIns="0" anchor="ctr"/>
            <a:lstStyle/>
            <a:p>
              <a:pPr lvl="0"/>
              <a:endParaRPr sz="1300"/>
            </a:p>
          </p:txBody>
        </p:sp>
        <p:sp>
          <p:nvSpPr>
            <p:cNvPr id="22" name="Shape 4138"/>
            <p:cNvSpPr/>
            <p:nvPr/>
          </p:nvSpPr>
          <p:spPr>
            <a:xfrm>
              <a:off x="1104945"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1219" y="0"/>
                  </a:moveTo>
                  <a:lnTo>
                    <a:pt x="11219" y="5438"/>
                  </a:lnTo>
                  <a:lnTo>
                    <a:pt x="21600" y="5438"/>
                  </a:lnTo>
                  <a:lnTo>
                    <a:pt x="21600" y="16169"/>
                  </a:lnTo>
                  <a:lnTo>
                    <a:pt x="11219" y="16169"/>
                  </a:lnTo>
                  <a:lnTo>
                    <a:pt x="11219" y="21600"/>
                  </a:lnTo>
                  <a:lnTo>
                    <a:pt x="0" y="10800"/>
                  </a:lnTo>
                  <a:cubicBezTo>
                    <a:pt x="0" y="10800"/>
                    <a:pt x="11219" y="0"/>
                    <a:pt x="11219" y="0"/>
                  </a:cubicBezTo>
                  <a:close/>
                </a:path>
              </a:pathLst>
            </a:custGeom>
            <a:solidFill>
              <a:srgbClr val="0070C0"/>
            </a:solidFill>
            <a:ln w="12700">
              <a:miter lim="400000"/>
            </a:ln>
          </p:spPr>
          <p:txBody>
            <a:bodyPr lIns="0" tIns="0" rIns="0" bIns="0" anchor="ctr"/>
            <a:lstStyle/>
            <a:p>
              <a:pPr lvl="0"/>
              <a:endParaRPr sz="1300"/>
            </a:p>
          </p:txBody>
        </p:sp>
        <p:sp>
          <p:nvSpPr>
            <p:cNvPr id="23" name="Shape 4139"/>
            <p:cNvSpPr/>
            <p:nvPr/>
          </p:nvSpPr>
          <p:spPr>
            <a:xfrm>
              <a:off x="2140937"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17"/>
                  </a:moveTo>
                  <a:lnTo>
                    <a:pt x="16162" y="11220"/>
                  </a:lnTo>
                  <a:lnTo>
                    <a:pt x="16162" y="21600"/>
                  </a:lnTo>
                  <a:lnTo>
                    <a:pt x="5430" y="21600"/>
                  </a:lnTo>
                  <a:lnTo>
                    <a:pt x="5430" y="11217"/>
                  </a:lnTo>
                  <a:lnTo>
                    <a:pt x="0" y="11220"/>
                  </a:lnTo>
                  <a:lnTo>
                    <a:pt x="10801" y="0"/>
                  </a:lnTo>
                  <a:cubicBezTo>
                    <a:pt x="10801" y="0"/>
                    <a:pt x="21600" y="11217"/>
                    <a:pt x="21600" y="11217"/>
                  </a:cubicBezTo>
                  <a:close/>
                </a:path>
              </a:pathLst>
            </a:custGeom>
            <a:solidFill>
              <a:srgbClr val="0070C0"/>
            </a:solidFill>
            <a:ln w="12700">
              <a:miter lim="400000"/>
            </a:ln>
          </p:spPr>
          <p:txBody>
            <a:bodyPr lIns="0" tIns="0" rIns="0" bIns="0" anchor="ctr"/>
            <a:lstStyle/>
            <a:p>
              <a:pPr lvl="0"/>
              <a:endParaRPr sz="1300"/>
            </a:p>
          </p:txBody>
        </p:sp>
        <p:sp>
          <p:nvSpPr>
            <p:cNvPr id="24" name="Shape 4140"/>
            <p:cNvSpPr/>
            <p:nvPr/>
          </p:nvSpPr>
          <p:spPr>
            <a:xfrm>
              <a:off x="3714082"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5338" y="10380"/>
                  </a:lnTo>
                  <a:lnTo>
                    <a:pt x="15338" y="0"/>
                  </a:lnTo>
                  <a:lnTo>
                    <a:pt x="6252" y="0"/>
                  </a:lnTo>
                  <a:lnTo>
                    <a:pt x="6252" y="10383"/>
                  </a:lnTo>
                  <a:lnTo>
                    <a:pt x="0" y="10380"/>
                  </a:lnTo>
                  <a:lnTo>
                    <a:pt x="10800" y="21600"/>
                  </a:lnTo>
                  <a:cubicBezTo>
                    <a:pt x="10800" y="21600"/>
                    <a:pt x="21600" y="10383"/>
                    <a:pt x="21600" y="10383"/>
                  </a:cubicBezTo>
                  <a:close/>
                </a:path>
              </a:pathLst>
            </a:custGeom>
            <a:solidFill>
              <a:srgbClr val="0070C0"/>
            </a:solidFill>
            <a:ln w="12700">
              <a:miter lim="400000"/>
            </a:ln>
          </p:spPr>
          <p:txBody>
            <a:bodyPr lIns="0" tIns="0" rIns="0" bIns="0" anchor="ctr"/>
            <a:lstStyle/>
            <a:p>
              <a:pPr lvl="0"/>
              <a:endParaRPr sz="1300"/>
            </a:p>
          </p:txBody>
        </p:sp>
        <p:sp>
          <p:nvSpPr>
            <p:cNvPr id="25" name="Shape 4141"/>
            <p:cNvSpPr/>
            <p:nvPr/>
          </p:nvSpPr>
          <p:spPr>
            <a:xfrm>
              <a:off x="3173017" y="1700051"/>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1219" y="21600"/>
                  </a:moveTo>
                  <a:lnTo>
                    <a:pt x="11220" y="15338"/>
                  </a:lnTo>
                  <a:lnTo>
                    <a:pt x="21600" y="15342"/>
                  </a:lnTo>
                  <a:lnTo>
                    <a:pt x="21600" y="6254"/>
                  </a:lnTo>
                  <a:lnTo>
                    <a:pt x="11219" y="6254"/>
                  </a:lnTo>
                  <a:lnTo>
                    <a:pt x="11220" y="0"/>
                  </a:lnTo>
                  <a:lnTo>
                    <a:pt x="0" y="10802"/>
                  </a:lnTo>
                  <a:cubicBezTo>
                    <a:pt x="0" y="10802"/>
                    <a:pt x="11219" y="21600"/>
                    <a:pt x="11219" y="21600"/>
                  </a:cubicBezTo>
                  <a:close/>
                </a:path>
              </a:pathLst>
            </a:custGeom>
            <a:solidFill>
              <a:srgbClr val="0070C0"/>
            </a:solidFill>
            <a:ln w="12700">
              <a:miter lim="400000"/>
            </a:ln>
          </p:spPr>
          <p:txBody>
            <a:bodyPr lIns="0" tIns="0" rIns="0" bIns="0" anchor="ctr"/>
            <a:lstStyle/>
            <a:p>
              <a:pPr lvl="0"/>
              <a:endParaRPr sz="1300"/>
            </a:p>
          </p:txBody>
        </p:sp>
        <p:sp>
          <p:nvSpPr>
            <p:cNvPr id="26" name="Shape 4142"/>
            <p:cNvSpPr/>
            <p:nvPr/>
          </p:nvSpPr>
          <p:spPr>
            <a:xfrm>
              <a:off x="4739058" y="1688964"/>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1" y="6262"/>
                  </a:lnTo>
                  <a:lnTo>
                    <a:pt x="0" y="6262"/>
                  </a:lnTo>
                  <a:lnTo>
                    <a:pt x="0" y="15346"/>
                  </a:lnTo>
                  <a:lnTo>
                    <a:pt x="10381" y="15346"/>
                  </a:lnTo>
                  <a:lnTo>
                    <a:pt x="10381" y="21600"/>
                  </a:lnTo>
                  <a:lnTo>
                    <a:pt x="21600" y="10798"/>
                  </a:lnTo>
                  <a:cubicBezTo>
                    <a:pt x="21600" y="10798"/>
                    <a:pt x="10381" y="0"/>
                    <a:pt x="10381" y="0"/>
                  </a:cubicBezTo>
                  <a:close/>
                </a:path>
              </a:pathLst>
            </a:custGeom>
            <a:solidFill>
              <a:srgbClr val="0070C0"/>
            </a:solidFill>
            <a:ln w="12700">
              <a:miter lim="400000"/>
            </a:ln>
          </p:spPr>
          <p:txBody>
            <a:bodyPr lIns="0" tIns="0" rIns="0" bIns="0" anchor="ctr"/>
            <a:lstStyle/>
            <a:p>
              <a:pPr lvl="0"/>
              <a:endParaRPr sz="1300"/>
            </a:p>
          </p:txBody>
        </p:sp>
        <p:sp>
          <p:nvSpPr>
            <p:cNvPr id="27" name="Shape 4143"/>
            <p:cNvSpPr/>
            <p:nvPr/>
          </p:nvSpPr>
          <p:spPr>
            <a:xfrm>
              <a:off x="4226570"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20"/>
                  </a:moveTo>
                  <a:lnTo>
                    <a:pt x="15338" y="11220"/>
                  </a:lnTo>
                  <a:lnTo>
                    <a:pt x="15338" y="21600"/>
                  </a:lnTo>
                  <a:lnTo>
                    <a:pt x="6252" y="21600"/>
                  </a:lnTo>
                  <a:lnTo>
                    <a:pt x="6252" y="11220"/>
                  </a:lnTo>
                  <a:lnTo>
                    <a:pt x="0" y="11220"/>
                  </a:lnTo>
                  <a:lnTo>
                    <a:pt x="10802" y="0"/>
                  </a:lnTo>
                  <a:cubicBezTo>
                    <a:pt x="10802" y="0"/>
                    <a:pt x="21600" y="11220"/>
                    <a:pt x="21600" y="11220"/>
                  </a:cubicBezTo>
                  <a:close/>
                </a:path>
              </a:pathLst>
            </a:custGeom>
            <a:solidFill>
              <a:srgbClr val="0070C0"/>
            </a:solidFill>
            <a:ln w="12700">
              <a:miter lim="400000"/>
            </a:ln>
          </p:spPr>
          <p:txBody>
            <a:bodyPr lIns="0" tIns="0" rIns="0" bIns="0" anchor="ctr"/>
            <a:lstStyle/>
            <a:p>
              <a:pPr lvl="0"/>
              <a:endParaRPr sz="1300"/>
            </a:p>
          </p:txBody>
        </p:sp>
        <p:sp>
          <p:nvSpPr>
            <p:cNvPr id="28" name="Shape 4144"/>
            <p:cNvSpPr/>
            <p:nvPr/>
          </p:nvSpPr>
          <p:spPr>
            <a:xfrm>
              <a:off x="6877251" y="1713549"/>
              <a:ext cx="98324" cy="113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solidFill>
              <a:srgbClr val="0070C0"/>
            </a:solidFill>
            <a:ln w="12700">
              <a:miter lim="400000"/>
            </a:ln>
          </p:spPr>
          <p:txBody>
            <a:bodyPr lIns="0" tIns="0" rIns="0" bIns="0" anchor="ctr"/>
            <a:lstStyle/>
            <a:p>
              <a:pPr lvl="0"/>
              <a:endParaRPr sz="1300"/>
            </a:p>
          </p:txBody>
        </p:sp>
        <p:sp>
          <p:nvSpPr>
            <p:cNvPr id="29" name="Shape 4145"/>
            <p:cNvSpPr/>
            <p:nvPr/>
          </p:nvSpPr>
          <p:spPr>
            <a:xfrm>
              <a:off x="6334024"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ubicBezTo>
                    <a:pt x="10800" y="0"/>
                    <a:pt x="0" y="21600"/>
                    <a:pt x="0" y="21600"/>
                  </a:cubicBezTo>
                  <a:close/>
                </a:path>
              </a:pathLst>
            </a:custGeom>
            <a:solidFill>
              <a:srgbClr val="0070C0"/>
            </a:solidFill>
            <a:ln w="12700">
              <a:miter lim="400000"/>
            </a:ln>
          </p:spPr>
          <p:txBody>
            <a:bodyPr lIns="0" tIns="0" rIns="0" bIns="0" anchor="ctr"/>
            <a:lstStyle/>
            <a:p>
              <a:pPr lvl="0"/>
              <a:endParaRPr sz="1300"/>
            </a:p>
          </p:txBody>
        </p:sp>
        <p:sp>
          <p:nvSpPr>
            <p:cNvPr id="30" name="Shape 4146"/>
            <p:cNvSpPr/>
            <p:nvPr/>
          </p:nvSpPr>
          <p:spPr>
            <a:xfrm>
              <a:off x="5814435"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21600" y="7"/>
                  </a:moveTo>
                  <a:lnTo>
                    <a:pt x="0" y="0"/>
                  </a:lnTo>
                  <a:lnTo>
                    <a:pt x="10800" y="21600"/>
                  </a:lnTo>
                  <a:cubicBezTo>
                    <a:pt x="10800" y="21600"/>
                    <a:pt x="21600" y="7"/>
                    <a:pt x="21600" y="7"/>
                  </a:cubicBezTo>
                  <a:close/>
                </a:path>
              </a:pathLst>
            </a:custGeom>
            <a:solidFill>
              <a:srgbClr val="0070C0"/>
            </a:solidFill>
            <a:ln w="12700">
              <a:miter lim="400000"/>
            </a:ln>
          </p:spPr>
          <p:txBody>
            <a:bodyPr lIns="0" tIns="0" rIns="0" bIns="0" anchor="ctr"/>
            <a:lstStyle/>
            <a:p>
              <a:pPr lvl="0"/>
              <a:endParaRPr sz="1300"/>
            </a:p>
          </p:txBody>
        </p:sp>
        <p:sp>
          <p:nvSpPr>
            <p:cNvPr id="31" name="Shape 4147"/>
            <p:cNvSpPr/>
            <p:nvPr/>
          </p:nvSpPr>
          <p:spPr>
            <a:xfrm>
              <a:off x="5271049" y="1724631"/>
              <a:ext cx="98339" cy="113080"/>
            </a:xfrm>
            <a:custGeom>
              <a:avLst/>
              <a:gdLst/>
              <a:ahLst/>
              <a:cxnLst>
                <a:cxn ang="0">
                  <a:pos x="wd2" y="hd2"/>
                </a:cxn>
                <a:cxn ang="5400000">
                  <a:pos x="wd2" y="hd2"/>
                </a:cxn>
                <a:cxn ang="10800000">
                  <a:pos x="wd2" y="hd2"/>
                </a:cxn>
                <a:cxn ang="16200000">
                  <a:pos x="wd2" y="hd2"/>
                </a:cxn>
              </a:cxnLst>
              <a:rect l="0" t="0" r="r" b="b"/>
              <a:pathLst>
                <a:path w="21600" h="21600" extrusionOk="0">
                  <a:moveTo>
                    <a:pt x="21597" y="0"/>
                  </a:moveTo>
                  <a:lnTo>
                    <a:pt x="21600" y="21600"/>
                  </a:lnTo>
                  <a:lnTo>
                    <a:pt x="0" y="10800"/>
                  </a:lnTo>
                  <a:cubicBezTo>
                    <a:pt x="0" y="10800"/>
                    <a:pt x="21597" y="0"/>
                    <a:pt x="21597" y="0"/>
                  </a:cubicBezTo>
                  <a:close/>
                </a:path>
              </a:pathLst>
            </a:custGeom>
            <a:solidFill>
              <a:srgbClr val="0070C0"/>
            </a:solidFill>
            <a:ln w="12700">
              <a:miter lim="400000"/>
            </a:ln>
          </p:spPr>
          <p:txBody>
            <a:bodyPr lIns="0" tIns="0" rIns="0" bIns="0" anchor="ctr"/>
            <a:lstStyle/>
            <a:p>
              <a:pPr lvl="0"/>
              <a:endParaRPr sz="1300"/>
            </a:p>
          </p:txBody>
        </p:sp>
        <p:sp>
          <p:nvSpPr>
            <p:cNvPr id="32" name="Shape 4148"/>
            <p:cNvSpPr/>
            <p:nvPr/>
          </p:nvSpPr>
          <p:spPr>
            <a:xfrm>
              <a:off x="8397629" y="1728290"/>
              <a:ext cx="142586" cy="83598"/>
            </a:xfrm>
            <a:custGeom>
              <a:avLst/>
              <a:gdLst/>
              <a:ahLst/>
              <a:cxnLst>
                <a:cxn ang="0">
                  <a:pos x="wd2" y="hd2"/>
                </a:cxn>
                <a:cxn ang="5400000">
                  <a:pos x="wd2" y="hd2"/>
                </a:cxn>
                <a:cxn ang="10800000">
                  <a:pos x="wd2" y="hd2"/>
                </a:cxn>
                <a:cxn ang="16200000">
                  <a:pos x="wd2" y="hd2"/>
                </a:cxn>
              </a:cxnLst>
              <a:rect l="0" t="0" r="r" b="b"/>
              <a:pathLst>
                <a:path w="21164" h="21188" extrusionOk="0">
                  <a:moveTo>
                    <a:pt x="20587" y="15073"/>
                  </a:moveTo>
                  <a:cubicBezTo>
                    <a:pt x="19842" y="13767"/>
                    <a:pt x="12019" y="1043"/>
                    <a:pt x="12019" y="1043"/>
                  </a:cubicBezTo>
                  <a:cubicBezTo>
                    <a:pt x="11623" y="353"/>
                    <a:pt x="11103" y="0"/>
                    <a:pt x="10582" y="0"/>
                  </a:cubicBezTo>
                  <a:cubicBezTo>
                    <a:pt x="10061" y="0"/>
                    <a:pt x="9541" y="353"/>
                    <a:pt x="9145" y="1043"/>
                  </a:cubicBezTo>
                  <a:cubicBezTo>
                    <a:pt x="9145" y="1043"/>
                    <a:pt x="1320" y="13767"/>
                    <a:pt x="577" y="15073"/>
                  </a:cubicBezTo>
                  <a:cubicBezTo>
                    <a:pt x="-167" y="16371"/>
                    <a:pt x="-218" y="18711"/>
                    <a:pt x="577" y="20107"/>
                  </a:cubicBezTo>
                  <a:cubicBezTo>
                    <a:pt x="1370" y="21495"/>
                    <a:pt x="2478" y="21600"/>
                    <a:pt x="3451" y="20107"/>
                  </a:cubicBezTo>
                  <a:lnTo>
                    <a:pt x="10582" y="8433"/>
                  </a:lnTo>
                  <a:lnTo>
                    <a:pt x="17711" y="20107"/>
                  </a:lnTo>
                  <a:cubicBezTo>
                    <a:pt x="18686" y="21600"/>
                    <a:pt x="19794" y="21495"/>
                    <a:pt x="20587" y="20107"/>
                  </a:cubicBezTo>
                  <a:cubicBezTo>
                    <a:pt x="21382" y="18711"/>
                    <a:pt x="21329" y="16371"/>
                    <a:pt x="20587" y="15073"/>
                  </a:cubicBezTo>
                  <a:close/>
                </a:path>
              </a:pathLst>
            </a:custGeom>
            <a:solidFill>
              <a:srgbClr val="0070C0"/>
            </a:solidFill>
            <a:ln w="12700">
              <a:miter lim="400000"/>
            </a:ln>
          </p:spPr>
          <p:txBody>
            <a:bodyPr lIns="0" tIns="0" rIns="0" bIns="0" anchor="ctr"/>
            <a:lstStyle/>
            <a:p>
              <a:pPr lvl="0"/>
              <a:endParaRPr sz="1300"/>
            </a:p>
          </p:txBody>
        </p:sp>
        <p:sp>
          <p:nvSpPr>
            <p:cNvPr id="33" name="Shape 4149"/>
            <p:cNvSpPr/>
            <p:nvPr/>
          </p:nvSpPr>
          <p:spPr>
            <a:xfrm>
              <a:off x="7880298" y="1739380"/>
              <a:ext cx="142585" cy="83579"/>
            </a:xfrm>
            <a:custGeom>
              <a:avLst/>
              <a:gdLst/>
              <a:ahLst/>
              <a:cxnLst>
                <a:cxn ang="0">
                  <a:pos x="wd2" y="hd2"/>
                </a:cxn>
                <a:cxn ang="5400000">
                  <a:pos x="wd2" y="hd2"/>
                </a:cxn>
                <a:cxn ang="10800000">
                  <a:pos x="wd2" y="hd2"/>
                </a:cxn>
                <a:cxn ang="16200000">
                  <a:pos x="wd2" y="hd2"/>
                </a:cxn>
              </a:cxnLst>
              <a:rect l="0" t="0" r="r" b="b"/>
              <a:pathLst>
                <a:path w="21166" h="21183" extrusionOk="0">
                  <a:moveTo>
                    <a:pt x="20590" y="6118"/>
                  </a:moveTo>
                  <a:cubicBezTo>
                    <a:pt x="19845" y="7416"/>
                    <a:pt x="12021" y="20140"/>
                    <a:pt x="12021" y="20140"/>
                  </a:cubicBezTo>
                  <a:cubicBezTo>
                    <a:pt x="11623" y="20838"/>
                    <a:pt x="11103" y="21183"/>
                    <a:pt x="10584" y="21183"/>
                  </a:cubicBezTo>
                  <a:cubicBezTo>
                    <a:pt x="10063" y="21183"/>
                    <a:pt x="9543" y="20838"/>
                    <a:pt x="9145" y="20140"/>
                  </a:cubicBezTo>
                  <a:cubicBezTo>
                    <a:pt x="9145" y="20140"/>
                    <a:pt x="1321" y="7416"/>
                    <a:pt x="576" y="6118"/>
                  </a:cubicBezTo>
                  <a:cubicBezTo>
                    <a:pt x="-166" y="4812"/>
                    <a:pt x="-217" y="2472"/>
                    <a:pt x="576" y="1084"/>
                  </a:cubicBezTo>
                  <a:cubicBezTo>
                    <a:pt x="1369" y="-304"/>
                    <a:pt x="2479" y="-417"/>
                    <a:pt x="3452" y="1084"/>
                  </a:cubicBezTo>
                  <a:lnTo>
                    <a:pt x="10584" y="12758"/>
                  </a:lnTo>
                  <a:lnTo>
                    <a:pt x="17714" y="1084"/>
                  </a:lnTo>
                  <a:cubicBezTo>
                    <a:pt x="18687" y="-417"/>
                    <a:pt x="19797" y="-304"/>
                    <a:pt x="20590" y="1084"/>
                  </a:cubicBezTo>
                  <a:cubicBezTo>
                    <a:pt x="21383" y="2472"/>
                    <a:pt x="21332" y="4812"/>
                    <a:pt x="20590" y="6118"/>
                  </a:cubicBezTo>
                  <a:close/>
                </a:path>
              </a:pathLst>
            </a:custGeom>
            <a:solidFill>
              <a:srgbClr val="0070C0"/>
            </a:solidFill>
            <a:ln w="12700">
              <a:miter lim="400000"/>
            </a:ln>
          </p:spPr>
          <p:txBody>
            <a:bodyPr lIns="0" tIns="0" rIns="0" bIns="0" anchor="ctr"/>
            <a:lstStyle/>
            <a:p>
              <a:pPr lvl="0"/>
              <a:endParaRPr sz="1300"/>
            </a:p>
          </p:txBody>
        </p:sp>
        <p:sp>
          <p:nvSpPr>
            <p:cNvPr id="34" name="Shape 4150"/>
            <p:cNvSpPr/>
            <p:nvPr/>
          </p:nvSpPr>
          <p:spPr>
            <a:xfrm>
              <a:off x="6868364" y="2233696"/>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6118" y="577"/>
                  </a:moveTo>
                  <a:cubicBezTo>
                    <a:pt x="7419" y="1320"/>
                    <a:pt x="20144" y="9145"/>
                    <a:pt x="20144" y="9145"/>
                  </a:cubicBezTo>
                  <a:cubicBezTo>
                    <a:pt x="20838" y="9541"/>
                    <a:pt x="21183" y="10064"/>
                    <a:pt x="21183" y="10582"/>
                  </a:cubicBezTo>
                  <a:cubicBezTo>
                    <a:pt x="21183" y="11105"/>
                    <a:pt x="20838" y="11623"/>
                    <a:pt x="20144" y="12019"/>
                  </a:cubicBezTo>
                  <a:cubicBezTo>
                    <a:pt x="20144" y="12019"/>
                    <a:pt x="7419" y="19844"/>
                    <a:pt x="6118" y="20587"/>
                  </a:cubicBezTo>
                  <a:cubicBezTo>
                    <a:pt x="4816" y="21334"/>
                    <a:pt x="2475" y="21382"/>
                    <a:pt x="1084" y="20587"/>
                  </a:cubicBezTo>
                  <a:cubicBezTo>
                    <a:pt x="-304" y="19796"/>
                    <a:pt x="-417" y="18689"/>
                    <a:pt x="1084" y="17713"/>
                  </a:cubicBezTo>
                  <a:lnTo>
                    <a:pt x="12758" y="10582"/>
                  </a:lnTo>
                  <a:lnTo>
                    <a:pt x="1084" y="3451"/>
                  </a:lnTo>
                  <a:cubicBezTo>
                    <a:pt x="-417" y="2480"/>
                    <a:pt x="-304" y="1373"/>
                    <a:pt x="1084" y="577"/>
                  </a:cubicBezTo>
                  <a:cubicBezTo>
                    <a:pt x="2475" y="-218"/>
                    <a:pt x="4816" y="-165"/>
                    <a:pt x="6118" y="577"/>
                  </a:cubicBezTo>
                  <a:close/>
                </a:path>
              </a:pathLst>
            </a:custGeom>
            <a:solidFill>
              <a:srgbClr val="0070C0"/>
            </a:solidFill>
            <a:ln w="12700">
              <a:miter lim="400000"/>
            </a:ln>
          </p:spPr>
          <p:txBody>
            <a:bodyPr lIns="0" tIns="0" rIns="0" bIns="0" anchor="ctr"/>
            <a:lstStyle/>
            <a:p>
              <a:pPr lvl="0"/>
              <a:endParaRPr sz="1300"/>
            </a:p>
          </p:txBody>
        </p:sp>
        <p:sp>
          <p:nvSpPr>
            <p:cNvPr id="35" name="Shape 4151"/>
            <p:cNvSpPr/>
            <p:nvPr/>
          </p:nvSpPr>
          <p:spPr>
            <a:xfrm>
              <a:off x="7373204" y="1709874"/>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15065" y="577"/>
                  </a:moveTo>
                  <a:cubicBezTo>
                    <a:pt x="13764" y="1320"/>
                    <a:pt x="1039" y="9145"/>
                    <a:pt x="1039" y="9145"/>
                  </a:cubicBezTo>
                  <a:cubicBezTo>
                    <a:pt x="345" y="9541"/>
                    <a:pt x="0" y="10064"/>
                    <a:pt x="0" y="10582"/>
                  </a:cubicBezTo>
                  <a:cubicBezTo>
                    <a:pt x="0" y="11105"/>
                    <a:pt x="345" y="11623"/>
                    <a:pt x="1039" y="12019"/>
                  </a:cubicBezTo>
                  <a:cubicBezTo>
                    <a:pt x="1039" y="12019"/>
                    <a:pt x="13764" y="19844"/>
                    <a:pt x="15065" y="20587"/>
                  </a:cubicBezTo>
                  <a:cubicBezTo>
                    <a:pt x="16367" y="21334"/>
                    <a:pt x="18711" y="21382"/>
                    <a:pt x="20099" y="20587"/>
                  </a:cubicBezTo>
                  <a:cubicBezTo>
                    <a:pt x="21487" y="19796"/>
                    <a:pt x="21600" y="18689"/>
                    <a:pt x="20099" y="17713"/>
                  </a:cubicBezTo>
                  <a:lnTo>
                    <a:pt x="8425" y="10582"/>
                  </a:lnTo>
                  <a:lnTo>
                    <a:pt x="20099" y="3451"/>
                  </a:lnTo>
                  <a:cubicBezTo>
                    <a:pt x="21600" y="2480"/>
                    <a:pt x="21487" y="1373"/>
                    <a:pt x="20099" y="577"/>
                  </a:cubicBezTo>
                  <a:cubicBezTo>
                    <a:pt x="18711" y="-218"/>
                    <a:pt x="16367" y="-165"/>
                    <a:pt x="15065" y="577"/>
                  </a:cubicBezTo>
                  <a:close/>
                </a:path>
              </a:pathLst>
            </a:custGeom>
            <a:solidFill>
              <a:srgbClr val="0070C0"/>
            </a:solidFill>
            <a:ln w="12700">
              <a:miter lim="400000"/>
            </a:ln>
          </p:spPr>
          <p:txBody>
            <a:bodyPr lIns="0" tIns="0" rIns="0" bIns="0" anchor="ctr"/>
            <a:lstStyle/>
            <a:p>
              <a:pPr lvl="0"/>
              <a:endParaRPr sz="1300"/>
            </a:p>
          </p:txBody>
        </p:sp>
        <p:sp>
          <p:nvSpPr>
            <p:cNvPr id="36" name="Shape 4152"/>
            <p:cNvSpPr/>
            <p:nvPr/>
          </p:nvSpPr>
          <p:spPr>
            <a:xfrm>
              <a:off x="5750515"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16329" y="21600"/>
                  </a:moveTo>
                  <a:lnTo>
                    <a:pt x="16328" y="14631"/>
                  </a:lnTo>
                  <a:lnTo>
                    <a:pt x="0" y="14631"/>
                  </a:lnTo>
                  <a:lnTo>
                    <a:pt x="0" y="6954"/>
                  </a:lnTo>
                  <a:lnTo>
                    <a:pt x="16329" y="6954"/>
                  </a:lnTo>
                  <a:lnTo>
                    <a:pt x="16328" y="0"/>
                  </a:lnTo>
                  <a:lnTo>
                    <a:pt x="21600" y="10803"/>
                  </a:lnTo>
                  <a:cubicBezTo>
                    <a:pt x="21600" y="10803"/>
                    <a:pt x="16329" y="21600"/>
                    <a:pt x="16329" y="21600"/>
                  </a:cubicBezTo>
                  <a:close/>
                </a:path>
              </a:pathLst>
            </a:custGeom>
            <a:solidFill>
              <a:srgbClr val="0070C0"/>
            </a:solidFill>
            <a:ln w="12700">
              <a:miter lim="400000"/>
            </a:ln>
          </p:spPr>
          <p:txBody>
            <a:bodyPr lIns="0" tIns="0" rIns="0" bIns="0" anchor="ctr"/>
            <a:lstStyle/>
            <a:p>
              <a:pPr lvl="0"/>
              <a:endParaRPr sz="1300"/>
            </a:p>
          </p:txBody>
        </p:sp>
        <p:sp>
          <p:nvSpPr>
            <p:cNvPr id="37" name="Shape 4153"/>
            <p:cNvSpPr/>
            <p:nvPr/>
          </p:nvSpPr>
          <p:spPr>
            <a:xfrm>
              <a:off x="4191747"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5271" y="21600"/>
                  </a:moveTo>
                  <a:lnTo>
                    <a:pt x="5272" y="14631"/>
                  </a:lnTo>
                  <a:lnTo>
                    <a:pt x="21600" y="14631"/>
                  </a:lnTo>
                  <a:lnTo>
                    <a:pt x="21600" y="6954"/>
                  </a:lnTo>
                  <a:lnTo>
                    <a:pt x="5271" y="6954"/>
                  </a:lnTo>
                  <a:lnTo>
                    <a:pt x="5272" y="0"/>
                  </a:lnTo>
                  <a:lnTo>
                    <a:pt x="0" y="10803"/>
                  </a:lnTo>
                  <a:cubicBezTo>
                    <a:pt x="0" y="10803"/>
                    <a:pt x="5271" y="21600"/>
                    <a:pt x="5271" y="21600"/>
                  </a:cubicBezTo>
                  <a:close/>
                </a:path>
              </a:pathLst>
            </a:custGeom>
            <a:solidFill>
              <a:srgbClr val="0070C0"/>
            </a:solidFill>
            <a:ln w="12700">
              <a:miter lim="400000"/>
            </a:ln>
          </p:spPr>
          <p:txBody>
            <a:bodyPr lIns="0" tIns="0" rIns="0" bIns="0" anchor="ctr"/>
            <a:lstStyle/>
            <a:p>
              <a:pPr lvl="0"/>
              <a:endParaRPr sz="1300"/>
            </a:p>
          </p:txBody>
        </p:sp>
        <p:sp>
          <p:nvSpPr>
            <p:cNvPr id="38" name="Shape 4154"/>
            <p:cNvSpPr/>
            <p:nvPr/>
          </p:nvSpPr>
          <p:spPr>
            <a:xfrm>
              <a:off x="4753297" y="2184526"/>
              <a:ext cx="122909"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16329"/>
                  </a:moveTo>
                  <a:lnTo>
                    <a:pt x="14629" y="16327"/>
                  </a:lnTo>
                  <a:lnTo>
                    <a:pt x="14629" y="0"/>
                  </a:lnTo>
                  <a:lnTo>
                    <a:pt x="6955" y="0"/>
                  </a:lnTo>
                  <a:lnTo>
                    <a:pt x="6955" y="16329"/>
                  </a:lnTo>
                  <a:lnTo>
                    <a:pt x="0" y="16327"/>
                  </a:lnTo>
                  <a:lnTo>
                    <a:pt x="10800" y="21600"/>
                  </a:lnTo>
                  <a:cubicBezTo>
                    <a:pt x="10800" y="21600"/>
                    <a:pt x="21600" y="16329"/>
                    <a:pt x="21600" y="16329"/>
                  </a:cubicBezTo>
                  <a:close/>
                </a:path>
              </a:pathLst>
            </a:custGeom>
            <a:solidFill>
              <a:srgbClr val="0070C0"/>
            </a:solidFill>
            <a:ln w="12700">
              <a:miter lim="400000"/>
            </a:ln>
          </p:spPr>
          <p:txBody>
            <a:bodyPr lIns="0" tIns="0" rIns="0" bIns="0" anchor="ctr"/>
            <a:lstStyle/>
            <a:p>
              <a:pPr lvl="0"/>
              <a:endParaRPr sz="1300"/>
            </a:p>
          </p:txBody>
        </p:sp>
        <p:sp>
          <p:nvSpPr>
            <p:cNvPr id="39" name="Shape 4155"/>
            <p:cNvSpPr/>
            <p:nvPr/>
          </p:nvSpPr>
          <p:spPr>
            <a:xfrm>
              <a:off x="5289922" y="2184526"/>
              <a:ext cx="122924"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5271"/>
                  </a:moveTo>
                  <a:lnTo>
                    <a:pt x="14630" y="5271"/>
                  </a:lnTo>
                  <a:lnTo>
                    <a:pt x="14630" y="21600"/>
                  </a:lnTo>
                  <a:lnTo>
                    <a:pt x="6957" y="21600"/>
                  </a:lnTo>
                  <a:lnTo>
                    <a:pt x="6957" y="5271"/>
                  </a:lnTo>
                  <a:lnTo>
                    <a:pt x="0" y="5271"/>
                  </a:lnTo>
                  <a:lnTo>
                    <a:pt x="10801" y="0"/>
                  </a:lnTo>
                  <a:cubicBezTo>
                    <a:pt x="10801" y="0"/>
                    <a:pt x="21600" y="5271"/>
                    <a:pt x="21600" y="5271"/>
                  </a:cubicBezTo>
                  <a:close/>
                </a:path>
              </a:pathLst>
            </a:custGeom>
            <a:solidFill>
              <a:srgbClr val="0070C0"/>
            </a:solidFill>
            <a:ln w="12700">
              <a:miter lim="400000"/>
            </a:ln>
          </p:spPr>
          <p:txBody>
            <a:bodyPr lIns="0" tIns="0" rIns="0" bIns="0" anchor="ctr"/>
            <a:lstStyle/>
            <a:p>
              <a:pPr lvl="0"/>
              <a:endParaRPr sz="1300"/>
            </a:p>
          </p:txBody>
        </p:sp>
        <p:sp>
          <p:nvSpPr>
            <p:cNvPr id="40" name="Shape 4156"/>
            <p:cNvSpPr/>
            <p:nvPr/>
          </p:nvSpPr>
          <p:spPr>
            <a:xfrm>
              <a:off x="6334024" y="2182069"/>
              <a:ext cx="113080" cy="24584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21600" y="13717"/>
                  </a:lnTo>
                  <a:lnTo>
                    <a:pt x="0" y="13714"/>
                  </a:lnTo>
                  <a:cubicBezTo>
                    <a:pt x="0" y="13714"/>
                    <a:pt x="10800" y="21600"/>
                    <a:pt x="10800" y="21600"/>
                  </a:cubicBezTo>
                  <a:close/>
                  <a:moveTo>
                    <a:pt x="10797" y="0"/>
                  </a:moveTo>
                  <a:lnTo>
                    <a:pt x="0" y="7883"/>
                  </a:lnTo>
                  <a:lnTo>
                    <a:pt x="21600" y="7883"/>
                  </a:lnTo>
                  <a:cubicBezTo>
                    <a:pt x="21600" y="7883"/>
                    <a:pt x="10797" y="0"/>
                    <a:pt x="10797" y="0"/>
                  </a:cubicBezTo>
                  <a:close/>
                </a:path>
              </a:pathLst>
            </a:custGeom>
            <a:solidFill>
              <a:srgbClr val="0070C0"/>
            </a:solidFill>
            <a:ln w="12700">
              <a:miter lim="400000"/>
            </a:ln>
          </p:spPr>
          <p:txBody>
            <a:bodyPr lIns="0" tIns="0" rIns="0" bIns="0" anchor="ctr"/>
            <a:lstStyle/>
            <a:p>
              <a:pPr lvl="0"/>
              <a:endParaRPr sz="1300"/>
            </a:p>
          </p:txBody>
        </p:sp>
        <p:sp>
          <p:nvSpPr>
            <p:cNvPr id="41" name="Shape 4157"/>
            <p:cNvSpPr/>
            <p:nvPr/>
          </p:nvSpPr>
          <p:spPr>
            <a:xfrm>
              <a:off x="7833788" y="1127806"/>
              <a:ext cx="231089" cy="231074"/>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rgbClr val="0070C0"/>
            </a:solidFill>
            <a:ln w="12700">
              <a:miter lim="400000"/>
            </a:ln>
          </p:spPr>
          <p:txBody>
            <a:bodyPr lIns="0" tIns="0" rIns="0" bIns="0" anchor="ctr"/>
            <a:lstStyle/>
            <a:p>
              <a:pPr lvl="0"/>
              <a:endParaRPr sz="1300"/>
            </a:p>
          </p:txBody>
        </p:sp>
        <p:sp>
          <p:nvSpPr>
            <p:cNvPr id="42" name="Shape 4158"/>
            <p:cNvSpPr/>
            <p:nvPr/>
          </p:nvSpPr>
          <p:spPr>
            <a:xfrm>
              <a:off x="7355708" y="1140091"/>
              <a:ext cx="157321" cy="206504"/>
            </a:xfrm>
            <a:custGeom>
              <a:avLst/>
              <a:gdLst/>
              <a:ahLst/>
              <a:cxnLst>
                <a:cxn ang="0">
                  <a:pos x="wd2" y="hd2"/>
                </a:cxn>
                <a:cxn ang="5400000">
                  <a:pos x="wd2" y="hd2"/>
                </a:cxn>
                <a:cxn ang="10800000">
                  <a:pos x="wd2" y="hd2"/>
                </a:cxn>
                <a:cxn ang="16200000">
                  <a:pos x="wd2" y="hd2"/>
                </a:cxn>
              </a:cxnLst>
              <a:rect l="0" t="0" r="r" b="b"/>
              <a:pathLst>
                <a:path w="21600" h="21600" extrusionOk="0">
                  <a:moveTo>
                    <a:pt x="17550" y="4867"/>
                  </a:moveTo>
                  <a:cubicBezTo>
                    <a:pt x="16261" y="4867"/>
                    <a:pt x="15213" y="4069"/>
                    <a:pt x="15213" y="3087"/>
                  </a:cubicBezTo>
                  <a:cubicBezTo>
                    <a:pt x="15213" y="2102"/>
                    <a:pt x="16261" y="1307"/>
                    <a:pt x="17550" y="1307"/>
                  </a:cubicBezTo>
                  <a:cubicBezTo>
                    <a:pt x="18840" y="1307"/>
                    <a:pt x="19887" y="2102"/>
                    <a:pt x="19887" y="3087"/>
                  </a:cubicBezTo>
                  <a:cubicBezTo>
                    <a:pt x="19887" y="4069"/>
                    <a:pt x="18840" y="4867"/>
                    <a:pt x="17550" y="4867"/>
                  </a:cubicBezTo>
                  <a:close/>
                  <a:moveTo>
                    <a:pt x="4050" y="20293"/>
                  </a:moveTo>
                  <a:cubicBezTo>
                    <a:pt x="2760" y="20293"/>
                    <a:pt x="1713" y="19498"/>
                    <a:pt x="1713" y="18513"/>
                  </a:cubicBezTo>
                  <a:cubicBezTo>
                    <a:pt x="1713" y="17531"/>
                    <a:pt x="2760" y="16736"/>
                    <a:pt x="4050" y="16736"/>
                  </a:cubicBezTo>
                  <a:cubicBezTo>
                    <a:pt x="5341" y="16736"/>
                    <a:pt x="6385" y="17531"/>
                    <a:pt x="6385" y="18513"/>
                  </a:cubicBezTo>
                  <a:cubicBezTo>
                    <a:pt x="6385" y="19498"/>
                    <a:pt x="5341" y="20293"/>
                    <a:pt x="4050" y="20293"/>
                  </a:cubicBezTo>
                  <a:close/>
                  <a:moveTo>
                    <a:pt x="1713" y="3087"/>
                  </a:moveTo>
                  <a:cubicBezTo>
                    <a:pt x="1713" y="2102"/>
                    <a:pt x="2760" y="1307"/>
                    <a:pt x="4050" y="1307"/>
                  </a:cubicBezTo>
                  <a:cubicBezTo>
                    <a:pt x="5341" y="1307"/>
                    <a:pt x="6385" y="2102"/>
                    <a:pt x="6385" y="3087"/>
                  </a:cubicBezTo>
                  <a:cubicBezTo>
                    <a:pt x="6385" y="4069"/>
                    <a:pt x="5341" y="4867"/>
                    <a:pt x="4050" y="4867"/>
                  </a:cubicBezTo>
                  <a:cubicBezTo>
                    <a:pt x="2760" y="4867"/>
                    <a:pt x="1713" y="4069"/>
                    <a:pt x="1713" y="3087"/>
                  </a:cubicBezTo>
                  <a:close/>
                  <a:moveTo>
                    <a:pt x="21600" y="3087"/>
                  </a:moveTo>
                  <a:cubicBezTo>
                    <a:pt x="21600" y="1381"/>
                    <a:pt x="19787" y="0"/>
                    <a:pt x="17550" y="0"/>
                  </a:cubicBezTo>
                  <a:cubicBezTo>
                    <a:pt x="15314" y="0"/>
                    <a:pt x="13500" y="1381"/>
                    <a:pt x="13500" y="3087"/>
                  </a:cubicBezTo>
                  <a:cubicBezTo>
                    <a:pt x="13500" y="4338"/>
                    <a:pt x="14479" y="5412"/>
                    <a:pt x="15883" y="5895"/>
                  </a:cubicBezTo>
                  <a:cubicBezTo>
                    <a:pt x="15501" y="8400"/>
                    <a:pt x="13380" y="8905"/>
                    <a:pt x="10321" y="9636"/>
                  </a:cubicBezTo>
                  <a:cubicBezTo>
                    <a:pt x="8838" y="9989"/>
                    <a:pt x="7113" y="10401"/>
                    <a:pt x="5654" y="11199"/>
                  </a:cubicBezTo>
                  <a:lnTo>
                    <a:pt x="5654" y="5920"/>
                  </a:lnTo>
                  <a:cubicBezTo>
                    <a:pt x="7092" y="5446"/>
                    <a:pt x="8100" y="4357"/>
                    <a:pt x="8100" y="3087"/>
                  </a:cubicBezTo>
                  <a:cubicBezTo>
                    <a:pt x="8100" y="1381"/>
                    <a:pt x="6286" y="0"/>
                    <a:pt x="4050" y="0"/>
                  </a:cubicBezTo>
                  <a:cubicBezTo>
                    <a:pt x="1813" y="0"/>
                    <a:pt x="0" y="1381"/>
                    <a:pt x="0" y="3087"/>
                  </a:cubicBezTo>
                  <a:cubicBezTo>
                    <a:pt x="0" y="4357"/>
                    <a:pt x="1008" y="5446"/>
                    <a:pt x="2447" y="5920"/>
                  </a:cubicBezTo>
                  <a:lnTo>
                    <a:pt x="2447" y="15680"/>
                  </a:lnTo>
                  <a:cubicBezTo>
                    <a:pt x="1008" y="16154"/>
                    <a:pt x="0" y="17243"/>
                    <a:pt x="0" y="18513"/>
                  </a:cubicBezTo>
                  <a:cubicBezTo>
                    <a:pt x="0" y="20219"/>
                    <a:pt x="1813" y="21600"/>
                    <a:pt x="4050" y="21600"/>
                  </a:cubicBezTo>
                  <a:cubicBezTo>
                    <a:pt x="6286" y="21600"/>
                    <a:pt x="8100" y="20219"/>
                    <a:pt x="8100" y="18513"/>
                  </a:cubicBezTo>
                  <a:cubicBezTo>
                    <a:pt x="8100" y="17262"/>
                    <a:pt x="7121" y="16188"/>
                    <a:pt x="5717" y="15705"/>
                  </a:cubicBezTo>
                  <a:cubicBezTo>
                    <a:pt x="6101" y="13200"/>
                    <a:pt x="8220" y="12695"/>
                    <a:pt x="11279" y="11967"/>
                  </a:cubicBezTo>
                  <a:cubicBezTo>
                    <a:pt x="14390" y="11224"/>
                    <a:pt x="18578" y="10227"/>
                    <a:pt x="19098" y="5936"/>
                  </a:cubicBezTo>
                  <a:cubicBezTo>
                    <a:pt x="20568" y="5474"/>
                    <a:pt x="21600" y="4372"/>
                    <a:pt x="21600" y="3087"/>
                  </a:cubicBezTo>
                  <a:close/>
                </a:path>
              </a:pathLst>
            </a:custGeom>
            <a:solidFill>
              <a:srgbClr val="0070C0"/>
            </a:solidFill>
            <a:ln w="12700">
              <a:miter lim="400000"/>
            </a:ln>
          </p:spPr>
          <p:txBody>
            <a:bodyPr lIns="0" tIns="0" rIns="0" bIns="0" anchor="ctr"/>
            <a:lstStyle/>
            <a:p>
              <a:pPr lvl="0"/>
              <a:endParaRPr sz="1300"/>
            </a:p>
          </p:txBody>
        </p:sp>
        <p:sp>
          <p:nvSpPr>
            <p:cNvPr id="43" name="Shape 4159"/>
            <p:cNvSpPr/>
            <p:nvPr/>
          </p:nvSpPr>
          <p:spPr>
            <a:xfrm>
              <a:off x="6847745" y="1127806"/>
              <a:ext cx="157336" cy="231074"/>
            </a:xfrm>
            <a:custGeom>
              <a:avLst/>
              <a:gdLst/>
              <a:ahLst/>
              <a:cxnLst>
                <a:cxn ang="0">
                  <a:pos x="wd2" y="hd2"/>
                </a:cxn>
                <a:cxn ang="5400000">
                  <a:pos x="wd2" y="hd2"/>
                </a:cxn>
                <a:cxn ang="10800000">
                  <a:pos x="wd2" y="hd2"/>
                </a:cxn>
                <a:cxn ang="16200000">
                  <a:pos x="wd2" y="hd2"/>
                </a:cxn>
              </a:cxnLst>
              <a:rect l="0" t="0" r="r" b="b"/>
              <a:pathLst>
                <a:path w="21600" h="21600" extrusionOk="0">
                  <a:moveTo>
                    <a:pt x="17550" y="20435"/>
                  </a:moveTo>
                  <a:cubicBezTo>
                    <a:pt x="16260" y="20435"/>
                    <a:pt x="15213" y="19721"/>
                    <a:pt x="15213" y="18844"/>
                  </a:cubicBezTo>
                  <a:cubicBezTo>
                    <a:pt x="15213" y="17964"/>
                    <a:pt x="16260" y="17253"/>
                    <a:pt x="17550" y="17253"/>
                  </a:cubicBezTo>
                  <a:cubicBezTo>
                    <a:pt x="18841" y="17253"/>
                    <a:pt x="19885" y="17964"/>
                    <a:pt x="19885" y="18844"/>
                  </a:cubicBezTo>
                  <a:cubicBezTo>
                    <a:pt x="19885" y="19721"/>
                    <a:pt x="18841" y="20435"/>
                    <a:pt x="17550" y="20435"/>
                  </a:cubicBezTo>
                  <a:close/>
                  <a:moveTo>
                    <a:pt x="1713" y="2756"/>
                  </a:moveTo>
                  <a:cubicBezTo>
                    <a:pt x="1713" y="1879"/>
                    <a:pt x="2759" y="1168"/>
                    <a:pt x="4050" y="1168"/>
                  </a:cubicBezTo>
                  <a:cubicBezTo>
                    <a:pt x="5340" y="1168"/>
                    <a:pt x="6387" y="1879"/>
                    <a:pt x="6387" y="2756"/>
                  </a:cubicBezTo>
                  <a:cubicBezTo>
                    <a:pt x="6387" y="3636"/>
                    <a:pt x="5340" y="4347"/>
                    <a:pt x="4050" y="4347"/>
                  </a:cubicBezTo>
                  <a:cubicBezTo>
                    <a:pt x="2759" y="4347"/>
                    <a:pt x="1713" y="3636"/>
                    <a:pt x="1713" y="2756"/>
                  </a:cubicBezTo>
                  <a:close/>
                  <a:moveTo>
                    <a:pt x="17550" y="9209"/>
                  </a:moveTo>
                  <a:cubicBezTo>
                    <a:pt x="18841" y="9209"/>
                    <a:pt x="19885" y="9923"/>
                    <a:pt x="19885" y="10800"/>
                  </a:cubicBezTo>
                  <a:cubicBezTo>
                    <a:pt x="19885" y="11680"/>
                    <a:pt x="18841" y="12391"/>
                    <a:pt x="17550" y="12391"/>
                  </a:cubicBezTo>
                  <a:cubicBezTo>
                    <a:pt x="16260" y="12391"/>
                    <a:pt x="15213" y="11680"/>
                    <a:pt x="15213" y="10800"/>
                  </a:cubicBezTo>
                  <a:cubicBezTo>
                    <a:pt x="15213" y="9923"/>
                    <a:pt x="16260" y="9209"/>
                    <a:pt x="17550" y="9209"/>
                  </a:cubicBezTo>
                  <a:close/>
                  <a:moveTo>
                    <a:pt x="17550" y="16085"/>
                  </a:moveTo>
                  <a:cubicBezTo>
                    <a:pt x="15882" y="16085"/>
                    <a:pt x="14451" y="16771"/>
                    <a:pt x="13830" y="17751"/>
                  </a:cubicBezTo>
                  <a:lnTo>
                    <a:pt x="8268" y="17751"/>
                  </a:lnTo>
                  <a:cubicBezTo>
                    <a:pt x="5885" y="17751"/>
                    <a:pt x="5663" y="16381"/>
                    <a:pt x="5653" y="15972"/>
                  </a:cubicBezTo>
                  <a:lnTo>
                    <a:pt x="5653" y="11525"/>
                  </a:lnTo>
                  <a:cubicBezTo>
                    <a:pt x="6380" y="11755"/>
                    <a:pt x="7244" y="11890"/>
                    <a:pt x="8268" y="11890"/>
                  </a:cubicBezTo>
                  <a:lnTo>
                    <a:pt x="13830" y="11890"/>
                  </a:lnTo>
                  <a:cubicBezTo>
                    <a:pt x="14451" y="12873"/>
                    <a:pt x="15882" y="13559"/>
                    <a:pt x="17550" y="13559"/>
                  </a:cubicBezTo>
                  <a:cubicBezTo>
                    <a:pt x="19785" y="13559"/>
                    <a:pt x="21600" y="12322"/>
                    <a:pt x="21600" y="10800"/>
                  </a:cubicBezTo>
                  <a:cubicBezTo>
                    <a:pt x="21600" y="9278"/>
                    <a:pt x="19785" y="8041"/>
                    <a:pt x="17550" y="8041"/>
                  </a:cubicBezTo>
                  <a:cubicBezTo>
                    <a:pt x="15882" y="8041"/>
                    <a:pt x="14451" y="8727"/>
                    <a:pt x="13830" y="9707"/>
                  </a:cubicBezTo>
                  <a:lnTo>
                    <a:pt x="8268" y="9707"/>
                  </a:lnTo>
                  <a:cubicBezTo>
                    <a:pt x="5885" y="9707"/>
                    <a:pt x="5663" y="8337"/>
                    <a:pt x="5653" y="7928"/>
                  </a:cubicBezTo>
                  <a:lnTo>
                    <a:pt x="5653" y="5288"/>
                  </a:lnTo>
                  <a:cubicBezTo>
                    <a:pt x="7092" y="4867"/>
                    <a:pt x="8099" y="3893"/>
                    <a:pt x="8099" y="2756"/>
                  </a:cubicBezTo>
                  <a:cubicBezTo>
                    <a:pt x="8099" y="1234"/>
                    <a:pt x="6287" y="0"/>
                    <a:pt x="4050" y="0"/>
                  </a:cubicBezTo>
                  <a:cubicBezTo>
                    <a:pt x="1813" y="0"/>
                    <a:pt x="0" y="1234"/>
                    <a:pt x="0" y="2756"/>
                  </a:cubicBezTo>
                  <a:cubicBezTo>
                    <a:pt x="0" y="3893"/>
                    <a:pt x="1008" y="4867"/>
                    <a:pt x="2447" y="5288"/>
                  </a:cubicBezTo>
                  <a:lnTo>
                    <a:pt x="2447" y="15972"/>
                  </a:lnTo>
                  <a:cubicBezTo>
                    <a:pt x="2447" y="17563"/>
                    <a:pt x="3997" y="19934"/>
                    <a:pt x="8268" y="19934"/>
                  </a:cubicBezTo>
                  <a:lnTo>
                    <a:pt x="13830" y="19934"/>
                  </a:lnTo>
                  <a:cubicBezTo>
                    <a:pt x="14451" y="20914"/>
                    <a:pt x="15882" y="21600"/>
                    <a:pt x="17550" y="21600"/>
                  </a:cubicBezTo>
                  <a:cubicBezTo>
                    <a:pt x="19785" y="21600"/>
                    <a:pt x="21600" y="20366"/>
                    <a:pt x="21600" y="18844"/>
                  </a:cubicBezTo>
                  <a:cubicBezTo>
                    <a:pt x="21600" y="17319"/>
                    <a:pt x="19785" y="16085"/>
                    <a:pt x="17550" y="16085"/>
                  </a:cubicBezTo>
                  <a:close/>
                </a:path>
              </a:pathLst>
            </a:custGeom>
            <a:solidFill>
              <a:srgbClr val="0070C0"/>
            </a:solidFill>
            <a:ln w="12700">
              <a:miter lim="400000"/>
            </a:ln>
          </p:spPr>
          <p:txBody>
            <a:bodyPr lIns="0" tIns="0" rIns="0" bIns="0" anchor="ctr"/>
            <a:lstStyle/>
            <a:p>
              <a:pPr lvl="0"/>
              <a:endParaRPr sz="1300"/>
            </a:p>
          </p:txBody>
        </p:sp>
        <p:sp>
          <p:nvSpPr>
            <p:cNvPr id="44" name="Shape 4160"/>
            <p:cNvSpPr/>
            <p:nvPr/>
          </p:nvSpPr>
          <p:spPr>
            <a:xfrm>
              <a:off x="8439424" y="1140091"/>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0800" y="20293"/>
                  </a:moveTo>
                  <a:cubicBezTo>
                    <a:pt x="7359" y="20293"/>
                    <a:pt x="4568" y="19498"/>
                    <a:pt x="4568" y="18513"/>
                  </a:cubicBezTo>
                  <a:cubicBezTo>
                    <a:pt x="4568" y="17531"/>
                    <a:pt x="7359" y="16733"/>
                    <a:pt x="10800" y="16733"/>
                  </a:cubicBezTo>
                  <a:cubicBezTo>
                    <a:pt x="14241" y="16733"/>
                    <a:pt x="17032" y="17531"/>
                    <a:pt x="17032" y="18513"/>
                  </a:cubicBezTo>
                  <a:cubicBezTo>
                    <a:pt x="17032" y="19498"/>
                    <a:pt x="14241" y="20293"/>
                    <a:pt x="10800" y="20293"/>
                  </a:cubicBezTo>
                  <a:close/>
                  <a:moveTo>
                    <a:pt x="4568" y="3087"/>
                  </a:moveTo>
                  <a:cubicBezTo>
                    <a:pt x="4568" y="2102"/>
                    <a:pt x="7359" y="1307"/>
                    <a:pt x="10800" y="1307"/>
                  </a:cubicBezTo>
                  <a:cubicBezTo>
                    <a:pt x="14241" y="1307"/>
                    <a:pt x="17032" y="2102"/>
                    <a:pt x="17032" y="3087"/>
                  </a:cubicBezTo>
                  <a:cubicBezTo>
                    <a:pt x="17032" y="4069"/>
                    <a:pt x="14241" y="4864"/>
                    <a:pt x="10800" y="4864"/>
                  </a:cubicBezTo>
                  <a:cubicBezTo>
                    <a:pt x="7359" y="4864"/>
                    <a:pt x="4568" y="4069"/>
                    <a:pt x="4568" y="3087"/>
                  </a:cubicBezTo>
                  <a:close/>
                  <a:moveTo>
                    <a:pt x="15076" y="15680"/>
                  </a:moveTo>
                  <a:lnTo>
                    <a:pt x="15076" y="5920"/>
                  </a:lnTo>
                  <a:cubicBezTo>
                    <a:pt x="18912" y="5446"/>
                    <a:pt x="21600" y="4357"/>
                    <a:pt x="21600" y="3087"/>
                  </a:cubicBez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close/>
                </a:path>
              </a:pathLst>
            </a:custGeom>
            <a:solidFill>
              <a:srgbClr val="0070C0"/>
            </a:solidFill>
            <a:ln w="12700">
              <a:miter lim="400000"/>
            </a:ln>
          </p:spPr>
          <p:txBody>
            <a:bodyPr lIns="0" tIns="0" rIns="0" bIns="0" anchor="ctr"/>
            <a:lstStyle/>
            <a:p>
              <a:pPr lvl="0"/>
              <a:endParaRPr sz="1300"/>
            </a:p>
          </p:txBody>
        </p:sp>
        <p:sp>
          <p:nvSpPr>
            <p:cNvPr id="45" name="Shape 4161"/>
            <p:cNvSpPr/>
            <p:nvPr/>
          </p:nvSpPr>
          <p:spPr>
            <a:xfrm>
              <a:off x="592533" y="1677919"/>
              <a:ext cx="58998" cy="206504"/>
            </a:xfrm>
            <a:custGeom>
              <a:avLst/>
              <a:gdLst/>
              <a:ahLst/>
              <a:cxnLst>
                <a:cxn ang="0">
                  <a:pos x="wd2" y="hd2"/>
                </a:cxn>
                <a:cxn ang="5400000">
                  <a:pos x="wd2" y="hd2"/>
                </a:cxn>
                <a:cxn ang="10800000">
                  <a:pos x="wd2" y="hd2"/>
                </a:cxn>
                <a:cxn ang="16200000">
                  <a:pos x="wd2" y="hd2"/>
                </a:cxn>
              </a:cxnLst>
              <a:rect l="0" t="0" r="r" b="b"/>
              <a:pathLst>
                <a:path w="21600" h="21600" extrusionOk="0">
                  <a:moveTo>
                    <a:pt x="21600" y="3087"/>
                  </a:move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lnTo>
                    <a:pt x="15076" y="5920"/>
                  </a:lnTo>
                  <a:cubicBezTo>
                    <a:pt x="18912" y="5446"/>
                    <a:pt x="21600" y="4357"/>
                    <a:pt x="21600" y="3087"/>
                  </a:cubicBezTo>
                  <a:close/>
                </a:path>
              </a:pathLst>
            </a:custGeom>
            <a:solidFill>
              <a:srgbClr val="0070C0"/>
            </a:solidFill>
            <a:ln w="12700">
              <a:miter lim="400000"/>
            </a:ln>
          </p:spPr>
          <p:txBody>
            <a:bodyPr lIns="0" tIns="0" rIns="0" bIns="0" anchor="ctr"/>
            <a:lstStyle/>
            <a:p>
              <a:pPr lvl="0"/>
              <a:endParaRPr sz="1300"/>
            </a:p>
          </p:txBody>
        </p:sp>
        <p:sp>
          <p:nvSpPr>
            <p:cNvPr id="46" name="Shape 4162"/>
            <p:cNvSpPr/>
            <p:nvPr/>
          </p:nvSpPr>
          <p:spPr>
            <a:xfrm>
              <a:off x="698627" y="1677919"/>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5076" y="15680"/>
                  </a:moveTo>
                  <a:lnTo>
                    <a:pt x="15076" y="5920"/>
                  </a:lnTo>
                  <a:cubicBezTo>
                    <a:pt x="18912" y="5446"/>
                    <a:pt x="21600" y="4357"/>
                    <a:pt x="21600" y="3087"/>
                  </a:cubicBezTo>
                  <a:cubicBezTo>
                    <a:pt x="21600" y="1381"/>
                    <a:pt x="16761"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1" y="21600"/>
                    <a:pt x="21600" y="20219"/>
                    <a:pt x="21600" y="18513"/>
                  </a:cubicBezTo>
                  <a:cubicBezTo>
                    <a:pt x="21600" y="17243"/>
                    <a:pt x="18912" y="16154"/>
                    <a:pt x="15076" y="15680"/>
                  </a:cubicBezTo>
                  <a:close/>
                </a:path>
              </a:pathLst>
            </a:custGeom>
            <a:solidFill>
              <a:srgbClr val="0070C0"/>
            </a:solidFill>
            <a:ln w="12700">
              <a:miter lim="400000"/>
            </a:ln>
          </p:spPr>
          <p:txBody>
            <a:bodyPr lIns="0" tIns="0" rIns="0" bIns="0" anchor="ctr"/>
            <a:lstStyle/>
            <a:p>
              <a:pPr lvl="0"/>
              <a:endParaRPr sz="1300"/>
            </a:p>
          </p:txBody>
        </p:sp>
        <p:sp>
          <p:nvSpPr>
            <p:cNvPr id="47" name="Shape 4163"/>
            <p:cNvSpPr/>
            <p:nvPr/>
          </p:nvSpPr>
          <p:spPr>
            <a:xfrm>
              <a:off x="2176257" y="2199287"/>
              <a:ext cx="113080" cy="211410"/>
            </a:xfrm>
            <a:custGeom>
              <a:avLst/>
              <a:gdLst/>
              <a:ahLst/>
              <a:cxnLst>
                <a:cxn ang="0">
                  <a:pos x="wd2" y="hd2"/>
                </a:cxn>
                <a:cxn ang="5400000">
                  <a:pos x="wd2" y="hd2"/>
                </a:cxn>
                <a:cxn ang="10800000">
                  <a:pos x="wd2" y="hd2"/>
                </a:cxn>
                <a:cxn ang="16200000">
                  <a:pos x="wd2" y="hd2"/>
                </a:cxn>
              </a:cxnLst>
              <a:rect l="0" t="0" r="r" b="b"/>
              <a:pathLst>
                <a:path w="21291" h="21431" extrusionOk="0">
                  <a:moveTo>
                    <a:pt x="20826" y="19961"/>
                  </a:moveTo>
                  <a:cubicBezTo>
                    <a:pt x="21445" y="20297"/>
                    <a:pt x="21445" y="20843"/>
                    <a:pt x="20826" y="21179"/>
                  </a:cubicBezTo>
                  <a:cubicBezTo>
                    <a:pt x="20208" y="21515"/>
                    <a:pt x="19204" y="21515"/>
                    <a:pt x="18583" y="21179"/>
                  </a:cubicBezTo>
                  <a:lnTo>
                    <a:pt x="464" y="11327"/>
                  </a:lnTo>
                  <a:cubicBezTo>
                    <a:pt x="-155" y="10988"/>
                    <a:pt x="-155" y="10442"/>
                    <a:pt x="464" y="10106"/>
                  </a:cubicBezTo>
                  <a:lnTo>
                    <a:pt x="18583" y="254"/>
                  </a:lnTo>
                  <a:cubicBezTo>
                    <a:pt x="19204" y="-85"/>
                    <a:pt x="20208" y="-85"/>
                    <a:pt x="20826" y="254"/>
                  </a:cubicBezTo>
                  <a:cubicBezTo>
                    <a:pt x="21445" y="590"/>
                    <a:pt x="21445" y="1136"/>
                    <a:pt x="20826" y="1472"/>
                  </a:cubicBezTo>
                  <a:lnTo>
                    <a:pt x="4301" y="10715"/>
                  </a:lnTo>
                  <a:cubicBezTo>
                    <a:pt x="4301" y="10715"/>
                    <a:pt x="20826" y="19961"/>
                    <a:pt x="20826" y="19961"/>
                  </a:cubicBezTo>
                  <a:close/>
                </a:path>
              </a:pathLst>
            </a:custGeom>
            <a:solidFill>
              <a:srgbClr val="0070C0"/>
            </a:solidFill>
            <a:ln w="12700">
              <a:miter lim="400000"/>
            </a:ln>
          </p:spPr>
          <p:txBody>
            <a:bodyPr lIns="0" tIns="0" rIns="0" bIns="0" anchor="ctr"/>
            <a:lstStyle/>
            <a:p>
              <a:pPr lvl="0"/>
              <a:endParaRPr sz="1300"/>
            </a:p>
          </p:txBody>
        </p:sp>
        <p:sp>
          <p:nvSpPr>
            <p:cNvPr id="48" name="Shape 4164"/>
            <p:cNvSpPr/>
            <p:nvPr/>
          </p:nvSpPr>
          <p:spPr>
            <a:xfrm>
              <a:off x="7402405" y="2248451"/>
              <a:ext cx="63926" cy="113081"/>
            </a:xfrm>
            <a:custGeom>
              <a:avLst/>
              <a:gdLst/>
              <a:ahLst/>
              <a:cxnLst>
                <a:cxn ang="0">
                  <a:pos x="wd2" y="hd2"/>
                </a:cxn>
                <a:cxn ang="5400000">
                  <a:pos x="wd2" y="hd2"/>
                </a:cxn>
                <a:cxn ang="10800000">
                  <a:pos x="wd2" y="hd2"/>
                </a:cxn>
                <a:cxn ang="16200000">
                  <a:pos x="wd2" y="hd2"/>
                </a:cxn>
              </a:cxnLst>
              <a:rect l="0" t="0" r="r" b="b"/>
              <a:pathLst>
                <a:path w="21059" h="21288" extrusionOk="0">
                  <a:moveTo>
                    <a:pt x="20247" y="18557"/>
                  </a:moveTo>
                  <a:cubicBezTo>
                    <a:pt x="21329" y="19181"/>
                    <a:pt x="21329" y="20196"/>
                    <a:pt x="20247" y="20820"/>
                  </a:cubicBezTo>
                  <a:cubicBezTo>
                    <a:pt x="19159" y="21444"/>
                    <a:pt x="17404" y="21444"/>
                    <a:pt x="16322" y="20820"/>
                  </a:cubicBezTo>
                  <a:lnTo>
                    <a:pt x="811" y="11775"/>
                  </a:lnTo>
                  <a:cubicBezTo>
                    <a:pt x="-271" y="11151"/>
                    <a:pt x="-271" y="10137"/>
                    <a:pt x="811" y="9513"/>
                  </a:cubicBezTo>
                  <a:lnTo>
                    <a:pt x="16322" y="468"/>
                  </a:lnTo>
                  <a:cubicBezTo>
                    <a:pt x="17404" y="-156"/>
                    <a:pt x="19159" y="-156"/>
                    <a:pt x="20247" y="468"/>
                  </a:cubicBezTo>
                  <a:cubicBezTo>
                    <a:pt x="21329" y="1098"/>
                    <a:pt x="21329" y="2107"/>
                    <a:pt x="20247" y="2736"/>
                  </a:cubicBezTo>
                  <a:lnTo>
                    <a:pt x="7525" y="10644"/>
                  </a:lnTo>
                  <a:cubicBezTo>
                    <a:pt x="7525" y="10644"/>
                    <a:pt x="20247" y="18557"/>
                    <a:pt x="20247" y="18557"/>
                  </a:cubicBezTo>
                  <a:close/>
                </a:path>
              </a:pathLst>
            </a:custGeom>
            <a:solidFill>
              <a:srgbClr val="0070C0"/>
            </a:solidFill>
            <a:ln w="12700">
              <a:miter lim="400000"/>
            </a:ln>
          </p:spPr>
          <p:txBody>
            <a:bodyPr lIns="0" tIns="0" rIns="0" bIns="0" anchor="ctr"/>
            <a:lstStyle/>
            <a:p>
              <a:pPr lvl="0"/>
              <a:endParaRPr sz="1300"/>
            </a:p>
          </p:txBody>
        </p:sp>
        <p:sp>
          <p:nvSpPr>
            <p:cNvPr id="49" name="Shape 4165"/>
            <p:cNvSpPr/>
            <p:nvPr/>
          </p:nvSpPr>
          <p:spPr>
            <a:xfrm>
              <a:off x="618538" y="2273029"/>
              <a:ext cx="113081" cy="63926"/>
            </a:xfrm>
            <a:custGeom>
              <a:avLst/>
              <a:gdLst/>
              <a:ahLst/>
              <a:cxnLst>
                <a:cxn ang="0">
                  <a:pos x="wd2" y="hd2"/>
                </a:cxn>
                <a:cxn ang="5400000">
                  <a:pos x="wd2" y="hd2"/>
                </a:cxn>
                <a:cxn ang="10800000">
                  <a:pos x="wd2" y="hd2"/>
                </a:cxn>
                <a:cxn ang="16200000">
                  <a:pos x="wd2" y="hd2"/>
                </a:cxn>
              </a:cxnLst>
              <a:rect l="0" t="0" r="r" b="b"/>
              <a:pathLst>
                <a:path w="21288" h="21059" extrusionOk="0">
                  <a:moveTo>
                    <a:pt x="18555" y="811"/>
                  </a:moveTo>
                  <a:cubicBezTo>
                    <a:pt x="19181" y="-271"/>
                    <a:pt x="20193" y="-271"/>
                    <a:pt x="20820" y="811"/>
                  </a:cubicBezTo>
                  <a:cubicBezTo>
                    <a:pt x="21444" y="1894"/>
                    <a:pt x="21444" y="3649"/>
                    <a:pt x="20820" y="4732"/>
                  </a:cubicBezTo>
                  <a:lnTo>
                    <a:pt x="11778" y="20247"/>
                  </a:lnTo>
                  <a:cubicBezTo>
                    <a:pt x="11151" y="21329"/>
                    <a:pt x="10137" y="21329"/>
                    <a:pt x="9513" y="20247"/>
                  </a:cubicBezTo>
                  <a:lnTo>
                    <a:pt x="468" y="4732"/>
                  </a:lnTo>
                  <a:cubicBezTo>
                    <a:pt x="-156" y="3649"/>
                    <a:pt x="-156" y="1894"/>
                    <a:pt x="468" y="811"/>
                  </a:cubicBezTo>
                  <a:cubicBezTo>
                    <a:pt x="1095" y="-271"/>
                    <a:pt x="2109" y="-271"/>
                    <a:pt x="2733" y="811"/>
                  </a:cubicBezTo>
                  <a:lnTo>
                    <a:pt x="10644" y="13528"/>
                  </a:lnTo>
                  <a:cubicBezTo>
                    <a:pt x="10644" y="13528"/>
                    <a:pt x="18555" y="811"/>
                    <a:pt x="18555" y="811"/>
                  </a:cubicBezTo>
                  <a:close/>
                </a:path>
              </a:pathLst>
            </a:custGeom>
            <a:solidFill>
              <a:srgbClr val="0070C0"/>
            </a:solidFill>
            <a:ln w="12700">
              <a:miter lim="400000"/>
            </a:ln>
          </p:spPr>
          <p:txBody>
            <a:bodyPr lIns="0" tIns="0" rIns="0" bIns="0" anchor="ctr"/>
            <a:lstStyle/>
            <a:p>
              <a:pPr lvl="0"/>
              <a:endParaRPr sz="1300"/>
            </a:p>
          </p:txBody>
        </p:sp>
        <p:sp>
          <p:nvSpPr>
            <p:cNvPr id="50" name="Shape 4166"/>
            <p:cNvSpPr/>
            <p:nvPr/>
          </p:nvSpPr>
          <p:spPr>
            <a:xfrm>
              <a:off x="1138125" y="2273029"/>
              <a:ext cx="113087" cy="63926"/>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solidFill>
              <a:srgbClr val="0070C0"/>
            </a:solidFill>
            <a:ln w="12700">
              <a:miter lim="400000"/>
            </a:ln>
          </p:spPr>
          <p:txBody>
            <a:bodyPr lIns="0" tIns="0" rIns="0" bIns="0" anchor="ctr"/>
            <a:lstStyle/>
            <a:p>
              <a:pPr lvl="0"/>
              <a:endParaRPr sz="1300"/>
            </a:p>
          </p:txBody>
        </p:sp>
        <p:sp>
          <p:nvSpPr>
            <p:cNvPr id="51" name="Shape 4167"/>
            <p:cNvSpPr/>
            <p:nvPr/>
          </p:nvSpPr>
          <p:spPr>
            <a:xfrm>
              <a:off x="1682296" y="2248449"/>
              <a:ext cx="63925" cy="113085"/>
            </a:xfrm>
            <a:custGeom>
              <a:avLst/>
              <a:gdLst/>
              <a:ahLst/>
              <a:cxnLst>
                <a:cxn ang="0">
                  <a:pos x="wd2" y="hd2"/>
                </a:cxn>
                <a:cxn ang="5400000">
                  <a:pos x="wd2" y="hd2"/>
                </a:cxn>
                <a:cxn ang="10800000">
                  <a:pos x="wd2" y="hd2"/>
                </a:cxn>
                <a:cxn ang="16200000">
                  <a:pos x="wd2" y="hd2"/>
                </a:cxn>
              </a:cxnLst>
              <a:rect l="0" t="0" r="r" b="b"/>
              <a:pathLst>
                <a:path w="21058" h="21283" extrusionOk="0">
                  <a:moveTo>
                    <a:pt x="816" y="18551"/>
                  </a:moveTo>
                  <a:cubicBezTo>
                    <a:pt x="-271" y="19175"/>
                    <a:pt x="-271" y="20189"/>
                    <a:pt x="816" y="20813"/>
                  </a:cubicBezTo>
                  <a:cubicBezTo>
                    <a:pt x="1894" y="21437"/>
                    <a:pt x="3654" y="21443"/>
                    <a:pt x="4736" y="20813"/>
                  </a:cubicBezTo>
                  <a:lnTo>
                    <a:pt x="20247" y="11777"/>
                  </a:lnTo>
                  <a:cubicBezTo>
                    <a:pt x="21329" y="11147"/>
                    <a:pt x="21329" y="10133"/>
                    <a:pt x="20247" y="9509"/>
                  </a:cubicBezTo>
                  <a:lnTo>
                    <a:pt x="4736" y="473"/>
                  </a:lnTo>
                  <a:cubicBezTo>
                    <a:pt x="3654" y="-157"/>
                    <a:pt x="1899" y="-157"/>
                    <a:pt x="816" y="473"/>
                  </a:cubicBezTo>
                  <a:cubicBezTo>
                    <a:pt x="-271" y="1097"/>
                    <a:pt x="-271" y="2111"/>
                    <a:pt x="811" y="2735"/>
                  </a:cubicBezTo>
                  <a:lnTo>
                    <a:pt x="13533" y="10640"/>
                  </a:lnTo>
                  <a:cubicBezTo>
                    <a:pt x="13533" y="10640"/>
                    <a:pt x="816" y="18551"/>
                    <a:pt x="816" y="18551"/>
                  </a:cubicBezTo>
                  <a:close/>
                </a:path>
              </a:pathLst>
            </a:custGeom>
            <a:solidFill>
              <a:srgbClr val="0070C0"/>
            </a:solidFill>
            <a:ln w="12700">
              <a:miter lim="400000"/>
            </a:ln>
          </p:spPr>
          <p:txBody>
            <a:bodyPr lIns="0" tIns="0" rIns="0" bIns="0" anchor="ctr"/>
            <a:lstStyle/>
            <a:p>
              <a:pPr lvl="0"/>
              <a:endParaRPr sz="1300"/>
            </a:p>
          </p:txBody>
        </p:sp>
        <p:sp>
          <p:nvSpPr>
            <p:cNvPr id="52" name="Shape 4168"/>
            <p:cNvSpPr/>
            <p:nvPr/>
          </p:nvSpPr>
          <p:spPr>
            <a:xfrm>
              <a:off x="3760654" y="2199287"/>
              <a:ext cx="113093" cy="211410"/>
            </a:xfrm>
            <a:custGeom>
              <a:avLst/>
              <a:gdLst/>
              <a:ahLst/>
              <a:cxnLst>
                <a:cxn ang="0">
                  <a:pos x="wd2" y="hd2"/>
                </a:cxn>
                <a:cxn ang="5400000">
                  <a:pos x="wd2" y="hd2"/>
                </a:cxn>
                <a:cxn ang="10800000">
                  <a:pos x="wd2" y="hd2"/>
                </a:cxn>
                <a:cxn ang="16200000">
                  <a:pos x="wd2" y="hd2"/>
                </a:cxn>
              </a:cxnLst>
              <a:rect l="0" t="0" r="r" b="b"/>
              <a:pathLst>
                <a:path w="21290" h="21431" extrusionOk="0">
                  <a:moveTo>
                    <a:pt x="466" y="19961"/>
                  </a:moveTo>
                  <a:cubicBezTo>
                    <a:pt x="-155" y="20297"/>
                    <a:pt x="-155" y="20843"/>
                    <a:pt x="466" y="21179"/>
                  </a:cubicBezTo>
                  <a:cubicBezTo>
                    <a:pt x="1082" y="21515"/>
                    <a:pt x="2088" y="21515"/>
                    <a:pt x="2707" y="21179"/>
                  </a:cubicBezTo>
                  <a:lnTo>
                    <a:pt x="20826" y="11327"/>
                  </a:lnTo>
                  <a:cubicBezTo>
                    <a:pt x="21445" y="10988"/>
                    <a:pt x="21445" y="10442"/>
                    <a:pt x="20826" y="10106"/>
                  </a:cubicBezTo>
                  <a:lnTo>
                    <a:pt x="2707" y="254"/>
                  </a:lnTo>
                  <a:cubicBezTo>
                    <a:pt x="2088" y="-85"/>
                    <a:pt x="1085" y="-85"/>
                    <a:pt x="466" y="254"/>
                  </a:cubicBezTo>
                  <a:cubicBezTo>
                    <a:pt x="-155" y="590"/>
                    <a:pt x="-155" y="1136"/>
                    <a:pt x="464" y="1472"/>
                  </a:cubicBezTo>
                  <a:lnTo>
                    <a:pt x="16987" y="10715"/>
                  </a:lnTo>
                  <a:cubicBezTo>
                    <a:pt x="16987" y="10715"/>
                    <a:pt x="466" y="19961"/>
                    <a:pt x="466" y="19961"/>
                  </a:cubicBezTo>
                  <a:close/>
                </a:path>
              </a:pathLst>
            </a:custGeom>
            <a:solidFill>
              <a:srgbClr val="0070C0"/>
            </a:solidFill>
            <a:ln w="12700">
              <a:miter lim="400000"/>
            </a:ln>
          </p:spPr>
          <p:txBody>
            <a:bodyPr lIns="0" tIns="0" rIns="0" bIns="0" anchor="ctr"/>
            <a:lstStyle/>
            <a:p>
              <a:pPr lvl="0"/>
              <a:endParaRPr sz="1300"/>
            </a:p>
          </p:txBody>
        </p:sp>
        <p:sp>
          <p:nvSpPr>
            <p:cNvPr id="53" name="Shape 4169"/>
            <p:cNvSpPr/>
            <p:nvPr/>
          </p:nvSpPr>
          <p:spPr>
            <a:xfrm>
              <a:off x="3167316" y="2248144"/>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9959" y="20826"/>
                  </a:moveTo>
                  <a:cubicBezTo>
                    <a:pt x="20295" y="21445"/>
                    <a:pt x="20841" y="21445"/>
                    <a:pt x="21177" y="20826"/>
                  </a:cubicBezTo>
                  <a:cubicBezTo>
                    <a:pt x="21515" y="20208"/>
                    <a:pt x="21515" y="19204"/>
                    <a:pt x="21177" y="18585"/>
                  </a:cubicBezTo>
                  <a:lnTo>
                    <a:pt x="11325" y="464"/>
                  </a:lnTo>
                  <a:cubicBezTo>
                    <a:pt x="10987" y="-155"/>
                    <a:pt x="10443" y="-155"/>
                    <a:pt x="10105" y="464"/>
                  </a:cubicBezTo>
                  <a:lnTo>
                    <a:pt x="253" y="18585"/>
                  </a:lnTo>
                  <a:cubicBezTo>
                    <a:pt x="-83" y="19204"/>
                    <a:pt x="-85" y="20208"/>
                    <a:pt x="253" y="20826"/>
                  </a:cubicBezTo>
                  <a:cubicBezTo>
                    <a:pt x="589" y="21445"/>
                    <a:pt x="1135" y="21445"/>
                    <a:pt x="1472" y="20826"/>
                  </a:cubicBezTo>
                  <a:lnTo>
                    <a:pt x="10714" y="4299"/>
                  </a:lnTo>
                  <a:cubicBezTo>
                    <a:pt x="10714" y="4299"/>
                    <a:pt x="19959" y="20826"/>
                    <a:pt x="19959" y="20826"/>
                  </a:cubicBezTo>
                  <a:close/>
                </a:path>
              </a:pathLst>
            </a:custGeom>
            <a:solidFill>
              <a:srgbClr val="0070C0"/>
            </a:solidFill>
            <a:ln w="12700">
              <a:miter lim="400000"/>
            </a:ln>
          </p:spPr>
          <p:txBody>
            <a:bodyPr lIns="0" tIns="0" rIns="0" bIns="0" anchor="ctr"/>
            <a:lstStyle/>
            <a:p>
              <a:pPr lvl="0"/>
              <a:endParaRPr sz="1300"/>
            </a:p>
          </p:txBody>
        </p:sp>
        <p:sp>
          <p:nvSpPr>
            <p:cNvPr id="54" name="Shape 4170"/>
            <p:cNvSpPr/>
            <p:nvPr/>
          </p:nvSpPr>
          <p:spPr>
            <a:xfrm>
              <a:off x="2647727" y="2248945"/>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473" y="464"/>
                  </a:moveTo>
                  <a:cubicBezTo>
                    <a:pt x="1136" y="-155"/>
                    <a:pt x="590" y="-155"/>
                    <a:pt x="254" y="464"/>
                  </a:cubicBezTo>
                  <a:cubicBezTo>
                    <a:pt x="-84" y="1082"/>
                    <a:pt x="-84" y="2086"/>
                    <a:pt x="254" y="2705"/>
                  </a:cubicBezTo>
                  <a:lnTo>
                    <a:pt x="10106" y="20826"/>
                  </a:lnTo>
                  <a:cubicBezTo>
                    <a:pt x="10442" y="21445"/>
                    <a:pt x="10988" y="21445"/>
                    <a:pt x="11326" y="20826"/>
                  </a:cubicBezTo>
                  <a:lnTo>
                    <a:pt x="21178" y="2705"/>
                  </a:lnTo>
                  <a:cubicBezTo>
                    <a:pt x="21514" y="2086"/>
                    <a:pt x="21516" y="1082"/>
                    <a:pt x="21178" y="464"/>
                  </a:cubicBezTo>
                  <a:cubicBezTo>
                    <a:pt x="20842" y="-155"/>
                    <a:pt x="20296" y="-155"/>
                    <a:pt x="19959" y="464"/>
                  </a:cubicBezTo>
                  <a:lnTo>
                    <a:pt x="10715" y="16991"/>
                  </a:lnTo>
                  <a:cubicBezTo>
                    <a:pt x="10715" y="16991"/>
                    <a:pt x="1473" y="464"/>
                    <a:pt x="1473" y="464"/>
                  </a:cubicBezTo>
                  <a:close/>
                </a:path>
              </a:pathLst>
            </a:custGeom>
            <a:solidFill>
              <a:srgbClr val="0070C0"/>
            </a:solidFill>
            <a:ln w="12700">
              <a:miter lim="400000"/>
            </a:ln>
          </p:spPr>
          <p:txBody>
            <a:bodyPr lIns="0" tIns="0" rIns="0" bIns="0" anchor="ctr"/>
            <a:lstStyle/>
            <a:p>
              <a:pPr lvl="0"/>
              <a:endParaRPr sz="1300"/>
            </a:p>
          </p:txBody>
        </p:sp>
        <p:sp>
          <p:nvSpPr>
            <p:cNvPr id="55" name="Shape 4171"/>
            <p:cNvSpPr/>
            <p:nvPr/>
          </p:nvSpPr>
          <p:spPr>
            <a:xfrm>
              <a:off x="5762809" y="1177403"/>
              <a:ext cx="177344" cy="177348"/>
            </a:xfrm>
            <a:custGeom>
              <a:avLst/>
              <a:gdLst/>
              <a:ahLst/>
              <a:cxnLst>
                <a:cxn ang="0">
                  <a:pos x="wd2" y="hd2"/>
                </a:cxn>
                <a:cxn ang="5400000">
                  <a:pos x="wd2" y="hd2"/>
                </a:cxn>
                <a:cxn ang="10800000">
                  <a:pos x="wd2" y="hd2"/>
                </a:cxn>
                <a:cxn ang="16200000">
                  <a:pos x="wd2" y="hd2"/>
                </a:cxn>
              </a:cxnLst>
              <a:rect l="0" t="0" r="r" b="b"/>
              <a:pathLst>
                <a:path w="17593" h="17592" extrusionOk="0">
                  <a:moveTo>
                    <a:pt x="4249" y="463"/>
                  </a:moveTo>
                  <a:cubicBezTo>
                    <a:pt x="2881" y="1829"/>
                    <a:pt x="-3101" y="10356"/>
                    <a:pt x="2067" y="15524"/>
                  </a:cubicBezTo>
                  <a:cubicBezTo>
                    <a:pt x="7233" y="20692"/>
                    <a:pt x="15762" y="14711"/>
                    <a:pt x="17131" y="13342"/>
                  </a:cubicBezTo>
                  <a:cubicBezTo>
                    <a:pt x="18499" y="11977"/>
                    <a:pt x="16722" y="7983"/>
                    <a:pt x="13165" y="4424"/>
                  </a:cubicBezTo>
                  <a:cubicBezTo>
                    <a:pt x="9607" y="866"/>
                    <a:pt x="5618" y="-908"/>
                    <a:pt x="4249" y="463"/>
                  </a:cubicBezTo>
                  <a:close/>
                </a:path>
              </a:pathLst>
            </a:custGeom>
            <a:solidFill>
              <a:srgbClr val="0070C0"/>
            </a:solidFill>
            <a:ln w="12700">
              <a:miter lim="400000"/>
            </a:ln>
          </p:spPr>
          <p:txBody>
            <a:bodyPr lIns="0" tIns="0" rIns="0" bIns="0" anchor="ctr"/>
            <a:lstStyle/>
            <a:p>
              <a:pPr lvl="0"/>
              <a:endParaRPr sz="1300"/>
            </a:p>
          </p:txBody>
        </p:sp>
        <p:sp>
          <p:nvSpPr>
            <p:cNvPr id="56" name="Shape 4172"/>
            <p:cNvSpPr/>
            <p:nvPr/>
          </p:nvSpPr>
          <p:spPr>
            <a:xfrm>
              <a:off x="5868903" y="1131934"/>
              <a:ext cx="115382" cy="115391"/>
            </a:xfrm>
            <a:custGeom>
              <a:avLst/>
              <a:gdLst/>
              <a:ahLst/>
              <a:cxnLst>
                <a:cxn ang="0">
                  <a:pos x="wd2" y="hd2"/>
                </a:cxn>
                <a:cxn ang="5400000">
                  <a:pos x="wd2" y="hd2"/>
                </a:cxn>
                <a:cxn ang="10800000">
                  <a:pos x="wd2" y="hd2"/>
                </a:cxn>
                <a:cxn ang="16200000">
                  <a:pos x="wd2" y="hd2"/>
                </a:cxn>
              </a:cxnLst>
              <a:rect l="0" t="0" r="r" b="b"/>
              <a:pathLst>
                <a:path w="20964" h="21278" extrusionOk="0">
                  <a:moveTo>
                    <a:pt x="20680" y="15454"/>
                  </a:moveTo>
                  <a:cubicBezTo>
                    <a:pt x="20077" y="14362"/>
                    <a:pt x="18716" y="13974"/>
                    <a:pt x="17641" y="14580"/>
                  </a:cubicBezTo>
                  <a:lnTo>
                    <a:pt x="13330" y="17031"/>
                  </a:lnTo>
                  <a:cubicBezTo>
                    <a:pt x="12254" y="17643"/>
                    <a:pt x="11870" y="19029"/>
                    <a:pt x="12472" y="20115"/>
                  </a:cubicBezTo>
                  <a:cubicBezTo>
                    <a:pt x="12883" y="20858"/>
                    <a:pt x="13642" y="21278"/>
                    <a:pt x="14424" y="21278"/>
                  </a:cubicBezTo>
                  <a:cubicBezTo>
                    <a:pt x="14793" y="21278"/>
                    <a:pt x="15167" y="21185"/>
                    <a:pt x="15514" y="20989"/>
                  </a:cubicBezTo>
                  <a:lnTo>
                    <a:pt x="19822" y="18538"/>
                  </a:lnTo>
                  <a:cubicBezTo>
                    <a:pt x="20897" y="17926"/>
                    <a:pt x="21282" y="16545"/>
                    <a:pt x="20680" y="15454"/>
                  </a:cubicBezTo>
                  <a:close/>
                  <a:moveTo>
                    <a:pt x="1142" y="8619"/>
                  </a:moveTo>
                  <a:cubicBezTo>
                    <a:pt x="1489" y="8816"/>
                    <a:pt x="1863" y="8909"/>
                    <a:pt x="2231" y="8909"/>
                  </a:cubicBezTo>
                  <a:cubicBezTo>
                    <a:pt x="3014" y="8909"/>
                    <a:pt x="3772" y="8494"/>
                    <a:pt x="4184" y="7751"/>
                  </a:cubicBezTo>
                  <a:lnTo>
                    <a:pt x="6596" y="3374"/>
                  </a:lnTo>
                  <a:cubicBezTo>
                    <a:pt x="7201" y="2282"/>
                    <a:pt x="6817" y="901"/>
                    <a:pt x="5741" y="289"/>
                  </a:cubicBezTo>
                  <a:cubicBezTo>
                    <a:pt x="4665" y="-322"/>
                    <a:pt x="3304" y="66"/>
                    <a:pt x="2699" y="1163"/>
                  </a:cubicBezTo>
                  <a:lnTo>
                    <a:pt x="287" y="5535"/>
                  </a:lnTo>
                  <a:cubicBezTo>
                    <a:pt x="-318" y="6627"/>
                    <a:pt x="67" y="8008"/>
                    <a:pt x="1142" y="8619"/>
                  </a:cubicBezTo>
                  <a:close/>
                  <a:moveTo>
                    <a:pt x="9183" y="14225"/>
                  </a:moveTo>
                  <a:cubicBezTo>
                    <a:pt x="9753" y="14225"/>
                    <a:pt x="10326" y="14007"/>
                    <a:pt x="10762" y="13559"/>
                  </a:cubicBezTo>
                  <a:lnTo>
                    <a:pt x="15016" y="9242"/>
                  </a:lnTo>
                  <a:cubicBezTo>
                    <a:pt x="15890" y="8357"/>
                    <a:pt x="15890" y="6922"/>
                    <a:pt x="15016" y="6037"/>
                  </a:cubicBezTo>
                  <a:cubicBezTo>
                    <a:pt x="14145" y="5153"/>
                    <a:pt x="12730" y="5153"/>
                    <a:pt x="11859" y="6037"/>
                  </a:cubicBezTo>
                  <a:lnTo>
                    <a:pt x="7605" y="10355"/>
                  </a:lnTo>
                  <a:cubicBezTo>
                    <a:pt x="6731" y="11239"/>
                    <a:pt x="6731" y="12675"/>
                    <a:pt x="7605" y="13559"/>
                  </a:cubicBezTo>
                  <a:cubicBezTo>
                    <a:pt x="8040" y="14007"/>
                    <a:pt x="8610" y="14225"/>
                    <a:pt x="9183" y="14225"/>
                  </a:cubicBezTo>
                  <a:close/>
                </a:path>
              </a:pathLst>
            </a:custGeom>
            <a:solidFill>
              <a:srgbClr val="0070C0"/>
            </a:solidFill>
            <a:ln w="12700">
              <a:miter lim="400000"/>
            </a:ln>
          </p:spPr>
          <p:txBody>
            <a:bodyPr lIns="0" tIns="0" rIns="0" bIns="0" anchor="ctr"/>
            <a:lstStyle/>
            <a:p>
              <a:pPr lvl="0"/>
              <a:endParaRPr sz="1300"/>
            </a:p>
          </p:txBody>
        </p:sp>
        <p:sp>
          <p:nvSpPr>
            <p:cNvPr id="57" name="Shape 4173"/>
            <p:cNvSpPr/>
            <p:nvPr/>
          </p:nvSpPr>
          <p:spPr>
            <a:xfrm>
              <a:off x="6259501" y="1134992"/>
              <a:ext cx="216699" cy="216701"/>
            </a:xfrm>
            <a:custGeom>
              <a:avLst/>
              <a:gdLst/>
              <a:ahLst/>
              <a:cxnLst>
                <a:cxn ang="0">
                  <a:pos x="wd2" y="hd2"/>
                </a:cxn>
                <a:cxn ang="5400000">
                  <a:pos x="wd2" y="hd2"/>
                </a:cxn>
                <a:cxn ang="10800000">
                  <a:pos x="wd2" y="hd2"/>
                </a:cxn>
                <a:cxn ang="16200000">
                  <a:pos x="wd2" y="hd2"/>
                </a:cxn>
              </a:cxnLst>
              <a:rect l="0" t="0" r="r" b="b"/>
              <a:pathLst>
                <a:path w="21363" h="21481" extrusionOk="0">
                  <a:moveTo>
                    <a:pt x="9066" y="8229"/>
                  </a:moveTo>
                  <a:cubicBezTo>
                    <a:pt x="7735" y="6210"/>
                    <a:pt x="7332" y="4547"/>
                    <a:pt x="7618" y="4259"/>
                  </a:cubicBezTo>
                  <a:cubicBezTo>
                    <a:pt x="7902" y="3972"/>
                    <a:pt x="9556" y="4376"/>
                    <a:pt x="11566" y="5717"/>
                  </a:cubicBezTo>
                  <a:lnTo>
                    <a:pt x="12806" y="4470"/>
                  </a:lnTo>
                  <a:cubicBezTo>
                    <a:pt x="10063" y="2431"/>
                    <a:pt x="7481" y="1627"/>
                    <a:pt x="6437" y="2677"/>
                  </a:cubicBezTo>
                  <a:cubicBezTo>
                    <a:pt x="5312" y="3807"/>
                    <a:pt x="1045" y="9840"/>
                    <a:pt x="2520" y="14811"/>
                  </a:cubicBezTo>
                  <a:cubicBezTo>
                    <a:pt x="2520" y="14811"/>
                    <a:pt x="9066" y="8229"/>
                    <a:pt x="9066" y="8229"/>
                  </a:cubicBezTo>
                  <a:close/>
                  <a:moveTo>
                    <a:pt x="15772" y="9758"/>
                  </a:moveTo>
                  <a:cubicBezTo>
                    <a:pt x="17456" y="12053"/>
                    <a:pt x="17976" y="14045"/>
                    <a:pt x="17662" y="14362"/>
                  </a:cubicBezTo>
                  <a:cubicBezTo>
                    <a:pt x="17347" y="14676"/>
                    <a:pt x="15367" y="14154"/>
                    <a:pt x="13083" y="12461"/>
                  </a:cubicBezTo>
                  <a:lnTo>
                    <a:pt x="6385" y="19195"/>
                  </a:lnTo>
                  <a:cubicBezTo>
                    <a:pt x="11458" y="21437"/>
                    <a:pt x="18052" y="16739"/>
                    <a:pt x="19238" y="15548"/>
                  </a:cubicBezTo>
                  <a:cubicBezTo>
                    <a:pt x="20358" y="14424"/>
                    <a:pt x="19355" y="11513"/>
                    <a:pt x="16988" y="8534"/>
                  </a:cubicBezTo>
                  <a:cubicBezTo>
                    <a:pt x="16988" y="8534"/>
                    <a:pt x="15772" y="9758"/>
                    <a:pt x="15772" y="9758"/>
                  </a:cubicBezTo>
                  <a:close/>
                  <a:moveTo>
                    <a:pt x="21008" y="356"/>
                  </a:moveTo>
                  <a:cubicBezTo>
                    <a:pt x="20535" y="-119"/>
                    <a:pt x="19767" y="-119"/>
                    <a:pt x="19295" y="356"/>
                  </a:cubicBezTo>
                  <a:lnTo>
                    <a:pt x="355" y="19401"/>
                  </a:lnTo>
                  <a:cubicBezTo>
                    <a:pt x="-118" y="19876"/>
                    <a:pt x="-118" y="20648"/>
                    <a:pt x="355" y="21123"/>
                  </a:cubicBezTo>
                  <a:cubicBezTo>
                    <a:pt x="591" y="21364"/>
                    <a:pt x="902" y="21481"/>
                    <a:pt x="1211" y="21481"/>
                  </a:cubicBezTo>
                  <a:cubicBezTo>
                    <a:pt x="1522" y="21481"/>
                    <a:pt x="1833" y="21364"/>
                    <a:pt x="2068" y="21123"/>
                  </a:cubicBezTo>
                  <a:lnTo>
                    <a:pt x="21008" y="2082"/>
                  </a:lnTo>
                  <a:cubicBezTo>
                    <a:pt x="21482" y="1603"/>
                    <a:pt x="21482" y="832"/>
                    <a:pt x="21008" y="356"/>
                  </a:cubicBezTo>
                  <a:close/>
                </a:path>
              </a:pathLst>
            </a:custGeom>
            <a:solidFill>
              <a:srgbClr val="0070C0"/>
            </a:solidFill>
            <a:ln w="12700">
              <a:miter lim="400000"/>
            </a:ln>
          </p:spPr>
          <p:txBody>
            <a:bodyPr lIns="0" tIns="0" rIns="0" bIns="0" anchor="ctr"/>
            <a:lstStyle/>
            <a:p>
              <a:pPr lvl="0"/>
              <a:endParaRPr sz="1300"/>
            </a:p>
          </p:txBody>
        </p:sp>
        <p:sp>
          <p:nvSpPr>
            <p:cNvPr id="58" name="Shape 4174"/>
            <p:cNvSpPr/>
            <p:nvPr/>
          </p:nvSpPr>
          <p:spPr>
            <a:xfrm>
              <a:off x="5212912" y="1181410"/>
              <a:ext cx="220434" cy="123865"/>
            </a:xfrm>
            <a:custGeom>
              <a:avLst/>
              <a:gdLst/>
              <a:ahLst/>
              <a:cxnLst>
                <a:cxn ang="0">
                  <a:pos x="wd2" y="hd2"/>
                </a:cxn>
                <a:cxn ang="5400000">
                  <a:pos x="wd2" y="hd2"/>
                </a:cxn>
                <a:cxn ang="10800000">
                  <a:pos x="wd2" y="hd2"/>
                </a:cxn>
                <a:cxn ang="16200000">
                  <a:pos x="wd2" y="hd2"/>
                </a:cxn>
              </a:cxnLst>
              <a:rect l="0" t="0" r="r" b="b"/>
              <a:pathLst>
                <a:path w="21304" h="21068" extrusionOk="0">
                  <a:moveTo>
                    <a:pt x="21304" y="17720"/>
                  </a:moveTo>
                  <a:cubicBezTo>
                    <a:pt x="21304" y="19563"/>
                    <a:pt x="20449" y="21068"/>
                    <a:pt x="19403" y="21068"/>
                  </a:cubicBezTo>
                  <a:lnTo>
                    <a:pt x="871" y="21068"/>
                  </a:lnTo>
                  <a:cubicBezTo>
                    <a:pt x="-174" y="21068"/>
                    <a:pt x="-296" y="20293"/>
                    <a:pt x="599" y="19346"/>
                  </a:cubicBezTo>
                  <a:lnTo>
                    <a:pt x="19673" y="415"/>
                  </a:lnTo>
                  <a:cubicBezTo>
                    <a:pt x="20570" y="-532"/>
                    <a:pt x="21304" y="198"/>
                    <a:pt x="21304" y="2041"/>
                  </a:cubicBezTo>
                  <a:cubicBezTo>
                    <a:pt x="21304" y="2041"/>
                    <a:pt x="21304" y="17720"/>
                    <a:pt x="21304" y="17720"/>
                  </a:cubicBezTo>
                  <a:close/>
                </a:path>
              </a:pathLst>
            </a:custGeom>
            <a:solidFill>
              <a:srgbClr val="0070C0"/>
            </a:solidFill>
            <a:ln w="12700">
              <a:miter lim="400000"/>
            </a:ln>
          </p:spPr>
          <p:txBody>
            <a:bodyPr lIns="0" tIns="0" rIns="0" bIns="0" anchor="ctr"/>
            <a:lstStyle/>
            <a:p>
              <a:pPr lvl="0"/>
              <a:endParaRPr sz="1300"/>
            </a:p>
          </p:txBody>
        </p:sp>
        <p:sp>
          <p:nvSpPr>
            <p:cNvPr id="59" name="Shape 4175"/>
            <p:cNvSpPr/>
            <p:nvPr/>
          </p:nvSpPr>
          <p:spPr>
            <a:xfrm>
              <a:off x="8407460" y="642844"/>
              <a:ext cx="122924" cy="147506"/>
            </a:xfrm>
            <a:custGeom>
              <a:avLst/>
              <a:gdLst/>
              <a:ahLst/>
              <a:cxnLst>
                <a:cxn ang="0">
                  <a:pos x="wd2" y="hd2"/>
                </a:cxn>
                <a:cxn ang="5400000">
                  <a:pos x="wd2" y="hd2"/>
                </a:cxn>
                <a:cxn ang="10800000">
                  <a:pos x="wd2" y="hd2"/>
                </a:cxn>
                <a:cxn ang="16200000">
                  <a:pos x="wd2" y="hd2"/>
                </a:cxn>
              </a:cxnLst>
              <a:rect l="0" t="0" r="r" b="b"/>
              <a:pathLst>
                <a:path w="21600" h="20815" extrusionOk="0">
                  <a:moveTo>
                    <a:pt x="20942" y="9519"/>
                  </a:moveTo>
                  <a:lnTo>
                    <a:pt x="2450" y="317"/>
                  </a:lnTo>
                  <a:cubicBezTo>
                    <a:pt x="1103" y="-393"/>
                    <a:pt x="0" y="129"/>
                    <a:pt x="0" y="1478"/>
                  </a:cubicBezTo>
                  <a:lnTo>
                    <a:pt x="0" y="19336"/>
                  </a:lnTo>
                  <a:cubicBezTo>
                    <a:pt x="0" y="20685"/>
                    <a:pt x="1103" y="21207"/>
                    <a:pt x="2450" y="20497"/>
                  </a:cubicBezTo>
                  <a:lnTo>
                    <a:pt x="20942" y="11299"/>
                  </a:lnTo>
                  <a:cubicBezTo>
                    <a:pt x="20942" y="11299"/>
                    <a:pt x="21600" y="10927"/>
                    <a:pt x="21600" y="10409"/>
                  </a:cubicBezTo>
                  <a:cubicBezTo>
                    <a:pt x="21600" y="9891"/>
                    <a:pt x="20942" y="9519"/>
                    <a:pt x="20942" y="9519"/>
                  </a:cubicBezTo>
                  <a:close/>
                </a:path>
              </a:pathLst>
            </a:custGeom>
            <a:solidFill>
              <a:srgbClr val="0070C0"/>
            </a:solidFill>
            <a:ln w="12700">
              <a:miter lim="400000"/>
            </a:ln>
          </p:spPr>
          <p:txBody>
            <a:bodyPr lIns="0" tIns="0" rIns="0" bIns="0" anchor="ctr"/>
            <a:lstStyle/>
            <a:p>
              <a:pPr lvl="0"/>
              <a:endParaRPr sz="1300"/>
            </a:p>
          </p:txBody>
        </p:sp>
        <p:sp>
          <p:nvSpPr>
            <p:cNvPr id="60" name="Shape 4176"/>
            <p:cNvSpPr/>
            <p:nvPr/>
          </p:nvSpPr>
          <p:spPr>
            <a:xfrm>
              <a:off x="698428" y="1157304"/>
              <a:ext cx="44240"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35" y="0"/>
                    <a:pt x="0" y="472"/>
                    <a:pt x="0" y="2007"/>
                  </a:cubicBezTo>
                  <a:lnTo>
                    <a:pt x="0" y="19597"/>
                  </a:lnTo>
                  <a:cubicBezTo>
                    <a:pt x="0" y="21128"/>
                    <a:pt x="4835" y="21600"/>
                    <a:pt x="10804" y="21600"/>
                  </a:cubicBezTo>
                  <a:cubicBezTo>
                    <a:pt x="16765" y="21600"/>
                    <a:pt x="21600" y="21128"/>
                    <a:pt x="21600" y="19597"/>
                  </a:cubicBezTo>
                  <a:lnTo>
                    <a:pt x="21600" y="2007"/>
                  </a:lnTo>
                  <a:cubicBezTo>
                    <a:pt x="21600" y="472"/>
                    <a:pt x="16765" y="0"/>
                    <a:pt x="10804" y="0"/>
                  </a:cubicBezTo>
                  <a:close/>
                </a:path>
              </a:pathLst>
            </a:custGeom>
            <a:solidFill>
              <a:srgbClr val="0070C0"/>
            </a:solidFill>
            <a:ln w="12700">
              <a:miter lim="400000"/>
            </a:ln>
          </p:spPr>
          <p:txBody>
            <a:bodyPr lIns="0" tIns="0" rIns="0" bIns="0" anchor="ctr"/>
            <a:lstStyle/>
            <a:p>
              <a:pPr lvl="0"/>
              <a:endParaRPr sz="1300"/>
            </a:p>
          </p:txBody>
        </p:sp>
        <p:sp>
          <p:nvSpPr>
            <p:cNvPr id="61" name="Shape 4177"/>
            <p:cNvSpPr/>
            <p:nvPr/>
          </p:nvSpPr>
          <p:spPr>
            <a:xfrm>
              <a:off x="607490" y="1157304"/>
              <a:ext cx="44255"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72"/>
                    <a:pt x="0" y="2007"/>
                  </a:cubicBezTo>
                  <a:lnTo>
                    <a:pt x="0" y="19597"/>
                  </a:lnTo>
                  <a:cubicBezTo>
                    <a:pt x="0" y="21128"/>
                    <a:pt x="4833" y="21600"/>
                    <a:pt x="10800" y="21600"/>
                  </a:cubicBezTo>
                  <a:cubicBezTo>
                    <a:pt x="16767" y="21600"/>
                    <a:pt x="21600" y="21128"/>
                    <a:pt x="21600" y="19597"/>
                  </a:cubicBezTo>
                  <a:lnTo>
                    <a:pt x="21600" y="2007"/>
                  </a:lnTo>
                  <a:cubicBezTo>
                    <a:pt x="21600" y="472"/>
                    <a:pt x="16767" y="0"/>
                    <a:pt x="10800" y="0"/>
                  </a:cubicBezTo>
                  <a:close/>
                </a:path>
              </a:pathLst>
            </a:custGeom>
            <a:solidFill>
              <a:srgbClr val="0070C0"/>
            </a:solidFill>
            <a:ln w="12700">
              <a:miter lim="400000"/>
            </a:ln>
          </p:spPr>
          <p:txBody>
            <a:bodyPr lIns="0" tIns="0" rIns="0" bIns="0" anchor="ctr"/>
            <a:lstStyle/>
            <a:p>
              <a:pPr lvl="0"/>
              <a:endParaRPr sz="1300"/>
            </a:p>
          </p:txBody>
        </p:sp>
        <p:sp>
          <p:nvSpPr>
            <p:cNvPr id="62" name="Shape 4178"/>
            <p:cNvSpPr/>
            <p:nvPr/>
          </p:nvSpPr>
          <p:spPr>
            <a:xfrm>
              <a:off x="1108630" y="1157304"/>
              <a:ext cx="172077"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8"/>
                    <a:pt x="0" y="10802"/>
                  </a:cubicBezTo>
                  <a:cubicBezTo>
                    <a:pt x="0" y="16766"/>
                    <a:pt x="4836" y="21600"/>
                    <a:pt x="10800" y="21600"/>
                  </a:cubicBezTo>
                  <a:cubicBezTo>
                    <a:pt x="16766" y="21600"/>
                    <a:pt x="21600" y="16766"/>
                    <a:pt x="21600" y="10802"/>
                  </a:cubicBezTo>
                  <a:cubicBezTo>
                    <a:pt x="21600" y="4838"/>
                    <a:pt x="16766" y="0"/>
                    <a:pt x="10800" y="0"/>
                  </a:cubicBezTo>
                  <a:close/>
                </a:path>
              </a:pathLst>
            </a:custGeom>
            <a:solidFill>
              <a:srgbClr val="0070C0"/>
            </a:solidFill>
            <a:ln w="12700">
              <a:miter lim="400000"/>
            </a:ln>
          </p:spPr>
          <p:txBody>
            <a:bodyPr lIns="0" tIns="0" rIns="0" bIns="0" anchor="ctr"/>
            <a:lstStyle/>
            <a:p>
              <a:pPr lvl="0"/>
              <a:endParaRPr sz="1300"/>
            </a:p>
          </p:txBody>
        </p:sp>
        <p:sp>
          <p:nvSpPr>
            <p:cNvPr id="63" name="Shape 4179"/>
            <p:cNvSpPr/>
            <p:nvPr/>
          </p:nvSpPr>
          <p:spPr>
            <a:xfrm>
              <a:off x="1640512" y="1169589"/>
              <a:ext cx="147492" cy="147507"/>
            </a:xfrm>
            <a:custGeom>
              <a:avLst/>
              <a:gdLst/>
              <a:ahLst/>
              <a:cxnLst>
                <a:cxn ang="0">
                  <a:pos x="wd2" y="hd2"/>
                </a:cxn>
                <a:cxn ang="5400000">
                  <a:pos x="wd2" y="hd2"/>
                </a:cxn>
                <a:cxn ang="10800000">
                  <a:pos x="wd2" y="hd2"/>
                </a:cxn>
                <a:cxn ang="16200000">
                  <a:pos x="wd2" y="hd2"/>
                </a:cxn>
              </a:cxnLst>
              <a:rect l="0" t="0" r="r" b="b"/>
              <a:pathLst>
                <a:path w="21600" h="21600" extrusionOk="0">
                  <a:moveTo>
                    <a:pt x="18899" y="0"/>
                  </a:moveTo>
                  <a:lnTo>
                    <a:pt x="2699" y="0"/>
                  </a:lnTo>
                  <a:cubicBezTo>
                    <a:pt x="910" y="0"/>
                    <a:pt x="0" y="551"/>
                    <a:pt x="0" y="2341"/>
                  </a:cubicBezTo>
                  <a:lnTo>
                    <a:pt x="0" y="19259"/>
                  </a:lnTo>
                  <a:cubicBezTo>
                    <a:pt x="0" y="21049"/>
                    <a:pt x="910" y="21600"/>
                    <a:pt x="2699" y="21600"/>
                  </a:cubicBezTo>
                  <a:lnTo>
                    <a:pt x="18899" y="21600"/>
                  </a:lnTo>
                  <a:cubicBezTo>
                    <a:pt x="20690" y="21600"/>
                    <a:pt x="21600" y="21049"/>
                    <a:pt x="21600" y="19259"/>
                  </a:cubicBezTo>
                  <a:lnTo>
                    <a:pt x="21600" y="2341"/>
                  </a:lnTo>
                  <a:cubicBezTo>
                    <a:pt x="21600" y="551"/>
                    <a:pt x="20690" y="0"/>
                    <a:pt x="18899" y="0"/>
                  </a:cubicBezTo>
                  <a:close/>
                </a:path>
              </a:pathLst>
            </a:custGeom>
            <a:solidFill>
              <a:srgbClr val="0070C0"/>
            </a:solidFill>
            <a:ln w="12700">
              <a:miter lim="400000"/>
            </a:ln>
          </p:spPr>
          <p:txBody>
            <a:bodyPr lIns="0" tIns="0" rIns="0" bIns="0" anchor="ctr"/>
            <a:lstStyle/>
            <a:p>
              <a:pPr lvl="0"/>
              <a:endParaRPr sz="1300"/>
            </a:p>
          </p:txBody>
        </p:sp>
        <p:sp>
          <p:nvSpPr>
            <p:cNvPr id="64" name="Shape 4180"/>
            <p:cNvSpPr/>
            <p:nvPr/>
          </p:nvSpPr>
          <p:spPr>
            <a:xfrm>
              <a:off x="2148579"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0119" y="9518"/>
                  </a:moveTo>
                  <a:lnTo>
                    <a:pt x="1278" y="316"/>
                  </a:lnTo>
                  <a:cubicBezTo>
                    <a:pt x="575" y="-391"/>
                    <a:pt x="0" y="128"/>
                    <a:pt x="0" y="1480"/>
                  </a:cubicBezTo>
                  <a:lnTo>
                    <a:pt x="0" y="19338"/>
                  </a:lnTo>
                  <a:cubicBezTo>
                    <a:pt x="0" y="20685"/>
                    <a:pt x="575" y="21209"/>
                    <a:pt x="1278" y="20497"/>
                  </a:cubicBezTo>
                  <a:lnTo>
                    <a:pt x="10119" y="11300"/>
                  </a:lnTo>
                  <a:cubicBezTo>
                    <a:pt x="10119" y="11300"/>
                    <a:pt x="10462" y="10928"/>
                    <a:pt x="10462" y="10409"/>
                  </a:cubicBezTo>
                  <a:cubicBezTo>
                    <a:pt x="10462" y="9890"/>
                    <a:pt x="10119" y="9518"/>
                    <a:pt x="10119" y="9518"/>
                  </a:cubicBezTo>
                  <a:close/>
                  <a:moveTo>
                    <a:pt x="21257" y="9518"/>
                  </a:moveTo>
                  <a:lnTo>
                    <a:pt x="12099" y="316"/>
                  </a:lnTo>
                  <a:cubicBezTo>
                    <a:pt x="11396" y="-391"/>
                    <a:pt x="10819" y="128"/>
                    <a:pt x="10819" y="1480"/>
                  </a:cubicBezTo>
                  <a:lnTo>
                    <a:pt x="10819" y="19338"/>
                  </a:lnTo>
                  <a:cubicBezTo>
                    <a:pt x="10819" y="20685"/>
                    <a:pt x="11396" y="21209"/>
                    <a:pt x="12099" y="20497"/>
                  </a:cubicBezTo>
                  <a:lnTo>
                    <a:pt x="21257" y="11300"/>
                  </a:lnTo>
                  <a:cubicBezTo>
                    <a:pt x="21257" y="11300"/>
                    <a:pt x="21600" y="10928"/>
                    <a:pt x="21600" y="10409"/>
                  </a:cubicBezTo>
                  <a:cubicBezTo>
                    <a:pt x="21600" y="9890"/>
                    <a:pt x="21257" y="9518"/>
                    <a:pt x="21257" y="9518"/>
                  </a:cubicBezTo>
                  <a:close/>
                </a:path>
              </a:pathLst>
            </a:custGeom>
            <a:solidFill>
              <a:srgbClr val="0070C0"/>
            </a:solidFill>
            <a:ln w="12700">
              <a:miter lim="400000"/>
            </a:ln>
          </p:spPr>
          <p:txBody>
            <a:bodyPr lIns="0" tIns="0" rIns="0" bIns="0" anchor="ctr"/>
            <a:lstStyle/>
            <a:p>
              <a:pPr lvl="0"/>
              <a:endParaRPr sz="1300"/>
            </a:p>
          </p:txBody>
        </p:sp>
        <p:sp>
          <p:nvSpPr>
            <p:cNvPr id="65" name="Shape 4181"/>
            <p:cNvSpPr/>
            <p:nvPr/>
          </p:nvSpPr>
          <p:spPr>
            <a:xfrm>
              <a:off x="2645271"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1138" y="10409"/>
                  </a:moveTo>
                  <a:cubicBezTo>
                    <a:pt x="11138" y="10928"/>
                    <a:pt x="11481" y="11300"/>
                    <a:pt x="11481" y="11300"/>
                  </a:cubicBezTo>
                  <a:lnTo>
                    <a:pt x="20322" y="20497"/>
                  </a:lnTo>
                  <a:cubicBezTo>
                    <a:pt x="21025" y="21209"/>
                    <a:pt x="21600" y="20685"/>
                    <a:pt x="21600" y="19338"/>
                  </a:cubicBezTo>
                  <a:lnTo>
                    <a:pt x="21600" y="1480"/>
                  </a:lnTo>
                  <a:cubicBezTo>
                    <a:pt x="21600" y="128"/>
                    <a:pt x="21025" y="-391"/>
                    <a:pt x="20322" y="316"/>
                  </a:cubicBezTo>
                  <a:lnTo>
                    <a:pt x="11481" y="9518"/>
                  </a:lnTo>
                  <a:cubicBezTo>
                    <a:pt x="11481" y="9518"/>
                    <a:pt x="11138" y="9890"/>
                    <a:pt x="11138" y="10409"/>
                  </a:cubicBezTo>
                  <a:close/>
                  <a:moveTo>
                    <a:pt x="0" y="10409"/>
                  </a:moveTo>
                  <a:cubicBezTo>
                    <a:pt x="0" y="10928"/>
                    <a:pt x="344" y="11300"/>
                    <a:pt x="344" y="11300"/>
                  </a:cubicBezTo>
                  <a:lnTo>
                    <a:pt x="9502" y="20497"/>
                  </a:lnTo>
                  <a:cubicBezTo>
                    <a:pt x="10204" y="21209"/>
                    <a:pt x="10781" y="20685"/>
                    <a:pt x="10781" y="19338"/>
                  </a:cubicBezTo>
                  <a:lnTo>
                    <a:pt x="10781" y="1480"/>
                  </a:lnTo>
                  <a:cubicBezTo>
                    <a:pt x="10781" y="128"/>
                    <a:pt x="10204" y="-391"/>
                    <a:pt x="9502" y="316"/>
                  </a:cubicBezTo>
                  <a:lnTo>
                    <a:pt x="344" y="9518"/>
                  </a:lnTo>
                  <a:cubicBezTo>
                    <a:pt x="344" y="9518"/>
                    <a:pt x="0" y="9890"/>
                    <a:pt x="0" y="10409"/>
                  </a:cubicBezTo>
                  <a:close/>
                </a:path>
              </a:pathLst>
            </a:custGeom>
            <a:solidFill>
              <a:srgbClr val="0070C0"/>
            </a:solidFill>
            <a:ln w="12700">
              <a:miter lim="400000"/>
            </a:ln>
          </p:spPr>
          <p:txBody>
            <a:bodyPr lIns="0" tIns="0" rIns="0" bIns="0" anchor="ctr"/>
            <a:lstStyle/>
            <a:p>
              <a:pPr lvl="0"/>
              <a:endParaRPr sz="1300"/>
            </a:p>
          </p:txBody>
        </p:sp>
        <p:sp>
          <p:nvSpPr>
            <p:cNvPr id="66" name="Shape 4182"/>
            <p:cNvSpPr/>
            <p:nvPr/>
          </p:nvSpPr>
          <p:spPr>
            <a:xfrm>
              <a:off x="3199280"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lnTo>
                    <a:pt x="0" y="19440"/>
                  </a:lnTo>
                  <a:cubicBezTo>
                    <a:pt x="0" y="21089"/>
                    <a:pt x="1101" y="21600"/>
                    <a:pt x="2699" y="21600"/>
                  </a:cubicBezTo>
                  <a:cubicBezTo>
                    <a:pt x="4298" y="21600"/>
                    <a:pt x="5399" y="21089"/>
                    <a:pt x="5399" y="19440"/>
                  </a:cubicBezTo>
                  <a:lnTo>
                    <a:pt x="5399" y="2160"/>
                  </a:lnTo>
                  <a:cubicBezTo>
                    <a:pt x="5399" y="506"/>
                    <a:pt x="4298" y="0"/>
                    <a:pt x="2699" y="0"/>
                  </a:cubicBezTo>
                  <a:cubicBezTo>
                    <a:pt x="1101" y="0"/>
                    <a:pt x="0" y="506"/>
                    <a:pt x="0" y="2160"/>
                  </a:cubicBezTo>
                  <a:close/>
                  <a:moveTo>
                    <a:pt x="6273" y="10800"/>
                  </a:moveTo>
                  <a:cubicBezTo>
                    <a:pt x="6273" y="11280"/>
                    <a:pt x="6743" y="11620"/>
                    <a:pt x="6743" y="11620"/>
                  </a:cubicBezTo>
                  <a:lnTo>
                    <a:pt x="19842" y="20126"/>
                  </a:lnTo>
                  <a:cubicBezTo>
                    <a:pt x="20809" y="20780"/>
                    <a:pt x="21600" y="20296"/>
                    <a:pt x="21600" y="19050"/>
                  </a:cubicBezTo>
                  <a:lnTo>
                    <a:pt x="21600" y="2545"/>
                  </a:lnTo>
                  <a:cubicBezTo>
                    <a:pt x="21600" y="1300"/>
                    <a:pt x="20809" y="816"/>
                    <a:pt x="19842" y="1474"/>
                  </a:cubicBezTo>
                  <a:lnTo>
                    <a:pt x="6743" y="9975"/>
                  </a:lnTo>
                  <a:cubicBezTo>
                    <a:pt x="6743" y="9975"/>
                    <a:pt x="6273" y="10320"/>
                    <a:pt x="6273" y="10800"/>
                  </a:cubicBezTo>
                  <a:close/>
                </a:path>
              </a:pathLst>
            </a:custGeom>
            <a:solidFill>
              <a:srgbClr val="0070C0"/>
            </a:solidFill>
            <a:ln w="12700">
              <a:miter lim="400000"/>
            </a:ln>
          </p:spPr>
          <p:txBody>
            <a:bodyPr lIns="0" tIns="0" rIns="0" bIns="0" anchor="ctr"/>
            <a:lstStyle/>
            <a:p>
              <a:pPr lvl="0"/>
              <a:endParaRPr sz="1300"/>
            </a:p>
          </p:txBody>
        </p:sp>
        <p:sp>
          <p:nvSpPr>
            <p:cNvPr id="67" name="Shape 4183"/>
            <p:cNvSpPr/>
            <p:nvPr/>
          </p:nvSpPr>
          <p:spPr>
            <a:xfrm>
              <a:off x="3722581"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cubicBezTo>
                    <a:pt x="17302" y="0"/>
                    <a:pt x="16201" y="506"/>
                    <a:pt x="16201" y="2160"/>
                  </a:cubicBezTo>
                  <a:lnTo>
                    <a:pt x="16201" y="19440"/>
                  </a:lnTo>
                  <a:cubicBezTo>
                    <a:pt x="16201" y="21089"/>
                    <a:pt x="17302" y="21600"/>
                    <a:pt x="18901" y="21600"/>
                  </a:cubicBezTo>
                  <a:cubicBezTo>
                    <a:pt x="20499" y="21600"/>
                    <a:pt x="21600" y="21089"/>
                    <a:pt x="21600" y="19440"/>
                  </a:cubicBezTo>
                  <a:lnTo>
                    <a:pt x="21600" y="2160"/>
                  </a:lnTo>
                  <a:cubicBezTo>
                    <a:pt x="21600" y="506"/>
                    <a:pt x="20499" y="0"/>
                    <a:pt x="18901" y="0"/>
                  </a:cubicBezTo>
                  <a:close/>
                  <a:moveTo>
                    <a:pt x="14857" y="9975"/>
                  </a:moveTo>
                  <a:lnTo>
                    <a:pt x="1758" y="1474"/>
                  </a:lnTo>
                  <a:cubicBezTo>
                    <a:pt x="791" y="816"/>
                    <a:pt x="0" y="1300"/>
                    <a:pt x="0" y="2545"/>
                  </a:cubicBezTo>
                  <a:lnTo>
                    <a:pt x="0" y="19050"/>
                  </a:lnTo>
                  <a:cubicBezTo>
                    <a:pt x="0" y="20296"/>
                    <a:pt x="791" y="20780"/>
                    <a:pt x="1758" y="20126"/>
                  </a:cubicBezTo>
                  <a:lnTo>
                    <a:pt x="14857" y="11620"/>
                  </a:lnTo>
                  <a:cubicBezTo>
                    <a:pt x="14857" y="11620"/>
                    <a:pt x="15327" y="11280"/>
                    <a:pt x="15327" y="10800"/>
                  </a:cubicBezTo>
                  <a:cubicBezTo>
                    <a:pt x="15327" y="10320"/>
                    <a:pt x="14857" y="9975"/>
                    <a:pt x="14857" y="9975"/>
                  </a:cubicBezTo>
                  <a:close/>
                </a:path>
              </a:pathLst>
            </a:custGeom>
            <a:solidFill>
              <a:srgbClr val="0070C0"/>
            </a:solidFill>
            <a:ln w="12700">
              <a:miter lim="400000"/>
            </a:ln>
          </p:spPr>
          <p:txBody>
            <a:bodyPr lIns="0" tIns="0" rIns="0" bIns="0" anchor="ctr"/>
            <a:lstStyle/>
            <a:p>
              <a:pPr lvl="0"/>
              <a:endParaRPr sz="1300"/>
            </a:p>
          </p:txBody>
        </p:sp>
        <p:sp>
          <p:nvSpPr>
            <p:cNvPr id="68" name="Shape 4184"/>
            <p:cNvSpPr/>
            <p:nvPr/>
          </p:nvSpPr>
          <p:spPr>
            <a:xfrm>
              <a:off x="4214947" y="1146395"/>
              <a:ext cx="194516" cy="193895"/>
            </a:xfrm>
            <a:custGeom>
              <a:avLst/>
              <a:gdLst/>
              <a:ahLst/>
              <a:cxnLst>
                <a:cxn ang="0">
                  <a:pos x="wd2" y="hd2"/>
                </a:cxn>
                <a:cxn ang="5400000">
                  <a:pos x="wd2" y="hd2"/>
                </a:cxn>
                <a:cxn ang="10800000">
                  <a:pos x="wd2" y="hd2"/>
                </a:cxn>
                <a:cxn ang="16200000">
                  <a:pos x="wd2" y="hd2"/>
                </a:cxn>
              </a:cxnLst>
              <a:rect l="0" t="0" r="r" b="b"/>
              <a:pathLst>
                <a:path w="21600" h="21600" extrusionOk="0">
                  <a:moveTo>
                    <a:pt x="6688" y="12152"/>
                  </a:moveTo>
                  <a:lnTo>
                    <a:pt x="2687" y="16301"/>
                  </a:lnTo>
                  <a:lnTo>
                    <a:pt x="0" y="12973"/>
                  </a:lnTo>
                  <a:lnTo>
                    <a:pt x="0" y="21600"/>
                  </a:lnTo>
                  <a:lnTo>
                    <a:pt x="8599" y="21600"/>
                  </a:lnTo>
                  <a:lnTo>
                    <a:pt x="5281" y="18902"/>
                  </a:lnTo>
                  <a:lnTo>
                    <a:pt x="9418" y="14889"/>
                  </a:lnTo>
                  <a:cubicBezTo>
                    <a:pt x="9418" y="14889"/>
                    <a:pt x="6688" y="12152"/>
                    <a:pt x="6688" y="12152"/>
                  </a:cubicBezTo>
                  <a:close/>
                  <a:moveTo>
                    <a:pt x="13001" y="0"/>
                  </a:moveTo>
                  <a:lnTo>
                    <a:pt x="16281" y="2665"/>
                  </a:lnTo>
                  <a:lnTo>
                    <a:pt x="12148" y="6675"/>
                  </a:lnTo>
                  <a:lnTo>
                    <a:pt x="14878" y="9412"/>
                  </a:lnTo>
                  <a:lnTo>
                    <a:pt x="18880" y="5260"/>
                  </a:lnTo>
                  <a:lnTo>
                    <a:pt x="21600" y="8627"/>
                  </a:lnTo>
                  <a:lnTo>
                    <a:pt x="21600" y="0"/>
                  </a:lnTo>
                  <a:cubicBezTo>
                    <a:pt x="21600" y="0"/>
                    <a:pt x="13001" y="0"/>
                    <a:pt x="13001" y="0"/>
                  </a:cubicBezTo>
                  <a:close/>
                </a:path>
              </a:pathLst>
            </a:custGeom>
            <a:solidFill>
              <a:srgbClr val="0070C0"/>
            </a:solidFill>
            <a:ln w="12700">
              <a:miter lim="400000"/>
            </a:ln>
          </p:spPr>
          <p:txBody>
            <a:bodyPr lIns="0" tIns="0" rIns="0" bIns="0" anchor="ctr"/>
            <a:lstStyle/>
            <a:p>
              <a:pPr lvl="0"/>
              <a:endParaRPr sz="1300"/>
            </a:p>
          </p:txBody>
        </p:sp>
        <p:sp>
          <p:nvSpPr>
            <p:cNvPr id="69" name="Shape 4185"/>
            <p:cNvSpPr/>
            <p:nvPr/>
          </p:nvSpPr>
          <p:spPr>
            <a:xfrm>
              <a:off x="4721171" y="1132720"/>
              <a:ext cx="221247" cy="221246"/>
            </a:xfrm>
            <a:custGeom>
              <a:avLst/>
              <a:gdLst/>
              <a:ahLst/>
              <a:cxnLst>
                <a:cxn ang="0">
                  <a:pos x="wd2" y="hd2"/>
                </a:cxn>
                <a:cxn ang="5400000">
                  <a:pos x="wd2" y="hd2"/>
                </a:cxn>
                <a:cxn ang="10800000">
                  <a:pos x="wd2" y="hd2"/>
                </a:cxn>
                <a:cxn ang="16200000">
                  <a:pos x="wd2" y="hd2"/>
                </a:cxn>
              </a:cxnLst>
              <a:rect l="0" t="0" r="r" b="b"/>
              <a:pathLst>
                <a:path w="21600" h="21600" extrusionOk="0">
                  <a:moveTo>
                    <a:pt x="21600" y="2399"/>
                  </a:moveTo>
                  <a:lnTo>
                    <a:pt x="19200" y="0"/>
                  </a:lnTo>
                  <a:lnTo>
                    <a:pt x="15720" y="3719"/>
                  </a:lnTo>
                  <a:lnTo>
                    <a:pt x="13320" y="1199"/>
                  </a:lnTo>
                  <a:lnTo>
                    <a:pt x="13320" y="8280"/>
                  </a:lnTo>
                  <a:lnTo>
                    <a:pt x="20401" y="8280"/>
                  </a:lnTo>
                  <a:lnTo>
                    <a:pt x="17881" y="5878"/>
                  </a:lnTo>
                  <a:cubicBezTo>
                    <a:pt x="17881" y="5878"/>
                    <a:pt x="21600" y="2399"/>
                    <a:pt x="21600" y="2399"/>
                  </a:cubicBezTo>
                  <a:close/>
                  <a:moveTo>
                    <a:pt x="3719" y="15719"/>
                  </a:moveTo>
                  <a:lnTo>
                    <a:pt x="0" y="19198"/>
                  </a:lnTo>
                  <a:lnTo>
                    <a:pt x="2400" y="21600"/>
                  </a:lnTo>
                  <a:lnTo>
                    <a:pt x="5880" y="17881"/>
                  </a:lnTo>
                  <a:lnTo>
                    <a:pt x="8280" y="20401"/>
                  </a:lnTo>
                  <a:lnTo>
                    <a:pt x="8280" y="13320"/>
                  </a:lnTo>
                  <a:lnTo>
                    <a:pt x="1199" y="13320"/>
                  </a:lnTo>
                  <a:cubicBezTo>
                    <a:pt x="1199" y="13320"/>
                    <a:pt x="3719" y="15719"/>
                    <a:pt x="3719" y="15719"/>
                  </a:cubicBezTo>
                  <a:close/>
                </a:path>
              </a:pathLst>
            </a:custGeom>
            <a:solidFill>
              <a:srgbClr val="0070C0"/>
            </a:solidFill>
            <a:ln w="12700">
              <a:miter lim="400000"/>
            </a:ln>
          </p:spPr>
          <p:txBody>
            <a:bodyPr lIns="0" tIns="0" rIns="0" bIns="0" anchor="ctr"/>
            <a:lstStyle/>
            <a:p>
              <a:pPr lvl="0"/>
              <a:endParaRPr sz="1300"/>
            </a:p>
          </p:txBody>
        </p:sp>
        <p:sp>
          <p:nvSpPr>
            <p:cNvPr id="70" name="Shape 4186"/>
            <p:cNvSpPr/>
            <p:nvPr/>
          </p:nvSpPr>
          <p:spPr>
            <a:xfrm>
              <a:off x="7843790" y="2214703"/>
              <a:ext cx="203144" cy="180578"/>
            </a:xfrm>
            <a:custGeom>
              <a:avLst/>
              <a:gdLst/>
              <a:ahLst/>
              <a:cxnLst>
                <a:cxn ang="0">
                  <a:pos x="wd2" y="hd2"/>
                </a:cxn>
                <a:cxn ang="5400000">
                  <a:pos x="wd2" y="hd2"/>
                </a:cxn>
                <a:cxn ang="10800000">
                  <a:pos x="wd2" y="hd2"/>
                </a:cxn>
                <a:cxn ang="16200000">
                  <a:pos x="wd2" y="hd2"/>
                </a:cxn>
              </a:cxnLst>
              <a:rect l="0" t="0" r="r" b="b"/>
              <a:pathLst>
                <a:path w="20554" h="18517" extrusionOk="0">
                  <a:moveTo>
                    <a:pt x="20452" y="4444"/>
                  </a:moveTo>
                  <a:cubicBezTo>
                    <a:pt x="19302" y="11125"/>
                    <a:pt x="12887" y="16782"/>
                    <a:pt x="10956" y="18073"/>
                  </a:cubicBezTo>
                  <a:cubicBezTo>
                    <a:pt x="9026" y="19366"/>
                    <a:pt x="7266" y="17557"/>
                    <a:pt x="6626" y="16189"/>
                  </a:cubicBezTo>
                  <a:cubicBezTo>
                    <a:pt x="5895" y="14628"/>
                    <a:pt x="3704" y="6169"/>
                    <a:pt x="3131" y="5470"/>
                  </a:cubicBezTo>
                  <a:cubicBezTo>
                    <a:pt x="2556" y="4767"/>
                    <a:pt x="835" y="6169"/>
                    <a:pt x="835" y="6169"/>
                  </a:cubicBezTo>
                  <a:lnTo>
                    <a:pt x="0" y="5040"/>
                  </a:lnTo>
                  <a:cubicBezTo>
                    <a:pt x="0" y="5040"/>
                    <a:pt x="3495" y="729"/>
                    <a:pt x="6156" y="191"/>
                  </a:cubicBezTo>
                  <a:cubicBezTo>
                    <a:pt x="8977" y="-381"/>
                    <a:pt x="8973" y="4661"/>
                    <a:pt x="9651" y="7462"/>
                  </a:cubicBezTo>
                  <a:cubicBezTo>
                    <a:pt x="10307" y="10169"/>
                    <a:pt x="10748" y="11718"/>
                    <a:pt x="11320" y="11718"/>
                  </a:cubicBezTo>
                  <a:cubicBezTo>
                    <a:pt x="11895" y="11718"/>
                    <a:pt x="12990" y="10210"/>
                    <a:pt x="14190" y="7894"/>
                  </a:cubicBezTo>
                  <a:cubicBezTo>
                    <a:pt x="15392" y="5575"/>
                    <a:pt x="14139" y="3530"/>
                    <a:pt x="11791" y="4985"/>
                  </a:cubicBezTo>
                  <a:cubicBezTo>
                    <a:pt x="12730" y="-835"/>
                    <a:pt x="21600" y="-2234"/>
                    <a:pt x="20452" y="4444"/>
                  </a:cubicBezTo>
                  <a:close/>
                </a:path>
              </a:pathLst>
            </a:custGeom>
            <a:solidFill>
              <a:srgbClr val="0070C0"/>
            </a:solidFill>
            <a:ln w="12700">
              <a:miter lim="400000"/>
            </a:ln>
          </p:spPr>
          <p:txBody>
            <a:bodyPr lIns="0" tIns="0" rIns="0" bIns="0" anchor="ctr"/>
            <a:lstStyle/>
            <a:p>
              <a:pPr lvl="0"/>
              <a:endParaRPr sz="1300"/>
            </a:p>
          </p:txBody>
        </p:sp>
        <p:sp>
          <p:nvSpPr>
            <p:cNvPr id="71" name="Shape 4187"/>
            <p:cNvSpPr/>
            <p:nvPr/>
          </p:nvSpPr>
          <p:spPr>
            <a:xfrm>
              <a:off x="8360578" y="219696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751" y="8721"/>
                  </a:moveTo>
                  <a:cubicBezTo>
                    <a:pt x="15179" y="12002"/>
                    <a:pt x="11985" y="14778"/>
                    <a:pt x="11024" y="15415"/>
                  </a:cubicBezTo>
                  <a:cubicBezTo>
                    <a:pt x="10064" y="16049"/>
                    <a:pt x="9186" y="15160"/>
                    <a:pt x="8869" y="14488"/>
                  </a:cubicBezTo>
                  <a:cubicBezTo>
                    <a:pt x="8505" y="13722"/>
                    <a:pt x="7414" y="9566"/>
                    <a:pt x="7128" y="9222"/>
                  </a:cubicBezTo>
                  <a:cubicBezTo>
                    <a:pt x="6842" y="8878"/>
                    <a:pt x="5986" y="9566"/>
                    <a:pt x="5986" y="9566"/>
                  </a:cubicBezTo>
                  <a:lnTo>
                    <a:pt x="5570" y="9011"/>
                  </a:lnTo>
                  <a:cubicBezTo>
                    <a:pt x="5570" y="9011"/>
                    <a:pt x="7311" y="6895"/>
                    <a:pt x="8635" y="6629"/>
                  </a:cubicBezTo>
                  <a:cubicBezTo>
                    <a:pt x="10039" y="6350"/>
                    <a:pt x="10037" y="8826"/>
                    <a:pt x="10374" y="10203"/>
                  </a:cubicBezTo>
                  <a:cubicBezTo>
                    <a:pt x="10700" y="11533"/>
                    <a:pt x="10921" y="12294"/>
                    <a:pt x="11206" y="12294"/>
                  </a:cubicBezTo>
                  <a:cubicBezTo>
                    <a:pt x="11492" y="12294"/>
                    <a:pt x="12037" y="11552"/>
                    <a:pt x="12634" y="10414"/>
                  </a:cubicBezTo>
                  <a:cubicBezTo>
                    <a:pt x="13232" y="9276"/>
                    <a:pt x="12608" y="8271"/>
                    <a:pt x="11440" y="8986"/>
                  </a:cubicBezTo>
                  <a:cubicBezTo>
                    <a:pt x="11906" y="6128"/>
                    <a:pt x="16322" y="5440"/>
                    <a:pt x="15751" y="8721"/>
                  </a:cubicBezTo>
                  <a:close/>
                  <a:moveTo>
                    <a:pt x="10799" y="0"/>
                  </a:moveTo>
                  <a:cubicBezTo>
                    <a:pt x="4835" y="0"/>
                    <a:pt x="0" y="4836"/>
                    <a:pt x="0" y="10801"/>
                  </a:cubicBezTo>
                  <a:cubicBezTo>
                    <a:pt x="0" y="16764"/>
                    <a:pt x="4835" y="21600"/>
                    <a:pt x="10799" y="21600"/>
                  </a:cubicBezTo>
                  <a:cubicBezTo>
                    <a:pt x="16765" y="21600"/>
                    <a:pt x="21600" y="16764"/>
                    <a:pt x="21600" y="10801"/>
                  </a:cubicBezTo>
                  <a:cubicBezTo>
                    <a:pt x="21600" y="4836"/>
                    <a:pt x="16765" y="0"/>
                    <a:pt x="10799" y="0"/>
                  </a:cubicBezTo>
                  <a:close/>
                </a:path>
              </a:pathLst>
            </a:custGeom>
            <a:solidFill>
              <a:srgbClr val="0070C0"/>
            </a:solidFill>
            <a:ln w="12700">
              <a:miter lim="400000"/>
            </a:ln>
          </p:spPr>
          <p:txBody>
            <a:bodyPr lIns="0" tIns="0" rIns="0" bIns="0" anchor="ctr"/>
            <a:lstStyle/>
            <a:p>
              <a:pPr lvl="0"/>
              <a:endParaRPr sz="1300"/>
            </a:p>
          </p:txBody>
        </p:sp>
        <p:sp>
          <p:nvSpPr>
            <p:cNvPr id="72" name="Shape 4188"/>
            <p:cNvSpPr/>
            <p:nvPr/>
          </p:nvSpPr>
          <p:spPr>
            <a:xfrm>
              <a:off x="1657833" y="2738312"/>
              <a:ext cx="112850" cy="203166"/>
            </a:xfrm>
            <a:custGeom>
              <a:avLst/>
              <a:gdLst/>
              <a:ahLst/>
              <a:cxnLst>
                <a:cxn ang="0">
                  <a:pos x="wd2" y="hd2"/>
                </a:cxn>
                <a:cxn ang="5400000">
                  <a:pos x="wd2" y="hd2"/>
                </a:cxn>
                <a:cxn ang="10800000">
                  <a:pos x="wd2" y="hd2"/>
                </a:cxn>
                <a:cxn ang="16200000">
                  <a:pos x="wd2" y="hd2"/>
                </a:cxn>
              </a:cxnLst>
              <a:rect l="0" t="0" r="r" b="b"/>
              <a:pathLst>
                <a:path w="21600" h="21600" extrusionOk="0">
                  <a:moveTo>
                    <a:pt x="21600" y="3757"/>
                  </a:moveTo>
                  <a:lnTo>
                    <a:pt x="15430" y="3757"/>
                  </a:lnTo>
                  <a:cubicBezTo>
                    <a:pt x="14702" y="3757"/>
                    <a:pt x="13885" y="4288"/>
                    <a:pt x="13885" y="5002"/>
                  </a:cubicBezTo>
                  <a:lnTo>
                    <a:pt x="13885" y="7478"/>
                  </a:lnTo>
                  <a:lnTo>
                    <a:pt x="21600" y="7478"/>
                  </a:lnTo>
                  <a:lnTo>
                    <a:pt x="21600" y="11004"/>
                  </a:lnTo>
                  <a:lnTo>
                    <a:pt x="13885" y="11004"/>
                  </a:lnTo>
                  <a:lnTo>
                    <a:pt x="13885" y="21600"/>
                  </a:lnTo>
                  <a:lnTo>
                    <a:pt x="6602" y="21600"/>
                  </a:lnTo>
                  <a:lnTo>
                    <a:pt x="6602" y="11004"/>
                  </a:lnTo>
                  <a:lnTo>
                    <a:pt x="0" y="11004"/>
                  </a:lnTo>
                  <a:lnTo>
                    <a:pt x="0" y="7478"/>
                  </a:lnTo>
                  <a:lnTo>
                    <a:pt x="6602" y="7478"/>
                  </a:lnTo>
                  <a:lnTo>
                    <a:pt x="6602" y="5401"/>
                  </a:lnTo>
                  <a:cubicBezTo>
                    <a:pt x="6602" y="2424"/>
                    <a:pt x="10324" y="0"/>
                    <a:pt x="15430" y="0"/>
                  </a:cubicBezTo>
                  <a:lnTo>
                    <a:pt x="21600" y="0"/>
                  </a:lnTo>
                  <a:cubicBezTo>
                    <a:pt x="21600" y="0"/>
                    <a:pt x="21600" y="3757"/>
                    <a:pt x="21600" y="3757"/>
                  </a:cubicBezTo>
                  <a:close/>
                </a:path>
              </a:pathLst>
            </a:custGeom>
            <a:solidFill>
              <a:srgbClr val="0070C0"/>
            </a:solidFill>
            <a:ln w="12700">
              <a:miter lim="400000"/>
            </a:ln>
          </p:spPr>
          <p:txBody>
            <a:bodyPr lIns="0" tIns="0" rIns="0" bIns="0" anchor="ctr"/>
            <a:lstStyle/>
            <a:p>
              <a:pPr lvl="0"/>
              <a:endParaRPr sz="1300"/>
            </a:p>
          </p:txBody>
        </p:sp>
        <p:sp>
          <p:nvSpPr>
            <p:cNvPr id="73" name="Shape 4189"/>
            <p:cNvSpPr/>
            <p:nvPr/>
          </p:nvSpPr>
          <p:spPr>
            <a:xfrm>
              <a:off x="2148401"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3358" y="7464"/>
                  </a:moveTo>
                  <a:lnTo>
                    <a:pt x="11734" y="7464"/>
                  </a:lnTo>
                  <a:cubicBezTo>
                    <a:pt x="11543" y="7464"/>
                    <a:pt x="11329" y="7716"/>
                    <a:pt x="11329" y="8054"/>
                  </a:cubicBezTo>
                  <a:lnTo>
                    <a:pt x="11329" y="9227"/>
                  </a:lnTo>
                  <a:lnTo>
                    <a:pt x="13358" y="9227"/>
                  </a:lnTo>
                  <a:lnTo>
                    <a:pt x="13358" y="10896"/>
                  </a:lnTo>
                  <a:lnTo>
                    <a:pt x="11329" y="10896"/>
                  </a:lnTo>
                  <a:lnTo>
                    <a:pt x="11329" y="15916"/>
                  </a:lnTo>
                  <a:lnTo>
                    <a:pt x="9412" y="15916"/>
                  </a:lnTo>
                  <a:lnTo>
                    <a:pt x="9412" y="10896"/>
                  </a:lnTo>
                  <a:lnTo>
                    <a:pt x="7674" y="10896"/>
                  </a:lnTo>
                  <a:lnTo>
                    <a:pt x="7674" y="9227"/>
                  </a:lnTo>
                  <a:lnTo>
                    <a:pt x="9412" y="9227"/>
                  </a:lnTo>
                  <a:lnTo>
                    <a:pt x="9412" y="8241"/>
                  </a:lnTo>
                  <a:cubicBezTo>
                    <a:pt x="9412" y="6832"/>
                    <a:pt x="10390" y="5684"/>
                    <a:pt x="11734" y="5684"/>
                  </a:cubicBezTo>
                  <a:lnTo>
                    <a:pt x="13358" y="5684"/>
                  </a:lnTo>
                  <a:cubicBezTo>
                    <a:pt x="13358" y="5684"/>
                    <a:pt x="13358" y="7464"/>
                    <a:pt x="13358" y="7464"/>
                  </a:cubicBezTo>
                  <a:close/>
                  <a:moveTo>
                    <a:pt x="10801" y="0"/>
                  </a:moveTo>
                  <a:cubicBezTo>
                    <a:pt x="4836" y="0"/>
                    <a:pt x="0" y="4836"/>
                    <a:pt x="0" y="10801"/>
                  </a:cubicBezTo>
                  <a:cubicBezTo>
                    <a:pt x="0" y="16764"/>
                    <a:pt x="4836" y="21600"/>
                    <a:pt x="10801" y="21600"/>
                  </a:cubicBezTo>
                  <a:cubicBezTo>
                    <a:pt x="16765" y="21600"/>
                    <a:pt x="21600" y="16764"/>
                    <a:pt x="21600" y="10801"/>
                  </a:cubicBezTo>
                  <a:cubicBezTo>
                    <a:pt x="21600" y="4836"/>
                    <a:pt x="16765" y="0"/>
                    <a:pt x="10801" y="0"/>
                  </a:cubicBezTo>
                  <a:close/>
                </a:path>
              </a:pathLst>
            </a:custGeom>
            <a:solidFill>
              <a:srgbClr val="0070C0"/>
            </a:solidFill>
            <a:ln w="12700">
              <a:miter lim="400000"/>
            </a:ln>
          </p:spPr>
          <p:txBody>
            <a:bodyPr lIns="0" tIns="0" rIns="0" bIns="0" anchor="ctr"/>
            <a:lstStyle/>
            <a:p>
              <a:pPr lvl="0"/>
              <a:endParaRPr sz="1300"/>
            </a:p>
          </p:txBody>
        </p:sp>
        <p:sp>
          <p:nvSpPr>
            <p:cNvPr id="74" name="Shape 4190"/>
            <p:cNvSpPr/>
            <p:nvPr/>
          </p:nvSpPr>
          <p:spPr>
            <a:xfrm>
              <a:off x="571246" y="2755516"/>
              <a:ext cx="207665" cy="168758"/>
            </a:xfrm>
            <a:custGeom>
              <a:avLst/>
              <a:gdLst/>
              <a:ahLst/>
              <a:cxnLst>
                <a:cxn ang="0">
                  <a:pos x="wd2" y="hd2"/>
                </a:cxn>
                <a:cxn ang="5400000">
                  <a:pos x="wd2" y="hd2"/>
                </a:cxn>
                <a:cxn ang="10800000">
                  <a:pos x="wd2" y="hd2"/>
                </a:cxn>
                <a:cxn ang="16200000">
                  <a:pos x="wd2" y="hd2"/>
                </a:cxn>
              </a:cxnLst>
              <a:rect l="0" t="0" r="r" b="b"/>
              <a:pathLst>
                <a:path w="21600" h="21600" extrusionOk="0">
                  <a:moveTo>
                    <a:pt x="21600" y="2557"/>
                  </a:moveTo>
                  <a:cubicBezTo>
                    <a:pt x="20804" y="2992"/>
                    <a:pt x="19950" y="3284"/>
                    <a:pt x="19054" y="3416"/>
                  </a:cubicBezTo>
                  <a:cubicBezTo>
                    <a:pt x="19970" y="2741"/>
                    <a:pt x="20673" y="1673"/>
                    <a:pt x="21003" y="400"/>
                  </a:cubicBezTo>
                  <a:cubicBezTo>
                    <a:pt x="20147" y="1023"/>
                    <a:pt x="19198" y="1478"/>
                    <a:pt x="18189" y="1722"/>
                  </a:cubicBezTo>
                  <a:cubicBezTo>
                    <a:pt x="17381" y="661"/>
                    <a:pt x="16229" y="0"/>
                    <a:pt x="14955" y="0"/>
                  </a:cubicBezTo>
                  <a:cubicBezTo>
                    <a:pt x="12507" y="0"/>
                    <a:pt x="10524" y="2442"/>
                    <a:pt x="10524" y="5451"/>
                  </a:cubicBezTo>
                  <a:cubicBezTo>
                    <a:pt x="10524" y="5879"/>
                    <a:pt x="10562" y="6297"/>
                    <a:pt x="10638" y="6697"/>
                  </a:cubicBezTo>
                  <a:cubicBezTo>
                    <a:pt x="6956" y="6467"/>
                    <a:pt x="3689" y="4296"/>
                    <a:pt x="1504" y="998"/>
                  </a:cubicBezTo>
                  <a:cubicBezTo>
                    <a:pt x="1122" y="1802"/>
                    <a:pt x="903" y="2741"/>
                    <a:pt x="903" y="3740"/>
                  </a:cubicBezTo>
                  <a:cubicBezTo>
                    <a:pt x="903" y="5632"/>
                    <a:pt x="1686" y="7299"/>
                    <a:pt x="2875" y="8280"/>
                  </a:cubicBezTo>
                  <a:cubicBezTo>
                    <a:pt x="2150" y="8248"/>
                    <a:pt x="1466" y="8005"/>
                    <a:pt x="868" y="7598"/>
                  </a:cubicBezTo>
                  <a:cubicBezTo>
                    <a:pt x="868" y="7619"/>
                    <a:pt x="868" y="7643"/>
                    <a:pt x="868" y="7664"/>
                  </a:cubicBezTo>
                  <a:cubicBezTo>
                    <a:pt x="868" y="10308"/>
                    <a:pt x="2396" y="12510"/>
                    <a:pt x="4423" y="13011"/>
                  </a:cubicBezTo>
                  <a:cubicBezTo>
                    <a:pt x="4051" y="13136"/>
                    <a:pt x="3660" y="13202"/>
                    <a:pt x="3255" y="13202"/>
                  </a:cubicBezTo>
                  <a:cubicBezTo>
                    <a:pt x="2970" y="13202"/>
                    <a:pt x="2693" y="13167"/>
                    <a:pt x="2421" y="13105"/>
                  </a:cubicBezTo>
                  <a:cubicBezTo>
                    <a:pt x="2985" y="15272"/>
                    <a:pt x="4622" y="16848"/>
                    <a:pt x="6560" y="16893"/>
                  </a:cubicBezTo>
                  <a:cubicBezTo>
                    <a:pt x="5043" y="18354"/>
                    <a:pt x="3134" y="19227"/>
                    <a:pt x="1057" y="19227"/>
                  </a:cubicBezTo>
                  <a:cubicBezTo>
                    <a:pt x="700" y="19227"/>
                    <a:pt x="348" y="19200"/>
                    <a:pt x="0" y="19151"/>
                  </a:cubicBezTo>
                  <a:cubicBezTo>
                    <a:pt x="1961" y="20699"/>
                    <a:pt x="4290" y="21600"/>
                    <a:pt x="6793" y="21600"/>
                  </a:cubicBezTo>
                  <a:cubicBezTo>
                    <a:pt x="14944" y="21600"/>
                    <a:pt x="19402" y="13293"/>
                    <a:pt x="19402" y="6084"/>
                  </a:cubicBezTo>
                  <a:cubicBezTo>
                    <a:pt x="19402" y="5848"/>
                    <a:pt x="19398" y="5615"/>
                    <a:pt x="19389" y="5378"/>
                  </a:cubicBezTo>
                  <a:cubicBezTo>
                    <a:pt x="20254" y="4609"/>
                    <a:pt x="21005" y="3649"/>
                    <a:pt x="21600" y="2557"/>
                  </a:cubicBezTo>
                  <a:close/>
                </a:path>
              </a:pathLst>
            </a:custGeom>
            <a:solidFill>
              <a:srgbClr val="0070C0"/>
            </a:solidFill>
            <a:ln w="12700">
              <a:miter lim="400000"/>
            </a:ln>
          </p:spPr>
          <p:txBody>
            <a:bodyPr lIns="0" tIns="0" rIns="0" bIns="0" anchor="ctr"/>
            <a:lstStyle/>
            <a:p>
              <a:pPr lvl="0"/>
              <a:endParaRPr sz="1300"/>
            </a:p>
          </p:txBody>
        </p:sp>
        <p:sp>
          <p:nvSpPr>
            <p:cNvPr id="75" name="Shape 4191"/>
            <p:cNvSpPr/>
            <p:nvPr/>
          </p:nvSpPr>
          <p:spPr>
            <a:xfrm>
              <a:off x="1086325"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192" y="8848"/>
                  </a:moveTo>
                  <a:cubicBezTo>
                    <a:pt x="15197" y="8940"/>
                    <a:pt x="15199" y="9032"/>
                    <a:pt x="15199" y="9124"/>
                  </a:cubicBezTo>
                  <a:cubicBezTo>
                    <a:pt x="15199" y="11934"/>
                    <a:pt x="13059" y="15174"/>
                    <a:pt x="9147" y="15174"/>
                  </a:cubicBezTo>
                  <a:cubicBezTo>
                    <a:pt x="7945" y="15174"/>
                    <a:pt x="6827" y="14822"/>
                    <a:pt x="5886" y="14220"/>
                  </a:cubicBezTo>
                  <a:cubicBezTo>
                    <a:pt x="6053" y="14239"/>
                    <a:pt x="6222" y="14250"/>
                    <a:pt x="6394" y="14250"/>
                  </a:cubicBezTo>
                  <a:cubicBezTo>
                    <a:pt x="7390" y="14250"/>
                    <a:pt x="8307" y="13909"/>
                    <a:pt x="9036" y="13337"/>
                  </a:cubicBezTo>
                  <a:cubicBezTo>
                    <a:pt x="8105" y="13321"/>
                    <a:pt x="7319" y="12706"/>
                    <a:pt x="7048" y="11861"/>
                  </a:cubicBezTo>
                  <a:cubicBezTo>
                    <a:pt x="7178" y="11885"/>
                    <a:pt x="7311" y="11899"/>
                    <a:pt x="7449" y="11899"/>
                  </a:cubicBezTo>
                  <a:cubicBezTo>
                    <a:pt x="7643" y="11899"/>
                    <a:pt x="7831" y="11874"/>
                    <a:pt x="8009" y="11825"/>
                  </a:cubicBezTo>
                  <a:cubicBezTo>
                    <a:pt x="7036" y="11630"/>
                    <a:pt x="6303" y="10769"/>
                    <a:pt x="6303" y="9739"/>
                  </a:cubicBezTo>
                  <a:cubicBezTo>
                    <a:pt x="6303" y="9731"/>
                    <a:pt x="6303" y="9720"/>
                    <a:pt x="6303" y="9712"/>
                  </a:cubicBezTo>
                  <a:cubicBezTo>
                    <a:pt x="6589" y="9872"/>
                    <a:pt x="6918" y="9967"/>
                    <a:pt x="7266" y="9978"/>
                  </a:cubicBezTo>
                  <a:cubicBezTo>
                    <a:pt x="6696" y="9596"/>
                    <a:pt x="6319" y="8946"/>
                    <a:pt x="6319" y="8209"/>
                  </a:cubicBezTo>
                  <a:cubicBezTo>
                    <a:pt x="6319" y="7819"/>
                    <a:pt x="6425" y="7453"/>
                    <a:pt x="6608" y="7139"/>
                  </a:cubicBezTo>
                  <a:cubicBezTo>
                    <a:pt x="7657" y="8425"/>
                    <a:pt x="9224" y="9273"/>
                    <a:pt x="10993" y="9360"/>
                  </a:cubicBezTo>
                  <a:cubicBezTo>
                    <a:pt x="10956" y="9206"/>
                    <a:pt x="10937" y="9043"/>
                    <a:pt x="10937" y="8875"/>
                  </a:cubicBezTo>
                  <a:cubicBezTo>
                    <a:pt x="10937" y="7702"/>
                    <a:pt x="11890" y="6748"/>
                    <a:pt x="13064" y="6748"/>
                  </a:cubicBezTo>
                  <a:cubicBezTo>
                    <a:pt x="13677" y="6748"/>
                    <a:pt x="14229" y="7009"/>
                    <a:pt x="14617" y="7420"/>
                  </a:cubicBezTo>
                  <a:cubicBezTo>
                    <a:pt x="15102" y="7326"/>
                    <a:pt x="15557" y="7149"/>
                    <a:pt x="15967" y="6906"/>
                  </a:cubicBezTo>
                  <a:cubicBezTo>
                    <a:pt x="15809" y="7401"/>
                    <a:pt x="15472" y="7819"/>
                    <a:pt x="15033" y="8081"/>
                  </a:cubicBezTo>
                  <a:cubicBezTo>
                    <a:pt x="15463" y="8030"/>
                    <a:pt x="15873" y="7916"/>
                    <a:pt x="16255" y="7748"/>
                  </a:cubicBezTo>
                  <a:cubicBezTo>
                    <a:pt x="15969" y="8173"/>
                    <a:pt x="15608" y="8547"/>
                    <a:pt x="15192" y="8848"/>
                  </a:cubicBezTo>
                  <a:close/>
                  <a:moveTo>
                    <a:pt x="10801" y="0"/>
                  </a:moveTo>
                  <a:cubicBezTo>
                    <a:pt x="4835" y="0"/>
                    <a:pt x="0" y="4836"/>
                    <a:pt x="0" y="10801"/>
                  </a:cubicBezTo>
                  <a:cubicBezTo>
                    <a:pt x="0" y="16764"/>
                    <a:pt x="4835" y="21600"/>
                    <a:pt x="10801" y="21600"/>
                  </a:cubicBezTo>
                  <a:cubicBezTo>
                    <a:pt x="16765" y="21600"/>
                    <a:pt x="21600" y="16764"/>
                    <a:pt x="21600" y="10801"/>
                  </a:cubicBezTo>
                  <a:cubicBezTo>
                    <a:pt x="21600" y="4836"/>
                    <a:pt x="16765" y="0"/>
                    <a:pt x="10801" y="0"/>
                  </a:cubicBezTo>
                  <a:close/>
                </a:path>
              </a:pathLst>
            </a:custGeom>
            <a:solidFill>
              <a:srgbClr val="0070C0"/>
            </a:solidFill>
            <a:ln w="12700">
              <a:miter lim="400000"/>
            </a:ln>
          </p:spPr>
          <p:txBody>
            <a:bodyPr lIns="0" tIns="0" rIns="0" bIns="0" anchor="ctr"/>
            <a:lstStyle/>
            <a:p>
              <a:pPr lvl="0"/>
              <a:endParaRPr sz="1300"/>
            </a:p>
          </p:txBody>
        </p:sp>
        <p:sp>
          <p:nvSpPr>
            <p:cNvPr id="76" name="Shape 4192"/>
            <p:cNvSpPr/>
            <p:nvPr/>
          </p:nvSpPr>
          <p:spPr>
            <a:xfrm>
              <a:off x="2656387" y="2731544"/>
              <a:ext cx="194101" cy="194115"/>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lnTo>
                    <a:pt x="2699" y="0"/>
                  </a:lnTo>
                  <a:cubicBezTo>
                    <a:pt x="1214" y="0"/>
                    <a:pt x="0" y="1213"/>
                    <a:pt x="0" y="2698"/>
                  </a:cubicBezTo>
                  <a:lnTo>
                    <a:pt x="0" y="18899"/>
                  </a:lnTo>
                  <a:cubicBezTo>
                    <a:pt x="0" y="20384"/>
                    <a:pt x="1214" y="21600"/>
                    <a:pt x="2699" y="21600"/>
                  </a:cubicBezTo>
                  <a:lnTo>
                    <a:pt x="10893" y="21600"/>
                  </a:lnTo>
                  <a:lnTo>
                    <a:pt x="10893" y="13855"/>
                  </a:lnTo>
                  <a:lnTo>
                    <a:pt x="8307" y="13855"/>
                  </a:lnTo>
                  <a:lnTo>
                    <a:pt x="8307" y="10479"/>
                  </a:lnTo>
                  <a:lnTo>
                    <a:pt x="10893" y="10479"/>
                  </a:lnTo>
                  <a:lnTo>
                    <a:pt x="10893" y="8789"/>
                  </a:lnTo>
                  <a:cubicBezTo>
                    <a:pt x="10893" y="6185"/>
                    <a:pt x="12817" y="4143"/>
                    <a:pt x="15274" y="4143"/>
                  </a:cubicBezTo>
                  <a:lnTo>
                    <a:pt x="17657" y="4143"/>
                  </a:lnTo>
                  <a:lnTo>
                    <a:pt x="17657" y="7954"/>
                  </a:lnTo>
                  <a:lnTo>
                    <a:pt x="15525" y="7954"/>
                  </a:lnTo>
                  <a:cubicBezTo>
                    <a:pt x="14967" y="7954"/>
                    <a:pt x="14802" y="8275"/>
                    <a:pt x="14802" y="8716"/>
                  </a:cubicBezTo>
                  <a:lnTo>
                    <a:pt x="14802" y="10479"/>
                  </a:lnTo>
                  <a:lnTo>
                    <a:pt x="17657" y="10479"/>
                  </a:lnTo>
                  <a:lnTo>
                    <a:pt x="17657" y="13855"/>
                  </a:lnTo>
                  <a:lnTo>
                    <a:pt x="14802" y="13855"/>
                  </a:lnTo>
                  <a:lnTo>
                    <a:pt x="14802" y="21600"/>
                  </a:lnTo>
                  <a:lnTo>
                    <a:pt x="18901" y="21600"/>
                  </a:lnTo>
                  <a:cubicBezTo>
                    <a:pt x="20386" y="21600"/>
                    <a:pt x="21600" y="20384"/>
                    <a:pt x="21600" y="18899"/>
                  </a:cubicBezTo>
                  <a:lnTo>
                    <a:pt x="21600" y="2698"/>
                  </a:lnTo>
                  <a:cubicBezTo>
                    <a:pt x="21600" y="1213"/>
                    <a:pt x="20386" y="0"/>
                    <a:pt x="18901" y="0"/>
                  </a:cubicBezTo>
                  <a:close/>
                </a:path>
              </a:pathLst>
            </a:custGeom>
            <a:solidFill>
              <a:srgbClr val="0070C0"/>
            </a:solidFill>
            <a:ln w="12700">
              <a:miter lim="400000"/>
            </a:ln>
          </p:spPr>
          <p:txBody>
            <a:bodyPr lIns="0" tIns="0" rIns="0" bIns="0" anchor="ctr"/>
            <a:lstStyle/>
            <a:p>
              <a:pPr lvl="0"/>
              <a:endParaRPr sz="1300"/>
            </a:p>
          </p:txBody>
        </p:sp>
        <p:sp>
          <p:nvSpPr>
            <p:cNvPr id="77" name="Shape 4193"/>
            <p:cNvSpPr/>
            <p:nvPr/>
          </p:nvSpPr>
          <p:spPr>
            <a:xfrm>
              <a:off x="4214585" y="2728022"/>
              <a:ext cx="46203" cy="201160"/>
            </a:xfrm>
            <a:custGeom>
              <a:avLst/>
              <a:gdLst/>
              <a:ahLst/>
              <a:cxnLst>
                <a:cxn ang="0">
                  <a:pos x="wd2" y="hd2"/>
                </a:cxn>
                <a:cxn ang="5400000">
                  <a:pos x="wd2" y="hd2"/>
                </a:cxn>
                <a:cxn ang="10800000">
                  <a:pos x="wd2" y="hd2"/>
                </a:cxn>
                <a:cxn ang="16200000">
                  <a:pos x="wd2" y="hd2"/>
                </a:cxn>
              </a:cxnLst>
              <a:rect l="0" t="0" r="r" b="b"/>
              <a:pathLst>
                <a:path w="21600" h="21600" extrusionOk="0">
                  <a:moveTo>
                    <a:pt x="536" y="21600"/>
                  </a:moveTo>
                  <a:lnTo>
                    <a:pt x="536" y="6534"/>
                  </a:lnTo>
                  <a:lnTo>
                    <a:pt x="20930" y="6534"/>
                  </a:lnTo>
                  <a:lnTo>
                    <a:pt x="20930" y="21600"/>
                  </a:lnTo>
                  <a:cubicBezTo>
                    <a:pt x="20930" y="21600"/>
                    <a:pt x="536" y="21600"/>
                    <a:pt x="536" y="21600"/>
                  </a:cubicBezTo>
                  <a:close/>
                  <a:moveTo>
                    <a:pt x="21600" y="2342"/>
                  </a:moveTo>
                  <a:cubicBezTo>
                    <a:pt x="21600" y="3638"/>
                    <a:pt x="17440" y="4684"/>
                    <a:pt x="10599" y="4684"/>
                  </a:cubicBezTo>
                  <a:cubicBezTo>
                    <a:pt x="4160" y="4684"/>
                    <a:pt x="0" y="3638"/>
                    <a:pt x="0" y="2342"/>
                  </a:cubicBezTo>
                  <a:cubicBezTo>
                    <a:pt x="0" y="1017"/>
                    <a:pt x="4294" y="0"/>
                    <a:pt x="10867" y="0"/>
                  </a:cubicBezTo>
                  <a:cubicBezTo>
                    <a:pt x="17440" y="0"/>
                    <a:pt x="21466" y="1017"/>
                    <a:pt x="21600" y="2342"/>
                  </a:cubicBezTo>
                  <a:close/>
                </a:path>
              </a:pathLst>
            </a:custGeom>
            <a:solidFill>
              <a:srgbClr val="0070C0"/>
            </a:solidFill>
            <a:ln w="12700">
              <a:miter lim="400000"/>
            </a:ln>
          </p:spPr>
          <p:txBody>
            <a:bodyPr lIns="0" tIns="0" rIns="0" bIns="0" anchor="ctr"/>
            <a:lstStyle/>
            <a:p>
              <a:pPr lvl="0"/>
              <a:endParaRPr sz="1300"/>
            </a:p>
          </p:txBody>
        </p:sp>
        <p:sp>
          <p:nvSpPr>
            <p:cNvPr id="78" name="Shape 4194"/>
            <p:cNvSpPr/>
            <p:nvPr/>
          </p:nvSpPr>
          <p:spPr>
            <a:xfrm>
              <a:off x="4284467" y="2783928"/>
              <a:ext cx="134307" cy="143479"/>
            </a:xfrm>
            <a:custGeom>
              <a:avLst/>
              <a:gdLst/>
              <a:ahLst/>
              <a:cxnLst>
                <a:cxn ang="0">
                  <a:pos x="wd2" y="hd2"/>
                </a:cxn>
                <a:cxn ang="5400000">
                  <a:pos x="wd2" y="hd2"/>
                </a:cxn>
                <a:cxn ang="10800000">
                  <a:pos x="wd2" y="hd2"/>
                </a:cxn>
                <a:cxn ang="16200000">
                  <a:pos x="wd2" y="hd2"/>
                </a:cxn>
              </a:cxnLst>
              <a:rect l="0" t="0" r="r" b="b"/>
              <a:pathLst>
                <a:path w="21600" h="21600" extrusionOk="0">
                  <a:moveTo>
                    <a:pt x="184" y="7216"/>
                  </a:moveTo>
                  <a:cubicBezTo>
                    <a:pt x="184" y="4582"/>
                    <a:pt x="92" y="2375"/>
                    <a:pt x="0" y="477"/>
                  </a:cubicBezTo>
                  <a:lnTo>
                    <a:pt x="6091" y="477"/>
                  </a:lnTo>
                  <a:lnTo>
                    <a:pt x="6414" y="3415"/>
                  </a:lnTo>
                  <a:lnTo>
                    <a:pt x="6552" y="3415"/>
                  </a:lnTo>
                  <a:cubicBezTo>
                    <a:pt x="7477" y="2030"/>
                    <a:pt x="9738" y="0"/>
                    <a:pt x="13522" y="0"/>
                  </a:cubicBezTo>
                  <a:cubicBezTo>
                    <a:pt x="18138" y="0"/>
                    <a:pt x="21600" y="2897"/>
                    <a:pt x="21600" y="9115"/>
                  </a:cubicBezTo>
                  <a:lnTo>
                    <a:pt x="21600" y="21600"/>
                  </a:lnTo>
                  <a:lnTo>
                    <a:pt x="14584" y="21600"/>
                  </a:lnTo>
                  <a:lnTo>
                    <a:pt x="14584" y="9896"/>
                  </a:lnTo>
                  <a:cubicBezTo>
                    <a:pt x="14584" y="7171"/>
                    <a:pt x="13568" y="5314"/>
                    <a:pt x="11028" y="5314"/>
                  </a:cubicBezTo>
                  <a:cubicBezTo>
                    <a:pt x="9092" y="5314"/>
                    <a:pt x="7938" y="6567"/>
                    <a:pt x="7430" y="7775"/>
                  </a:cubicBezTo>
                  <a:cubicBezTo>
                    <a:pt x="7246" y="8207"/>
                    <a:pt x="7200" y="8815"/>
                    <a:pt x="7200" y="9419"/>
                  </a:cubicBezTo>
                  <a:lnTo>
                    <a:pt x="7200" y="21600"/>
                  </a:lnTo>
                  <a:lnTo>
                    <a:pt x="184" y="21600"/>
                  </a:lnTo>
                  <a:cubicBezTo>
                    <a:pt x="184" y="21600"/>
                    <a:pt x="184" y="7216"/>
                    <a:pt x="184" y="7216"/>
                  </a:cubicBezTo>
                  <a:close/>
                </a:path>
              </a:pathLst>
            </a:custGeom>
            <a:solidFill>
              <a:srgbClr val="0070C0"/>
            </a:solidFill>
            <a:ln w="12700">
              <a:miter lim="400000"/>
            </a:ln>
          </p:spPr>
          <p:txBody>
            <a:bodyPr lIns="0" tIns="0" rIns="0" bIns="0" anchor="ctr"/>
            <a:lstStyle/>
            <a:p>
              <a:pPr lvl="0"/>
              <a:endParaRPr sz="1300"/>
            </a:p>
          </p:txBody>
        </p:sp>
        <p:sp>
          <p:nvSpPr>
            <p:cNvPr id="79" name="Shape 4195"/>
            <p:cNvSpPr/>
            <p:nvPr/>
          </p:nvSpPr>
          <p:spPr>
            <a:xfrm>
              <a:off x="4722979" y="2731085"/>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143" y="15276"/>
                  </a:moveTo>
                  <a:lnTo>
                    <a:pt x="13956" y="15276"/>
                  </a:lnTo>
                  <a:lnTo>
                    <a:pt x="13956" y="11374"/>
                  </a:lnTo>
                  <a:cubicBezTo>
                    <a:pt x="13956" y="10469"/>
                    <a:pt x="13639" y="9849"/>
                    <a:pt x="12848" y="9849"/>
                  </a:cubicBezTo>
                  <a:cubicBezTo>
                    <a:pt x="12243" y="9849"/>
                    <a:pt x="11883" y="10266"/>
                    <a:pt x="11725" y="10670"/>
                  </a:cubicBezTo>
                  <a:cubicBezTo>
                    <a:pt x="11668" y="10814"/>
                    <a:pt x="11653" y="11017"/>
                    <a:pt x="11653" y="11217"/>
                  </a:cubicBezTo>
                  <a:lnTo>
                    <a:pt x="11653" y="15276"/>
                  </a:lnTo>
                  <a:lnTo>
                    <a:pt x="9465" y="15276"/>
                  </a:lnTo>
                  <a:lnTo>
                    <a:pt x="9465" y="10483"/>
                  </a:lnTo>
                  <a:cubicBezTo>
                    <a:pt x="9465" y="9605"/>
                    <a:pt x="9437" y="8871"/>
                    <a:pt x="9408" y="8237"/>
                  </a:cubicBezTo>
                  <a:lnTo>
                    <a:pt x="11307" y="8237"/>
                  </a:lnTo>
                  <a:lnTo>
                    <a:pt x="11409" y="9218"/>
                  </a:lnTo>
                  <a:lnTo>
                    <a:pt x="11451" y="9218"/>
                  </a:lnTo>
                  <a:cubicBezTo>
                    <a:pt x="11739" y="8757"/>
                    <a:pt x="12444" y="8080"/>
                    <a:pt x="13625" y="8080"/>
                  </a:cubicBezTo>
                  <a:cubicBezTo>
                    <a:pt x="15064" y="8080"/>
                    <a:pt x="16143" y="9044"/>
                    <a:pt x="16143" y="11117"/>
                  </a:cubicBezTo>
                  <a:cubicBezTo>
                    <a:pt x="16143" y="11117"/>
                    <a:pt x="16143" y="15276"/>
                    <a:pt x="16143" y="15276"/>
                  </a:cubicBezTo>
                  <a:close/>
                  <a:moveTo>
                    <a:pt x="7048" y="7375"/>
                  </a:moveTo>
                  <a:cubicBezTo>
                    <a:pt x="6357" y="7375"/>
                    <a:pt x="5912" y="6885"/>
                    <a:pt x="5912" y="6281"/>
                  </a:cubicBezTo>
                  <a:cubicBezTo>
                    <a:pt x="5912" y="5663"/>
                    <a:pt x="6372" y="5186"/>
                    <a:pt x="7077" y="5186"/>
                  </a:cubicBezTo>
                  <a:cubicBezTo>
                    <a:pt x="7783" y="5186"/>
                    <a:pt x="8215" y="5663"/>
                    <a:pt x="8228" y="6281"/>
                  </a:cubicBezTo>
                  <a:cubicBezTo>
                    <a:pt x="8228" y="6885"/>
                    <a:pt x="7783" y="7375"/>
                    <a:pt x="7048" y="7375"/>
                  </a:cubicBezTo>
                  <a:close/>
                  <a:moveTo>
                    <a:pt x="8156" y="15276"/>
                  </a:moveTo>
                  <a:lnTo>
                    <a:pt x="5969" y="15276"/>
                  </a:lnTo>
                  <a:lnTo>
                    <a:pt x="5969" y="8237"/>
                  </a:lnTo>
                  <a:lnTo>
                    <a:pt x="8156" y="8237"/>
                  </a:lnTo>
                  <a:cubicBezTo>
                    <a:pt x="8156" y="8237"/>
                    <a:pt x="8156" y="15276"/>
                    <a:pt x="8156" y="15276"/>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solidFill>
              <a:srgbClr val="0070C0"/>
            </a:solidFill>
            <a:ln w="12700">
              <a:miter lim="400000"/>
            </a:ln>
          </p:spPr>
          <p:txBody>
            <a:bodyPr lIns="0" tIns="0" rIns="0" bIns="0" anchor="ctr"/>
            <a:lstStyle/>
            <a:p>
              <a:pPr lvl="0"/>
              <a:endParaRPr sz="1300"/>
            </a:p>
          </p:txBody>
        </p:sp>
        <p:sp>
          <p:nvSpPr>
            <p:cNvPr id="80" name="Shape 4196"/>
            <p:cNvSpPr/>
            <p:nvPr/>
          </p:nvSpPr>
          <p:spPr>
            <a:xfrm>
              <a:off x="7863405" y="2715249"/>
              <a:ext cx="176371" cy="226706"/>
            </a:xfrm>
            <a:custGeom>
              <a:avLst/>
              <a:gdLst/>
              <a:ahLst/>
              <a:cxnLst>
                <a:cxn ang="0">
                  <a:pos x="wd2" y="hd2"/>
                </a:cxn>
                <a:cxn ang="5400000">
                  <a:pos x="wd2" y="hd2"/>
                </a:cxn>
                <a:cxn ang="10800000">
                  <a:pos x="wd2" y="hd2"/>
                </a:cxn>
                <a:cxn ang="16200000">
                  <a:pos x="wd2" y="hd2"/>
                </a:cxn>
              </a:cxnLst>
              <a:rect l="0" t="0" r="r" b="b"/>
              <a:pathLst>
                <a:path w="20798" h="21174" extrusionOk="0">
                  <a:moveTo>
                    <a:pt x="8549" y="14005"/>
                  </a:moveTo>
                  <a:cubicBezTo>
                    <a:pt x="7846" y="16919"/>
                    <a:pt x="6990" y="19713"/>
                    <a:pt x="4450" y="21174"/>
                  </a:cubicBezTo>
                  <a:cubicBezTo>
                    <a:pt x="3666" y="16768"/>
                    <a:pt x="5601" y="13459"/>
                    <a:pt x="6499" y="9946"/>
                  </a:cubicBezTo>
                  <a:cubicBezTo>
                    <a:pt x="4968" y="7903"/>
                    <a:pt x="6684" y="3794"/>
                    <a:pt x="9916" y="4806"/>
                  </a:cubicBezTo>
                  <a:cubicBezTo>
                    <a:pt x="13892" y="6052"/>
                    <a:pt x="6472" y="12401"/>
                    <a:pt x="11453" y="13194"/>
                  </a:cubicBezTo>
                  <a:cubicBezTo>
                    <a:pt x="16654" y="14020"/>
                    <a:pt x="18776" y="6047"/>
                    <a:pt x="15551" y="3454"/>
                  </a:cubicBezTo>
                  <a:cubicBezTo>
                    <a:pt x="10893" y="-291"/>
                    <a:pt x="1989" y="3368"/>
                    <a:pt x="3083" y="8730"/>
                  </a:cubicBezTo>
                  <a:cubicBezTo>
                    <a:pt x="3351" y="10040"/>
                    <a:pt x="5060" y="10438"/>
                    <a:pt x="3766" y="12245"/>
                  </a:cubicBezTo>
                  <a:cubicBezTo>
                    <a:pt x="785" y="11723"/>
                    <a:pt x="-105" y="9859"/>
                    <a:pt x="9" y="7376"/>
                  </a:cubicBezTo>
                  <a:cubicBezTo>
                    <a:pt x="194" y="3312"/>
                    <a:pt x="4621" y="466"/>
                    <a:pt x="9061" y="71"/>
                  </a:cubicBezTo>
                  <a:cubicBezTo>
                    <a:pt x="14677" y="-426"/>
                    <a:pt x="19947" y="1705"/>
                    <a:pt x="20676" y="5889"/>
                  </a:cubicBezTo>
                  <a:cubicBezTo>
                    <a:pt x="21495" y="10611"/>
                    <a:pt x="18141" y="15726"/>
                    <a:pt x="12136" y="15356"/>
                  </a:cubicBezTo>
                  <a:cubicBezTo>
                    <a:pt x="10508" y="15256"/>
                    <a:pt x="9824" y="14619"/>
                    <a:pt x="8549" y="14005"/>
                  </a:cubicBezTo>
                  <a:close/>
                </a:path>
              </a:pathLst>
            </a:custGeom>
            <a:solidFill>
              <a:srgbClr val="0070C0"/>
            </a:solidFill>
            <a:ln w="12700">
              <a:miter lim="400000"/>
            </a:ln>
          </p:spPr>
          <p:txBody>
            <a:bodyPr lIns="0" tIns="0" rIns="0" bIns="0" anchor="ctr"/>
            <a:lstStyle/>
            <a:p>
              <a:pPr lvl="0"/>
              <a:endParaRPr sz="1300"/>
            </a:p>
          </p:txBody>
        </p:sp>
        <p:sp>
          <p:nvSpPr>
            <p:cNvPr id="81" name="Shape 4197"/>
            <p:cNvSpPr/>
            <p:nvPr/>
          </p:nvSpPr>
          <p:spPr>
            <a:xfrm>
              <a:off x="8368863" y="2719778"/>
              <a:ext cx="217634" cy="217648"/>
            </a:xfrm>
            <a:custGeom>
              <a:avLst/>
              <a:gdLst/>
              <a:ahLst/>
              <a:cxnLst>
                <a:cxn ang="0">
                  <a:pos x="wd2" y="hd2"/>
                </a:cxn>
                <a:cxn ang="5400000">
                  <a:pos x="wd2" y="hd2"/>
                </a:cxn>
                <a:cxn ang="10800000">
                  <a:pos x="wd2" y="hd2"/>
                </a:cxn>
                <a:cxn ang="16200000">
                  <a:pos x="wd2" y="hd2"/>
                </a:cxn>
              </a:cxnLst>
              <a:rect l="0" t="0" r="r" b="b"/>
              <a:pathLst>
                <a:path w="21600" h="21600" extrusionOk="0">
                  <a:moveTo>
                    <a:pt x="11538" y="13361"/>
                  </a:moveTo>
                  <a:cubicBezTo>
                    <a:pt x="10845" y="13307"/>
                    <a:pt x="10555" y="12966"/>
                    <a:pt x="10012" y="12635"/>
                  </a:cubicBezTo>
                  <a:cubicBezTo>
                    <a:pt x="9714" y="14199"/>
                    <a:pt x="9350" y="15699"/>
                    <a:pt x="8270" y="16485"/>
                  </a:cubicBezTo>
                  <a:cubicBezTo>
                    <a:pt x="7936" y="14117"/>
                    <a:pt x="8759" y="12343"/>
                    <a:pt x="9141" y="10457"/>
                  </a:cubicBezTo>
                  <a:cubicBezTo>
                    <a:pt x="8490" y="9360"/>
                    <a:pt x="9220" y="7152"/>
                    <a:pt x="10593" y="7697"/>
                  </a:cubicBezTo>
                  <a:cubicBezTo>
                    <a:pt x="12284" y="8366"/>
                    <a:pt x="9129" y="11774"/>
                    <a:pt x="11248" y="12199"/>
                  </a:cubicBezTo>
                  <a:cubicBezTo>
                    <a:pt x="13459" y="12644"/>
                    <a:pt x="14362" y="8363"/>
                    <a:pt x="12991" y="6971"/>
                  </a:cubicBezTo>
                  <a:cubicBezTo>
                    <a:pt x="11009" y="4960"/>
                    <a:pt x="7223" y="6925"/>
                    <a:pt x="7689" y="9802"/>
                  </a:cubicBezTo>
                  <a:cubicBezTo>
                    <a:pt x="7801" y="10506"/>
                    <a:pt x="8529" y="10720"/>
                    <a:pt x="7979" y="11690"/>
                  </a:cubicBezTo>
                  <a:cubicBezTo>
                    <a:pt x="6711" y="11411"/>
                    <a:pt x="6333" y="10411"/>
                    <a:pt x="6382" y="9076"/>
                  </a:cubicBezTo>
                  <a:cubicBezTo>
                    <a:pt x="6459" y="6895"/>
                    <a:pt x="8343" y="5367"/>
                    <a:pt x="10230" y="5155"/>
                  </a:cubicBezTo>
                  <a:cubicBezTo>
                    <a:pt x="12619" y="4887"/>
                    <a:pt x="14861" y="6031"/>
                    <a:pt x="15169" y="8276"/>
                  </a:cubicBezTo>
                  <a:cubicBezTo>
                    <a:pt x="15518" y="10812"/>
                    <a:pt x="14091" y="13559"/>
                    <a:pt x="11538" y="13361"/>
                  </a:cubicBezTo>
                  <a:close/>
                  <a:moveTo>
                    <a:pt x="10799" y="0"/>
                  </a:moveTo>
                  <a:cubicBezTo>
                    <a:pt x="4835" y="0"/>
                    <a:pt x="0" y="4836"/>
                    <a:pt x="0" y="10801"/>
                  </a:cubicBezTo>
                  <a:cubicBezTo>
                    <a:pt x="0" y="16764"/>
                    <a:pt x="4835" y="21600"/>
                    <a:pt x="10799" y="21600"/>
                  </a:cubicBezTo>
                  <a:cubicBezTo>
                    <a:pt x="16764" y="21600"/>
                    <a:pt x="21600" y="16764"/>
                    <a:pt x="21600" y="10801"/>
                  </a:cubicBezTo>
                  <a:cubicBezTo>
                    <a:pt x="21600" y="4836"/>
                    <a:pt x="16764" y="0"/>
                    <a:pt x="10799" y="0"/>
                  </a:cubicBezTo>
                  <a:close/>
                </a:path>
              </a:pathLst>
            </a:custGeom>
            <a:solidFill>
              <a:srgbClr val="0070C0"/>
            </a:solidFill>
            <a:ln w="12700">
              <a:miter lim="400000"/>
            </a:ln>
          </p:spPr>
          <p:txBody>
            <a:bodyPr lIns="0" tIns="0" rIns="0" bIns="0" anchor="ctr"/>
            <a:lstStyle/>
            <a:p>
              <a:pPr lvl="0"/>
              <a:endParaRPr sz="1300"/>
            </a:p>
          </p:txBody>
        </p:sp>
        <p:sp>
          <p:nvSpPr>
            <p:cNvPr id="82" name="Shape 4198"/>
            <p:cNvSpPr/>
            <p:nvPr/>
          </p:nvSpPr>
          <p:spPr>
            <a:xfrm>
              <a:off x="5247106" y="2719792"/>
              <a:ext cx="208558" cy="217620"/>
            </a:xfrm>
            <a:custGeom>
              <a:avLst/>
              <a:gdLst/>
              <a:ahLst/>
              <a:cxnLst>
                <a:cxn ang="0">
                  <a:pos x="wd2" y="hd2"/>
                </a:cxn>
                <a:cxn ang="5400000">
                  <a:pos x="wd2" y="hd2"/>
                </a:cxn>
                <a:cxn ang="10800000">
                  <a:pos x="wd2" y="hd2"/>
                </a:cxn>
                <a:cxn ang="16200000">
                  <a:pos x="wd2" y="hd2"/>
                </a:cxn>
              </a:cxnLst>
              <a:rect l="0" t="0" r="r" b="b"/>
              <a:pathLst>
                <a:path w="21600" h="21600" extrusionOk="0">
                  <a:moveTo>
                    <a:pt x="16199" y="15769"/>
                  </a:moveTo>
                  <a:cubicBezTo>
                    <a:pt x="15722" y="16433"/>
                    <a:pt x="15018" y="16961"/>
                    <a:pt x="14105" y="17335"/>
                  </a:cubicBezTo>
                  <a:cubicBezTo>
                    <a:pt x="13202" y="17704"/>
                    <a:pt x="12119" y="17893"/>
                    <a:pt x="10886" y="17893"/>
                  </a:cubicBezTo>
                  <a:cubicBezTo>
                    <a:pt x="9406" y="17893"/>
                    <a:pt x="8165" y="17636"/>
                    <a:pt x="7198" y="17129"/>
                  </a:cubicBezTo>
                  <a:cubicBezTo>
                    <a:pt x="6505" y="16761"/>
                    <a:pt x="5934" y="16262"/>
                    <a:pt x="5500" y="15645"/>
                  </a:cubicBezTo>
                  <a:cubicBezTo>
                    <a:pt x="5064" y="15024"/>
                    <a:pt x="4842" y="14404"/>
                    <a:pt x="4842" y="13810"/>
                  </a:cubicBezTo>
                  <a:cubicBezTo>
                    <a:pt x="4842" y="13436"/>
                    <a:pt x="4986" y="13114"/>
                    <a:pt x="5271" y="12851"/>
                  </a:cubicBezTo>
                  <a:cubicBezTo>
                    <a:pt x="5554" y="12588"/>
                    <a:pt x="5915" y="12455"/>
                    <a:pt x="6347" y="12455"/>
                  </a:cubicBezTo>
                  <a:cubicBezTo>
                    <a:pt x="6701" y="12455"/>
                    <a:pt x="7006" y="12561"/>
                    <a:pt x="7255" y="12767"/>
                  </a:cubicBezTo>
                  <a:cubicBezTo>
                    <a:pt x="7492" y="12965"/>
                    <a:pt x="7694" y="13260"/>
                    <a:pt x="7858" y="13637"/>
                  </a:cubicBezTo>
                  <a:cubicBezTo>
                    <a:pt x="8041" y="14051"/>
                    <a:pt x="8240" y="14398"/>
                    <a:pt x="8451" y="14672"/>
                  </a:cubicBezTo>
                  <a:cubicBezTo>
                    <a:pt x="8651" y="14937"/>
                    <a:pt x="8943" y="15157"/>
                    <a:pt x="9314" y="15330"/>
                  </a:cubicBezTo>
                  <a:cubicBezTo>
                    <a:pt x="9687" y="15504"/>
                    <a:pt x="10191" y="15593"/>
                    <a:pt x="10810" y="15593"/>
                  </a:cubicBezTo>
                  <a:cubicBezTo>
                    <a:pt x="11662" y="15593"/>
                    <a:pt x="12361" y="15414"/>
                    <a:pt x="12885" y="15059"/>
                  </a:cubicBezTo>
                  <a:cubicBezTo>
                    <a:pt x="13398" y="14715"/>
                    <a:pt x="13648" y="14301"/>
                    <a:pt x="13648" y="13794"/>
                  </a:cubicBezTo>
                  <a:cubicBezTo>
                    <a:pt x="13648" y="13393"/>
                    <a:pt x="13518" y="13076"/>
                    <a:pt x="13250" y="12829"/>
                  </a:cubicBezTo>
                  <a:cubicBezTo>
                    <a:pt x="12970" y="12572"/>
                    <a:pt x="12600" y="12369"/>
                    <a:pt x="12151" y="12231"/>
                  </a:cubicBezTo>
                  <a:cubicBezTo>
                    <a:pt x="11682" y="12087"/>
                    <a:pt x="11046" y="11933"/>
                    <a:pt x="10260" y="11770"/>
                  </a:cubicBezTo>
                  <a:cubicBezTo>
                    <a:pt x="9191" y="11545"/>
                    <a:pt x="8284" y="11277"/>
                    <a:pt x="7560" y="10973"/>
                  </a:cubicBezTo>
                  <a:cubicBezTo>
                    <a:pt x="6822" y="10665"/>
                    <a:pt x="6227" y="10234"/>
                    <a:pt x="5790" y="9697"/>
                  </a:cubicBezTo>
                  <a:cubicBezTo>
                    <a:pt x="5349" y="9150"/>
                    <a:pt x="5124" y="8464"/>
                    <a:pt x="5124" y="7660"/>
                  </a:cubicBezTo>
                  <a:cubicBezTo>
                    <a:pt x="5124" y="6893"/>
                    <a:pt x="5359" y="6202"/>
                    <a:pt x="5824" y="5603"/>
                  </a:cubicBezTo>
                  <a:cubicBezTo>
                    <a:pt x="6285" y="5013"/>
                    <a:pt x="6956" y="4552"/>
                    <a:pt x="7823" y="4235"/>
                  </a:cubicBezTo>
                  <a:cubicBezTo>
                    <a:pt x="8678" y="3923"/>
                    <a:pt x="9696" y="3766"/>
                    <a:pt x="10847" y="3766"/>
                  </a:cubicBezTo>
                  <a:cubicBezTo>
                    <a:pt x="11765" y="3766"/>
                    <a:pt x="12575" y="3872"/>
                    <a:pt x="13251" y="4078"/>
                  </a:cubicBezTo>
                  <a:cubicBezTo>
                    <a:pt x="13930" y="4286"/>
                    <a:pt x="14502" y="4568"/>
                    <a:pt x="14952" y="4915"/>
                  </a:cubicBezTo>
                  <a:cubicBezTo>
                    <a:pt x="15406" y="5265"/>
                    <a:pt x="15742" y="5636"/>
                    <a:pt x="15954" y="6023"/>
                  </a:cubicBezTo>
                  <a:cubicBezTo>
                    <a:pt x="16167" y="6416"/>
                    <a:pt x="16276" y="6806"/>
                    <a:pt x="16276" y="7183"/>
                  </a:cubicBezTo>
                  <a:cubicBezTo>
                    <a:pt x="16276" y="7546"/>
                    <a:pt x="16134" y="7876"/>
                    <a:pt x="15854" y="8164"/>
                  </a:cubicBezTo>
                  <a:cubicBezTo>
                    <a:pt x="15571" y="8454"/>
                    <a:pt x="15215" y="8600"/>
                    <a:pt x="14795" y="8600"/>
                  </a:cubicBezTo>
                  <a:cubicBezTo>
                    <a:pt x="14415" y="8600"/>
                    <a:pt x="14115" y="8508"/>
                    <a:pt x="13907" y="8326"/>
                  </a:cubicBezTo>
                  <a:cubicBezTo>
                    <a:pt x="13715" y="8158"/>
                    <a:pt x="13514" y="7895"/>
                    <a:pt x="13294" y="7519"/>
                  </a:cubicBezTo>
                  <a:cubicBezTo>
                    <a:pt x="13036" y="7039"/>
                    <a:pt x="12725" y="6660"/>
                    <a:pt x="12369" y="6392"/>
                  </a:cubicBezTo>
                  <a:cubicBezTo>
                    <a:pt x="12023" y="6132"/>
                    <a:pt x="11443" y="6002"/>
                    <a:pt x="10649" y="6002"/>
                  </a:cubicBezTo>
                  <a:cubicBezTo>
                    <a:pt x="9909" y="6002"/>
                    <a:pt x="9309" y="6145"/>
                    <a:pt x="8863" y="6435"/>
                  </a:cubicBezTo>
                  <a:cubicBezTo>
                    <a:pt x="8434" y="6711"/>
                    <a:pt x="8224" y="7031"/>
                    <a:pt x="8224" y="7408"/>
                  </a:cubicBezTo>
                  <a:cubicBezTo>
                    <a:pt x="8224" y="7641"/>
                    <a:pt x="8292" y="7833"/>
                    <a:pt x="8431" y="8001"/>
                  </a:cubicBezTo>
                  <a:cubicBezTo>
                    <a:pt x="8576" y="8177"/>
                    <a:pt x="8783" y="8332"/>
                    <a:pt x="9044" y="8459"/>
                  </a:cubicBezTo>
                  <a:cubicBezTo>
                    <a:pt x="9316" y="8594"/>
                    <a:pt x="9594" y="8700"/>
                    <a:pt x="9874" y="8776"/>
                  </a:cubicBezTo>
                  <a:cubicBezTo>
                    <a:pt x="10160" y="8855"/>
                    <a:pt x="10640" y="8971"/>
                    <a:pt x="11299" y="9123"/>
                  </a:cubicBezTo>
                  <a:cubicBezTo>
                    <a:pt x="12133" y="9299"/>
                    <a:pt x="12899" y="9497"/>
                    <a:pt x="13576" y="9708"/>
                  </a:cubicBezTo>
                  <a:cubicBezTo>
                    <a:pt x="14262" y="9925"/>
                    <a:pt x="14856" y="10193"/>
                    <a:pt x="15339" y="10502"/>
                  </a:cubicBezTo>
                  <a:cubicBezTo>
                    <a:pt x="15832" y="10819"/>
                    <a:pt x="16223" y="11225"/>
                    <a:pt x="16500" y="11713"/>
                  </a:cubicBezTo>
                  <a:cubicBezTo>
                    <a:pt x="16778" y="12201"/>
                    <a:pt x="16920" y="12802"/>
                    <a:pt x="16920" y="13501"/>
                  </a:cubicBezTo>
                  <a:cubicBezTo>
                    <a:pt x="16920" y="14339"/>
                    <a:pt x="16676" y="15100"/>
                    <a:pt x="16199" y="15769"/>
                  </a:cubicBezTo>
                  <a:close/>
                  <a:moveTo>
                    <a:pt x="20979" y="13092"/>
                  </a:moveTo>
                  <a:cubicBezTo>
                    <a:pt x="21134" y="12390"/>
                    <a:pt x="21217" y="11662"/>
                    <a:pt x="21217" y="10914"/>
                  </a:cubicBezTo>
                  <a:cubicBezTo>
                    <a:pt x="21217" y="5302"/>
                    <a:pt x="16604" y="756"/>
                    <a:pt x="10915" y="756"/>
                  </a:cubicBezTo>
                  <a:cubicBezTo>
                    <a:pt x="10314" y="756"/>
                    <a:pt x="9726" y="807"/>
                    <a:pt x="9153" y="902"/>
                  </a:cubicBezTo>
                  <a:cubicBezTo>
                    <a:pt x="8231" y="331"/>
                    <a:pt x="7143" y="0"/>
                    <a:pt x="5974" y="0"/>
                  </a:cubicBezTo>
                  <a:cubicBezTo>
                    <a:pt x="2675" y="0"/>
                    <a:pt x="0" y="2636"/>
                    <a:pt x="0" y="5890"/>
                  </a:cubicBezTo>
                  <a:cubicBezTo>
                    <a:pt x="0" y="6977"/>
                    <a:pt x="300" y="7996"/>
                    <a:pt x="821" y="8871"/>
                  </a:cubicBezTo>
                  <a:cubicBezTo>
                    <a:pt x="684" y="9529"/>
                    <a:pt x="612" y="10215"/>
                    <a:pt x="612" y="10914"/>
                  </a:cubicBezTo>
                  <a:cubicBezTo>
                    <a:pt x="612" y="16522"/>
                    <a:pt x="5225" y="21072"/>
                    <a:pt x="10915" y="21072"/>
                  </a:cubicBezTo>
                  <a:cubicBezTo>
                    <a:pt x="11559" y="21072"/>
                    <a:pt x="12190" y="21012"/>
                    <a:pt x="12802" y="20901"/>
                  </a:cubicBezTo>
                  <a:cubicBezTo>
                    <a:pt x="13641" y="21348"/>
                    <a:pt x="14604" y="21600"/>
                    <a:pt x="15626" y="21600"/>
                  </a:cubicBezTo>
                  <a:cubicBezTo>
                    <a:pt x="18925" y="21600"/>
                    <a:pt x="21600" y="18964"/>
                    <a:pt x="21600" y="15710"/>
                  </a:cubicBezTo>
                  <a:cubicBezTo>
                    <a:pt x="21600" y="14769"/>
                    <a:pt x="21377" y="13881"/>
                    <a:pt x="20979" y="13092"/>
                  </a:cubicBezTo>
                  <a:close/>
                </a:path>
              </a:pathLst>
            </a:custGeom>
            <a:solidFill>
              <a:srgbClr val="0070C0"/>
            </a:solidFill>
            <a:ln w="12700">
              <a:miter lim="400000"/>
            </a:ln>
          </p:spPr>
          <p:txBody>
            <a:bodyPr lIns="0" tIns="0" rIns="0" bIns="0" anchor="ctr"/>
            <a:lstStyle/>
            <a:p>
              <a:pPr lvl="0"/>
              <a:endParaRPr sz="1300"/>
            </a:p>
          </p:txBody>
        </p:sp>
        <p:sp>
          <p:nvSpPr>
            <p:cNvPr id="83" name="Shape 4199"/>
            <p:cNvSpPr/>
            <p:nvPr/>
          </p:nvSpPr>
          <p:spPr>
            <a:xfrm>
              <a:off x="6796805" y="2765134"/>
              <a:ext cx="226697" cy="126936"/>
            </a:xfrm>
            <a:custGeom>
              <a:avLst/>
              <a:gdLst/>
              <a:ahLst/>
              <a:cxnLst>
                <a:cxn ang="0">
                  <a:pos x="wd2" y="hd2"/>
                </a:cxn>
                <a:cxn ang="5400000">
                  <a:pos x="wd2" y="hd2"/>
                </a:cxn>
                <a:cxn ang="10800000">
                  <a:pos x="wd2" y="hd2"/>
                </a:cxn>
                <a:cxn ang="16200000">
                  <a:pos x="wd2" y="hd2"/>
                </a:cxn>
              </a:cxnLst>
              <a:rect l="0" t="0" r="r" b="b"/>
              <a:pathLst>
                <a:path w="21600" h="21600" extrusionOk="0">
                  <a:moveTo>
                    <a:pt x="8503" y="15770"/>
                  </a:moveTo>
                  <a:cubicBezTo>
                    <a:pt x="8050" y="16495"/>
                    <a:pt x="7181" y="17949"/>
                    <a:pt x="5734" y="17949"/>
                  </a:cubicBezTo>
                  <a:cubicBezTo>
                    <a:pt x="4026" y="17949"/>
                    <a:pt x="2381" y="15278"/>
                    <a:pt x="2381" y="11000"/>
                  </a:cubicBezTo>
                  <a:cubicBezTo>
                    <a:pt x="2381" y="5523"/>
                    <a:pt x="4348" y="3753"/>
                    <a:pt x="5857" y="3753"/>
                  </a:cubicBezTo>
                  <a:cubicBezTo>
                    <a:pt x="8034" y="3753"/>
                    <a:pt x="8512" y="6099"/>
                    <a:pt x="9105" y="9351"/>
                  </a:cubicBezTo>
                  <a:lnTo>
                    <a:pt x="9897" y="13805"/>
                  </a:lnTo>
                  <a:cubicBezTo>
                    <a:pt x="10689" y="18125"/>
                    <a:pt x="12173" y="21600"/>
                    <a:pt x="16454" y="21600"/>
                  </a:cubicBezTo>
                  <a:cubicBezTo>
                    <a:pt x="19522" y="21600"/>
                    <a:pt x="21600" y="19909"/>
                    <a:pt x="21600" y="15454"/>
                  </a:cubicBezTo>
                  <a:cubicBezTo>
                    <a:pt x="21600" y="11845"/>
                    <a:pt x="20462" y="9978"/>
                    <a:pt x="18334" y="9086"/>
                  </a:cubicBezTo>
                  <a:lnTo>
                    <a:pt x="16750" y="8459"/>
                  </a:lnTo>
                  <a:cubicBezTo>
                    <a:pt x="15662" y="8018"/>
                    <a:pt x="15341" y="7214"/>
                    <a:pt x="15341" y="5876"/>
                  </a:cubicBezTo>
                  <a:cubicBezTo>
                    <a:pt x="15341" y="4362"/>
                    <a:pt x="16008" y="3470"/>
                    <a:pt x="17096" y="3470"/>
                  </a:cubicBezTo>
                  <a:cubicBezTo>
                    <a:pt x="18285" y="3470"/>
                    <a:pt x="18927" y="4274"/>
                    <a:pt x="19028" y="6187"/>
                  </a:cubicBezTo>
                  <a:lnTo>
                    <a:pt x="21501" y="5653"/>
                  </a:lnTo>
                  <a:cubicBezTo>
                    <a:pt x="21303" y="1644"/>
                    <a:pt x="19769" y="0"/>
                    <a:pt x="17246" y="0"/>
                  </a:cubicBezTo>
                  <a:cubicBezTo>
                    <a:pt x="15018" y="0"/>
                    <a:pt x="12841" y="1514"/>
                    <a:pt x="12841" y="6369"/>
                  </a:cubicBezTo>
                  <a:cubicBezTo>
                    <a:pt x="12841" y="9397"/>
                    <a:pt x="13658" y="11311"/>
                    <a:pt x="15711" y="12203"/>
                  </a:cubicBezTo>
                  <a:lnTo>
                    <a:pt x="17394" y="12914"/>
                  </a:lnTo>
                  <a:cubicBezTo>
                    <a:pt x="18656" y="13448"/>
                    <a:pt x="19076" y="14386"/>
                    <a:pt x="19076" y="15677"/>
                  </a:cubicBezTo>
                  <a:cubicBezTo>
                    <a:pt x="19076" y="17326"/>
                    <a:pt x="18185" y="17991"/>
                    <a:pt x="16503" y="17991"/>
                  </a:cubicBezTo>
                  <a:cubicBezTo>
                    <a:pt x="14004" y="17991"/>
                    <a:pt x="12749" y="15631"/>
                    <a:pt x="12154" y="12379"/>
                  </a:cubicBezTo>
                  <a:lnTo>
                    <a:pt x="11338" y="7925"/>
                  </a:lnTo>
                  <a:cubicBezTo>
                    <a:pt x="10300" y="2137"/>
                    <a:pt x="9074" y="0"/>
                    <a:pt x="5783" y="0"/>
                  </a:cubicBezTo>
                  <a:cubicBezTo>
                    <a:pt x="2848" y="0"/>
                    <a:pt x="0" y="4139"/>
                    <a:pt x="0" y="11176"/>
                  </a:cubicBezTo>
                  <a:cubicBezTo>
                    <a:pt x="0" y="17949"/>
                    <a:pt x="2735" y="21600"/>
                    <a:pt x="5609" y="21600"/>
                  </a:cubicBezTo>
                  <a:cubicBezTo>
                    <a:pt x="7689" y="21600"/>
                    <a:pt x="8745" y="20295"/>
                    <a:pt x="9260" y="19626"/>
                  </a:cubicBezTo>
                  <a:cubicBezTo>
                    <a:pt x="9260" y="19626"/>
                    <a:pt x="8503" y="15770"/>
                    <a:pt x="8503" y="15770"/>
                  </a:cubicBezTo>
                  <a:close/>
                </a:path>
              </a:pathLst>
            </a:custGeom>
            <a:solidFill>
              <a:srgbClr val="0070C0"/>
            </a:solidFill>
            <a:ln w="12700">
              <a:miter lim="400000"/>
            </a:ln>
          </p:spPr>
          <p:txBody>
            <a:bodyPr lIns="0" tIns="0" rIns="0" bIns="0" anchor="ctr"/>
            <a:lstStyle/>
            <a:p>
              <a:pPr lvl="0"/>
              <a:endParaRPr sz="1300"/>
            </a:p>
          </p:txBody>
        </p:sp>
        <p:sp>
          <p:nvSpPr>
            <p:cNvPr id="84" name="Shape 4200"/>
            <p:cNvSpPr/>
            <p:nvPr/>
          </p:nvSpPr>
          <p:spPr>
            <a:xfrm>
              <a:off x="7298503"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776" y="13984"/>
                  </a:moveTo>
                  <a:cubicBezTo>
                    <a:pt x="11523" y="13984"/>
                    <a:pt x="10741" y="12959"/>
                    <a:pt x="10325" y="11686"/>
                  </a:cubicBezTo>
                  <a:lnTo>
                    <a:pt x="9908" y="10372"/>
                  </a:lnTo>
                  <a:cubicBezTo>
                    <a:pt x="9596" y="9415"/>
                    <a:pt x="9344" y="8722"/>
                    <a:pt x="8198" y="8722"/>
                  </a:cubicBezTo>
                  <a:cubicBezTo>
                    <a:pt x="7405" y="8722"/>
                    <a:pt x="6370" y="9245"/>
                    <a:pt x="6370" y="10860"/>
                  </a:cubicBezTo>
                  <a:cubicBezTo>
                    <a:pt x="6370" y="12120"/>
                    <a:pt x="7235" y="12908"/>
                    <a:pt x="8133" y="12908"/>
                  </a:cubicBezTo>
                  <a:cubicBezTo>
                    <a:pt x="8896" y="12908"/>
                    <a:pt x="9353" y="12477"/>
                    <a:pt x="9591" y="12263"/>
                  </a:cubicBezTo>
                  <a:lnTo>
                    <a:pt x="9991" y="13401"/>
                  </a:lnTo>
                  <a:cubicBezTo>
                    <a:pt x="9718" y="13599"/>
                    <a:pt x="9163" y="13984"/>
                    <a:pt x="8068" y="13984"/>
                  </a:cubicBezTo>
                  <a:cubicBezTo>
                    <a:pt x="6555" y="13984"/>
                    <a:pt x="5117" y="12908"/>
                    <a:pt x="5117" y="10911"/>
                  </a:cubicBezTo>
                  <a:cubicBezTo>
                    <a:pt x="5117" y="8838"/>
                    <a:pt x="6616" y="7616"/>
                    <a:pt x="8160" y="7616"/>
                  </a:cubicBezTo>
                  <a:cubicBezTo>
                    <a:pt x="9892" y="7616"/>
                    <a:pt x="10537" y="8248"/>
                    <a:pt x="11084" y="9952"/>
                  </a:cubicBezTo>
                  <a:lnTo>
                    <a:pt x="11513" y="11266"/>
                  </a:lnTo>
                  <a:cubicBezTo>
                    <a:pt x="11826" y="12222"/>
                    <a:pt x="12487" y="12919"/>
                    <a:pt x="13801" y="12919"/>
                  </a:cubicBezTo>
                  <a:cubicBezTo>
                    <a:pt x="14687" y="12919"/>
                    <a:pt x="15156" y="12724"/>
                    <a:pt x="15156" y="12236"/>
                  </a:cubicBezTo>
                  <a:cubicBezTo>
                    <a:pt x="15156" y="11857"/>
                    <a:pt x="14935" y="11580"/>
                    <a:pt x="14271" y="11423"/>
                  </a:cubicBezTo>
                  <a:lnTo>
                    <a:pt x="13385" y="11215"/>
                  </a:lnTo>
                  <a:cubicBezTo>
                    <a:pt x="12304" y="10952"/>
                    <a:pt x="11875" y="10385"/>
                    <a:pt x="11875" y="9494"/>
                  </a:cubicBezTo>
                  <a:cubicBezTo>
                    <a:pt x="11875" y="8063"/>
                    <a:pt x="13021" y="7616"/>
                    <a:pt x="14193" y="7616"/>
                  </a:cubicBezTo>
                  <a:cubicBezTo>
                    <a:pt x="15522" y="7616"/>
                    <a:pt x="16328" y="8101"/>
                    <a:pt x="16432" y="9283"/>
                  </a:cubicBezTo>
                  <a:lnTo>
                    <a:pt x="15130" y="9440"/>
                  </a:lnTo>
                  <a:cubicBezTo>
                    <a:pt x="15077" y="8876"/>
                    <a:pt x="14740" y="8641"/>
                    <a:pt x="14114" y="8641"/>
                  </a:cubicBezTo>
                  <a:cubicBezTo>
                    <a:pt x="13541" y="8641"/>
                    <a:pt x="13190" y="8903"/>
                    <a:pt x="13190" y="9348"/>
                  </a:cubicBezTo>
                  <a:cubicBezTo>
                    <a:pt x="13190" y="9743"/>
                    <a:pt x="13358" y="9979"/>
                    <a:pt x="13933" y="10112"/>
                  </a:cubicBezTo>
                  <a:lnTo>
                    <a:pt x="14766" y="10293"/>
                  </a:lnTo>
                  <a:cubicBezTo>
                    <a:pt x="15885" y="10556"/>
                    <a:pt x="16485" y="11109"/>
                    <a:pt x="16485" y="12171"/>
                  </a:cubicBezTo>
                  <a:cubicBezTo>
                    <a:pt x="16485" y="13485"/>
                    <a:pt x="15390" y="13984"/>
                    <a:pt x="13776" y="13984"/>
                  </a:cubicBezTo>
                  <a:close/>
                  <a:moveTo>
                    <a:pt x="10801" y="0"/>
                  </a:moveTo>
                  <a:cubicBezTo>
                    <a:pt x="4835" y="0"/>
                    <a:pt x="0" y="4834"/>
                    <a:pt x="0" y="10800"/>
                  </a:cubicBezTo>
                  <a:cubicBezTo>
                    <a:pt x="0" y="16764"/>
                    <a:pt x="4835" y="21600"/>
                    <a:pt x="10801" y="21600"/>
                  </a:cubicBezTo>
                  <a:cubicBezTo>
                    <a:pt x="16765" y="21600"/>
                    <a:pt x="21600" y="16764"/>
                    <a:pt x="21600" y="10800"/>
                  </a:cubicBezTo>
                  <a:cubicBezTo>
                    <a:pt x="21600" y="4834"/>
                    <a:pt x="16765" y="0"/>
                    <a:pt x="10801" y="0"/>
                  </a:cubicBezTo>
                  <a:close/>
                </a:path>
              </a:pathLst>
            </a:custGeom>
            <a:solidFill>
              <a:srgbClr val="0070C0"/>
            </a:solidFill>
            <a:ln w="12700">
              <a:miter lim="400000"/>
            </a:ln>
          </p:spPr>
          <p:txBody>
            <a:bodyPr lIns="0" tIns="0" rIns="0" bIns="0" anchor="ctr"/>
            <a:lstStyle/>
            <a:p>
              <a:pPr lvl="0"/>
              <a:endParaRPr sz="1300"/>
            </a:p>
          </p:txBody>
        </p:sp>
        <p:sp>
          <p:nvSpPr>
            <p:cNvPr id="85" name="Shape 4201"/>
            <p:cNvSpPr/>
            <p:nvPr/>
          </p:nvSpPr>
          <p:spPr>
            <a:xfrm>
              <a:off x="5757626" y="2753743"/>
              <a:ext cx="226697" cy="172305"/>
            </a:xfrm>
            <a:custGeom>
              <a:avLst/>
              <a:gdLst/>
              <a:ahLst/>
              <a:cxnLst>
                <a:cxn ang="0">
                  <a:pos x="wd2" y="hd2"/>
                </a:cxn>
                <a:cxn ang="5400000">
                  <a:pos x="wd2" y="hd2"/>
                </a:cxn>
                <a:cxn ang="10800000">
                  <a:pos x="wd2" y="hd2"/>
                </a:cxn>
                <a:cxn ang="16200000">
                  <a:pos x="wd2" y="hd2"/>
                </a:cxn>
              </a:cxnLst>
              <a:rect l="0" t="0" r="r" b="b"/>
              <a:pathLst>
                <a:path w="21600" h="21600" extrusionOk="0">
                  <a:moveTo>
                    <a:pt x="17903" y="11522"/>
                  </a:moveTo>
                  <a:lnTo>
                    <a:pt x="17903" y="15252"/>
                  </a:lnTo>
                  <a:cubicBezTo>
                    <a:pt x="17903" y="16077"/>
                    <a:pt x="17394" y="16744"/>
                    <a:pt x="16767" y="16744"/>
                  </a:cubicBezTo>
                  <a:cubicBezTo>
                    <a:pt x="16142" y="16744"/>
                    <a:pt x="15633" y="16077"/>
                    <a:pt x="15633" y="15252"/>
                  </a:cubicBezTo>
                  <a:lnTo>
                    <a:pt x="15633" y="11447"/>
                  </a:lnTo>
                  <a:lnTo>
                    <a:pt x="13409" y="12384"/>
                  </a:lnTo>
                  <a:lnTo>
                    <a:pt x="11935" y="11447"/>
                  </a:lnTo>
                  <a:lnTo>
                    <a:pt x="11935" y="15252"/>
                  </a:lnTo>
                  <a:cubicBezTo>
                    <a:pt x="11935" y="18753"/>
                    <a:pt x="14103" y="21600"/>
                    <a:pt x="16767" y="21600"/>
                  </a:cubicBezTo>
                  <a:cubicBezTo>
                    <a:pt x="19432" y="21600"/>
                    <a:pt x="21600" y="18753"/>
                    <a:pt x="21600" y="15252"/>
                  </a:cubicBezTo>
                  <a:lnTo>
                    <a:pt x="21600" y="11522"/>
                  </a:lnTo>
                  <a:cubicBezTo>
                    <a:pt x="21600" y="11522"/>
                    <a:pt x="17903" y="11522"/>
                    <a:pt x="17903" y="11522"/>
                  </a:cubicBezTo>
                  <a:close/>
                  <a:moveTo>
                    <a:pt x="11935" y="8042"/>
                  </a:moveTo>
                  <a:lnTo>
                    <a:pt x="13409" y="8979"/>
                  </a:lnTo>
                  <a:lnTo>
                    <a:pt x="15633" y="8042"/>
                  </a:lnTo>
                  <a:lnTo>
                    <a:pt x="15633" y="6344"/>
                  </a:lnTo>
                  <a:cubicBezTo>
                    <a:pt x="15633" y="2847"/>
                    <a:pt x="13464" y="0"/>
                    <a:pt x="10801" y="0"/>
                  </a:cubicBezTo>
                  <a:cubicBezTo>
                    <a:pt x="8136" y="0"/>
                    <a:pt x="5968" y="2847"/>
                    <a:pt x="5968" y="6344"/>
                  </a:cubicBezTo>
                  <a:lnTo>
                    <a:pt x="5968" y="15252"/>
                  </a:lnTo>
                  <a:cubicBezTo>
                    <a:pt x="5968" y="16077"/>
                    <a:pt x="5458" y="16744"/>
                    <a:pt x="4833" y="16744"/>
                  </a:cubicBezTo>
                  <a:cubicBezTo>
                    <a:pt x="4207" y="16744"/>
                    <a:pt x="3697" y="16077"/>
                    <a:pt x="3697" y="15252"/>
                  </a:cubicBezTo>
                  <a:lnTo>
                    <a:pt x="3697" y="11522"/>
                  </a:lnTo>
                  <a:lnTo>
                    <a:pt x="0" y="11522"/>
                  </a:lnTo>
                  <a:lnTo>
                    <a:pt x="0" y="15252"/>
                  </a:lnTo>
                  <a:cubicBezTo>
                    <a:pt x="0" y="18753"/>
                    <a:pt x="2168" y="21600"/>
                    <a:pt x="4833" y="21600"/>
                  </a:cubicBezTo>
                  <a:cubicBezTo>
                    <a:pt x="7497" y="21600"/>
                    <a:pt x="9665" y="18753"/>
                    <a:pt x="9665" y="15252"/>
                  </a:cubicBezTo>
                  <a:lnTo>
                    <a:pt x="9665" y="6344"/>
                  </a:lnTo>
                  <a:cubicBezTo>
                    <a:pt x="9665" y="5523"/>
                    <a:pt x="10174" y="4856"/>
                    <a:pt x="10801" y="4856"/>
                  </a:cubicBezTo>
                  <a:cubicBezTo>
                    <a:pt x="11426" y="4856"/>
                    <a:pt x="11935" y="5523"/>
                    <a:pt x="11935" y="6344"/>
                  </a:cubicBezTo>
                  <a:cubicBezTo>
                    <a:pt x="11935" y="6344"/>
                    <a:pt x="11935" y="8042"/>
                    <a:pt x="11935" y="8042"/>
                  </a:cubicBezTo>
                  <a:close/>
                </a:path>
              </a:pathLst>
            </a:custGeom>
            <a:solidFill>
              <a:srgbClr val="0070C0"/>
            </a:solidFill>
            <a:ln w="12700">
              <a:miter lim="400000"/>
            </a:ln>
          </p:spPr>
          <p:txBody>
            <a:bodyPr lIns="0" tIns="0" rIns="0" bIns="0" anchor="ctr"/>
            <a:lstStyle/>
            <a:p>
              <a:pPr lvl="0"/>
              <a:endParaRPr sz="1300"/>
            </a:p>
          </p:txBody>
        </p:sp>
        <p:sp>
          <p:nvSpPr>
            <p:cNvPr id="86" name="Shape 4202"/>
            <p:cNvSpPr/>
            <p:nvPr/>
          </p:nvSpPr>
          <p:spPr>
            <a:xfrm>
              <a:off x="3199264" y="2724323"/>
              <a:ext cx="126950" cy="208558"/>
            </a:xfrm>
            <a:custGeom>
              <a:avLst/>
              <a:gdLst/>
              <a:ahLst/>
              <a:cxnLst>
                <a:cxn ang="0">
                  <a:pos x="wd2" y="hd2"/>
                </a:cxn>
                <a:cxn ang="5400000">
                  <a:pos x="wd2" y="hd2"/>
                </a:cxn>
                <a:cxn ang="10800000">
                  <a:pos x="wd2" y="hd2"/>
                </a:cxn>
                <a:cxn ang="16200000">
                  <a:pos x="wd2" y="hd2"/>
                </a:cxn>
              </a:cxnLst>
              <a:rect l="0" t="0" r="r" b="b"/>
              <a:pathLst>
                <a:path w="21600" h="21600" extrusionOk="0">
                  <a:moveTo>
                    <a:pt x="21600" y="20421"/>
                  </a:moveTo>
                  <a:cubicBezTo>
                    <a:pt x="20102" y="20856"/>
                    <a:pt x="18746" y="21162"/>
                    <a:pt x="17534" y="21337"/>
                  </a:cubicBezTo>
                  <a:cubicBezTo>
                    <a:pt x="16317" y="21512"/>
                    <a:pt x="15002" y="21600"/>
                    <a:pt x="13593" y="21600"/>
                  </a:cubicBezTo>
                  <a:cubicBezTo>
                    <a:pt x="11990" y="21600"/>
                    <a:pt x="10574" y="21473"/>
                    <a:pt x="9340" y="21227"/>
                  </a:cubicBezTo>
                  <a:cubicBezTo>
                    <a:pt x="8110" y="20975"/>
                    <a:pt x="7060" y="20619"/>
                    <a:pt x="6189" y="20161"/>
                  </a:cubicBezTo>
                  <a:cubicBezTo>
                    <a:pt x="5318" y="19697"/>
                    <a:pt x="4714" y="19205"/>
                    <a:pt x="4380" y="18685"/>
                  </a:cubicBezTo>
                  <a:cubicBezTo>
                    <a:pt x="4043" y="18168"/>
                    <a:pt x="3876" y="17413"/>
                    <a:pt x="3876" y="16426"/>
                  </a:cubicBezTo>
                  <a:lnTo>
                    <a:pt x="3876" y="8849"/>
                  </a:lnTo>
                  <a:lnTo>
                    <a:pt x="0" y="8849"/>
                  </a:lnTo>
                  <a:lnTo>
                    <a:pt x="0" y="5793"/>
                  </a:lnTo>
                  <a:cubicBezTo>
                    <a:pt x="1377" y="5516"/>
                    <a:pt x="2559" y="5123"/>
                    <a:pt x="3539" y="4608"/>
                  </a:cubicBezTo>
                  <a:cubicBezTo>
                    <a:pt x="4522" y="4094"/>
                    <a:pt x="5311" y="3475"/>
                    <a:pt x="5906" y="2754"/>
                  </a:cubicBezTo>
                  <a:cubicBezTo>
                    <a:pt x="6500" y="2033"/>
                    <a:pt x="6907" y="1114"/>
                    <a:pt x="7132" y="0"/>
                  </a:cubicBezTo>
                  <a:lnTo>
                    <a:pt x="12118" y="0"/>
                  </a:lnTo>
                  <a:lnTo>
                    <a:pt x="12118" y="5459"/>
                  </a:lnTo>
                  <a:lnTo>
                    <a:pt x="20439" y="5459"/>
                  </a:lnTo>
                  <a:lnTo>
                    <a:pt x="20439" y="8849"/>
                  </a:lnTo>
                  <a:lnTo>
                    <a:pt x="12118" y="8849"/>
                  </a:lnTo>
                  <a:lnTo>
                    <a:pt x="12118" y="14388"/>
                  </a:lnTo>
                  <a:cubicBezTo>
                    <a:pt x="12118" y="15640"/>
                    <a:pt x="12225" y="16443"/>
                    <a:pt x="12443" y="16802"/>
                  </a:cubicBezTo>
                  <a:cubicBezTo>
                    <a:pt x="12657" y="17156"/>
                    <a:pt x="13058" y="17441"/>
                    <a:pt x="13641" y="17653"/>
                  </a:cubicBezTo>
                  <a:cubicBezTo>
                    <a:pt x="14419" y="17939"/>
                    <a:pt x="15306" y="18083"/>
                    <a:pt x="16305" y="18083"/>
                  </a:cubicBezTo>
                  <a:cubicBezTo>
                    <a:pt x="18079" y="18083"/>
                    <a:pt x="19844" y="17727"/>
                    <a:pt x="21600" y="17014"/>
                  </a:cubicBezTo>
                  <a:cubicBezTo>
                    <a:pt x="21600" y="17014"/>
                    <a:pt x="21600" y="20421"/>
                    <a:pt x="21600" y="20421"/>
                  </a:cubicBezTo>
                  <a:close/>
                </a:path>
              </a:pathLst>
            </a:custGeom>
            <a:solidFill>
              <a:srgbClr val="0070C0"/>
            </a:solidFill>
            <a:ln w="12700">
              <a:miter lim="400000"/>
            </a:ln>
          </p:spPr>
          <p:txBody>
            <a:bodyPr lIns="0" tIns="0" rIns="0" bIns="0" anchor="ctr"/>
            <a:lstStyle/>
            <a:p>
              <a:pPr lvl="0"/>
              <a:endParaRPr sz="1300"/>
            </a:p>
          </p:txBody>
        </p:sp>
        <p:sp>
          <p:nvSpPr>
            <p:cNvPr id="87" name="Shape 4203"/>
            <p:cNvSpPr/>
            <p:nvPr/>
          </p:nvSpPr>
          <p:spPr>
            <a:xfrm>
              <a:off x="3683800"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698" y="15458"/>
                  </a:moveTo>
                  <a:cubicBezTo>
                    <a:pt x="13257" y="15669"/>
                    <a:pt x="12857" y="15818"/>
                    <a:pt x="12499" y="15902"/>
                  </a:cubicBezTo>
                  <a:cubicBezTo>
                    <a:pt x="12140" y="15986"/>
                    <a:pt x="11754" y="16029"/>
                    <a:pt x="11337" y="16029"/>
                  </a:cubicBezTo>
                  <a:cubicBezTo>
                    <a:pt x="10866" y="16029"/>
                    <a:pt x="10448" y="15970"/>
                    <a:pt x="10084" y="15848"/>
                  </a:cubicBezTo>
                  <a:cubicBezTo>
                    <a:pt x="9722" y="15726"/>
                    <a:pt x="9412" y="15555"/>
                    <a:pt x="9156" y="15333"/>
                  </a:cubicBezTo>
                  <a:cubicBezTo>
                    <a:pt x="8899" y="15108"/>
                    <a:pt x="8721" y="14870"/>
                    <a:pt x="8622" y="14618"/>
                  </a:cubicBezTo>
                  <a:cubicBezTo>
                    <a:pt x="8523" y="14366"/>
                    <a:pt x="8475" y="14003"/>
                    <a:pt x="8475" y="13523"/>
                  </a:cubicBezTo>
                  <a:lnTo>
                    <a:pt x="8475" y="9854"/>
                  </a:lnTo>
                  <a:lnTo>
                    <a:pt x="7333" y="9854"/>
                  </a:lnTo>
                  <a:lnTo>
                    <a:pt x="7333" y="8375"/>
                  </a:lnTo>
                  <a:cubicBezTo>
                    <a:pt x="7738" y="8242"/>
                    <a:pt x="8086" y="8050"/>
                    <a:pt x="8376" y="7801"/>
                  </a:cubicBezTo>
                  <a:cubicBezTo>
                    <a:pt x="8664" y="7551"/>
                    <a:pt x="8897" y="7253"/>
                    <a:pt x="9072" y="6904"/>
                  </a:cubicBezTo>
                  <a:cubicBezTo>
                    <a:pt x="9247" y="6554"/>
                    <a:pt x="9367" y="6110"/>
                    <a:pt x="9434" y="5571"/>
                  </a:cubicBezTo>
                  <a:lnTo>
                    <a:pt x="10904" y="5571"/>
                  </a:lnTo>
                  <a:lnTo>
                    <a:pt x="10904" y="8212"/>
                  </a:lnTo>
                  <a:lnTo>
                    <a:pt x="13356" y="8212"/>
                  </a:lnTo>
                  <a:lnTo>
                    <a:pt x="13356" y="9854"/>
                  </a:lnTo>
                  <a:lnTo>
                    <a:pt x="10904" y="9854"/>
                  </a:lnTo>
                  <a:lnTo>
                    <a:pt x="10904" y="12537"/>
                  </a:lnTo>
                  <a:cubicBezTo>
                    <a:pt x="10904" y="13144"/>
                    <a:pt x="10935" y="13534"/>
                    <a:pt x="10998" y="13705"/>
                  </a:cubicBezTo>
                  <a:cubicBezTo>
                    <a:pt x="11062" y="13878"/>
                    <a:pt x="11180" y="14016"/>
                    <a:pt x="11352" y="14119"/>
                  </a:cubicBezTo>
                  <a:cubicBezTo>
                    <a:pt x="11581" y="14257"/>
                    <a:pt x="11844" y="14325"/>
                    <a:pt x="12138" y="14325"/>
                  </a:cubicBezTo>
                  <a:cubicBezTo>
                    <a:pt x="12661" y="14325"/>
                    <a:pt x="13181" y="14154"/>
                    <a:pt x="13698" y="13810"/>
                  </a:cubicBezTo>
                  <a:cubicBezTo>
                    <a:pt x="13698" y="13810"/>
                    <a:pt x="13698" y="15458"/>
                    <a:pt x="13698" y="15458"/>
                  </a:cubicBezTo>
                  <a:close/>
                  <a:moveTo>
                    <a:pt x="10799" y="0"/>
                  </a:moveTo>
                  <a:cubicBezTo>
                    <a:pt x="4835" y="0"/>
                    <a:pt x="0" y="4834"/>
                    <a:pt x="0" y="10800"/>
                  </a:cubicBezTo>
                  <a:cubicBezTo>
                    <a:pt x="0" y="16764"/>
                    <a:pt x="4835" y="21600"/>
                    <a:pt x="10799" y="21600"/>
                  </a:cubicBezTo>
                  <a:cubicBezTo>
                    <a:pt x="16764" y="21600"/>
                    <a:pt x="21600" y="16764"/>
                    <a:pt x="21600" y="10800"/>
                  </a:cubicBezTo>
                  <a:cubicBezTo>
                    <a:pt x="21600" y="4834"/>
                    <a:pt x="16764" y="0"/>
                    <a:pt x="10799" y="0"/>
                  </a:cubicBezTo>
                  <a:close/>
                </a:path>
              </a:pathLst>
            </a:custGeom>
            <a:solidFill>
              <a:srgbClr val="0070C0"/>
            </a:solidFill>
            <a:ln w="12700">
              <a:miter lim="400000"/>
            </a:ln>
          </p:spPr>
          <p:txBody>
            <a:bodyPr lIns="0" tIns="0" rIns="0" bIns="0" anchor="ctr"/>
            <a:lstStyle/>
            <a:p>
              <a:pPr lvl="0"/>
              <a:endParaRPr sz="1300"/>
            </a:p>
          </p:txBody>
        </p:sp>
        <p:sp>
          <p:nvSpPr>
            <p:cNvPr id="88" name="Shape 4204"/>
            <p:cNvSpPr/>
            <p:nvPr/>
          </p:nvSpPr>
          <p:spPr>
            <a:xfrm>
              <a:off x="6285022"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485" y="12469"/>
                  </a:moveTo>
                  <a:cubicBezTo>
                    <a:pt x="16485" y="13867"/>
                    <a:pt x="15343" y="15005"/>
                    <a:pt x="13941" y="15005"/>
                  </a:cubicBezTo>
                  <a:cubicBezTo>
                    <a:pt x="12539" y="15005"/>
                    <a:pt x="11397" y="13867"/>
                    <a:pt x="11397" y="12469"/>
                  </a:cubicBezTo>
                  <a:lnTo>
                    <a:pt x="11397" y="10946"/>
                  </a:lnTo>
                  <a:lnTo>
                    <a:pt x="12173" y="11320"/>
                  </a:lnTo>
                  <a:lnTo>
                    <a:pt x="13343" y="10946"/>
                  </a:lnTo>
                  <a:lnTo>
                    <a:pt x="13343" y="12469"/>
                  </a:lnTo>
                  <a:cubicBezTo>
                    <a:pt x="13343" y="12797"/>
                    <a:pt x="13612" y="13065"/>
                    <a:pt x="13941" y="13065"/>
                  </a:cubicBezTo>
                  <a:cubicBezTo>
                    <a:pt x="14270" y="13065"/>
                    <a:pt x="14538" y="12797"/>
                    <a:pt x="14538" y="12469"/>
                  </a:cubicBezTo>
                  <a:lnTo>
                    <a:pt x="14538" y="10976"/>
                  </a:lnTo>
                  <a:lnTo>
                    <a:pt x="16485" y="10976"/>
                  </a:lnTo>
                  <a:cubicBezTo>
                    <a:pt x="16485" y="10976"/>
                    <a:pt x="16485" y="12469"/>
                    <a:pt x="16485" y="12469"/>
                  </a:cubicBezTo>
                  <a:close/>
                  <a:moveTo>
                    <a:pt x="10799" y="8307"/>
                  </a:moveTo>
                  <a:cubicBezTo>
                    <a:pt x="10470" y="8307"/>
                    <a:pt x="10202" y="8576"/>
                    <a:pt x="10202" y="8903"/>
                  </a:cubicBezTo>
                  <a:lnTo>
                    <a:pt x="10202" y="12469"/>
                  </a:lnTo>
                  <a:cubicBezTo>
                    <a:pt x="10202" y="13867"/>
                    <a:pt x="9061" y="15005"/>
                    <a:pt x="7659" y="15005"/>
                  </a:cubicBezTo>
                  <a:cubicBezTo>
                    <a:pt x="6257" y="15005"/>
                    <a:pt x="5115" y="13867"/>
                    <a:pt x="5115" y="12469"/>
                  </a:cubicBezTo>
                  <a:lnTo>
                    <a:pt x="5115" y="10976"/>
                  </a:lnTo>
                  <a:lnTo>
                    <a:pt x="7062" y="10976"/>
                  </a:lnTo>
                  <a:lnTo>
                    <a:pt x="7062" y="12469"/>
                  </a:lnTo>
                  <a:cubicBezTo>
                    <a:pt x="7062" y="12797"/>
                    <a:pt x="7330" y="13065"/>
                    <a:pt x="7659" y="13065"/>
                  </a:cubicBezTo>
                  <a:cubicBezTo>
                    <a:pt x="7988" y="13065"/>
                    <a:pt x="8257" y="12797"/>
                    <a:pt x="8257" y="12469"/>
                  </a:cubicBezTo>
                  <a:lnTo>
                    <a:pt x="8257" y="8903"/>
                  </a:lnTo>
                  <a:cubicBezTo>
                    <a:pt x="8257" y="7505"/>
                    <a:pt x="9397" y="6365"/>
                    <a:pt x="10799" y="6365"/>
                  </a:cubicBezTo>
                  <a:cubicBezTo>
                    <a:pt x="12203" y="6365"/>
                    <a:pt x="13343" y="7505"/>
                    <a:pt x="13343" y="8903"/>
                  </a:cubicBezTo>
                  <a:lnTo>
                    <a:pt x="13343" y="9583"/>
                  </a:lnTo>
                  <a:lnTo>
                    <a:pt x="12173" y="9957"/>
                  </a:lnTo>
                  <a:lnTo>
                    <a:pt x="11397" y="9583"/>
                  </a:lnTo>
                  <a:lnTo>
                    <a:pt x="11397" y="8903"/>
                  </a:lnTo>
                  <a:cubicBezTo>
                    <a:pt x="11397" y="8576"/>
                    <a:pt x="11130" y="8307"/>
                    <a:pt x="10799" y="8307"/>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solidFill>
              <a:srgbClr val="0070C0"/>
            </a:solidFill>
            <a:ln w="12700">
              <a:miter lim="400000"/>
            </a:ln>
          </p:spPr>
          <p:txBody>
            <a:bodyPr lIns="0" tIns="0" rIns="0" bIns="0" anchor="ctr"/>
            <a:lstStyle/>
            <a:p>
              <a:pPr lvl="0"/>
              <a:endParaRPr sz="1300"/>
            </a:p>
          </p:txBody>
        </p:sp>
      </p:grpSp>
    </p:spTree>
    <p:extLst>
      <p:ext uri="{BB962C8B-B14F-4D97-AF65-F5344CB8AC3E}">
        <p14:creationId xmlns:p14="http://schemas.microsoft.com/office/powerpoint/2010/main" val="149984629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up)">
                                      <p:cBhvr>
                                        <p:cTn id="7" dur="8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lvl="0" defTabSz="685617"/>
            <a:r>
              <a:rPr lang="zh-CN" altLang="en-US" sz="2800" b="1" kern="0" dirty="0">
                <a:solidFill>
                  <a:srgbClr val="FFFFFF"/>
                </a:solidFill>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grpSp>
        <p:nvGrpSpPr>
          <p:cNvPr id="44" name="Group 6"/>
          <p:cNvGrpSpPr/>
          <p:nvPr/>
        </p:nvGrpSpPr>
        <p:grpSpPr>
          <a:xfrm>
            <a:off x="5343984" y="2417357"/>
            <a:ext cx="2614124" cy="483288"/>
            <a:chOff x="7125311" y="3386950"/>
            <a:chExt cx="3485499" cy="644384"/>
          </a:xfrm>
        </p:grpSpPr>
        <p:sp>
          <p:nvSpPr>
            <p:cNvPr id="45"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46"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grpSp>
        <p:nvGrpSpPr>
          <p:cNvPr id="47" name="Group 10"/>
          <p:cNvGrpSpPr/>
          <p:nvPr/>
        </p:nvGrpSpPr>
        <p:grpSpPr>
          <a:xfrm>
            <a:off x="1159320" y="2417357"/>
            <a:ext cx="2620452" cy="483288"/>
            <a:chOff x="1545760" y="3386950"/>
            <a:chExt cx="3493936" cy="644384"/>
          </a:xfrm>
        </p:grpSpPr>
        <p:sp>
          <p:nvSpPr>
            <p:cNvPr id="48"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49"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grpSp>
        <p:nvGrpSpPr>
          <p:cNvPr id="50" name="Group 14"/>
          <p:cNvGrpSpPr/>
          <p:nvPr/>
        </p:nvGrpSpPr>
        <p:grpSpPr>
          <a:xfrm>
            <a:off x="5079491" y="1347614"/>
            <a:ext cx="2880085" cy="645054"/>
            <a:chOff x="6772654" y="2152648"/>
            <a:chExt cx="3840113" cy="860072"/>
          </a:xfrm>
        </p:grpSpPr>
        <p:sp>
          <p:nvSpPr>
            <p:cNvPr id="51"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52"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grpSp>
        <p:nvGrpSpPr>
          <p:cNvPr id="53" name="Group 18"/>
          <p:cNvGrpSpPr/>
          <p:nvPr/>
        </p:nvGrpSpPr>
        <p:grpSpPr>
          <a:xfrm>
            <a:off x="1159320" y="1347614"/>
            <a:ext cx="2890361" cy="645054"/>
            <a:chOff x="1545760" y="2152648"/>
            <a:chExt cx="3853814" cy="860072"/>
          </a:xfrm>
        </p:grpSpPr>
        <p:sp>
          <p:nvSpPr>
            <p:cNvPr id="54"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55"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grpSp>
        <p:nvGrpSpPr>
          <p:cNvPr id="56" name="Group 21"/>
          <p:cNvGrpSpPr/>
          <p:nvPr/>
        </p:nvGrpSpPr>
        <p:grpSpPr>
          <a:xfrm>
            <a:off x="5070045" y="3367676"/>
            <a:ext cx="2902381" cy="645054"/>
            <a:chOff x="6760059" y="4457519"/>
            <a:chExt cx="3869841" cy="860072"/>
          </a:xfrm>
        </p:grpSpPr>
        <p:sp>
          <p:nvSpPr>
            <p:cNvPr id="57"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58"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grpSp>
        <p:nvGrpSpPr>
          <p:cNvPr id="59" name="Group 24"/>
          <p:cNvGrpSpPr/>
          <p:nvPr/>
        </p:nvGrpSpPr>
        <p:grpSpPr>
          <a:xfrm>
            <a:off x="1159320" y="3367676"/>
            <a:ext cx="2890356" cy="645054"/>
            <a:chOff x="1545760" y="4457519"/>
            <a:chExt cx="3853808" cy="860072"/>
          </a:xfrm>
        </p:grpSpPr>
        <p:sp>
          <p:nvSpPr>
            <p:cNvPr id="60"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61"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rgbClr val="C4C7CB"/>
            </a:solidFill>
            <a:ln w="12700" cap="flat">
              <a:no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grpSp>
      <p:sp>
        <p:nvSpPr>
          <p:cNvPr id="62" name="Shape 558"/>
          <p:cNvSpPr/>
          <p:nvPr/>
        </p:nvSpPr>
        <p:spPr>
          <a:xfrm>
            <a:off x="1159903" y="1522242"/>
            <a:ext cx="147920" cy="140162"/>
          </a:xfrm>
          <a:prstGeom prst="triangle">
            <a:avLst/>
          </a:prstGeom>
          <a:solidFill>
            <a:srgbClr val="0070C0"/>
          </a:solidFill>
          <a:ln w="12700" cap="flat">
            <a:noFill/>
            <a:miter lim="400000"/>
          </a:ln>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250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63" name="Shape 562"/>
          <p:cNvSpPr/>
          <p:nvPr/>
        </p:nvSpPr>
        <p:spPr>
          <a:xfrm>
            <a:off x="1159903" y="2593396"/>
            <a:ext cx="147920" cy="140162"/>
          </a:xfrm>
          <a:prstGeom prst="triangle">
            <a:avLst/>
          </a:prstGeom>
          <a:solidFill>
            <a:srgbClr val="0070C0"/>
          </a:solidFill>
          <a:ln w="12700" cap="flat">
            <a:noFill/>
            <a:miter lim="400000"/>
          </a:ln>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250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64" name="Shape 566"/>
          <p:cNvSpPr/>
          <p:nvPr/>
        </p:nvSpPr>
        <p:spPr>
          <a:xfrm>
            <a:off x="1159903" y="3713745"/>
            <a:ext cx="147920" cy="140162"/>
          </a:xfrm>
          <a:prstGeom prst="triangle">
            <a:avLst/>
          </a:prstGeom>
          <a:solidFill>
            <a:srgbClr val="0070C0"/>
          </a:solidFill>
          <a:ln w="12700" cap="flat">
            <a:noFill/>
            <a:miter lim="400000"/>
          </a:ln>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250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65" name="Shape 568"/>
          <p:cNvSpPr/>
          <p:nvPr/>
        </p:nvSpPr>
        <p:spPr>
          <a:xfrm>
            <a:off x="7814476" y="1522242"/>
            <a:ext cx="147920" cy="140162"/>
          </a:xfrm>
          <a:prstGeom prst="triangle">
            <a:avLst/>
          </a:prstGeom>
          <a:solidFill>
            <a:srgbClr val="0070C0"/>
          </a:solidFill>
          <a:ln w="12700" cap="flat">
            <a:noFill/>
            <a:miter lim="400000"/>
          </a:ln>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250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66" name="Shape 572"/>
          <p:cNvSpPr/>
          <p:nvPr/>
        </p:nvSpPr>
        <p:spPr>
          <a:xfrm>
            <a:off x="7814476" y="2593396"/>
            <a:ext cx="147920" cy="140162"/>
          </a:xfrm>
          <a:prstGeom prst="triangle">
            <a:avLst/>
          </a:prstGeom>
          <a:solidFill>
            <a:srgbClr val="0070C0"/>
          </a:solidFill>
          <a:ln w="12700" cap="flat">
            <a:noFill/>
            <a:miter lim="400000"/>
          </a:ln>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250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67" name="Shape 576"/>
          <p:cNvSpPr/>
          <p:nvPr/>
        </p:nvSpPr>
        <p:spPr>
          <a:xfrm>
            <a:off x="7814476" y="3713745"/>
            <a:ext cx="147920" cy="140162"/>
          </a:xfrm>
          <a:prstGeom prst="triangle">
            <a:avLst/>
          </a:prstGeom>
          <a:solidFill>
            <a:srgbClr val="0070C0"/>
          </a:solidFill>
          <a:ln w="12700" cap="flat">
            <a:noFill/>
            <a:miter lim="400000"/>
          </a:ln>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2500">
              <a:solidFill>
                <a:prstClr val="black"/>
              </a:solidFill>
              <a:latin typeface="微软雅黑" panose="020B0503020204020204" pitchFamily="34" charset="-122"/>
              <a:ea typeface="微软雅黑" panose="020B0503020204020204" pitchFamily="34" charset="-122"/>
              <a:cs typeface="Aller Light"/>
              <a:sym typeface="Aller Light"/>
            </a:endParaRPr>
          </a:p>
        </p:txBody>
      </p:sp>
      <p:sp>
        <p:nvSpPr>
          <p:cNvPr id="68" name="Text Placeholder 12"/>
          <p:cNvSpPr txBox="1">
            <a:spLocks/>
          </p:cNvSpPr>
          <p:nvPr/>
        </p:nvSpPr>
        <p:spPr>
          <a:xfrm>
            <a:off x="1500188" y="148376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69" name="Text Placeholder 12"/>
          <p:cNvSpPr txBox="1">
            <a:spLocks/>
          </p:cNvSpPr>
          <p:nvPr/>
        </p:nvSpPr>
        <p:spPr>
          <a:xfrm>
            <a:off x="1500188" y="255118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0" name="Text Placeholder 12"/>
          <p:cNvSpPr txBox="1">
            <a:spLocks/>
          </p:cNvSpPr>
          <p:nvPr/>
        </p:nvSpPr>
        <p:spPr>
          <a:xfrm>
            <a:off x="1500187" y="366166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1" name="Text Placeholder 12"/>
          <p:cNvSpPr txBox="1">
            <a:spLocks/>
          </p:cNvSpPr>
          <p:nvPr/>
        </p:nvSpPr>
        <p:spPr>
          <a:xfrm>
            <a:off x="5660202" y="148376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2" name="Text Placeholder 12"/>
          <p:cNvSpPr txBox="1">
            <a:spLocks/>
          </p:cNvSpPr>
          <p:nvPr/>
        </p:nvSpPr>
        <p:spPr>
          <a:xfrm>
            <a:off x="5660202" y="255118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3" name="Text Placeholder 12"/>
          <p:cNvSpPr txBox="1">
            <a:spLocks/>
          </p:cNvSpPr>
          <p:nvPr/>
        </p:nvSpPr>
        <p:spPr>
          <a:xfrm>
            <a:off x="5660201" y="366166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点击输入标题内容</a:t>
            </a:r>
            <a:endParaRPr lang="en-GB" altLang="zh-CN" sz="1200" b="1"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04" name="Text Placeholder 12"/>
          <p:cNvSpPr txBox="1">
            <a:spLocks/>
          </p:cNvSpPr>
          <p:nvPr/>
        </p:nvSpPr>
        <p:spPr>
          <a:xfrm>
            <a:off x="1500186"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05" name="Text Placeholder 12"/>
          <p:cNvSpPr txBox="1">
            <a:spLocks/>
          </p:cNvSpPr>
          <p:nvPr/>
        </p:nvSpPr>
        <p:spPr>
          <a:xfrm>
            <a:off x="1500185"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06" name="Text Placeholder 12"/>
          <p:cNvSpPr txBox="1">
            <a:spLocks/>
          </p:cNvSpPr>
          <p:nvPr/>
        </p:nvSpPr>
        <p:spPr>
          <a:xfrm>
            <a:off x="1500185"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07" name="Text Placeholder 12"/>
          <p:cNvSpPr txBox="1">
            <a:spLocks/>
          </p:cNvSpPr>
          <p:nvPr/>
        </p:nvSpPr>
        <p:spPr>
          <a:xfrm>
            <a:off x="5940153"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08" name="Text Placeholder 12"/>
          <p:cNvSpPr txBox="1">
            <a:spLocks/>
          </p:cNvSpPr>
          <p:nvPr/>
        </p:nvSpPr>
        <p:spPr>
          <a:xfrm>
            <a:off x="5940152"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109" name="Text Placeholder 12"/>
          <p:cNvSpPr txBox="1">
            <a:spLocks/>
          </p:cNvSpPr>
          <p:nvPr/>
        </p:nvSpPr>
        <p:spPr>
          <a:xfrm>
            <a:off x="5940152"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a:t>
            </a:r>
            <a:endParaRPr lang="en-US" altLang="zh-CN" sz="1000" dirty="0">
              <a:solidFill>
                <a:prstClr val="black">
                  <a:lumMod val="75000"/>
                  <a:lumOff val="25000"/>
                </a:prstClr>
              </a:solidFill>
              <a:latin typeface="微软雅黑" pitchFamily="34" charset="-122"/>
              <a:ea typeface="微软雅黑" pitchFamily="34" charset="-122"/>
            </a:endParaRPr>
          </a:p>
        </p:txBody>
      </p:sp>
      <p:grpSp>
        <p:nvGrpSpPr>
          <p:cNvPr id="110" name="组合 109"/>
          <p:cNvGrpSpPr/>
          <p:nvPr/>
        </p:nvGrpSpPr>
        <p:grpSpPr>
          <a:xfrm>
            <a:off x="3566899" y="1677917"/>
            <a:ext cx="1997947" cy="1997946"/>
            <a:chOff x="3566899" y="1605909"/>
            <a:chExt cx="1997947" cy="1997946"/>
          </a:xfrm>
        </p:grpSpPr>
        <p:sp>
          <p:nvSpPr>
            <p:cNvPr id="111"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w="12700">
              <a:miter lim="400000"/>
            </a:ln>
          </p:spPr>
          <p:txBody>
            <a:bodyPr lIns="38100" tIns="38100" rIns="38100" bIns="38100" anchor="ctr"/>
            <a:lstStyle/>
            <a:p>
              <a:pPr marL="0" marR="0" lvl="0" indent="0" defTabSz="91440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Aller Light"/>
                <a:sym typeface="Aller Light"/>
              </a:endParaRPr>
            </a:p>
          </p:txBody>
        </p:sp>
        <p:sp>
          <p:nvSpPr>
            <p:cNvPr id="112" name="椭圆 111"/>
            <p:cNvSpPr/>
            <p:nvPr/>
          </p:nvSpPr>
          <p:spPr>
            <a:xfrm>
              <a:off x="3699991" y="1747171"/>
              <a:ext cx="1728790" cy="1728790"/>
            </a:xfrm>
            <a:prstGeom prst="ellipse">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5DA2"/>
                  </a:solidFill>
                  <a:effectLst/>
                  <a:uLnTx/>
                  <a:uFillTx/>
                  <a:latin typeface="微软雅黑" panose="020B0503020204020204" pitchFamily="34" charset="-122"/>
                  <a:ea typeface="微软雅黑" panose="020B0503020204020204" pitchFamily="34" charset="-122"/>
                  <a:cs typeface="+mn-cs"/>
                </a:rPr>
                <a:t>年度工作</a:t>
              </a:r>
              <a:endParaRPr kumimoji="0" lang="en-US" altLang="zh-CN" sz="2000" b="1" i="0" u="none" strike="noStrike" kern="0" cap="none" spc="0" normalizeH="0" baseline="0" noProof="0" dirty="0">
                <a:ln>
                  <a:noFill/>
                </a:ln>
                <a:solidFill>
                  <a:srgbClr val="005DA2"/>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5DA2"/>
                  </a:solidFill>
                  <a:effectLst/>
                  <a:uLnTx/>
                  <a:uFillTx/>
                  <a:latin typeface="微软雅黑" panose="020B0503020204020204" pitchFamily="34" charset="-122"/>
                  <a:ea typeface="微软雅黑" panose="020B0503020204020204" pitchFamily="34" charset="-122"/>
                  <a:cs typeface="+mn-cs"/>
                </a:rPr>
                <a:t>内容概述</a:t>
              </a:r>
            </a:p>
          </p:txBody>
        </p:sp>
      </p:grpSp>
    </p:spTree>
    <p:extLst>
      <p:ext uri="{BB962C8B-B14F-4D97-AF65-F5344CB8AC3E}">
        <p14:creationId xmlns:p14="http://schemas.microsoft.com/office/powerpoint/2010/main" val="13944523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0"/>
                                        </p:tgtEl>
                                        <p:attrNameLst>
                                          <p:attrName>style.visibility</p:attrName>
                                        </p:attrNameLst>
                                      </p:cBhvr>
                                      <p:to>
                                        <p:strVal val="visible"/>
                                      </p:to>
                                    </p:set>
                                    <p:anim calcmode="lin" valueType="num">
                                      <p:cBhvr>
                                        <p:cTn id="7" dur="500" fill="hold"/>
                                        <p:tgtEl>
                                          <p:spTgt spid="110"/>
                                        </p:tgtEl>
                                        <p:attrNameLst>
                                          <p:attrName>ppt_w</p:attrName>
                                        </p:attrNameLst>
                                      </p:cBhvr>
                                      <p:tavLst>
                                        <p:tav tm="0">
                                          <p:val>
                                            <p:fltVal val="0"/>
                                          </p:val>
                                        </p:tav>
                                        <p:tav tm="100000">
                                          <p:val>
                                            <p:strVal val="#ppt_w"/>
                                          </p:val>
                                        </p:tav>
                                      </p:tavLst>
                                    </p:anim>
                                    <p:anim calcmode="lin" valueType="num">
                                      <p:cBhvr>
                                        <p:cTn id="8" dur="500" fill="hold"/>
                                        <p:tgtEl>
                                          <p:spTgt spid="110"/>
                                        </p:tgtEl>
                                        <p:attrNameLst>
                                          <p:attrName>ppt_h</p:attrName>
                                        </p:attrNameLst>
                                      </p:cBhvr>
                                      <p:tavLst>
                                        <p:tav tm="0">
                                          <p:val>
                                            <p:fltVal val="0"/>
                                          </p:val>
                                        </p:tav>
                                        <p:tav tm="100000">
                                          <p:val>
                                            <p:strVal val="#ppt_h"/>
                                          </p:val>
                                        </p:tav>
                                      </p:tavLst>
                                    </p:anim>
                                    <p:animEffect transition="in" filter="fade">
                                      <p:cBhvr>
                                        <p:cTn id="9" dur="500"/>
                                        <p:tgtEl>
                                          <p:spTgt spid="110"/>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right)">
                                      <p:cBhvr>
                                        <p:cTn id="13" dur="500"/>
                                        <p:tgtEl>
                                          <p:spTgt spid="5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68">
                                            <p:txEl>
                                              <p:pRg st="0" end="0"/>
                                            </p:txEl>
                                          </p:spTgt>
                                        </p:tgtEl>
                                        <p:attrNameLst>
                                          <p:attrName>style.visibility</p:attrName>
                                        </p:attrNameLst>
                                      </p:cBhvr>
                                      <p:to>
                                        <p:strVal val="visible"/>
                                      </p:to>
                                    </p:set>
                                    <p:animEffect transition="in" filter="fade">
                                      <p:cBhvr>
                                        <p:cTn id="17" dur="500"/>
                                        <p:tgtEl>
                                          <p:spTgt spid="68">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04">
                                            <p:txEl>
                                              <p:pRg st="0" end="0"/>
                                            </p:txEl>
                                          </p:spTgt>
                                        </p:tgtEl>
                                        <p:attrNameLst>
                                          <p:attrName>style.visibility</p:attrName>
                                        </p:attrNameLst>
                                      </p:cBhvr>
                                      <p:to>
                                        <p:strVal val="visible"/>
                                      </p:to>
                                    </p:set>
                                    <p:animEffect transition="in" filter="fade">
                                      <p:cBhvr>
                                        <p:cTn id="24" dur="500"/>
                                        <p:tgtEl>
                                          <p:spTgt spid="104">
                                            <p:txEl>
                                              <p:pRg st="0" end="0"/>
                                            </p:txEl>
                                          </p:spTgt>
                                        </p:tgtEl>
                                      </p:cBhvr>
                                    </p:animEffect>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right)">
                                      <p:cBhvr>
                                        <p:cTn id="28" dur="500"/>
                                        <p:tgtEl>
                                          <p:spTgt spid="47"/>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69">
                                            <p:txEl>
                                              <p:pRg st="0" end="0"/>
                                            </p:txEl>
                                          </p:spTgt>
                                        </p:tgtEl>
                                        <p:attrNameLst>
                                          <p:attrName>style.visibility</p:attrName>
                                        </p:attrNameLst>
                                      </p:cBhvr>
                                      <p:to>
                                        <p:strVal val="visible"/>
                                      </p:to>
                                    </p:set>
                                    <p:animEffect transition="in" filter="fade">
                                      <p:cBhvr>
                                        <p:cTn id="32" dur="500"/>
                                        <p:tgtEl>
                                          <p:spTgt spid="69">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fade">
                                      <p:cBhvr>
                                        <p:cTn id="35" dur="500"/>
                                        <p:tgtEl>
                                          <p:spTgt spid="63"/>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105">
                                            <p:txEl>
                                              <p:pRg st="0" end="0"/>
                                            </p:txEl>
                                          </p:spTgt>
                                        </p:tgtEl>
                                        <p:attrNameLst>
                                          <p:attrName>style.visibility</p:attrName>
                                        </p:attrNameLst>
                                      </p:cBhvr>
                                      <p:to>
                                        <p:strVal val="visible"/>
                                      </p:to>
                                    </p:set>
                                    <p:animEffect transition="in" filter="fade">
                                      <p:cBhvr>
                                        <p:cTn id="39" dur="500"/>
                                        <p:tgtEl>
                                          <p:spTgt spid="105">
                                            <p:txEl>
                                              <p:pRg st="0" end="0"/>
                                            </p:txEl>
                                          </p:spTgt>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right)">
                                      <p:cBhvr>
                                        <p:cTn id="43" dur="500"/>
                                        <p:tgtEl>
                                          <p:spTgt spid="59"/>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100">
                                            <p:txEl>
                                              <p:pRg st="0" end="0"/>
                                            </p:txEl>
                                          </p:spTgt>
                                        </p:tgtEl>
                                        <p:attrNameLst>
                                          <p:attrName>style.visibility</p:attrName>
                                        </p:attrNameLst>
                                      </p:cBhvr>
                                      <p:to>
                                        <p:strVal val="visible"/>
                                      </p:to>
                                    </p:set>
                                    <p:animEffect transition="in" filter="fade">
                                      <p:cBhvr>
                                        <p:cTn id="47" dur="500"/>
                                        <p:tgtEl>
                                          <p:spTgt spid="100">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500"/>
                                        <p:tgtEl>
                                          <p:spTgt spid="64"/>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106">
                                            <p:txEl>
                                              <p:pRg st="0" end="0"/>
                                            </p:txEl>
                                          </p:spTgt>
                                        </p:tgtEl>
                                        <p:attrNameLst>
                                          <p:attrName>style.visibility</p:attrName>
                                        </p:attrNameLst>
                                      </p:cBhvr>
                                      <p:to>
                                        <p:strVal val="visible"/>
                                      </p:to>
                                    </p:set>
                                    <p:animEffect transition="in" filter="fade">
                                      <p:cBhvr>
                                        <p:cTn id="54" dur="500"/>
                                        <p:tgtEl>
                                          <p:spTgt spid="106">
                                            <p:txEl>
                                              <p:pRg st="0" end="0"/>
                                            </p:txEl>
                                          </p:spTgt>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wipe(left)">
                                      <p:cBhvr>
                                        <p:cTn id="58" dur="500"/>
                                        <p:tgtEl>
                                          <p:spTgt spid="50"/>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101">
                                            <p:txEl>
                                              <p:pRg st="0" end="0"/>
                                            </p:txEl>
                                          </p:spTgt>
                                        </p:tgtEl>
                                        <p:attrNameLst>
                                          <p:attrName>style.visibility</p:attrName>
                                        </p:attrNameLst>
                                      </p:cBhvr>
                                      <p:to>
                                        <p:strVal val="visible"/>
                                      </p:to>
                                    </p:set>
                                    <p:animEffect transition="in" filter="fade">
                                      <p:cBhvr>
                                        <p:cTn id="62" dur="500"/>
                                        <p:tgtEl>
                                          <p:spTgt spid="101">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fade">
                                      <p:cBhvr>
                                        <p:cTn id="65" dur="500"/>
                                        <p:tgtEl>
                                          <p:spTgt spid="65"/>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107">
                                            <p:txEl>
                                              <p:pRg st="0" end="0"/>
                                            </p:txEl>
                                          </p:spTgt>
                                        </p:tgtEl>
                                        <p:attrNameLst>
                                          <p:attrName>style.visibility</p:attrName>
                                        </p:attrNameLst>
                                      </p:cBhvr>
                                      <p:to>
                                        <p:strVal val="visible"/>
                                      </p:to>
                                    </p:set>
                                    <p:animEffect transition="in" filter="fade">
                                      <p:cBhvr>
                                        <p:cTn id="69" dur="500"/>
                                        <p:tgtEl>
                                          <p:spTgt spid="107">
                                            <p:txEl>
                                              <p:pRg st="0" end="0"/>
                                            </p:txEl>
                                          </p:spTgt>
                                        </p:tgtEl>
                                      </p:cBhvr>
                                    </p:animEffect>
                                  </p:childTnLst>
                                </p:cTn>
                              </p:par>
                            </p:childTnLst>
                          </p:cTn>
                        </p:par>
                        <p:par>
                          <p:cTn id="70" fill="hold">
                            <p:stCondLst>
                              <p:cond delay="6500"/>
                            </p:stCondLst>
                            <p:childTnLst>
                              <p:par>
                                <p:cTn id="71" presetID="22" presetClass="entr" presetSubtype="8" fill="hold" nodeType="after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wipe(left)">
                                      <p:cBhvr>
                                        <p:cTn id="73" dur="500"/>
                                        <p:tgtEl>
                                          <p:spTgt spid="44"/>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102">
                                            <p:txEl>
                                              <p:pRg st="0" end="0"/>
                                            </p:txEl>
                                          </p:spTgt>
                                        </p:tgtEl>
                                        <p:attrNameLst>
                                          <p:attrName>style.visibility</p:attrName>
                                        </p:attrNameLst>
                                      </p:cBhvr>
                                      <p:to>
                                        <p:strVal val="visible"/>
                                      </p:to>
                                    </p:set>
                                    <p:animEffect transition="in" filter="fade">
                                      <p:cBhvr>
                                        <p:cTn id="77" dur="500"/>
                                        <p:tgtEl>
                                          <p:spTgt spid="102">
                                            <p:txEl>
                                              <p:pRg st="0" end="0"/>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animEffect transition="in" filter="fade">
                                      <p:cBhvr>
                                        <p:cTn id="80" dur="500"/>
                                        <p:tgtEl>
                                          <p:spTgt spid="66"/>
                                        </p:tgtEl>
                                      </p:cBhvr>
                                    </p:animEffect>
                                  </p:childTnLst>
                                </p:cTn>
                              </p:par>
                            </p:childTnLst>
                          </p:cTn>
                        </p:par>
                        <p:par>
                          <p:cTn id="81" fill="hold">
                            <p:stCondLst>
                              <p:cond delay="7500"/>
                            </p:stCondLst>
                            <p:childTnLst>
                              <p:par>
                                <p:cTn id="82" presetID="10" presetClass="entr" presetSubtype="0" fill="hold" grpId="0" nodeType="afterEffect">
                                  <p:stCondLst>
                                    <p:cond delay="0"/>
                                  </p:stCondLst>
                                  <p:childTnLst>
                                    <p:set>
                                      <p:cBhvr>
                                        <p:cTn id="83" dur="1" fill="hold">
                                          <p:stCondLst>
                                            <p:cond delay="0"/>
                                          </p:stCondLst>
                                        </p:cTn>
                                        <p:tgtEl>
                                          <p:spTgt spid="108">
                                            <p:txEl>
                                              <p:pRg st="0" end="0"/>
                                            </p:txEl>
                                          </p:spTgt>
                                        </p:tgtEl>
                                        <p:attrNameLst>
                                          <p:attrName>style.visibility</p:attrName>
                                        </p:attrNameLst>
                                      </p:cBhvr>
                                      <p:to>
                                        <p:strVal val="visible"/>
                                      </p:to>
                                    </p:set>
                                    <p:animEffect transition="in" filter="fade">
                                      <p:cBhvr>
                                        <p:cTn id="84" dur="500"/>
                                        <p:tgtEl>
                                          <p:spTgt spid="108">
                                            <p:txEl>
                                              <p:pRg st="0" end="0"/>
                                            </p:txEl>
                                          </p:spTgt>
                                        </p:tgtEl>
                                      </p:cBhvr>
                                    </p:animEffect>
                                  </p:childTnLst>
                                </p:cTn>
                              </p:par>
                            </p:childTnLst>
                          </p:cTn>
                        </p:par>
                        <p:par>
                          <p:cTn id="85" fill="hold">
                            <p:stCondLst>
                              <p:cond delay="8000"/>
                            </p:stCondLst>
                            <p:childTnLst>
                              <p:par>
                                <p:cTn id="86" presetID="22" presetClass="entr" presetSubtype="8" fill="hold" nodeType="after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wipe(left)">
                                      <p:cBhvr>
                                        <p:cTn id="88" dur="500"/>
                                        <p:tgtEl>
                                          <p:spTgt spid="56"/>
                                        </p:tgtEl>
                                      </p:cBhvr>
                                    </p:animEffect>
                                  </p:childTnLst>
                                </p:cTn>
                              </p:par>
                            </p:childTnLst>
                          </p:cTn>
                        </p:par>
                        <p:par>
                          <p:cTn id="89" fill="hold">
                            <p:stCondLst>
                              <p:cond delay="8500"/>
                            </p:stCondLst>
                            <p:childTnLst>
                              <p:par>
                                <p:cTn id="90" presetID="10" presetClass="entr" presetSubtype="0" fill="hold" grpId="0" nodeType="afterEffect">
                                  <p:stCondLst>
                                    <p:cond delay="0"/>
                                  </p:stCondLst>
                                  <p:childTnLst>
                                    <p:set>
                                      <p:cBhvr>
                                        <p:cTn id="91" dur="1" fill="hold">
                                          <p:stCondLst>
                                            <p:cond delay="0"/>
                                          </p:stCondLst>
                                        </p:cTn>
                                        <p:tgtEl>
                                          <p:spTgt spid="103">
                                            <p:txEl>
                                              <p:pRg st="0" end="0"/>
                                            </p:txEl>
                                          </p:spTgt>
                                        </p:tgtEl>
                                        <p:attrNameLst>
                                          <p:attrName>style.visibility</p:attrName>
                                        </p:attrNameLst>
                                      </p:cBhvr>
                                      <p:to>
                                        <p:strVal val="visible"/>
                                      </p:to>
                                    </p:set>
                                    <p:animEffect transition="in" filter="fade">
                                      <p:cBhvr>
                                        <p:cTn id="92" dur="500"/>
                                        <p:tgtEl>
                                          <p:spTgt spid="103">
                                            <p:txEl>
                                              <p:pRg st="0" end="0"/>
                                            </p:tx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7"/>
                                        </p:tgtEl>
                                        <p:attrNameLst>
                                          <p:attrName>style.visibility</p:attrName>
                                        </p:attrNameLst>
                                      </p:cBhvr>
                                      <p:to>
                                        <p:strVal val="visible"/>
                                      </p:to>
                                    </p:set>
                                    <p:animEffect transition="in" filter="fade">
                                      <p:cBhvr>
                                        <p:cTn id="95" dur="500"/>
                                        <p:tgtEl>
                                          <p:spTgt spid="67"/>
                                        </p:tgtEl>
                                      </p:cBhvr>
                                    </p:animEffect>
                                  </p:childTnLst>
                                </p:cTn>
                              </p:par>
                            </p:childTnLst>
                          </p:cTn>
                        </p:par>
                        <p:par>
                          <p:cTn id="96" fill="hold">
                            <p:stCondLst>
                              <p:cond delay="9000"/>
                            </p:stCondLst>
                            <p:childTnLst>
                              <p:par>
                                <p:cTn id="97" presetID="10" presetClass="entr" presetSubtype="0" fill="hold" grpId="0" nodeType="afterEffect">
                                  <p:stCondLst>
                                    <p:cond delay="0"/>
                                  </p:stCondLst>
                                  <p:childTnLst>
                                    <p:set>
                                      <p:cBhvr>
                                        <p:cTn id="98" dur="1" fill="hold">
                                          <p:stCondLst>
                                            <p:cond delay="0"/>
                                          </p:stCondLst>
                                        </p:cTn>
                                        <p:tgtEl>
                                          <p:spTgt spid="109">
                                            <p:txEl>
                                              <p:pRg st="0" end="0"/>
                                            </p:txEl>
                                          </p:spTgt>
                                        </p:tgtEl>
                                        <p:attrNameLst>
                                          <p:attrName>style.visibility</p:attrName>
                                        </p:attrNameLst>
                                      </p:cBhvr>
                                      <p:to>
                                        <p:strVal val="visible"/>
                                      </p:to>
                                    </p:set>
                                    <p:animEffect transition="in" filter="fade">
                                      <p:cBhvr>
                                        <p:cTn id="99" dur="500"/>
                                        <p:tgtEl>
                                          <p:spTgt spid="1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66" grpId="0" animBg="1"/>
      <p:bldP spid="67" grpId="0" animBg="1"/>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100" grpId="0" build="p">
        <p:tmplLst>
          <p:tmpl lvl="1">
            <p:tnLst>
              <p:par>
                <p:cTn presetID="10" presetClass="entr" presetSubtype="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fade">
                      <p:cBhvr>
                        <p:cTn dur="500"/>
                        <p:tgtEl>
                          <p:spTgt spid="100"/>
                        </p:tgtEl>
                      </p:cBhvr>
                    </p:animEffect>
                  </p:childTnLst>
                </p:cTn>
              </p:par>
            </p:tnLst>
          </p:tmpl>
        </p:tmplLst>
      </p:bldP>
      <p:bldP spid="101" grpId="0" build="p">
        <p:tmplLst>
          <p:tmpl lvl="1">
            <p:tnLst>
              <p:par>
                <p:cTn presetID="10" presetClass="entr" presetSubtype="0" fill="hold" nodeType="after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P spid="102" grpId="0" build="p">
        <p:tmplLst>
          <p:tmpl lvl="1">
            <p:tnLst>
              <p:par>
                <p:cTn presetID="10" presetClass="entr" presetSubtype="0" fill="hold" nodeType="afterEffect">
                  <p:stCondLst>
                    <p:cond delay="0"/>
                  </p:stCondLst>
                  <p:childTnLst>
                    <p:set>
                      <p:cBhvr>
                        <p:cTn dur="1" fill="hold">
                          <p:stCondLst>
                            <p:cond delay="0"/>
                          </p:stCondLst>
                        </p:cTn>
                        <p:tgtEl>
                          <p:spTgt spid="102"/>
                        </p:tgtEl>
                        <p:attrNameLst>
                          <p:attrName>style.visibility</p:attrName>
                        </p:attrNameLst>
                      </p:cBhvr>
                      <p:to>
                        <p:strVal val="visible"/>
                      </p:to>
                    </p:set>
                    <p:animEffect transition="in" filter="fade">
                      <p:cBhvr>
                        <p:cTn dur="500"/>
                        <p:tgtEl>
                          <p:spTgt spid="102"/>
                        </p:tgtEl>
                      </p:cBhvr>
                    </p:animEffect>
                  </p:childTnLst>
                </p:cTn>
              </p:par>
            </p:tnLst>
          </p:tmpl>
        </p:tmplLst>
      </p:bldP>
      <p:bldP spid="103" grpId="0" build="p">
        <p:tmplLst>
          <p:tmpl lvl="1">
            <p:tnLst>
              <p:par>
                <p:cTn presetID="10" presetClass="entr" presetSubtype="0" fill="hold" nodeType="afterEffect">
                  <p:stCondLst>
                    <p:cond delay="0"/>
                  </p:stCondLst>
                  <p:childTnLst>
                    <p:set>
                      <p:cBhvr>
                        <p:cTn dur="1" fill="hold">
                          <p:stCondLst>
                            <p:cond delay="0"/>
                          </p:stCondLst>
                        </p:cTn>
                        <p:tgtEl>
                          <p:spTgt spid="103"/>
                        </p:tgtEl>
                        <p:attrNameLst>
                          <p:attrName>style.visibility</p:attrName>
                        </p:attrNameLst>
                      </p:cBhvr>
                      <p:to>
                        <p:strVal val="visible"/>
                      </p:to>
                    </p:set>
                    <p:animEffect transition="in" filter="fade">
                      <p:cBhvr>
                        <p:cTn dur="500"/>
                        <p:tgtEl>
                          <p:spTgt spid="103"/>
                        </p:tgtEl>
                      </p:cBhvr>
                    </p:animEffect>
                  </p:childTnLst>
                </p:cTn>
              </p:par>
            </p:tnLst>
          </p:tmpl>
        </p:tmplLst>
      </p:bldP>
      <p:bldP spid="104" grpId="0" build="p">
        <p:tmplLst>
          <p:tmpl lvl="1">
            <p:tnLst>
              <p:par>
                <p:cTn presetID="10" presetClass="entr" presetSubtype="0" fill="hold" nodeType="afterEffect">
                  <p:stCondLst>
                    <p:cond delay="0"/>
                  </p:stCondLst>
                  <p:childTnLst>
                    <p:set>
                      <p:cBhvr>
                        <p:cTn dur="1" fill="hold">
                          <p:stCondLst>
                            <p:cond delay="0"/>
                          </p:stCondLst>
                        </p:cTn>
                        <p:tgtEl>
                          <p:spTgt spid="104"/>
                        </p:tgtEl>
                        <p:attrNameLst>
                          <p:attrName>style.visibility</p:attrName>
                        </p:attrNameLst>
                      </p:cBhvr>
                      <p:to>
                        <p:strVal val="visible"/>
                      </p:to>
                    </p:set>
                    <p:animEffect transition="in" filter="fade">
                      <p:cBhvr>
                        <p:cTn dur="500"/>
                        <p:tgtEl>
                          <p:spTgt spid="104"/>
                        </p:tgtEl>
                      </p:cBhvr>
                    </p:animEffect>
                  </p:childTnLst>
                </p:cTn>
              </p:par>
            </p:tnLst>
          </p:tmpl>
        </p:tmplLst>
      </p:bldP>
      <p:bldP spid="105" grpId="0" build="p">
        <p:tmplLst>
          <p:tmpl lvl="1">
            <p:tnLst>
              <p:par>
                <p:cTn presetID="10" presetClass="entr" presetSubtype="0"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fade">
                      <p:cBhvr>
                        <p:cTn dur="500"/>
                        <p:tgtEl>
                          <p:spTgt spid="105"/>
                        </p:tgtEl>
                      </p:cBhvr>
                    </p:animEffect>
                  </p:childTnLst>
                </p:cTn>
              </p:par>
            </p:tnLst>
          </p:tmpl>
        </p:tmplLst>
      </p:bldP>
      <p:bldP spid="106" grpId="0" build="p">
        <p:tmplLst>
          <p:tmpl lvl="1">
            <p:tnLst>
              <p:par>
                <p:cTn presetID="10" presetClass="entr" presetSubtype="0" fill="hold" nodeType="afterEffect">
                  <p:stCondLst>
                    <p:cond delay="0"/>
                  </p:stCondLst>
                  <p:childTnLst>
                    <p:set>
                      <p:cBhvr>
                        <p:cTn dur="1" fill="hold">
                          <p:stCondLst>
                            <p:cond delay="0"/>
                          </p:stCondLst>
                        </p:cTn>
                        <p:tgtEl>
                          <p:spTgt spid="106"/>
                        </p:tgtEl>
                        <p:attrNameLst>
                          <p:attrName>style.visibility</p:attrName>
                        </p:attrNameLst>
                      </p:cBhvr>
                      <p:to>
                        <p:strVal val="visible"/>
                      </p:to>
                    </p:set>
                    <p:animEffect transition="in" filter="fade">
                      <p:cBhvr>
                        <p:cTn dur="500"/>
                        <p:tgtEl>
                          <p:spTgt spid="106"/>
                        </p:tgtEl>
                      </p:cBhvr>
                    </p:animEffect>
                  </p:childTnLst>
                </p:cTn>
              </p:par>
            </p:tnLst>
          </p:tmpl>
        </p:tmplLst>
      </p:bldP>
      <p:bldP spid="107" grpId="0" build="p">
        <p:tmplLst>
          <p:tmpl lvl="1">
            <p:tnLst>
              <p:par>
                <p:cTn presetID="10" presetClass="entr" presetSubtype="0" fill="hold" nodeType="after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fade">
                      <p:cBhvr>
                        <p:cTn dur="500"/>
                        <p:tgtEl>
                          <p:spTgt spid="107"/>
                        </p:tgtEl>
                      </p:cBhvr>
                    </p:animEffect>
                  </p:childTnLst>
                </p:cTn>
              </p:par>
            </p:tnLst>
          </p:tmpl>
        </p:tmplLst>
      </p:bldP>
      <p:bldP spid="108" grpId="0" build="p">
        <p:tmplLst>
          <p:tmpl lvl="1">
            <p:tnLst>
              <p:par>
                <p:cTn presetID="10" presetClass="entr" presetSubtype="0" fill="hold" nodeType="afterEffect">
                  <p:stCondLst>
                    <p:cond delay="0"/>
                  </p:stCondLst>
                  <p:childTnLst>
                    <p:set>
                      <p:cBhvr>
                        <p:cTn dur="1" fill="hold">
                          <p:stCondLst>
                            <p:cond delay="0"/>
                          </p:stCondLst>
                        </p:cTn>
                        <p:tgtEl>
                          <p:spTgt spid="108"/>
                        </p:tgtEl>
                        <p:attrNameLst>
                          <p:attrName>style.visibility</p:attrName>
                        </p:attrNameLst>
                      </p:cBhvr>
                      <p:to>
                        <p:strVal val="visible"/>
                      </p:to>
                    </p:set>
                    <p:animEffect transition="in" filter="fade">
                      <p:cBhvr>
                        <p:cTn dur="500"/>
                        <p:tgtEl>
                          <p:spTgt spid="108"/>
                        </p:tgtEl>
                      </p:cBhvr>
                    </p:animEffect>
                  </p:childTnLst>
                </p:cTn>
              </p:par>
            </p:tnLst>
          </p:tmpl>
        </p:tmplLst>
      </p:bldP>
      <p:bldP spid="109" grpId="0" build="p">
        <p:tmplLst>
          <p:tmpl lvl="1">
            <p:tnLst>
              <p:par>
                <p:cTn presetID="10" presetClass="entr" presetSubtype="0"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fade">
                      <p:cBhvr>
                        <p:cTn dur="500"/>
                        <p:tgtEl>
                          <p:spTgt spid="109"/>
                        </p:tgtEl>
                      </p:cBhvr>
                    </p:animEffect>
                  </p:childTnLst>
                </p:cTn>
              </p:par>
            </p:tnLst>
          </p:tmpl>
        </p:tmplLst>
      </p:b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70" name="Freeform 5"/>
          <p:cNvSpPr>
            <a:spLocks/>
          </p:cNvSpPr>
          <p:nvPr/>
        </p:nvSpPr>
        <p:spPr bwMode="auto">
          <a:xfrm>
            <a:off x="7276948" y="2441024"/>
            <a:ext cx="374764"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Light" panose="02000000000000000000" pitchFamily="2" charset="0"/>
              <a:ea typeface="Roboto Light" panose="02000000000000000000" pitchFamily="2" charset="0"/>
            </a:endParaRPr>
          </a:p>
        </p:txBody>
      </p:sp>
      <p:sp>
        <p:nvSpPr>
          <p:cNvPr id="71" name="Freeform 8"/>
          <p:cNvSpPr>
            <a:spLocks/>
          </p:cNvSpPr>
          <p:nvPr/>
        </p:nvSpPr>
        <p:spPr bwMode="auto">
          <a:xfrm>
            <a:off x="6128563"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Light" panose="02000000000000000000" pitchFamily="2" charset="0"/>
              <a:ea typeface="Roboto Light" panose="02000000000000000000" pitchFamily="2" charset="0"/>
            </a:endParaRPr>
          </a:p>
        </p:txBody>
      </p:sp>
      <p:sp>
        <p:nvSpPr>
          <p:cNvPr id="72" name="Freeform 10"/>
          <p:cNvSpPr>
            <a:spLocks/>
          </p:cNvSpPr>
          <p:nvPr/>
        </p:nvSpPr>
        <p:spPr bwMode="auto">
          <a:xfrm>
            <a:off x="4981516"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Light" panose="02000000000000000000" pitchFamily="2" charset="0"/>
              <a:ea typeface="Roboto Light" panose="02000000000000000000" pitchFamily="2" charset="0"/>
            </a:endParaRPr>
          </a:p>
        </p:txBody>
      </p:sp>
      <p:sp>
        <p:nvSpPr>
          <p:cNvPr id="73" name="Freeform 12"/>
          <p:cNvSpPr>
            <a:spLocks/>
          </p:cNvSpPr>
          <p:nvPr/>
        </p:nvSpPr>
        <p:spPr bwMode="auto">
          <a:xfrm>
            <a:off x="3834469"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Light" panose="02000000000000000000" pitchFamily="2" charset="0"/>
              <a:ea typeface="Roboto Light" panose="02000000000000000000" pitchFamily="2" charset="0"/>
            </a:endParaRPr>
          </a:p>
        </p:txBody>
      </p:sp>
      <p:sp>
        <p:nvSpPr>
          <p:cNvPr id="74" name="Freeform 14"/>
          <p:cNvSpPr>
            <a:spLocks/>
          </p:cNvSpPr>
          <p:nvPr/>
        </p:nvSpPr>
        <p:spPr bwMode="auto">
          <a:xfrm>
            <a:off x="2687422"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Light" panose="02000000000000000000" pitchFamily="2" charset="0"/>
              <a:ea typeface="Roboto Light" panose="02000000000000000000" pitchFamily="2" charset="0"/>
            </a:endParaRPr>
          </a:p>
        </p:txBody>
      </p:sp>
      <p:sp>
        <p:nvSpPr>
          <p:cNvPr id="75" name="Freeform 16"/>
          <p:cNvSpPr>
            <a:spLocks/>
          </p:cNvSpPr>
          <p:nvPr/>
        </p:nvSpPr>
        <p:spPr bwMode="auto">
          <a:xfrm>
            <a:off x="1540375"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Roboto Light" panose="02000000000000000000" pitchFamily="2" charset="0"/>
              <a:ea typeface="Roboto Light" panose="02000000000000000000" pitchFamily="2" charset="0"/>
            </a:endParaRPr>
          </a:p>
        </p:txBody>
      </p:sp>
      <p:sp>
        <p:nvSpPr>
          <p:cNvPr id="76" name="Freeform 17"/>
          <p:cNvSpPr>
            <a:spLocks/>
          </p:cNvSpPr>
          <p:nvPr/>
        </p:nvSpPr>
        <p:spPr bwMode="auto">
          <a:xfrm>
            <a:off x="7651713" y="2572227"/>
            <a:ext cx="825820"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en-US">
              <a:solidFill>
                <a:prstClr val="black"/>
              </a:solidFill>
              <a:latin typeface="Roboto Light" panose="02000000000000000000" pitchFamily="2" charset="0"/>
              <a:ea typeface="Roboto Light" panose="02000000000000000000" pitchFamily="2" charset="0"/>
            </a:endParaRPr>
          </a:p>
        </p:txBody>
      </p:sp>
      <p:grpSp>
        <p:nvGrpSpPr>
          <p:cNvPr id="77" name="组合 76"/>
          <p:cNvGrpSpPr/>
          <p:nvPr/>
        </p:nvGrpSpPr>
        <p:grpSpPr>
          <a:xfrm>
            <a:off x="683568" y="2441024"/>
            <a:ext cx="959665" cy="1012525"/>
            <a:chOff x="882491" y="2261909"/>
            <a:chExt cx="959665" cy="1012525"/>
          </a:xfrm>
        </p:grpSpPr>
        <p:sp>
          <p:nvSpPr>
            <p:cNvPr id="78"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latin typeface="Roboto Light" panose="02000000000000000000" pitchFamily="2" charset="0"/>
                <a:ea typeface="Roboto Light" panose="02000000000000000000" pitchFamily="2" charset="0"/>
              </a:endParaRPr>
            </a:p>
          </p:txBody>
        </p:sp>
        <p:sp>
          <p:nvSpPr>
            <p:cNvPr id="79"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prstClr val="white"/>
                  </a:solidFill>
                  <a:latin typeface="微软雅黑" panose="020B0503020204020204" pitchFamily="34" charset="-122"/>
                  <a:ea typeface="微软雅黑" panose="020B0503020204020204" pitchFamily="34" charset="-122"/>
                </a:rPr>
                <a:t>2015</a:t>
              </a:r>
            </a:p>
          </p:txBody>
        </p:sp>
      </p:grpSp>
      <p:grpSp>
        <p:nvGrpSpPr>
          <p:cNvPr id="80" name="组合 79"/>
          <p:cNvGrpSpPr/>
          <p:nvPr/>
        </p:nvGrpSpPr>
        <p:grpSpPr>
          <a:xfrm>
            <a:off x="1830615" y="2441024"/>
            <a:ext cx="959665" cy="1016144"/>
            <a:chOff x="2029538" y="2261909"/>
            <a:chExt cx="959665" cy="1016144"/>
          </a:xfrm>
        </p:grpSpPr>
        <p:sp>
          <p:nvSpPr>
            <p:cNvPr id="81" name="Rectangle 13"/>
            <p:cNvSpPr>
              <a:spLocks noChangeArrowheads="1"/>
            </p:cNvSpPr>
            <p:nvPr userDrawn="1"/>
          </p:nvSpPr>
          <p:spPr bwMode="auto">
            <a:xfrm>
              <a:off x="2114063" y="2261909"/>
              <a:ext cx="772282" cy="101614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latin typeface="Roboto Light" panose="02000000000000000000" pitchFamily="2" charset="0"/>
                <a:ea typeface="Roboto Light" panose="02000000000000000000" pitchFamily="2" charset="0"/>
              </a:endParaRPr>
            </a:p>
          </p:txBody>
        </p:sp>
        <p:sp>
          <p:nvSpPr>
            <p:cNvPr id="82" name="Text Placeholder 59"/>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solidFill>
                    <a:prstClr val="white"/>
                  </a:solidFill>
                  <a:latin typeface="微软雅黑" panose="020B0503020204020204" pitchFamily="34" charset="-122"/>
                  <a:ea typeface="微软雅黑" panose="020B0503020204020204" pitchFamily="34" charset="-122"/>
                </a:rPr>
                <a:t>2016</a:t>
              </a:r>
              <a:endParaRPr lang="en-US" dirty="0">
                <a:solidFill>
                  <a:prstClr val="white"/>
                </a:solidFill>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977662" y="2441024"/>
            <a:ext cx="959665" cy="1016144"/>
            <a:chOff x="3176585" y="2261909"/>
            <a:chExt cx="959665" cy="1016144"/>
          </a:xfrm>
        </p:grpSpPr>
        <p:sp>
          <p:nvSpPr>
            <p:cNvPr id="84" name="Rectangle 11"/>
            <p:cNvSpPr>
              <a:spLocks noChangeArrowheads="1"/>
            </p:cNvSpPr>
            <p:nvPr userDrawn="1"/>
          </p:nvSpPr>
          <p:spPr bwMode="auto">
            <a:xfrm>
              <a:off x="3261110" y="2261909"/>
              <a:ext cx="772282" cy="101614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latin typeface="Roboto Light" panose="02000000000000000000" pitchFamily="2" charset="0"/>
                <a:ea typeface="Roboto Light" panose="02000000000000000000" pitchFamily="2" charset="0"/>
              </a:endParaRPr>
            </a:p>
          </p:txBody>
        </p:sp>
        <p:sp>
          <p:nvSpPr>
            <p:cNvPr id="85"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prstClr val="white"/>
                  </a:solidFill>
                  <a:latin typeface="微软雅黑" panose="020B0503020204020204" pitchFamily="34" charset="-122"/>
                  <a:ea typeface="微软雅黑" panose="020B0503020204020204" pitchFamily="34" charset="-122"/>
                </a:rPr>
                <a:t>2017</a:t>
              </a:r>
            </a:p>
          </p:txBody>
        </p:sp>
      </p:grpSp>
      <p:grpSp>
        <p:nvGrpSpPr>
          <p:cNvPr id="86" name="组合 85"/>
          <p:cNvGrpSpPr/>
          <p:nvPr/>
        </p:nvGrpSpPr>
        <p:grpSpPr>
          <a:xfrm>
            <a:off x="4124709" y="2441024"/>
            <a:ext cx="959665" cy="1016144"/>
            <a:chOff x="4323632" y="2261909"/>
            <a:chExt cx="959665" cy="1016144"/>
          </a:xfrm>
        </p:grpSpPr>
        <p:sp>
          <p:nvSpPr>
            <p:cNvPr id="87" name="Rectangle 9"/>
            <p:cNvSpPr>
              <a:spLocks noChangeArrowheads="1"/>
            </p:cNvSpPr>
            <p:nvPr userDrawn="1"/>
          </p:nvSpPr>
          <p:spPr bwMode="auto">
            <a:xfrm>
              <a:off x="4408157" y="2261909"/>
              <a:ext cx="772282" cy="101614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latin typeface="Roboto Light" panose="02000000000000000000" pitchFamily="2" charset="0"/>
                <a:ea typeface="Roboto Light" panose="02000000000000000000" pitchFamily="2" charset="0"/>
              </a:endParaRPr>
            </a:p>
          </p:txBody>
        </p:sp>
        <p:sp>
          <p:nvSpPr>
            <p:cNvPr id="88" name="Text Placeholder 59"/>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prstClr val="white"/>
                  </a:solidFill>
                  <a:latin typeface="微软雅黑" panose="020B0503020204020204" pitchFamily="34" charset="-122"/>
                  <a:ea typeface="微软雅黑" panose="020B0503020204020204" pitchFamily="34" charset="-122"/>
                </a:rPr>
                <a:t>2018</a:t>
              </a:r>
            </a:p>
          </p:txBody>
        </p:sp>
      </p:grpSp>
      <p:grpSp>
        <p:nvGrpSpPr>
          <p:cNvPr id="89" name="组合 88"/>
          <p:cNvGrpSpPr/>
          <p:nvPr/>
        </p:nvGrpSpPr>
        <p:grpSpPr>
          <a:xfrm>
            <a:off x="5269234" y="2441024"/>
            <a:ext cx="959665" cy="1016144"/>
            <a:chOff x="5468157" y="2261909"/>
            <a:chExt cx="959665" cy="1016144"/>
          </a:xfrm>
        </p:grpSpPr>
        <p:sp>
          <p:nvSpPr>
            <p:cNvPr id="90" name="Rectangle 7"/>
            <p:cNvSpPr>
              <a:spLocks noChangeArrowheads="1"/>
            </p:cNvSpPr>
            <p:nvPr userDrawn="1"/>
          </p:nvSpPr>
          <p:spPr bwMode="auto">
            <a:xfrm>
              <a:off x="5556542" y="2261909"/>
              <a:ext cx="770944" cy="101614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latin typeface="Roboto Light" panose="02000000000000000000" pitchFamily="2" charset="0"/>
                <a:ea typeface="Roboto Light" panose="02000000000000000000" pitchFamily="2" charset="0"/>
              </a:endParaRPr>
            </a:p>
          </p:txBody>
        </p:sp>
        <p:sp>
          <p:nvSpPr>
            <p:cNvPr id="91"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solidFill>
                    <a:prstClr val="white"/>
                  </a:solidFill>
                  <a:latin typeface="微软雅黑" panose="020B0503020204020204" pitchFamily="34" charset="-122"/>
                  <a:ea typeface="微软雅黑" panose="020B0503020204020204" pitchFamily="34" charset="-122"/>
                </a:rPr>
                <a:t>2019</a:t>
              </a:r>
              <a:endParaRPr lang="en-US" dirty="0">
                <a:solidFill>
                  <a:prstClr val="white"/>
                </a:solidFill>
                <a:latin typeface="微软雅黑" panose="020B0503020204020204" pitchFamily="34" charset="-122"/>
                <a:ea typeface="微软雅黑" panose="020B0503020204020204" pitchFamily="34" charset="-122"/>
              </a:endParaRPr>
            </a:p>
          </p:txBody>
        </p:sp>
      </p:grpSp>
      <p:grpSp>
        <p:nvGrpSpPr>
          <p:cNvPr id="92" name="组合 91"/>
          <p:cNvGrpSpPr/>
          <p:nvPr/>
        </p:nvGrpSpPr>
        <p:grpSpPr>
          <a:xfrm>
            <a:off x="6420141" y="2441024"/>
            <a:ext cx="959665" cy="1016144"/>
            <a:chOff x="6619064" y="2261909"/>
            <a:chExt cx="959665" cy="1016144"/>
          </a:xfrm>
        </p:grpSpPr>
        <p:sp>
          <p:nvSpPr>
            <p:cNvPr id="93" name="Rectangle 6"/>
            <p:cNvSpPr>
              <a:spLocks noChangeArrowheads="1"/>
            </p:cNvSpPr>
            <p:nvPr userDrawn="1"/>
          </p:nvSpPr>
          <p:spPr bwMode="auto">
            <a:xfrm>
              <a:off x="6703589" y="2261909"/>
              <a:ext cx="772282" cy="1016144"/>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prstClr val="black"/>
                </a:solidFill>
                <a:latin typeface="Roboto Light" panose="02000000000000000000" pitchFamily="2" charset="0"/>
                <a:ea typeface="Roboto Light" panose="02000000000000000000" pitchFamily="2" charset="0"/>
              </a:endParaRPr>
            </a:p>
          </p:txBody>
        </p:sp>
        <p:sp>
          <p:nvSpPr>
            <p:cNvPr id="94"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solidFill>
                    <a:prstClr val="white"/>
                  </a:solidFill>
                  <a:latin typeface="微软雅黑" panose="020B0503020204020204" pitchFamily="34" charset="-122"/>
                  <a:ea typeface="微软雅黑" panose="020B0503020204020204" pitchFamily="34" charset="-122"/>
                </a:rPr>
                <a:t>2020</a:t>
              </a:r>
              <a:endParaRPr lang="en-US" dirty="0">
                <a:solidFill>
                  <a:prstClr val="white"/>
                </a:solidFill>
                <a:latin typeface="微软雅黑" panose="020B0503020204020204" pitchFamily="34" charset="-122"/>
                <a:ea typeface="微软雅黑" panose="020B0503020204020204" pitchFamily="34" charset="-122"/>
              </a:endParaRPr>
            </a:p>
          </p:txBody>
        </p:sp>
      </p:grpSp>
      <p:sp>
        <p:nvSpPr>
          <p:cNvPr id="95" name="Text Placeholder 59"/>
          <p:cNvSpPr txBox="1">
            <a:spLocks/>
          </p:cNvSpPr>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rgbClr val="005DA2"/>
                </a:solidFill>
                <a:effectLst/>
                <a:uLnTx/>
                <a:uFillTx/>
                <a:latin typeface="微软雅黑" pitchFamily="34" charset="-122"/>
                <a:ea typeface="微软雅黑" pitchFamily="34" charset="-122"/>
                <a:cs typeface="+mn-cs"/>
                <a:sym typeface="微软雅黑" pitchFamily="34" charset="-122"/>
              </a:rPr>
              <a:t>添加标题内容</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sz="1000" b="0" i="0" u="none" strike="noStrike" kern="1200" cap="none" spc="0" normalizeH="0" baseline="0" noProof="0" dirty="0">
              <a:ln>
                <a:noFill/>
              </a:ln>
              <a:solidFill>
                <a:prstClr val="black"/>
              </a:solidFill>
              <a:effectLst/>
              <a:uLnTx/>
              <a:uFillTx/>
              <a:latin typeface="Roboto Light" panose="02000000000000000000" pitchFamily="2" charset="0"/>
              <a:cs typeface="+mn-cs"/>
            </a:endParaRPr>
          </a:p>
        </p:txBody>
      </p:sp>
      <p:cxnSp>
        <p:nvCxnSpPr>
          <p:cNvPr id="96" name="Straight Connector 54"/>
          <p:cNvCxnSpPr/>
          <p:nvPr/>
        </p:nvCxnSpPr>
        <p:spPr>
          <a:xfrm>
            <a:off x="1915140" y="3451814"/>
            <a:ext cx="0" cy="1099251"/>
          </a:xfrm>
          <a:prstGeom prst="line">
            <a:avLst/>
          </a:prstGeom>
          <a:noFill/>
          <a:ln w="9525" cap="flat" cmpd="sng" algn="ctr">
            <a:solidFill>
              <a:sysClr val="window" lastClr="FFFFFF">
                <a:lumMod val="65000"/>
              </a:sysClr>
            </a:solidFill>
            <a:prstDash val="solid"/>
          </a:ln>
          <a:effectLst/>
        </p:spPr>
      </p:cxnSp>
      <p:sp>
        <p:nvSpPr>
          <p:cNvPr id="97" name="Text Placeholder 59"/>
          <p:cNvSpPr txBox="1">
            <a:spLocks/>
          </p:cNvSpPr>
          <p:nvPr/>
        </p:nvSpPr>
        <p:spPr>
          <a:xfrm>
            <a:off x="4208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rgbClr val="005DA2"/>
                </a:solidFill>
                <a:effectLst/>
                <a:uLnTx/>
                <a:uFillTx/>
                <a:latin typeface="微软雅黑" pitchFamily="34" charset="-122"/>
                <a:ea typeface="微软雅黑" pitchFamily="34" charset="-122"/>
                <a:cs typeface="+mn-cs"/>
                <a:sym typeface="微软雅黑" pitchFamily="34" charset="-122"/>
              </a:rPr>
              <a:t>添加标题内容</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sz="1000" b="0" i="0" u="none" strike="noStrike" kern="1200" cap="none" spc="0" normalizeH="0" baseline="0" noProof="0" dirty="0">
              <a:ln>
                <a:noFill/>
              </a:ln>
              <a:solidFill>
                <a:prstClr val="black"/>
              </a:solidFill>
              <a:effectLst/>
              <a:uLnTx/>
              <a:uFillTx/>
              <a:latin typeface="Roboto Light" panose="02000000000000000000" pitchFamily="2" charset="0"/>
              <a:cs typeface="+mn-cs"/>
            </a:endParaRPr>
          </a:p>
        </p:txBody>
      </p:sp>
      <p:cxnSp>
        <p:nvCxnSpPr>
          <p:cNvPr id="98" name="Straight Connector 56"/>
          <p:cNvCxnSpPr/>
          <p:nvPr/>
        </p:nvCxnSpPr>
        <p:spPr>
          <a:xfrm>
            <a:off x="4208666" y="3451814"/>
            <a:ext cx="0" cy="1099251"/>
          </a:xfrm>
          <a:prstGeom prst="line">
            <a:avLst/>
          </a:prstGeom>
          <a:noFill/>
          <a:ln w="9525" cap="flat" cmpd="sng" algn="ctr">
            <a:solidFill>
              <a:sysClr val="window" lastClr="FFFFFF">
                <a:lumMod val="65000"/>
              </a:sysClr>
            </a:solidFill>
            <a:prstDash val="solid"/>
          </a:ln>
          <a:effectLst/>
        </p:spPr>
      </p:cxnSp>
      <p:sp>
        <p:nvSpPr>
          <p:cNvPr id="99" name="Text Placeholder 59"/>
          <p:cNvSpPr txBox="1">
            <a:spLocks/>
          </p:cNvSpPr>
          <p:nvPr/>
        </p:nvSpPr>
        <p:spPr>
          <a:xfrm>
            <a:off x="6504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rgbClr val="005DA2"/>
                </a:solidFill>
                <a:effectLst/>
                <a:uLnTx/>
                <a:uFillTx/>
                <a:latin typeface="微软雅黑" pitchFamily="34" charset="-122"/>
                <a:ea typeface="微软雅黑" pitchFamily="34" charset="-122"/>
                <a:cs typeface="+mn-cs"/>
                <a:sym typeface="微软雅黑" pitchFamily="34" charset="-122"/>
              </a:rPr>
              <a:t>添加标题内容</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sz="1000" b="0" i="0" u="none" strike="noStrike" kern="1200" cap="none" spc="0" normalizeH="0" baseline="0" noProof="0" dirty="0">
              <a:ln>
                <a:noFill/>
              </a:ln>
              <a:solidFill>
                <a:prstClr val="black"/>
              </a:solidFill>
              <a:effectLst/>
              <a:uLnTx/>
              <a:uFillTx/>
              <a:latin typeface="Roboto Light" panose="02000000000000000000" pitchFamily="2" charset="0"/>
              <a:cs typeface="+mn-cs"/>
            </a:endParaRPr>
          </a:p>
        </p:txBody>
      </p:sp>
      <p:cxnSp>
        <p:nvCxnSpPr>
          <p:cNvPr id="113" name="Straight Connector 58"/>
          <p:cNvCxnSpPr/>
          <p:nvPr/>
        </p:nvCxnSpPr>
        <p:spPr>
          <a:xfrm>
            <a:off x="6504666" y="3451814"/>
            <a:ext cx="0" cy="1099251"/>
          </a:xfrm>
          <a:prstGeom prst="line">
            <a:avLst/>
          </a:prstGeom>
          <a:noFill/>
          <a:ln w="9525" cap="flat" cmpd="sng" algn="ctr">
            <a:solidFill>
              <a:sysClr val="window" lastClr="FFFFFF">
                <a:lumMod val="65000"/>
              </a:sysClr>
            </a:solidFill>
            <a:prstDash val="solid"/>
          </a:ln>
          <a:effectLst/>
        </p:spPr>
      </p:cxnSp>
      <p:sp>
        <p:nvSpPr>
          <p:cNvPr id="114" name="Text Placeholder 59"/>
          <p:cNvSpPr txBox="1">
            <a:spLocks/>
          </p:cNvSpPr>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rgbClr val="005DA2"/>
                </a:solidFill>
                <a:effectLst/>
                <a:uLnTx/>
                <a:uFillTx/>
                <a:latin typeface="微软雅黑" pitchFamily="34" charset="-122"/>
                <a:ea typeface="微软雅黑" pitchFamily="34" charset="-122"/>
                <a:cs typeface="+mn-cs"/>
                <a:sym typeface="微软雅黑" pitchFamily="34" charset="-122"/>
              </a:rPr>
              <a:t>添加标题内容</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sz="1000" b="0" i="0" u="none" strike="noStrike" kern="1200" cap="none" spc="0" normalizeH="0" baseline="0" noProof="0" dirty="0">
              <a:ln>
                <a:noFill/>
              </a:ln>
              <a:solidFill>
                <a:prstClr val="black"/>
              </a:solidFill>
              <a:effectLst/>
              <a:uLnTx/>
              <a:uFillTx/>
              <a:latin typeface="Roboto Light" panose="02000000000000000000" pitchFamily="2" charset="0"/>
              <a:cs typeface="+mn-cs"/>
            </a:endParaRPr>
          </a:p>
        </p:txBody>
      </p:sp>
      <p:sp>
        <p:nvSpPr>
          <p:cNvPr id="115" name="Text Placeholder 59"/>
          <p:cNvSpPr txBox="1">
            <a:spLocks/>
          </p:cNvSpPr>
          <p:nvPr/>
        </p:nvSpPr>
        <p:spPr>
          <a:xfrm>
            <a:off x="3061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rgbClr val="005DA2"/>
                </a:solidFill>
                <a:effectLst/>
                <a:uLnTx/>
                <a:uFillTx/>
                <a:latin typeface="微软雅黑" pitchFamily="34" charset="-122"/>
                <a:ea typeface="微软雅黑" pitchFamily="34" charset="-122"/>
                <a:cs typeface="+mn-cs"/>
                <a:sym typeface="微软雅黑" pitchFamily="34" charset="-122"/>
              </a:rPr>
              <a:t>添加标题内容</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sz="1000" b="0" i="0" u="none" strike="noStrike" kern="1200" cap="none" spc="0" normalizeH="0" baseline="0" noProof="0" dirty="0">
              <a:ln>
                <a:noFill/>
              </a:ln>
              <a:solidFill>
                <a:prstClr val="black"/>
              </a:solidFill>
              <a:effectLst/>
              <a:uLnTx/>
              <a:uFillTx/>
              <a:latin typeface="Roboto Light" panose="02000000000000000000" pitchFamily="2" charset="0"/>
              <a:cs typeface="+mn-cs"/>
            </a:endParaRPr>
          </a:p>
        </p:txBody>
      </p:sp>
      <p:sp>
        <p:nvSpPr>
          <p:cNvPr id="116" name="Text Placeholder 59"/>
          <p:cNvSpPr txBox="1">
            <a:spLocks/>
          </p:cNvSpPr>
          <p:nvPr/>
        </p:nvSpPr>
        <p:spPr>
          <a:xfrm>
            <a:off x="5357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rgbClr val="005DA2"/>
                </a:solidFill>
                <a:effectLst/>
                <a:uLnTx/>
                <a:uFillTx/>
                <a:latin typeface="微软雅黑" pitchFamily="34" charset="-122"/>
                <a:ea typeface="微软雅黑" pitchFamily="34" charset="-122"/>
                <a:cs typeface="+mn-cs"/>
                <a:sym typeface="微软雅黑" pitchFamily="34" charset="-122"/>
              </a:rPr>
              <a:t>添加标题内容</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sz="1000" b="0" i="0" u="none" strike="noStrike" kern="1200" cap="none" spc="0" normalizeH="0" baseline="0" noProof="0" dirty="0">
              <a:ln>
                <a:noFill/>
              </a:ln>
              <a:solidFill>
                <a:prstClr val="black"/>
              </a:solidFill>
              <a:effectLst/>
              <a:uLnTx/>
              <a:uFillTx/>
              <a:latin typeface="Roboto Light" panose="02000000000000000000" pitchFamily="2" charset="0"/>
              <a:cs typeface="+mn-cs"/>
            </a:endParaRPr>
          </a:p>
        </p:txBody>
      </p:sp>
      <p:cxnSp>
        <p:nvCxnSpPr>
          <p:cNvPr id="117" name="Straight Connector 62"/>
          <p:cNvCxnSpPr/>
          <p:nvPr/>
        </p:nvCxnSpPr>
        <p:spPr>
          <a:xfrm>
            <a:off x="776001" y="1347614"/>
            <a:ext cx="0" cy="1099251"/>
          </a:xfrm>
          <a:prstGeom prst="line">
            <a:avLst/>
          </a:prstGeom>
          <a:noFill/>
          <a:ln w="9525" cap="flat" cmpd="sng" algn="ctr">
            <a:solidFill>
              <a:sysClr val="window" lastClr="FFFFFF">
                <a:lumMod val="65000"/>
              </a:sysClr>
            </a:solidFill>
            <a:prstDash val="solid"/>
          </a:ln>
          <a:effectLst/>
        </p:spPr>
      </p:cxnSp>
      <p:cxnSp>
        <p:nvCxnSpPr>
          <p:cNvPr id="118" name="Straight Connector 63"/>
          <p:cNvCxnSpPr/>
          <p:nvPr/>
        </p:nvCxnSpPr>
        <p:spPr>
          <a:xfrm>
            <a:off x="3069201" y="1347614"/>
            <a:ext cx="0" cy="1099251"/>
          </a:xfrm>
          <a:prstGeom prst="line">
            <a:avLst/>
          </a:prstGeom>
          <a:noFill/>
          <a:ln w="9525" cap="flat" cmpd="sng" algn="ctr">
            <a:solidFill>
              <a:sysClr val="window" lastClr="FFFFFF">
                <a:lumMod val="65000"/>
              </a:sysClr>
            </a:solidFill>
            <a:prstDash val="solid"/>
          </a:ln>
          <a:effectLst/>
        </p:spPr>
      </p:cxnSp>
      <p:cxnSp>
        <p:nvCxnSpPr>
          <p:cNvPr id="119" name="Straight Connector 64"/>
          <p:cNvCxnSpPr/>
          <p:nvPr/>
        </p:nvCxnSpPr>
        <p:spPr>
          <a:xfrm>
            <a:off x="5360925" y="1347614"/>
            <a:ext cx="0" cy="1099251"/>
          </a:xfrm>
          <a:prstGeom prst="line">
            <a:avLst/>
          </a:prstGeom>
          <a:noFill/>
          <a:ln w="9525" cap="flat" cmpd="sng" algn="ctr">
            <a:solidFill>
              <a:sysClr val="window" lastClr="FFFFFF">
                <a:lumMod val="65000"/>
              </a:sysClr>
            </a:solidFill>
            <a:prstDash val="solid"/>
          </a:ln>
          <a:effectLst/>
        </p:spPr>
      </p:cxnSp>
    </p:spTree>
    <p:extLst>
      <p:ext uri="{BB962C8B-B14F-4D97-AF65-F5344CB8AC3E}">
        <p14:creationId xmlns:p14="http://schemas.microsoft.com/office/powerpoint/2010/main" val="198335273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300"/>
                                        <p:tgtEl>
                                          <p:spTgt spid="77"/>
                                        </p:tgtEl>
                                      </p:cBhvr>
                                    </p:animEffect>
                                  </p:childTnLst>
                                </p:cTn>
                              </p:par>
                            </p:childTnLst>
                          </p:cTn>
                        </p:par>
                        <p:par>
                          <p:cTn id="8" fill="hold">
                            <p:stCondLst>
                              <p:cond delay="300"/>
                            </p:stCondLst>
                            <p:childTnLst>
                              <p:par>
                                <p:cTn id="9" presetID="2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300"/>
                                        <p:tgtEl>
                                          <p:spTgt spid="75"/>
                                        </p:tgtEl>
                                      </p:cBhvr>
                                    </p:animEffect>
                                  </p:childTnLst>
                                </p:cTn>
                              </p:par>
                            </p:childTnLst>
                          </p:cTn>
                        </p:par>
                        <p:par>
                          <p:cTn id="12" fill="hold">
                            <p:stCondLst>
                              <p:cond delay="600"/>
                            </p:stCondLst>
                            <p:childTnLst>
                              <p:par>
                                <p:cTn id="13" presetID="22" presetClass="entr" presetSubtype="4" fill="hold" nodeType="afterEffect">
                                  <p:stCondLst>
                                    <p:cond delay="0"/>
                                  </p:stCondLst>
                                  <p:childTnLst>
                                    <p:set>
                                      <p:cBhvr>
                                        <p:cTn id="14" dur="1" fill="hold">
                                          <p:stCondLst>
                                            <p:cond delay="0"/>
                                          </p:stCondLst>
                                        </p:cTn>
                                        <p:tgtEl>
                                          <p:spTgt spid="80"/>
                                        </p:tgtEl>
                                        <p:attrNameLst>
                                          <p:attrName>style.visibility</p:attrName>
                                        </p:attrNameLst>
                                      </p:cBhvr>
                                      <p:to>
                                        <p:strVal val="visible"/>
                                      </p:to>
                                    </p:set>
                                    <p:animEffect transition="in" filter="wipe(down)">
                                      <p:cBhvr>
                                        <p:cTn id="15" dur="300"/>
                                        <p:tgtEl>
                                          <p:spTgt spid="80"/>
                                        </p:tgtEl>
                                      </p:cBhvr>
                                    </p:animEffect>
                                  </p:childTnLst>
                                </p:cTn>
                              </p:par>
                            </p:childTnLst>
                          </p:cTn>
                        </p:par>
                        <p:par>
                          <p:cTn id="16" fill="hold">
                            <p:stCondLst>
                              <p:cond delay="900"/>
                            </p:stCondLst>
                            <p:childTnLst>
                              <p:par>
                                <p:cTn id="17" presetID="22" presetClass="entr" presetSubtype="8" fill="hold" grpId="0"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300"/>
                                        <p:tgtEl>
                                          <p:spTgt spid="74"/>
                                        </p:tgtEl>
                                      </p:cBhvr>
                                    </p:animEffect>
                                  </p:childTnLst>
                                </p:cTn>
                              </p:par>
                            </p:childTnLst>
                          </p:cTn>
                        </p:par>
                        <p:par>
                          <p:cTn id="20" fill="hold">
                            <p:stCondLst>
                              <p:cond delay="1200"/>
                            </p:stCondLst>
                            <p:childTnLst>
                              <p:par>
                                <p:cTn id="21" presetID="22" presetClass="entr" presetSubtype="4" fill="hold"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down)">
                                      <p:cBhvr>
                                        <p:cTn id="23" dur="300"/>
                                        <p:tgtEl>
                                          <p:spTgt spid="83"/>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wipe(left)">
                                      <p:cBhvr>
                                        <p:cTn id="27" dur="300"/>
                                        <p:tgtEl>
                                          <p:spTgt spid="73"/>
                                        </p:tgtEl>
                                      </p:cBhvr>
                                    </p:animEffect>
                                  </p:childTnLst>
                                </p:cTn>
                              </p:par>
                            </p:childTnLst>
                          </p:cTn>
                        </p:par>
                        <p:par>
                          <p:cTn id="28" fill="hold">
                            <p:stCondLst>
                              <p:cond delay="1800"/>
                            </p:stCondLst>
                            <p:childTnLst>
                              <p:par>
                                <p:cTn id="29" presetID="22" presetClass="entr" presetSubtype="4" fill="hold" nodeType="afterEffect">
                                  <p:stCondLst>
                                    <p:cond delay="0"/>
                                  </p:stCondLst>
                                  <p:childTnLst>
                                    <p:set>
                                      <p:cBhvr>
                                        <p:cTn id="30" dur="1" fill="hold">
                                          <p:stCondLst>
                                            <p:cond delay="0"/>
                                          </p:stCondLst>
                                        </p:cTn>
                                        <p:tgtEl>
                                          <p:spTgt spid="86"/>
                                        </p:tgtEl>
                                        <p:attrNameLst>
                                          <p:attrName>style.visibility</p:attrName>
                                        </p:attrNameLst>
                                      </p:cBhvr>
                                      <p:to>
                                        <p:strVal val="visible"/>
                                      </p:to>
                                    </p:set>
                                    <p:animEffect transition="in" filter="wipe(down)">
                                      <p:cBhvr>
                                        <p:cTn id="31" dur="300"/>
                                        <p:tgtEl>
                                          <p:spTgt spid="86"/>
                                        </p:tgtEl>
                                      </p:cBhvr>
                                    </p:animEffect>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72"/>
                                        </p:tgtEl>
                                        <p:attrNameLst>
                                          <p:attrName>style.visibility</p:attrName>
                                        </p:attrNameLst>
                                      </p:cBhvr>
                                      <p:to>
                                        <p:strVal val="visible"/>
                                      </p:to>
                                    </p:set>
                                    <p:animEffect transition="in" filter="wipe(left)">
                                      <p:cBhvr>
                                        <p:cTn id="35" dur="300"/>
                                        <p:tgtEl>
                                          <p:spTgt spid="72"/>
                                        </p:tgtEl>
                                      </p:cBhvr>
                                    </p:animEffect>
                                  </p:childTnLst>
                                </p:cTn>
                              </p:par>
                            </p:childTnLst>
                          </p:cTn>
                        </p:par>
                        <p:par>
                          <p:cTn id="36" fill="hold">
                            <p:stCondLst>
                              <p:cond delay="2400"/>
                            </p:stCondLst>
                            <p:childTnLst>
                              <p:par>
                                <p:cTn id="37" presetID="22" presetClass="entr" presetSubtype="4" fill="hold" nodeType="afterEffect">
                                  <p:stCondLst>
                                    <p:cond delay="0"/>
                                  </p:stCondLst>
                                  <p:childTnLst>
                                    <p:set>
                                      <p:cBhvr>
                                        <p:cTn id="38" dur="1" fill="hold">
                                          <p:stCondLst>
                                            <p:cond delay="0"/>
                                          </p:stCondLst>
                                        </p:cTn>
                                        <p:tgtEl>
                                          <p:spTgt spid="89"/>
                                        </p:tgtEl>
                                        <p:attrNameLst>
                                          <p:attrName>style.visibility</p:attrName>
                                        </p:attrNameLst>
                                      </p:cBhvr>
                                      <p:to>
                                        <p:strVal val="visible"/>
                                      </p:to>
                                    </p:set>
                                    <p:animEffect transition="in" filter="wipe(down)">
                                      <p:cBhvr>
                                        <p:cTn id="39" dur="300"/>
                                        <p:tgtEl>
                                          <p:spTgt spid="89"/>
                                        </p:tgtEl>
                                      </p:cBhvr>
                                    </p:animEffect>
                                  </p:childTnLst>
                                </p:cTn>
                              </p:par>
                            </p:childTnLst>
                          </p:cTn>
                        </p:par>
                        <p:par>
                          <p:cTn id="40" fill="hold">
                            <p:stCondLst>
                              <p:cond delay="2700"/>
                            </p:stCondLst>
                            <p:childTnLst>
                              <p:par>
                                <p:cTn id="41" presetID="22" presetClass="entr" presetSubtype="8" fill="hold" grpId="0" nodeType="after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left)">
                                      <p:cBhvr>
                                        <p:cTn id="43" dur="300"/>
                                        <p:tgtEl>
                                          <p:spTgt spid="71"/>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92"/>
                                        </p:tgtEl>
                                        <p:attrNameLst>
                                          <p:attrName>style.visibility</p:attrName>
                                        </p:attrNameLst>
                                      </p:cBhvr>
                                      <p:to>
                                        <p:strVal val="visible"/>
                                      </p:to>
                                    </p:set>
                                    <p:animEffect transition="in" filter="wipe(down)">
                                      <p:cBhvr>
                                        <p:cTn id="47" dur="300"/>
                                        <p:tgtEl>
                                          <p:spTgt spid="92"/>
                                        </p:tgtEl>
                                      </p:cBhvr>
                                    </p:animEffect>
                                  </p:childTnLst>
                                </p:cTn>
                              </p:par>
                            </p:childTnLst>
                          </p:cTn>
                        </p:par>
                        <p:par>
                          <p:cTn id="48" fill="hold">
                            <p:stCondLst>
                              <p:cond delay="3300"/>
                            </p:stCondLst>
                            <p:childTnLst>
                              <p:par>
                                <p:cTn id="49" presetID="22" presetClass="entr" presetSubtype="8" fill="hold" grpId="0" nodeType="afterEffect">
                                  <p:stCondLst>
                                    <p:cond delay="0"/>
                                  </p:stCondLst>
                                  <p:childTnLst>
                                    <p:set>
                                      <p:cBhvr>
                                        <p:cTn id="50" dur="1" fill="hold">
                                          <p:stCondLst>
                                            <p:cond delay="0"/>
                                          </p:stCondLst>
                                        </p:cTn>
                                        <p:tgtEl>
                                          <p:spTgt spid="70"/>
                                        </p:tgtEl>
                                        <p:attrNameLst>
                                          <p:attrName>style.visibility</p:attrName>
                                        </p:attrNameLst>
                                      </p:cBhvr>
                                      <p:to>
                                        <p:strVal val="visible"/>
                                      </p:to>
                                    </p:set>
                                    <p:animEffect transition="in" filter="wipe(left)">
                                      <p:cBhvr>
                                        <p:cTn id="51" dur="300"/>
                                        <p:tgtEl>
                                          <p:spTgt spid="70"/>
                                        </p:tgtEl>
                                      </p:cBhvr>
                                    </p:animEffect>
                                  </p:childTnLst>
                                </p:cTn>
                              </p:par>
                            </p:childTnLst>
                          </p:cTn>
                        </p:par>
                        <p:par>
                          <p:cTn id="52" fill="hold">
                            <p:stCondLst>
                              <p:cond delay="3600"/>
                            </p:stCondLst>
                            <p:childTnLst>
                              <p:par>
                                <p:cTn id="53" presetID="22" presetClass="entr" presetSubtype="8" fill="hold" grpId="0" nodeType="afterEffect">
                                  <p:stCondLst>
                                    <p:cond delay="0"/>
                                  </p:stCondLst>
                                  <p:childTnLst>
                                    <p:set>
                                      <p:cBhvr>
                                        <p:cTn id="54" dur="1" fill="hold">
                                          <p:stCondLst>
                                            <p:cond delay="0"/>
                                          </p:stCondLst>
                                        </p:cTn>
                                        <p:tgtEl>
                                          <p:spTgt spid="76"/>
                                        </p:tgtEl>
                                        <p:attrNameLst>
                                          <p:attrName>style.visibility</p:attrName>
                                        </p:attrNameLst>
                                      </p:cBhvr>
                                      <p:to>
                                        <p:strVal val="visible"/>
                                      </p:to>
                                    </p:set>
                                    <p:animEffect transition="in" filter="wipe(left)">
                                      <p:cBhvr>
                                        <p:cTn id="55" dur="300"/>
                                        <p:tgtEl>
                                          <p:spTgt spid="76"/>
                                        </p:tgtEl>
                                      </p:cBhvr>
                                    </p:animEffect>
                                  </p:childTnLst>
                                </p:cTn>
                              </p:par>
                            </p:childTnLst>
                          </p:cTn>
                        </p:par>
                        <p:par>
                          <p:cTn id="56" fill="hold">
                            <p:stCondLst>
                              <p:cond delay="3900"/>
                            </p:stCondLst>
                            <p:childTnLst>
                              <p:par>
                                <p:cTn id="57" presetID="22" presetClass="entr" presetSubtype="4" fill="hold" nodeType="afterEffect">
                                  <p:stCondLst>
                                    <p:cond delay="0"/>
                                  </p:stCondLst>
                                  <p:childTnLst>
                                    <p:set>
                                      <p:cBhvr>
                                        <p:cTn id="58" dur="1" fill="hold">
                                          <p:stCondLst>
                                            <p:cond delay="0"/>
                                          </p:stCondLst>
                                        </p:cTn>
                                        <p:tgtEl>
                                          <p:spTgt spid="117"/>
                                        </p:tgtEl>
                                        <p:attrNameLst>
                                          <p:attrName>style.visibility</p:attrName>
                                        </p:attrNameLst>
                                      </p:cBhvr>
                                      <p:to>
                                        <p:strVal val="visible"/>
                                      </p:to>
                                    </p:set>
                                    <p:animEffect transition="in" filter="wipe(down)">
                                      <p:cBhvr>
                                        <p:cTn id="59" dur="500"/>
                                        <p:tgtEl>
                                          <p:spTgt spid="117"/>
                                        </p:tgtEl>
                                      </p:cBhvr>
                                    </p:animEffect>
                                  </p:childTnLst>
                                </p:cTn>
                              </p:par>
                            </p:childTnLst>
                          </p:cTn>
                        </p:par>
                        <p:par>
                          <p:cTn id="60" fill="hold">
                            <p:stCondLst>
                              <p:cond delay="4400"/>
                            </p:stCondLst>
                            <p:childTnLst>
                              <p:par>
                                <p:cTn id="61" presetID="22" presetClass="entr" presetSubtype="8" fill="hold" grpId="0" nodeType="afterEffect">
                                  <p:stCondLst>
                                    <p:cond delay="0"/>
                                  </p:stCondLst>
                                  <p:childTnLst>
                                    <p:set>
                                      <p:cBhvr>
                                        <p:cTn id="62" dur="1" fill="hold">
                                          <p:stCondLst>
                                            <p:cond delay="0"/>
                                          </p:stCondLst>
                                        </p:cTn>
                                        <p:tgtEl>
                                          <p:spTgt spid="114"/>
                                        </p:tgtEl>
                                        <p:attrNameLst>
                                          <p:attrName>style.visibility</p:attrName>
                                        </p:attrNameLst>
                                      </p:cBhvr>
                                      <p:to>
                                        <p:strVal val="visible"/>
                                      </p:to>
                                    </p:set>
                                    <p:animEffect transition="in" filter="wipe(left)">
                                      <p:cBhvr>
                                        <p:cTn id="63" dur="500"/>
                                        <p:tgtEl>
                                          <p:spTgt spid="114"/>
                                        </p:tgtEl>
                                      </p:cBhvr>
                                    </p:animEffect>
                                  </p:childTnLst>
                                </p:cTn>
                              </p:par>
                            </p:childTnLst>
                          </p:cTn>
                        </p:par>
                        <p:par>
                          <p:cTn id="64" fill="hold">
                            <p:stCondLst>
                              <p:cond delay="4900"/>
                            </p:stCondLst>
                            <p:childTnLst>
                              <p:par>
                                <p:cTn id="65" presetID="22" presetClass="entr" presetSubtype="1"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up)">
                                      <p:cBhvr>
                                        <p:cTn id="67" dur="500"/>
                                        <p:tgtEl>
                                          <p:spTgt spid="96"/>
                                        </p:tgtEl>
                                      </p:cBhvr>
                                    </p:animEffect>
                                  </p:childTnLst>
                                </p:cTn>
                              </p:par>
                            </p:childTnLst>
                          </p:cTn>
                        </p:par>
                        <p:par>
                          <p:cTn id="68" fill="hold">
                            <p:stCondLst>
                              <p:cond delay="5400"/>
                            </p:stCondLst>
                            <p:childTnLst>
                              <p:par>
                                <p:cTn id="69" presetID="22" presetClass="entr" presetSubtype="8" fill="hold" grpId="0" nodeType="afterEffect">
                                  <p:stCondLst>
                                    <p:cond delay="0"/>
                                  </p:stCondLst>
                                  <p:childTnLst>
                                    <p:set>
                                      <p:cBhvr>
                                        <p:cTn id="70" dur="1" fill="hold">
                                          <p:stCondLst>
                                            <p:cond delay="0"/>
                                          </p:stCondLst>
                                        </p:cTn>
                                        <p:tgtEl>
                                          <p:spTgt spid="95"/>
                                        </p:tgtEl>
                                        <p:attrNameLst>
                                          <p:attrName>style.visibility</p:attrName>
                                        </p:attrNameLst>
                                      </p:cBhvr>
                                      <p:to>
                                        <p:strVal val="visible"/>
                                      </p:to>
                                    </p:set>
                                    <p:animEffect transition="in" filter="wipe(left)">
                                      <p:cBhvr>
                                        <p:cTn id="71" dur="500"/>
                                        <p:tgtEl>
                                          <p:spTgt spid="95"/>
                                        </p:tgtEl>
                                      </p:cBhvr>
                                    </p:animEffect>
                                  </p:childTnLst>
                                </p:cTn>
                              </p:par>
                            </p:childTnLst>
                          </p:cTn>
                        </p:par>
                        <p:par>
                          <p:cTn id="72" fill="hold">
                            <p:stCondLst>
                              <p:cond delay="5900"/>
                            </p:stCondLst>
                            <p:childTnLst>
                              <p:par>
                                <p:cTn id="73" presetID="22" presetClass="entr" presetSubtype="4" fill="hold" nodeType="afterEffect">
                                  <p:stCondLst>
                                    <p:cond delay="0"/>
                                  </p:stCondLst>
                                  <p:childTnLst>
                                    <p:set>
                                      <p:cBhvr>
                                        <p:cTn id="74" dur="1" fill="hold">
                                          <p:stCondLst>
                                            <p:cond delay="0"/>
                                          </p:stCondLst>
                                        </p:cTn>
                                        <p:tgtEl>
                                          <p:spTgt spid="118"/>
                                        </p:tgtEl>
                                        <p:attrNameLst>
                                          <p:attrName>style.visibility</p:attrName>
                                        </p:attrNameLst>
                                      </p:cBhvr>
                                      <p:to>
                                        <p:strVal val="visible"/>
                                      </p:to>
                                    </p:set>
                                    <p:animEffect transition="in" filter="wipe(down)">
                                      <p:cBhvr>
                                        <p:cTn id="75" dur="500"/>
                                        <p:tgtEl>
                                          <p:spTgt spid="118"/>
                                        </p:tgtEl>
                                      </p:cBhvr>
                                    </p:animEffect>
                                  </p:childTnLst>
                                </p:cTn>
                              </p:par>
                            </p:childTnLst>
                          </p:cTn>
                        </p:par>
                        <p:par>
                          <p:cTn id="76" fill="hold">
                            <p:stCondLst>
                              <p:cond delay="6400"/>
                            </p:stCondLst>
                            <p:childTnLst>
                              <p:par>
                                <p:cTn id="77" presetID="22" presetClass="entr" presetSubtype="8" fill="hold" grpId="0" nodeType="afterEffect">
                                  <p:stCondLst>
                                    <p:cond delay="0"/>
                                  </p:stCondLst>
                                  <p:childTnLst>
                                    <p:set>
                                      <p:cBhvr>
                                        <p:cTn id="78" dur="1" fill="hold">
                                          <p:stCondLst>
                                            <p:cond delay="0"/>
                                          </p:stCondLst>
                                        </p:cTn>
                                        <p:tgtEl>
                                          <p:spTgt spid="115"/>
                                        </p:tgtEl>
                                        <p:attrNameLst>
                                          <p:attrName>style.visibility</p:attrName>
                                        </p:attrNameLst>
                                      </p:cBhvr>
                                      <p:to>
                                        <p:strVal val="visible"/>
                                      </p:to>
                                    </p:set>
                                    <p:animEffect transition="in" filter="wipe(left)">
                                      <p:cBhvr>
                                        <p:cTn id="79" dur="500"/>
                                        <p:tgtEl>
                                          <p:spTgt spid="115"/>
                                        </p:tgtEl>
                                      </p:cBhvr>
                                    </p:animEffect>
                                  </p:childTnLst>
                                </p:cTn>
                              </p:par>
                            </p:childTnLst>
                          </p:cTn>
                        </p:par>
                        <p:par>
                          <p:cTn id="80" fill="hold">
                            <p:stCondLst>
                              <p:cond delay="6900"/>
                            </p:stCondLst>
                            <p:childTnLst>
                              <p:par>
                                <p:cTn id="81" presetID="22" presetClass="entr" presetSubtype="1" fill="hold" nodeType="afterEffect">
                                  <p:stCondLst>
                                    <p:cond delay="0"/>
                                  </p:stCondLst>
                                  <p:childTnLst>
                                    <p:set>
                                      <p:cBhvr>
                                        <p:cTn id="82" dur="1" fill="hold">
                                          <p:stCondLst>
                                            <p:cond delay="0"/>
                                          </p:stCondLst>
                                        </p:cTn>
                                        <p:tgtEl>
                                          <p:spTgt spid="98"/>
                                        </p:tgtEl>
                                        <p:attrNameLst>
                                          <p:attrName>style.visibility</p:attrName>
                                        </p:attrNameLst>
                                      </p:cBhvr>
                                      <p:to>
                                        <p:strVal val="visible"/>
                                      </p:to>
                                    </p:set>
                                    <p:animEffect transition="in" filter="wipe(up)">
                                      <p:cBhvr>
                                        <p:cTn id="83" dur="500"/>
                                        <p:tgtEl>
                                          <p:spTgt spid="98"/>
                                        </p:tgtEl>
                                      </p:cBhvr>
                                    </p:animEffect>
                                  </p:childTnLst>
                                </p:cTn>
                              </p:par>
                            </p:childTnLst>
                          </p:cTn>
                        </p:par>
                        <p:par>
                          <p:cTn id="84" fill="hold">
                            <p:stCondLst>
                              <p:cond delay="7400"/>
                            </p:stCondLst>
                            <p:childTnLst>
                              <p:par>
                                <p:cTn id="85" presetID="22" presetClass="entr" presetSubtype="8" fill="hold" grpId="0" nodeType="afterEffect">
                                  <p:stCondLst>
                                    <p:cond delay="0"/>
                                  </p:stCondLst>
                                  <p:childTnLst>
                                    <p:set>
                                      <p:cBhvr>
                                        <p:cTn id="86" dur="1" fill="hold">
                                          <p:stCondLst>
                                            <p:cond delay="0"/>
                                          </p:stCondLst>
                                        </p:cTn>
                                        <p:tgtEl>
                                          <p:spTgt spid="97"/>
                                        </p:tgtEl>
                                        <p:attrNameLst>
                                          <p:attrName>style.visibility</p:attrName>
                                        </p:attrNameLst>
                                      </p:cBhvr>
                                      <p:to>
                                        <p:strVal val="visible"/>
                                      </p:to>
                                    </p:set>
                                    <p:animEffect transition="in" filter="wipe(left)">
                                      <p:cBhvr>
                                        <p:cTn id="87" dur="500"/>
                                        <p:tgtEl>
                                          <p:spTgt spid="97"/>
                                        </p:tgtEl>
                                      </p:cBhvr>
                                    </p:animEffect>
                                  </p:childTnLst>
                                </p:cTn>
                              </p:par>
                            </p:childTnLst>
                          </p:cTn>
                        </p:par>
                        <p:par>
                          <p:cTn id="88" fill="hold">
                            <p:stCondLst>
                              <p:cond delay="7900"/>
                            </p:stCondLst>
                            <p:childTnLst>
                              <p:par>
                                <p:cTn id="89" presetID="22" presetClass="entr" presetSubtype="4" fill="hold" nodeType="afterEffect">
                                  <p:stCondLst>
                                    <p:cond delay="0"/>
                                  </p:stCondLst>
                                  <p:childTnLst>
                                    <p:set>
                                      <p:cBhvr>
                                        <p:cTn id="90" dur="1" fill="hold">
                                          <p:stCondLst>
                                            <p:cond delay="0"/>
                                          </p:stCondLst>
                                        </p:cTn>
                                        <p:tgtEl>
                                          <p:spTgt spid="119"/>
                                        </p:tgtEl>
                                        <p:attrNameLst>
                                          <p:attrName>style.visibility</p:attrName>
                                        </p:attrNameLst>
                                      </p:cBhvr>
                                      <p:to>
                                        <p:strVal val="visible"/>
                                      </p:to>
                                    </p:set>
                                    <p:animEffect transition="in" filter="wipe(down)">
                                      <p:cBhvr>
                                        <p:cTn id="91" dur="500"/>
                                        <p:tgtEl>
                                          <p:spTgt spid="119"/>
                                        </p:tgtEl>
                                      </p:cBhvr>
                                    </p:animEffect>
                                  </p:childTnLst>
                                </p:cTn>
                              </p:par>
                            </p:childTnLst>
                          </p:cTn>
                        </p:par>
                        <p:par>
                          <p:cTn id="92" fill="hold">
                            <p:stCondLst>
                              <p:cond delay="8400"/>
                            </p:stCondLst>
                            <p:childTnLst>
                              <p:par>
                                <p:cTn id="93" presetID="22" presetClass="entr" presetSubtype="8" fill="hold" grpId="0" nodeType="afterEffect">
                                  <p:stCondLst>
                                    <p:cond delay="0"/>
                                  </p:stCondLst>
                                  <p:childTnLst>
                                    <p:set>
                                      <p:cBhvr>
                                        <p:cTn id="94" dur="1" fill="hold">
                                          <p:stCondLst>
                                            <p:cond delay="0"/>
                                          </p:stCondLst>
                                        </p:cTn>
                                        <p:tgtEl>
                                          <p:spTgt spid="116"/>
                                        </p:tgtEl>
                                        <p:attrNameLst>
                                          <p:attrName>style.visibility</p:attrName>
                                        </p:attrNameLst>
                                      </p:cBhvr>
                                      <p:to>
                                        <p:strVal val="visible"/>
                                      </p:to>
                                    </p:set>
                                    <p:animEffect transition="in" filter="wipe(left)">
                                      <p:cBhvr>
                                        <p:cTn id="95" dur="500"/>
                                        <p:tgtEl>
                                          <p:spTgt spid="116"/>
                                        </p:tgtEl>
                                      </p:cBhvr>
                                    </p:animEffect>
                                  </p:childTnLst>
                                </p:cTn>
                              </p:par>
                            </p:childTnLst>
                          </p:cTn>
                        </p:par>
                        <p:par>
                          <p:cTn id="96" fill="hold">
                            <p:stCondLst>
                              <p:cond delay="8900"/>
                            </p:stCondLst>
                            <p:childTnLst>
                              <p:par>
                                <p:cTn id="97" presetID="22" presetClass="entr" presetSubtype="1" fill="hold" nodeType="afterEffect">
                                  <p:stCondLst>
                                    <p:cond delay="0"/>
                                  </p:stCondLst>
                                  <p:childTnLst>
                                    <p:set>
                                      <p:cBhvr>
                                        <p:cTn id="98" dur="1" fill="hold">
                                          <p:stCondLst>
                                            <p:cond delay="0"/>
                                          </p:stCondLst>
                                        </p:cTn>
                                        <p:tgtEl>
                                          <p:spTgt spid="113"/>
                                        </p:tgtEl>
                                        <p:attrNameLst>
                                          <p:attrName>style.visibility</p:attrName>
                                        </p:attrNameLst>
                                      </p:cBhvr>
                                      <p:to>
                                        <p:strVal val="visible"/>
                                      </p:to>
                                    </p:set>
                                    <p:animEffect transition="in" filter="wipe(up)">
                                      <p:cBhvr>
                                        <p:cTn id="99" dur="500"/>
                                        <p:tgtEl>
                                          <p:spTgt spid="113"/>
                                        </p:tgtEl>
                                      </p:cBhvr>
                                    </p:animEffect>
                                  </p:childTnLst>
                                </p:cTn>
                              </p:par>
                            </p:childTnLst>
                          </p:cTn>
                        </p:par>
                        <p:par>
                          <p:cTn id="100" fill="hold">
                            <p:stCondLst>
                              <p:cond delay="9400"/>
                            </p:stCondLst>
                            <p:childTnLst>
                              <p:par>
                                <p:cTn id="101" presetID="22" presetClass="entr" presetSubtype="8" fill="hold" grpId="0" nodeType="afterEffect">
                                  <p:stCondLst>
                                    <p:cond delay="0"/>
                                  </p:stCondLst>
                                  <p:childTnLst>
                                    <p:set>
                                      <p:cBhvr>
                                        <p:cTn id="102" dur="1" fill="hold">
                                          <p:stCondLst>
                                            <p:cond delay="0"/>
                                          </p:stCondLst>
                                        </p:cTn>
                                        <p:tgtEl>
                                          <p:spTgt spid="99"/>
                                        </p:tgtEl>
                                        <p:attrNameLst>
                                          <p:attrName>style.visibility</p:attrName>
                                        </p:attrNameLst>
                                      </p:cBhvr>
                                      <p:to>
                                        <p:strVal val="visible"/>
                                      </p:to>
                                    </p:set>
                                    <p:animEffect transition="in" filter="wipe(left)">
                                      <p:cBhvr>
                                        <p:cTn id="103"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74" grpId="0" animBg="1"/>
      <p:bldP spid="75" grpId="0" animBg="1"/>
      <p:bldP spid="76" grpId="0" animBg="1"/>
      <p:bldP spid="95" grpId="0"/>
      <p:bldP spid="97" grpId="0"/>
      <p:bldP spid="99" grpId="0"/>
      <p:bldP spid="114" grpId="0"/>
      <p:bldP spid="115" grpId="0"/>
      <p:bldP spid="1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Freeform 5"/>
          <p:cNvSpPr>
            <a:spLocks/>
          </p:cNvSpPr>
          <p:nvPr/>
        </p:nvSpPr>
        <p:spPr bwMode="auto">
          <a:xfrm>
            <a:off x="971601" y="2211710"/>
            <a:ext cx="1368152" cy="1334201"/>
          </a:xfrm>
          <a:prstGeom prst="ellipse">
            <a:avLst/>
          </a:pr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 name="TextBox 2"/>
          <p:cNvSpPr txBox="1"/>
          <p:nvPr/>
        </p:nvSpPr>
        <p:spPr>
          <a:xfrm>
            <a:off x="1201334"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添加标题</a:t>
            </a:r>
          </a:p>
        </p:txBody>
      </p:sp>
      <p:sp>
        <p:nvSpPr>
          <p:cNvPr id="8" name="圆角矩形 7"/>
          <p:cNvSpPr/>
          <p:nvPr/>
        </p:nvSpPr>
        <p:spPr>
          <a:xfrm>
            <a:off x="3356492" y="1254822"/>
            <a:ext cx="4479052" cy="451685"/>
          </a:xfrm>
          <a:prstGeom prst="roundRect">
            <a:avLst>
              <a:gd name="adj" fmla="val 20638"/>
            </a:avLst>
          </a:prstGeom>
          <a:solidFill>
            <a:srgbClr val="C4C7C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9"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0" name="圆角矩形 9"/>
          <p:cNvSpPr/>
          <p:nvPr/>
        </p:nvSpPr>
        <p:spPr>
          <a:xfrm>
            <a:off x="3356492" y="1936845"/>
            <a:ext cx="4479052" cy="451685"/>
          </a:xfrm>
          <a:prstGeom prst="roundRect">
            <a:avLst>
              <a:gd name="adj" fmla="val 25274"/>
            </a:avLst>
          </a:prstGeom>
          <a:solidFill>
            <a:srgbClr val="C4C7C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1" name="圆角矩形 10"/>
          <p:cNvSpPr/>
          <p:nvPr/>
        </p:nvSpPr>
        <p:spPr>
          <a:xfrm>
            <a:off x="3356492" y="2642611"/>
            <a:ext cx="4479052" cy="451685"/>
          </a:xfrm>
          <a:prstGeom prst="roundRect">
            <a:avLst>
              <a:gd name="adj" fmla="val 25274"/>
            </a:avLst>
          </a:prstGeom>
          <a:solidFill>
            <a:srgbClr val="C4C7C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2" name="圆角矩形 11"/>
          <p:cNvSpPr/>
          <p:nvPr/>
        </p:nvSpPr>
        <p:spPr>
          <a:xfrm>
            <a:off x="3356492" y="3355711"/>
            <a:ext cx="4479052" cy="451685"/>
          </a:xfrm>
          <a:prstGeom prst="roundRect">
            <a:avLst>
              <a:gd name="adj" fmla="val 26820"/>
            </a:avLst>
          </a:prstGeom>
          <a:solidFill>
            <a:srgbClr val="C4C7C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3" name="TextBox 8"/>
          <p:cNvSpPr txBox="1"/>
          <p:nvPr/>
        </p:nvSpPr>
        <p:spPr>
          <a:xfrm>
            <a:off x="3675004" y="137496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4" name="TextBox 9"/>
          <p:cNvSpPr txBox="1"/>
          <p:nvPr/>
        </p:nvSpPr>
        <p:spPr>
          <a:xfrm>
            <a:off x="3675004" y="205141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5" name="TextBox 10"/>
          <p:cNvSpPr txBox="1"/>
          <p:nvPr/>
        </p:nvSpPr>
        <p:spPr>
          <a:xfrm>
            <a:off x="3675004" y="27571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6" name="TextBox 11"/>
          <p:cNvSpPr txBox="1"/>
          <p:nvPr/>
        </p:nvSpPr>
        <p:spPr>
          <a:xfrm>
            <a:off x="3675004" y="34702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
        <p:nvSpPr>
          <p:cNvPr id="17" name="圆角矩形 16"/>
          <p:cNvSpPr/>
          <p:nvPr/>
        </p:nvSpPr>
        <p:spPr>
          <a:xfrm>
            <a:off x="3367981" y="4064281"/>
            <a:ext cx="4479052" cy="451685"/>
          </a:xfrm>
          <a:prstGeom prst="roundRect">
            <a:avLst>
              <a:gd name="adj" fmla="val 26820"/>
            </a:avLst>
          </a:prstGeom>
          <a:solidFill>
            <a:srgbClr val="C4C7C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lumMod val="75000"/>
                  <a:lumOff val="25000"/>
                </a:prstClr>
              </a:solidFill>
              <a:effectLst/>
              <a:uLnTx/>
              <a:uFillTx/>
              <a:latin typeface="Calibri"/>
              <a:ea typeface="宋体" panose="02010600030101010101" pitchFamily="2" charset="-122"/>
              <a:cs typeface="+mn-cs"/>
            </a:endParaRPr>
          </a:p>
        </p:txBody>
      </p:sp>
      <p:sp>
        <p:nvSpPr>
          <p:cNvPr id="18" name="TextBox 13"/>
          <p:cNvSpPr txBox="1"/>
          <p:nvPr/>
        </p:nvSpPr>
        <p:spPr>
          <a:xfrm>
            <a:off x="3686493" y="417884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7841508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anim calcmode="lin" valueType="num">
                                      <p:cBhvr>
                                        <p:cTn id="8" dur="2000" fill="hold"/>
                                        <p:tgtEl>
                                          <p:spTgt spid="7"/>
                                        </p:tgtEl>
                                        <p:attrNameLst>
                                          <p:attrName>ppt_w</p:attrName>
                                        </p:attrNameLst>
                                      </p:cBhvr>
                                      <p:tavLst>
                                        <p:tav tm="0" fmla="#ppt_w*sin(2.5*pi*$)">
                                          <p:val>
                                            <p:fltVal val="0"/>
                                          </p:val>
                                        </p:tav>
                                        <p:tav tm="100000">
                                          <p:val>
                                            <p:fltVal val="1"/>
                                          </p:val>
                                        </p:tav>
                                      </p:tavLst>
                                    </p:anim>
                                    <p:anim calcmode="lin" valueType="num">
                                      <p:cBhvr>
                                        <p:cTn id="9" dur="2000" fill="hold"/>
                                        <p:tgtEl>
                                          <p:spTgt spid="7"/>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anim calcmode="lin" valueType="num">
                                      <p:cBhvr>
                                        <p:cTn id="13" dur="2000" fill="hold"/>
                                        <p:tgtEl>
                                          <p:spTgt spid="6"/>
                                        </p:tgtEl>
                                        <p:attrNameLst>
                                          <p:attrName>ppt_w</p:attrName>
                                        </p:attrNameLst>
                                      </p:cBhvr>
                                      <p:tavLst>
                                        <p:tav tm="0" fmla="#ppt_w*sin(2.5*pi*$)">
                                          <p:val>
                                            <p:fltVal val="0"/>
                                          </p:val>
                                        </p:tav>
                                        <p:tav tm="100000">
                                          <p:val>
                                            <p:fltVal val="1"/>
                                          </p:val>
                                        </p:tav>
                                      </p:tavLst>
                                    </p:anim>
                                    <p:anim calcmode="lin" valueType="num">
                                      <p:cBhvr>
                                        <p:cTn id="14" dur="2000" fill="hold"/>
                                        <p:tgtEl>
                                          <p:spTgt spid="6"/>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arn(outHorizontal)">
                                      <p:cBhvr>
                                        <p:cTn id="18" dur="500"/>
                                        <p:tgtEl>
                                          <p:spTgt spid="9"/>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left)">
                                      <p:cBhvr>
                                        <p:cTn id="32" dur="500"/>
                                        <p:tgtEl>
                                          <p:spTgt spid="14"/>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500"/>
                                        <p:tgtEl>
                                          <p:spTgt spid="1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left)">
                                      <p:cBhvr>
                                        <p:cTn id="50" dur="500"/>
                                        <p:tgtEl>
                                          <p:spTgt spid="17"/>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animBg="1"/>
      <p:bldP spid="11" grpId="0" animBg="1"/>
      <p:bldP spid="12" grpId="0" animBg="1"/>
      <p:bldP spid="13" grpId="0"/>
      <p:bldP spid="14" grpId="0"/>
      <p:bldP spid="15" grpId="0"/>
      <p:bldP spid="16" grpId="0"/>
      <p:bldP spid="17" grpId="0" animBg="1"/>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圆角矩形 5"/>
          <p:cNvSpPr/>
          <p:nvPr/>
        </p:nvSpPr>
        <p:spPr>
          <a:xfrm>
            <a:off x="899160" y="1248162"/>
            <a:ext cx="7345680" cy="1395596"/>
          </a:xfrm>
          <a:prstGeom prst="roundRect">
            <a:avLst>
              <a:gd name="adj" fmla="val 0"/>
            </a:avLst>
          </a:prstGeom>
          <a:noFill/>
          <a:ln w="3175" cap="flat" cmpd="sng" algn="ctr">
            <a:solidFill>
              <a:sysClr val="windowText" lastClr="000000">
                <a:lumMod val="75000"/>
                <a:lumOff val="2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TextBox 38"/>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prstClr val="black">
                    <a:lumMod val="75000"/>
                    <a:lumOff val="25000"/>
                  </a:prstClr>
                </a:solidFill>
                <a:latin typeface="微软雅黑" pitchFamily="34" charset="-122"/>
                <a:ea typeface="微软雅黑" pitchFamily="34" charset="-122"/>
              </a:rPr>
              <a:t>写内容</a:t>
            </a:r>
            <a:r>
              <a:rPr lang="en-US" altLang="zh-CN" sz="1200" dirty="0">
                <a:solidFill>
                  <a:prstClr val="black">
                    <a:lumMod val="75000"/>
                    <a:lumOff val="25000"/>
                  </a:prstClr>
                </a:solidFill>
                <a:latin typeface="微软雅黑" pitchFamily="34" charset="-122"/>
                <a:ea typeface="微软雅黑" pitchFamily="34" charset="-122"/>
              </a:rPr>
              <a:t>……</a:t>
            </a:r>
            <a:r>
              <a:rPr lang="zh-CN" altLang="en-US" sz="12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prstClr val="black">
                    <a:lumMod val="75000"/>
                    <a:lumOff val="25000"/>
                  </a:prstClr>
                </a:solidFill>
                <a:latin typeface="微软雅黑" pitchFamily="34" charset="-122"/>
                <a:ea typeface="微软雅黑" pitchFamily="34" charset="-122"/>
              </a:rPr>
              <a:t>……</a:t>
            </a:r>
            <a:r>
              <a:rPr lang="zh-CN" altLang="en-US" sz="12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prstClr val="black">
                    <a:lumMod val="75000"/>
                    <a:lumOff val="25000"/>
                  </a:prstClr>
                </a:solidFill>
                <a:latin typeface="微软雅黑" pitchFamily="34" charset="-122"/>
                <a:ea typeface="微软雅黑" pitchFamily="34" charset="-122"/>
              </a:rPr>
              <a:t>……</a:t>
            </a:r>
            <a:r>
              <a:rPr lang="zh-CN" altLang="en-US" sz="12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prstClr val="black">
                  <a:lumMod val="75000"/>
                  <a:lumOff val="25000"/>
                </a:prstClr>
              </a:solidFill>
              <a:latin typeface="微软雅黑" pitchFamily="34" charset="-122"/>
              <a:ea typeface="微软雅黑" pitchFamily="34" charset="-122"/>
            </a:endParaRPr>
          </a:p>
        </p:txBody>
      </p:sp>
      <p:sp>
        <p:nvSpPr>
          <p:cNvPr id="8"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Freeform 5"/>
          <p:cNvSpPr>
            <a:spLocks/>
          </p:cNvSpPr>
          <p:nvPr/>
        </p:nvSpPr>
        <p:spPr bwMode="auto">
          <a:xfrm>
            <a:off x="3076984" y="3003798"/>
            <a:ext cx="1331248" cy="1323555"/>
          </a:xfrm>
          <a:prstGeom prst="ellipse">
            <a:avLst/>
          </a:pr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11" name="TextBox 42"/>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关键字</a:t>
            </a:r>
          </a:p>
        </p:txBody>
      </p:sp>
      <p:sp>
        <p:nvSpPr>
          <p:cNvPr id="12" name="Freeform 5"/>
          <p:cNvSpPr>
            <a:spLocks/>
          </p:cNvSpPr>
          <p:nvPr/>
        </p:nvSpPr>
        <p:spPr bwMode="auto">
          <a:xfrm>
            <a:off x="1482932" y="3003798"/>
            <a:ext cx="1331248" cy="1323555"/>
          </a:xfrm>
          <a:prstGeom prst="ellipse">
            <a:avLst/>
          </a:pr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13" name="Freeform 5"/>
          <p:cNvSpPr>
            <a:spLocks/>
          </p:cNvSpPr>
          <p:nvPr/>
        </p:nvSpPr>
        <p:spPr bwMode="auto">
          <a:xfrm>
            <a:off x="4671036" y="3003798"/>
            <a:ext cx="1331248" cy="1323555"/>
          </a:xfrm>
          <a:prstGeom prst="ellipse">
            <a:avLst/>
          </a:pr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14" name="Freeform 5"/>
          <p:cNvSpPr>
            <a:spLocks/>
          </p:cNvSpPr>
          <p:nvPr/>
        </p:nvSpPr>
        <p:spPr bwMode="auto">
          <a:xfrm>
            <a:off x="6265088" y="3003798"/>
            <a:ext cx="1331248" cy="1323555"/>
          </a:xfrm>
          <a:prstGeom prst="ellipse">
            <a:avLst/>
          </a:prstGeom>
          <a:solidFill>
            <a:srgbClr val="0070C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15" name="TextBox 46"/>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关键字</a:t>
            </a:r>
          </a:p>
        </p:txBody>
      </p:sp>
      <p:sp>
        <p:nvSpPr>
          <p:cNvPr id="16" name="TextBox 47"/>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关键字</a:t>
            </a:r>
          </a:p>
        </p:txBody>
      </p:sp>
      <p:sp>
        <p:nvSpPr>
          <p:cNvPr id="17" name="TextBox 48"/>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itchFamily="34" charset="-122"/>
                <a:ea typeface="微软雅黑" pitchFamily="34" charset="-122"/>
              </a:rPr>
              <a:t>关键字</a:t>
            </a:r>
          </a:p>
        </p:txBody>
      </p:sp>
    </p:spTree>
    <p:extLst>
      <p:ext uri="{BB962C8B-B14F-4D97-AF65-F5344CB8AC3E}">
        <p14:creationId xmlns:p14="http://schemas.microsoft.com/office/powerpoint/2010/main" val="151118326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500"/>
                                        <p:tgtEl>
                                          <p:spTgt spid="6"/>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up)">
                                      <p:cBhvr>
                                        <p:cTn id="26" dur="500"/>
                                        <p:tgtEl>
                                          <p:spTgt spid="7"/>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animBg="1"/>
      <p:bldP spid="11" grpId="0"/>
      <p:bldP spid="12" grpId="0" animBg="1"/>
      <p:bldP spid="13" grpId="0" animBg="1"/>
      <p:bldP spid="14" grpId="0" animBg="1"/>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a:off x="1653" y="303498"/>
            <a:ext cx="3778259" cy="518458"/>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5" name="TextBox 4"/>
          <p:cNvSpPr txBox="1"/>
          <p:nvPr/>
        </p:nvSpPr>
        <p:spPr>
          <a:xfrm>
            <a:off x="314848" y="311033"/>
            <a:ext cx="3057201" cy="523196"/>
          </a:xfrm>
          <a:prstGeom prst="rect">
            <a:avLst/>
          </a:prstGeom>
          <a:noFill/>
        </p:spPr>
        <p:txBody>
          <a:bodyPr wrap="none" lIns="91417" tIns="45708" rIns="91417" bIns="45708" rtlCol="0">
            <a:spAutoFit/>
          </a:bodyPr>
          <a:lstStyle/>
          <a:p>
            <a:pPr marL="0" marR="0" lvl="0" indent="0" defTabSz="685617"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点击输入标题内容</a:t>
            </a:r>
          </a:p>
        </p:txBody>
      </p:sp>
      <p:sp>
        <p:nvSpPr>
          <p:cNvPr id="21" name="矩形 20"/>
          <p:cNvSpPr/>
          <p:nvPr/>
        </p:nvSpPr>
        <p:spPr>
          <a:xfrm>
            <a:off x="1654" y="5034424"/>
            <a:ext cx="9140694" cy="12961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marL="0" marR="0" lvl="0" indent="0" algn="ctr" defTabSz="685617"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FFFFFF"/>
              </a:solidFill>
              <a:effectLst/>
              <a:uLnTx/>
              <a:uFillTx/>
            </a:endParaRPr>
          </a:p>
        </p:txBody>
      </p:sp>
      <p:sp>
        <p:nvSpPr>
          <p:cNvPr id="6"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ysClr val="window" lastClr="FFFFFF">
              <a:lumMod val="85000"/>
            </a:sysClr>
          </a:solidFill>
          <a:ln w="12700" cap="flat">
            <a:no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7"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ysClr val="window" lastClr="FFFFFF">
              <a:lumMod val="85000"/>
            </a:sysClr>
          </a:solidFill>
          <a:ln w="12700" cap="flat">
            <a:no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8"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ysClr val="window" lastClr="FFFFFF">
              <a:lumMod val="85000"/>
            </a:sysClr>
          </a:solidFill>
          <a:ln w="12700" cap="flat">
            <a:no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9"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ysClr val="window" lastClr="FFFFFF">
              <a:lumMod val="85000"/>
            </a:sysClr>
          </a:solidFill>
          <a:ln w="12700" cap="flat">
            <a:noFill/>
            <a:miter lim="400000"/>
          </a:ln>
          <a:effectLst/>
        </p:spPr>
        <p:txBody>
          <a:bodyPr wrap="square" lIns="38100" tIns="38100" rIns="38100" bIns="38100" numCol="1"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grpSp>
        <p:nvGrpSpPr>
          <p:cNvPr id="10" name="组合 9"/>
          <p:cNvGrpSpPr/>
          <p:nvPr/>
        </p:nvGrpSpPr>
        <p:grpSpPr>
          <a:xfrm>
            <a:off x="2313735" y="1108481"/>
            <a:ext cx="857881" cy="735467"/>
            <a:chOff x="2313735" y="1108481"/>
            <a:chExt cx="857881" cy="735467"/>
          </a:xfrm>
        </p:grpSpPr>
        <p:sp>
          <p:nvSpPr>
            <p:cNvPr id="11"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0070C0"/>
            </a:solidFill>
            <a:ln w="12700" cap="flat">
              <a:noFill/>
              <a:miter lim="400000"/>
            </a:ln>
            <a:effectLst/>
          </p:spPr>
          <p:txBody>
            <a:bodyPr wrap="square" lIns="0" tIns="0" rIns="0" bIns="0" numCol="1" anchor="t">
              <a:noAutofit/>
            </a:bodyPr>
            <a:lstStyle/>
            <a:p>
              <a:pPr algn="ctr">
                <a:defRPr>
                  <a:solidFill>
                    <a:srgbClr val="4C4C4C"/>
                  </a:solidFill>
                </a:defRPr>
              </a:pPr>
              <a:endParaRPr lang="en-US" sz="1200" dirty="0">
                <a:solidFill>
                  <a:prstClr val="white"/>
                </a:solidFill>
                <a:latin typeface="微软雅黑" panose="020B0503020204020204" pitchFamily="34" charset="-122"/>
                <a:ea typeface="微软雅黑" panose="020B0503020204020204" pitchFamily="34" charset="-122"/>
                <a:cs typeface="Lato Light"/>
              </a:endParaRPr>
            </a:p>
          </p:txBody>
        </p:sp>
        <p:sp>
          <p:nvSpPr>
            <p:cNvPr id="12"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prstClr val="white"/>
                  </a:solidFill>
                  <a:latin typeface="微软雅黑" panose="020B0503020204020204" pitchFamily="34" charset="-122"/>
                  <a:ea typeface="微软雅黑" panose="020B0503020204020204" pitchFamily="34" charset="-122"/>
                </a:rPr>
                <a:t>输入文本</a:t>
              </a:r>
            </a:p>
          </p:txBody>
        </p:sp>
      </p:grpSp>
      <p:grpSp>
        <p:nvGrpSpPr>
          <p:cNvPr id="13" name="组合 12"/>
          <p:cNvGrpSpPr/>
          <p:nvPr/>
        </p:nvGrpSpPr>
        <p:grpSpPr>
          <a:xfrm>
            <a:off x="1944344" y="2047198"/>
            <a:ext cx="1589745" cy="432411"/>
            <a:chOff x="1944344" y="2047198"/>
            <a:chExt cx="1589745" cy="432411"/>
          </a:xfrm>
        </p:grpSpPr>
        <p:sp>
          <p:nvSpPr>
            <p:cNvPr id="14"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rgbClr val="0070C0"/>
            </a:solidFill>
            <a:ln w="12700" cap="flat">
              <a:noFill/>
              <a:miter lim="400000"/>
            </a:ln>
            <a:effectLst/>
          </p:spPr>
          <p:txBody>
            <a:bodyPr wrap="square" lIns="38100" tIns="38100" rIns="38100" bIns="38100" numCol="1" anchor="ctr">
              <a:noAutofit/>
            </a:bodyPr>
            <a:lstStyle/>
            <a:p>
              <a:pPr algn="ctr">
                <a:defRPr>
                  <a:solidFill>
                    <a:srgbClr val="4C4C4C"/>
                  </a:solidFill>
                </a:defRPr>
              </a:pPr>
              <a:endParaRPr lang="en-US" sz="1200" dirty="0">
                <a:solidFill>
                  <a:prstClr val="white"/>
                </a:solidFill>
                <a:latin typeface="微软雅黑" panose="020B0503020204020204" pitchFamily="34" charset="-122"/>
                <a:ea typeface="微软雅黑" panose="020B0503020204020204" pitchFamily="34" charset="-122"/>
                <a:cs typeface="Lato Light"/>
              </a:endParaRPr>
            </a:p>
          </p:txBody>
        </p:sp>
        <p:sp>
          <p:nvSpPr>
            <p:cNvPr id="15"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prstClr val="white"/>
                  </a:solidFill>
                  <a:latin typeface="微软雅黑" panose="020B0503020204020204" pitchFamily="34" charset="-122"/>
                  <a:ea typeface="微软雅黑" panose="020B0503020204020204" pitchFamily="34" charset="-122"/>
                </a:rPr>
                <a:t>点击输入文本</a:t>
              </a:r>
            </a:p>
          </p:txBody>
        </p:sp>
      </p:grpSp>
      <p:grpSp>
        <p:nvGrpSpPr>
          <p:cNvPr id="16" name="组合 15"/>
          <p:cNvGrpSpPr/>
          <p:nvPr/>
        </p:nvGrpSpPr>
        <p:grpSpPr>
          <a:xfrm>
            <a:off x="1574955" y="2740898"/>
            <a:ext cx="2333121" cy="432412"/>
            <a:chOff x="1574955" y="2740898"/>
            <a:chExt cx="2333121" cy="432412"/>
          </a:xfrm>
        </p:grpSpPr>
        <p:sp>
          <p:nvSpPr>
            <p:cNvPr id="17"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rgbClr val="0070C0"/>
            </a:solidFill>
            <a:ln w="12700" cap="flat">
              <a:noFill/>
              <a:miter lim="400000"/>
            </a:ln>
            <a:effectLst/>
          </p:spPr>
          <p:txBody>
            <a:bodyPr wrap="square" lIns="38100" tIns="38100" rIns="38100" bIns="38100" numCol="1" anchor="ctr">
              <a:noAutofit/>
            </a:bodyPr>
            <a:lstStyle/>
            <a:p>
              <a:pPr algn="ctr">
                <a:defRPr>
                  <a:solidFill>
                    <a:srgbClr val="4C4C4C"/>
                  </a:solidFill>
                </a:defRPr>
              </a:pPr>
              <a:endParaRPr lang="en-US" sz="1200" dirty="0">
                <a:solidFill>
                  <a:prstClr val="white"/>
                </a:solidFill>
                <a:latin typeface="微软雅黑" panose="020B0503020204020204" pitchFamily="34" charset="-122"/>
                <a:ea typeface="微软雅黑" panose="020B0503020204020204" pitchFamily="34" charset="-122"/>
                <a:cs typeface="Lato Light"/>
              </a:endParaRPr>
            </a:p>
          </p:txBody>
        </p:sp>
        <p:sp>
          <p:nvSpPr>
            <p:cNvPr id="18"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1205565" y="3434598"/>
            <a:ext cx="3076490" cy="432407"/>
            <a:chOff x="1205565" y="3434598"/>
            <a:chExt cx="3076490" cy="432407"/>
          </a:xfrm>
        </p:grpSpPr>
        <p:sp>
          <p:nvSpPr>
            <p:cNvPr id="20"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rgbClr val="0070C0"/>
            </a:solidFill>
            <a:ln w="12700" cap="flat">
              <a:noFill/>
              <a:miter lim="400000"/>
            </a:ln>
            <a:effectLst/>
          </p:spPr>
          <p:txBody>
            <a:bodyPr wrap="square" lIns="38100" tIns="38100" rIns="38100" bIns="38100" numCol="1" anchor="ctr">
              <a:noAutofit/>
            </a:bodyPr>
            <a:lstStyle/>
            <a:p>
              <a:pPr algn="ctr">
                <a:defRPr>
                  <a:solidFill>
                    <a:srgbClr val="4C4C4C"/>
                  </a:solidFill>
                </a:defRPr>
              </a:pPr>
              <a:endParaRPr lang="en-US" sz="1200" dirty="0">
                <a:solidFill>
                  <a:prstClr val="white"/>
                </a:solidFill>
                <a:latin typeface="微软雅黑" panose="020B0503020204020204" pitchFamily="34" charset="-122"/>
                <a:ea typeface="微软雅黑" panose="020B0503020204020204" pitchFamily="34" charset="-122"/>
                <a:cs typeface="Lato Light"/>
              </a:endParaRPr>
            </a:p>
          </p:txBody>
        </p:sp>
        <p:sp>
          <p:nvSpPr>
            <p:cNvPr id="2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prstClr val="white"/>
                  </a:solidFill>
                  <a:latin typeface="微软雅黑" panose="020B0503020204020204" pitchFamily="34" charset="-122"/>
                  <a:ea typeface="微软雅黑" panose="020B0503020204020204" pitchFamily="34" charset="-122"/>
                </a:rPr>
                <a:t>点击输入标题文本</a:t>
              </a:r>
            </a:p>
          </p:txBody>
        </p:sp>
      </p:grpSp>
      <p:grpSp>
        <p:nvGrpSpPr>
          <p:cNvPr id="23" name="组合 22"/>
          <p:cNvGrpSpPr/>
          <p:nvPr/>
        </p:nvGrpSpPr>
        <p:grpSpPr>
          <a:xfrm>
            <a:off x="827585" y="4118665"/>
            <a:ext cx="3819870" cy="432407"/>
            <a:chOff x="827585" y="4118665"/>
            <a:chExt cx="3819870" cy="432407"/>
          </a:xfrm>
        </p:grpSpPr>
        <p:sp>
          <p:nvSpPr>
            <p:cNvPr id="24"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rgbClr val="0070C0"/>
            </a:solidFill>
            <a:ln w="12700" cap="flat">
              <a:noFill/>
              <a:miter lim="400000"/>
            </a:ln>
            <a:effectLst/>
          </p:spPr>
          <p:txBody>
            <a:bodyPr wrap="square" lIns="38100" tIns="38100" rIns="38100" bIns="38100" numCol="1" anchor="ctr">
              <a:noAutofit/>
            </a:bodyPr>
            <a:lstStyle/>
            <a:p>
              <a:pPr algn="ctr">
                <a:defRPr>
                  <a:solidFill>
                    <a:srgbClr val="4C4C4C"/>
                  </a:solidFill>
                </a:defRPr>
              </a:pPr>
              <a:endParaRPr lang="en-US" sz="1200" dirty="0">
                <a:solidFill>
                  <a:prstClr val="white"/>
                </a:solidFill>
                <a:latin typeface="微软雅黑" panose="020B0503020204020204" pitchFamily="34" charset="-122"/>
                <a:ea typeface="微软雅黑" panose="020B0503020204020204" pitchFamily="34" charset="-122"/>
                <a:cs typeface="Lato Light"/>
              </a:endParaRPr>
            </a:p>
          </p:txBody>
        </p:sp>
        <p:sp>
          <p:nvSpPr>
            <p:cNvPr id="25"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prstClr val="white"/>
                  </a:solidFill>
                  <a:latin typeface="微软雅黑" panose="020B0503020204020204" pitchFamily="34" charset="-122"/>
                  <a:ea typeface="微软雅黑" panose="020B0503020204020204" pitchFamily="34" charset="-122"/>
                </a:rPr>
                <a:t>点击输入标题文本</a:t>
              </a:r>
            </a:p>
          </p:txBody>
        </p:sp>
      </p:grpSp>
      <p:sp>
        <p:nvSpPr>
          <p:cNvPr id="26" name="Round Same Side Corner Rectangle 67"/>
          <p:cNvSpPr/>
          <p:nvPr/>
        </p:nvSpPr>
        <p:spPr>
          <a:xfrm rot="10800000" flipH="1">
            <a:off x="5091212" y="1121919"/>
            <a:ext cx="49903" cy="514044"/>
          </a:xfrm>
          <a:prstGeom prst="rect">
            <a:avLst/>
          </a:prstGeom>
          <a:solidFill>
            <a:srgbClr val="0070C0"/>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27" name="Round Same Side Corner Rectangle 68"/>
          <p:cNvSpPr/>
          <p:nvPr/>
        </p:nvSpPr>
        <p:spPr>
          <a:xfrm rot="10800000" flipH="1">
            <a:off x="5089572" y="1903209"/>
            <a:ext cx="49903" cy="514044"/>
          </a:xfrm>
          <a:prstGeom prst="rect">
            <a:avLst/>
          </a:prstGeom>
          <a:solidFill>
            <a:srgbClr val="0070C0"/>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28" name="Round Same Side Corner Rectangle 69"/>
          <p:cNvSpPr/>
          <p:nvPr/>
        </p:nvSpPr>
        <p:spPr>
          <a:xfrm rot="10800000" flipH="1">
            <a:off x="5091212" y="2613341"/>
            <a:ext cx="49903" cy="514044"/>
          </a:xfrm>
          <a:prstGeom prst="rect">
            <a:avLst/>
          </a:prstGeom>
          <a:solidFill>
            <a:srgbClr val="0070C0"/>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prstClr val="white"/>
              </a:solidFill>
              <a:effectLst/>
              <a:uLnTx/>
              <a:uFillTx/>
              <a:latin typeface="Calibri Light"/>
              <a:ea typeface="+mn-ea"/>
              <a:cs typeface="+mn-cs"/>
            </a:endParaRPr>
          </a:p>
        </p:txBody>
      </p:sp>
      <p:grpSp>
        <p:nvGrpSpPr>
          <p:cNvPr id="29" name="组合 28"/>
          <p:cNvGrpSpPr/>
          <p:nvPr/>
        </p:nvGrpSpPr>
        <p:grpSpPr>
          <a:xfrm>
            <a:off x="5228512" y="1109269"/>
            <a:ext cx="2871880" cy="582144"/>
            <a:chOff x="5228512" y="1109269"/>
            <a:chExt cx="2871880" cy="582144"/>
          </a:xfrm>
        </p:grpSpPr>
        <p:sp>
          <p:nvSpPr>
            <p:cNvPr id="30" name="TextBox 20"/>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1"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5228512" y="1869180"/>
            <a:ext cx="2871880" cy="582143"/>
            <a:chOff x="5228512" y="1869180"/>
            <a:chExt cx="2871880" cy="582143"/>
          </a:xfrm>
        </p:grpSpPr>
        <p:sp>
          <p:nvSpPr>
            <p:cNvPr id="33" name="TextBox 22"/>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4"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35" name="组合 34"/>
          <p:cNvGrpSpPr/>
          <p:nvPr/>
        </p:nvGrpSpPr>
        <p:grpSpPr>
          <a:xfrm>
            <a:off x="5228512" y="2629091"/>
            <a:ext cx="2871880" cy="582144"/>
            <a:chOff x="5228512" y="2629091"/>
            <a:chExt cx="2871880" cy="582144"/>
          </a:xfrm>
        </p:grpSpPr>
        <p:sp>
          <p:nvSpPr>
            <p:cNvPr id="36" name="TextBox 24"/>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37"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
        <p:nvSpPr>
          <p:cNvPr id="38" name="Round Same Side Corner Rectangle 76"/>
          <p:cNvSpPr/>
          <p:nvPr/>
        </p:nvSpPr>
        <p:spPr>
          <a:xfrm rot="10800000" flipH="1">
            <a:off x="5089572" y="3333829"/>
            <a:ext cx="49903" cy="514044"/>
          </a:xfrm>
          <a:prstGeom prst="rect">
            <a:avLst/>
          </a:prstGeom>
          <a:solidFill>
            <a:srgbClr val="0070C0"/>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prstClr val="white"/>
              </a:solidFill>
              <a:effectLst/>
              <a:uLnTx/>
              <a:uFillTx/>
              <a:latin typeface="Calibri Light"/>
              <a:ea typeface="+mn-ea"/>
              <a:cs typeface="+mn-cs"/>
            </a:endParaRPr>
          </a:p>
        </p:txBody>
      </p:sp>
      <p:sp>
        <p:nvSpPr>
          <p:cNvPr id="39" name="Round Same Side Corner Rectangle 77"/>
          <p:cNvSpPr/>
          <p:nvPr/>
        </p:nvSpPr>
        <p:spPr>
          <a:xfrm rot="10800000" flipH="1">
            <a:off x="5091212" y="4043961"/>
            <a:ext cx="49903" cy="514044"/>
          </a:xfrm>
          <a:prstGeom prst="rect">
            <a:avLst/>
          </a:prstGeom>
          <a:solidFill>
            <a:srgbClr val="0070C0"/>
          </a:solidFill>
          <a:ln w="25400" cap="flat" cmpd="sng" algn="ctr">
            <a:noFill/>
            <a:prstDash val="solid"/>
          </a:ln>
          <a:effectLst/>
        </p:spPr>
        <p:txBody>
          <a:bodyPr lIns="82282" tIns="41141" rIns="82282" bIns="4114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bg-BG" sz="1800" b="0" i="0" u="none" strike="noStrike" kern="0" cap="none" spc="0" normalizeH="0" baseline="0" noProof="0" dirty="0">
              <a:ln>
                <a:noFill/>
              </a:ln>
              <a:solidFill>
                <a:prstClr val="white"/>
              </a:solidFill>
              <a:effectLst/>
              <a:uLnTx/>
              <a:uFillTx/>
              <a:latin typeface="Calibri Light"/>
              <a:ea typeface="+mn-ea"/>
              <a:cs typeface="+mn-cs"/>
            </a:endParaRPr>
          </a:p>
        </p:txBody>
      </p:sp>
      <p:grpSp>
        <p:nvGrpSpPr>
          <p:cNvPr id="40" name="组合 39"/>
          <p:cNvGrpSpPr/>
          <p:nvPr/>
        </p:nvGrpSpPr>
        <p:grpSpPr>
          <a:xfrm>
            <a:off x="5228512" y="3299800"/>
            <a:ext cx="2871880" cy="582144"/>
            <a:chOff x="5228512" y="3299800"/>
            <a:chExt cx="2871880" cy="582144"/>
          </a:xfrm>
        </p:grpSpPr>
        <p:sp>
          <p:nvSpPr>
            <p:cNvPr id="41" name="TextBox 28"/>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42"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grpSp>
        <p:nvGrpSpPr>
          <p:cNvPr id="43" name="组合 42"/>
          <p:cNvGrpSpPr/>
          <p:nvPr/>
        </p:nvGrpSpPr>
        <p:grpSpPr>
          <a:xfrm>
            <a:off x="5228512" y="4059711"/>
            <a:ext cx="2871880" cy="582144"/>
            <a:chOff x="5228512" y="4059711"/>
            <a:chExt cx="2871880" cy="582144"/>
          </a:xfrm>
        </p:grpSpPr>
        <p:sp>
          <p:nvSpPr>
            <p:cNvPr id="44" name="TextBox 3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prstClr val="black">
                      <a:lumMod val="75000"/>
                      <a:lumOff val="25000"/>
                    </a:prst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endParaRPr>
            </a:p>
          </p:txBody>
        </p:sp>
        <p:sp>
          <p:nvSpPr>
            <p:cNvPr id="45"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prstClr val="black">
                      <a:lumMod val="75000"/>
                      <a:lumOff val="25000"/>
                    </a:prst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367361899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right)">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right)">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right)">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left)">
                                      <p:cBhvr>
                                        <p:cTn id="55" dur="500"/>
                                        <p:tgtEl>
                                          <p:spTgt spid="32"/>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up)">
                                      <p:cBhvr>
                                        <p:cTn id="67" dur="500"/>
                                        <p:tgtEl>
                                          <p:spTgt spid="3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500"/>
                                        <p:tgtEl>
                                          <p:spTgt spid="40"/>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up)">
                                      <p:cBhvr>
                                        <p:cTn id="75" dur="500"/>
                                        <p:tgtEl>
                                          <p:spTgt spid="39"/>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6" grpId="0" animBg="1"/>
      <p:bldP spid="27" grpId="0" animBg="1"/>
      <p:bldP spid="28" grpId="0" animBg="1"/>
      <p:bldP spid="38" grpId="0" animBg="1"/>
      <p:bldP spid="3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1846479"/>
            <a:ext cx="9144000" cy="14217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 name="等腰三角形 1"/>
          <p:cNvSpPr/>
          <p:nvPr/>
        </p:nvSpPr>
        <p:spPr>
          <a:xfrm>
            <a:off x="472008" y="1322661"/>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TextBox 48"/>
          <p:cNvSpPr txBox="1"/>
          <p:nvPr/>
        </p:nvSpPr>
        <p:spPr>
          <a:xfrm>
            <a:off x="3425888" y="2094611"/>
            <a:ext cx="5050408" cy="623250"/>
          </a:xfrm>
          <a:prstGeom prst="rect">
            <a:avLst/>
          </a:prstGeom>
          <a:noFill/>
        </p:spPr>
        <p:txBody>
          <a:bodyPr wrap="square" lIns="68584" tIns="34291" rIns="68584" bIns="34291" rtlCol="0">
            <a:spAutoFit/>
          </a:bodyPr>
          <a:lstStyle/>
          <a:p>
            <a:pPr lvl="0"/>
            <a:r>
              <a:rPr lang="zh-CN" altLang="en-US" sz="3600" b="1" kern="0" dirty="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p>
        </p:txBody>
      </p:sp>
      <p:sp>
        <p:nvSpPr>
          <p:cNvPr id="50" name="TextBox 49"/>
          <p:cNvSpPr txBox="1"/>
          <p:nvPr/>
        </p:nvSpPr>
        <p:spPr>
          <a:xfrm>
            <a:off x="3425888" y="2746020"/>
            <a:ext cx="3075708" cy="315473"/>
          </a:xfrm>
          <a:prstGeom prst="rect">
            <a:avLst/>
          </a:prstGeom>
          <a:noFill/>
        </p:spPr>
        <p:txBody>
          <a:bodyPr wrap="square" lIns="68584" tIns="34291" rIns="68584" bIns="34291" rtlCol="0">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sym typeface="微软雅黑" pitchFamily="34" charset="-122"/>
              </a:rPr>
              <a:t>点击此处添加副标题文本内容</a:t>
            </a:r>
          </a:p>
        </p:txBody>
      </p:sp>
      <p:grpSp>
        <p:nvGrpSpPr>
          <p:cNvPr id="3" name="组合 2"/>
          <p:cNvGrpSpPr/>
          <p:nvPr/>
        </p:nvGrpSpPr>
        <p:grpSpPr>
          <a:xfrm>
            <a:off x="3563888" y="1322661"/>
            <a:ext cx="3024336" cy="432834"/>
            <a:chOff x="3347864" y="1274820"/>
            <a:chExt cx="3024336" cy="432834"/>
          </a:xfrm>
        </p:grpSpPr>
        <p:grpSp>
          <p:nvGrpSpPr>
            <p:cNvPr id="7" name="组合 6"/>
            <p:cNvGrpSpPr/>
            <p:nvPr/>
          </p:nvGrpSpPr>
          <p:grpSpPr>
            <a:xfrm>
              <a:off x="5940152" y="1274820"/>
              <a:ext cx="432048" cy="432834"/>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rgbClr val="0070C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6" name="组合 5"/>
            <p:cNvGrpSpPr/>
            <p:nvPr/>
          </p:nvGrpSpPr>
          <p:grpSpPr>
            <a:xfrm>
              <a:off x="4644008" y="1275213"/>
              <a:ext cx="432048" cy="432048"/>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9" name="组合 8"/>
            <p:cNvGrpSpPr/>
            <p:nvPr/>
          </p:nvGrpSpPr>
          <p:grpSpPr>
            <a:xfrm>
              <a:off x="5292080" y="1274820"/>
              <a:ext cx="432833" cy="432834"/>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4" name="组合 3"/>
            <p:cNvGrpSpPr/>
            <p:nvPr/>
          </p:nvGrpSpPr>
          <p:grpSpPr>
            <a:xfrm>
              <a:off x="3347864" y="1274820"/>
              <a:ext cx="432833" cy="432834"/>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nvGrpSpPr>
            <p:cNvPr id="5" name="组合 4"/>
            <p:cNvGrpSpPr/>
            <p:nvPr/>
          </p:nvGrpSpPr>
          <p:grpSpPr>
            <a:xfrm>
              <a:off x="3995936" y="1274820"/>
              <a:ext cx="432833" cy="432834"/>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itchFamily="34" charset="0"/>
                  <a:ea typeface="宋体" pitchFamily="2" charset="-122"/>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Roboto Light"/>
                </a:endParaRPr>
              </a:p>
            </p:txBody>
          </p:sp>
        </p:grpSp>
      </p:grpSp>
      <p:sp>
        <p:nvSpPr>
          <p:cNvPr id="27" name="等腰三角形 26"/>
          <p:cNvSpPr/>
          <p:nvPr/>
        </p:nvSpPr>
        <p:spPr>
          <a:xfrm flipV="1">
            <a:off x="490339" y="1895405"/>
            <a:ext cx="2304507" cy="1875552"/>
          </a:xfrm>
          <a:prstGeom prst="triangle">
            <a:avLst/>
          </a:prstGeom>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文本框 6"/>
          <p:cNvSpPr txBox="1"/>
          <p:nvPr/>
        </p:nvSpPr>
        <p:spPr>
          <a:xfrm>
            <a:off x="732890" y="1851670"/>
            <a:ext cx="1811272" cy="1177245"/>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schemeClr val="bg1">
                    <a:lumMod val="95000"/>
                  </a:schemeClr>
                </a:solidFill>
                <a:effectLst/>
                <a:uLnTx/>
                <a:uFillTx/>
                <a:latin typeface="Impact" panose="020B0806030902050204" pitchFamily="34" charset="0"/>
              </a:rPr>
              <a:t>02</a:t>
            </a:r>
            <a:endParaRPr kumimoji="0" lang="zh-CN" altLang="en-US" sz="7200" b="0" i="0" u="none" strike="noStrike" kern="0" cap="none" spc="0" normalizeH="0" baseline="0" noProof="0" dirty="0">
              <a:ln>
                <a:noFill/>
              </a:ln>
              <a:solidFill>
                <a:schemeClr val="bg1">
                  <a:lumMod val="95000"/>
                </a:schemeClr>
              </a:solidFill>
              <a:effectLst/>
              <a:uLnTx/>
              <a:uFillTx/>
              <a:latin typeface="Impact" panose="020B0806030902050204" pitchFamily="34" charset="0"/>
            </a:endParaRPr>
          </a:p>
        </p:txBody>
      </p:sp>
    </p:spTree>
    <p:extLst>
      <p:ext uri="{BB962C8B-B14F-4D97-AF65-F5344CB8AC3E}">
        <p14:creationId xmlns:p14="http://schemas.microsoft.com/office/powerpoint/2010/main" val="311555449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49"/>
                                        </p:tgtEl>
                                        <p:attrNameLst>
                                          <p:attrName>style.visibility</p:attrName>
                                        </p:attrNameLst>
                                      </p:cBhvr>
                                      <p:to>
                                        <p:strVal val="visible"/>
                                      </p:to>
                                    </p:set>
                                    <p:animEffect transition="in" filter="wipe(left)">
                                      <p:cBhvr>
                                        <p:cTn id="7" dur="200"/>
                                        <p:tgtEl>
                                          <p:spTgt spid="49"/>
                                        </p:tgtEl>
                                      </p:cBhvr>
                                    </p:animEffect>
                                  </p:childTnLst>
                                </p:cTn>
                              </p:par>
                              <p:par>
                                <p:cTn id="8" presetID="36" presetClass="emph" presetSubtype="0" fill="hold" grpId="1" nodeType="withEffect">
                                  <p:stCondLst>
                                    <p:cond delay="0"/>
                                  </p:stCondLst>
                                  <p:iterate type="lt">
                                    <p:tmPct val="30000"/>
                                  </p:iterate>
                                  <p:childTnLst>
                                    <p:animScale>
                                      <p:cBhvr>
                                        <p:cTn id="9" dur="50" autoRev="1" fill="hold">
                                          <p:stCondLst>
                                            <p:cond delay="0"/>
                                          </p:stCondLst>
                                        </p:cTn>
                                        <p:tgtEl>
                                          <p:spTgt spid="49"/>
                                        </p:tgtEl>
                                      </p:cBhvr>
                                      <p:to x="80000" y="100000"/>
                                    </p:animScale>
                                    <p:anim by="(#ppt_w*0.10)" calcmode="lin" valueType="num">
                                      <p:cBhvr>
                                        <p:cTn id="10" dur="50" autoRev="1" fill="hold">
                                          <p:stCondLst>
                                            <p:cond delay="0"/>
                                          </p:stCondLst>
                                        </p:cTn>
                                        <p:tgtEl>
                                          <p:spTgt spid="49"/>
                                        </p:tgtEl>
                                        <p:attrNameLst>
                                          <p:attrName>ppt_x</p:attrName>
                                        </p:attrNameLst>
                                      </p:cBhvr>
                                    </p:anim>
                                    <p:anim by="(-#ppt_w*0.10)" calcmode="lin" valueType="num">
                                      <p:cBhvr>
                                        <p:cTn id="11" dur="50" autoRev="1" fill="hold">
                                          <p:stCondLst>
                                            <p:cond delay="0"/>
                                          </p:stCondLst>
                                        </p:cTn>
                                        <p:tgtEl>
                                          <p:spTgt spid="49"/>
                                        </p:tgtEl>
                                        <p:attrNameLst>
                                          <p:attrName>ppt_y</p:attrName>
                                        </p:attrNameLst>
                                      </p:cBhvr>
                                    </p:anim>
                                    <p:animRot by="-480000">
                                      <p:cBhvr>
                                        <p:cTn id="12" dur="50" autoRev="1" fill="hold">
                                          <p:stCondLst>
                                            <p:cond delay="0"/>
                                          </p:stCondLst>
                                        </p:cTn>
                                        <p:tgtEl>
                                          <p:spTgt spid="49"/>
                                        </p:tgtEl>
                                        <p:attrNameLst>
                                          <p:attrName>r</p:attrName>
                                        </p:attrNameLst>
                                      </p:cBhvr>
                                    </p:animRot>
                                  </p:childTnLst>
                                </p:cTn>
                              </p:par>
                            </p:childTnLst>
                          </p:cTn>
                        </p:par>
                        <p:par>
                          <p:cTn id="13" fill="hold">
                            <p:stCondLst>
                              <p:cond delay="62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50"/>
                                        </p:tgtEl>
                                        <p:attrNameLst>
                                          <p:attrName>style.visibility</p:attrName>
                                        </p:attrNameLst>
                                      </p:cBhvr>
                                      <p:to>
                                        <p:strVal val="visible"/>
                                      </p:to>
                                    </p:set>
                                    <p:animEffect transition="in" filter="wipe(left)">
                                      <p:cBhvr>
                                        <p:cTn id="16" dur="200"/>
                                        <p:tgtEl>
                                          <p:spTgt spid="5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50"/>
                                        </p:tgtEl>
                                      </p:cBhvr>
                                      <p:to x="80000" y="100000"/>
                                    </p:animScale>
                                    <p:anim by="(#ppt_w*0.10)" calcmode="lin" valueType="num">
                                      <p:cBhvr>
                                        <p:cTn id="19" dur="50" autoRev="1" fill="hold">
                                          <p:stCondLst>
                                            <p:cond delay="0"/>
                                          </p:stCondLst>
                                        </p:cTn>
                                        <p:tgtEl>
                                          <p:spTgt spid="50"/>
                                        </p:tgtEl>
                                        <p:attrNameLst>
                                          <p:attrName>ppt_x</p:attrName>
                                        </p:attrNameLst>
                                      </p:cBhvr>
                                    </p:anim>
                                    <p:anim by="(-#ppt_w*0.10)" calcmode="lin" valueType="num">
                                      <p:cBhvr>
                                        <p:cTn id="20" dur="50" autoRev="1" fill="hold">
                                          <p:stCondLst>
                                            <p:cond delay="0"/>
                                          </p:stCondLst>
                                        </p:cTn>
                                        <p:tgtEl>
                                          <p:spTgt spid="50"/>
                                        </p:tgtEl>
                                        <p:attrNameLst>
                                          <p:attrName>ppt_y</p:attrName>
                                        </p:attrNameLst>
                                      </p:cBhvr>
                                    </p:anim>
                                    <p:animRot by="-480000">
                                      <p:cBhvr>
                                        <p:cTn id="21"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heme/theme1.xml><?xml version="1.0" encoding="utf-8"?>
<a:theme xmlns:a="http://schemas.openxmlformats.org/drawingml/2006/main" name="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12_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1803</TotalTime>
  <Words>3932</Words>
  <Application>Microsoft Office PowerPoint</Application>
  <PresentationFormat>全屏显示(16:9)</PresentationFormat>
  <Paragraphs>386</Paragraphs>
  <Slides>35</Slides>
  <Notes>35</Notes>
  <HiddenSlides>0</HiddenSlides>
  <MMClips>1</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35</vt:i4>
      </vt:variant>
    </vt:vector>
  </HeadingPairs>
  <TitlesOfParts>
    <vt:vector size="57" baseType="lpstr">
      <vt:lpstr>Aller Light</vt:lpstr>
      <vt:lpstr>Gill Sans</vt:lpstr>
      <vt:lpstr>Helvetica Light</vt:lpstr>
      <vt:lpstr>Helvetica Neue</vt:lpstr>
      <vt:lpstr>Lato Light</vt:lpstr>
      <vt:lpstr>Lato Regular</vt:lpstr>
      <vt:lpstr>Oxygen</vt:lpstr>
      <vt:lpstr>Roboto Light</vt:lpstr>
      <vt:lpstr>Roboto Regular</vt:lpstr>
      <vt:lpstr>STIXGeneral-Bold</vt:lpstr>
      <vt:lpstr>Swiss911 UCm BT</vt:lpstr>
      <vt:lpstr>华文黑体</vt:lpstr>
      <vt:lpstr>宋体</vt:lpstr>
      <vt:lpstr>微软雅黑</vt:lpstr>
      <vt:lpstr>Arial</vt:lpstr>
      <vt:lpstr>Calibri</vt:lpstr>
      <vt:lpstr>Calibri Light</vt:lpstr>
      <vt:lpstr>Helvetica</vt:lpstr>
      <vt:lpstr>Impact</vt:lpstr>
      <vt:lpstr>Open Sans</vt:lpstr>
      <vt:lpstr>Office 主题</vt:lpstr>
      <vt:lpstr>12_Office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Yasin</cp:lastModifiedBy>
  <cp:revision>108</cp:revision>
  <dcterms:created xsi:type="dcterms:W3CDTF">2015-12-11T17:46:17Z</dcterms:created>
  <dcterms:modified xsi:type="dcterms:W3CDTF">2016-12-28T06:41:38Z</dcterms:modified>
  <cp:category>https://800sucai.taobao.com</cp:category>
</cp:coreProperties>
</file>