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ma" ContentType="audio/x-ms-wma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256" r:id="rId3"/>
    <p:sldId id="263" r:id="rId4"/>
    <p:sldId id="287" r:id="rId5"/>
    <p:sldId id="277" r:id="rId6"/>
    <p:sldId id="264" r:id="rId7"/>
    <p:sldId id="267" r:id="rId8"/>
    <p:sldId id="269" r:id="rId9"/>
    <p:sldId id="271" r:id="rId10"/>
    <p:sldId id="272" r:id="rId11"/>
    <p:sldId id="279" r:id="rId12"/>
    <p:sldId id="285" r:id="rId13"/>
    <p:sldId id="280" r:id="rId14"/>
    <p:sldId id="281" r:id="rId15"/>
    <p:sldId id="282" r:id="rId16"/>
    <p:sldId id="283" r:id="rId17"/>
    <p:sldId id="284" r:id="rId18"/>
    <p:sldId id="286" r:id="rId19"/>
    <p:sldId id="278" r:id="rId20"/>
    <p:sldId id="288" r:id="rId21"/>
    <p:sldId id="289" r:id="rId22"/>
    <p:sldId id="290" r:id="rId23"/>
    <p:sldId id="291" r:id="rId24"/>
    <p:sldId id="292" r:id="rId25"/>
    <p:sldId id="276" r:id="rId26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14" autoAdjust="0"/>
    <p:restoredTop sz="92722" autoAdjust="0"/>
  </p:normalViewPr>
  <p:slideViewPr>
    <p:cSldViewPr>
      <p:cViewPr varScale="1">
        <p:scale>
          <a:sx n="126" d="100"/>
          <a:sy n="126" d="100"/>
        </p:scale>
        <p:origin x="168" y="45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8" d="100"/>
        <a:sy n="108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tags" Target="tags/tag1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slide" Target="slides/slide1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ct val="0"/>
              </a:spcBef>
              <a:spcAft>
                <a:spcPct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3E452BF8-090B-45BA-BEBC-12E4A68B66AF}" type="datetimeFigureOut">
              <a:rPr lang="zh-CN" altLang="en-US"/>
              <a:pPr>
                <a:defRPr/>
              </a:pPr>
              <a:t>2019/11/9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ct val="0"/>
              </a:spcBef>
              <a:spcAft>
                <a:spcPct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4483595-0F15-485D-B89F-C1EC33C285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7637740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>
            <a:spLocks noChangeArrowheads="1"/>
          </p:cNvSpPr>
          <p:nvPr userDrawn="1"/>
        </p:nvSpPr>
        <p:spPr bwMode="auto">
          <a:xfrm>
            <a:off x="896938" y="361950"/>
            <a:ext cx="375904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0">
                <a:solidFill>
                  <a:schemeClr val="tx2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CLICK TO </a:t>
            </a:r>
            <a:r>
              <a:rPr lang="en-US" altLang="zh-CN" sz="2000" b="1">
                <a:solidFill>
                  <a:schemeClr val="tx2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ADD TITLE IN HERE</a:t>
            </a:r>
            <a:endParaRPr lang="zh-CN" altLang="en-US" sz="2000" b="1">
              <a:solidFill>
                <a:schemeClr val="tx2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 rot="13500000">
            <a:off x="393905" y="436095"/>
            <a:ext cx="299618" cy="299618"/>
            <a:chOff x="1012196" y="1172186"/>
            <a:chExt cx="494866" cy="494866"/>
          </a:xfrm>
        </p:grpSpPr>
        <p:sp>
          <p:nvSpPr>
            <p:cNvPr id="2" name="矩形 1"/>
            <p:cNvSpPr/>
            <p:nvPr userDrawn="1"/>
          </p:nvSpPr>
          <p:spPr>
            <a:xfrm>
              <a:off x="1012196" y="1172186"/>
              <a:ext cx="494866" cy="494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dist="12700" dir="5520000">
                <a:schemeClr val="bg1">
                  <a:lumMod val="85000"/>
                  <a:alpha val="8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  <p:sp>
          <p:nvSpPr>
            <p:cNvPr id="5" name="矩形 4"/>
            <p:cNvSpPr/>
            <p:nvPr userDrawn="1"/>
          </p:nvSpPr>
          <p:spPr>
            <a:xfrm>
              <a:off x="1119808" y="1279799"/>
              <a:ext cx="279647" cy="279647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0">
              <a:noFill/>
            </a:ln>
            <a:effectLst>
              <a:innerShdw dist="12700" dir="6600000">
                <a:schemeClr val="tx2">
                  <a:lumMod val="40000"/>
                  <a:lumOff val="6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</p:grpSp>
    </p:spTree>
    <p:extLst>
      <p:ext uri="{BB962C8B-B14F-4D97-AF65-F5344CB8AC3E}">
        <p14:creationId val="642294241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43A389A-E307-48D0-9D08-4F6A34BB70DB}" type="datetimeFigureOut">
              <a:rPr lang="zh-CN" altLang="en-US"/>
              <a:pPr>
                <a:defRPr/>
              </a:pPr>
              <a:t>2019/11/9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6EAC834-E80E-4A55-AA22-2D66CD31DF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260699419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8F161EE-3879-42EC-9C89-C867C552AC45}" type="datetimeFigureOut">
              <a:rPr lang="zh-CN" altLang="en-US"/>
              <a:pPr>
                <a:defRPr/>
              </a:pPr>
              <a:t>2019/11/9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26EE9D5-6185-4ACD-AF43-7F2ABB2ADE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806777824"/>
      </p:ext>
    </p:extLst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E5C0D59-2327-4795-8ACC-0E2066D91419}" type="datetimeFigureOut">
              <a:rPr lang="zh-CN" altLang="en-US"/>
              <a:pPr>
                <a:defRPr/>
              </a:pPr>
              <a:t>2019/11/9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35E980C-3EBF-4723-8B64-0FECA7D905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982551085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33E1310-4D8F-469F-9B4E-9A3D1A703F56}" type="datetimeFigureOut">
              <a:rPr lang="zh-CN" altLang="en-US"/>
              <a:pPr>
                <a:defRPr/>
              </a:pPr>
              <a:t>2019/11/9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161F89D-6223-487C-A3AC-301350B34E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4233899288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val="422000551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幻灯片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val="368380283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val="3596381433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val="2069519855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val="1903334942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F70B30C-BA91-43FD-8CFA-A2710351D069}" type="datetimeFigureOut">
              <a:rPr lang="zh-CN" altLang="en-US"/>
              <a:pPr>
                <a:defRPr/>
              </a:pPr>
              <a:t>2019/11/9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FAEC6EA-BB28-4ADE-B0D1-73988EF829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194963784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CC6706C-9128-41F0-BB9A-9E179802AD5D}" type="datetimeFigureOut">
              <a:rPr lang="zh-CN" altLang="en-US"/>
              <a:pPr>
                <a:defRPr/>
              </a:pPr>
              <a:t>2019/11/9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7F6D716-1C24-4C54-B4BE-D6B4CAE3E2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553715514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B019338-762A-4864-80F0-219CD51CB297}" type="datetimeFigureOut">
              <a:rPr lang="zh-CN" altLang="en-US"/>
              <a:pPr>
                <a:defRPr/>
              </a:pPr>
              <a:t>2019/11/9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D25AFEA-2C82-4524-A260-D8CBC0C4F8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370294486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E937444-94CC-4B52-AA23-3FD705100F56}" type="datetimeFigureOut">
              <a:rPr lang="zh-CN" altLang="en-US"/>
              <a:pPr>
                <a:defRPr/>
              </a:pPr>
              <a:t>2019/11/9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820C2B6-9CF3-4021-85AB-8B325F4ADF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465557984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4" r:id="rId2"/>
    <p:sldLayoutId id="2147483683" r:id="rId3"/>
    <p:sldLayoutId id="2147483674" r:id="rId4"/>
    <p:sldLayoutId id="2147483671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72" r:id="rId14"/>
  </p:sldLayoutIdLst>
  <p:transition/>
  <p:timing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.png" /><Relationship Id="rId3" Type="http://schemas.openxmlformats.org/officeDocument/2006/relationships/audio" Target="../media/media1.WMA" /><Relationship Id="rId4" Type="http://schemas.microsoft.com/office/2007/relationships/media" Target="../media/media1.WMA" TargetMode="In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3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image" Target="../media/image8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E2E2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47" name="组合 446"/>
          <p:cNvGrpSpPr/>
          <p:nvPr/>
        </p:nvGrpSpPr>
        <p:grpSpPr>
          <a:xfrm>
            <a:off x="-6350" y="4459288"/>
            <a:ext cx="9147176" cy="701675"/>
            <a:chOff x="-6350" y="4459288"/>
            <a:chExt cx="9147176" cy="701675"/>
          </a:xfrm>
        </p:grpSpPr>
        <p:sp>
          <p:nvSpPr>
            <p:cNvPr id="423" name="Freeform 142"/>
            <p:cNvSpPr/>
            <p:nvPr/>
          </p:nvSpPr>
          <p:spPr bwMode="auto">
            <a:xfrm>
              <a:off x="341313" y="4878388"/>
              <a:ext cx="1349375" cy="155575"/>
            </a:xfrm>
            <a:custGeom>
              <a:gdLst>
                <a:gd name="T0" fmla="*/ 293 w 850"/>
                <a:gd name="T1" fmla="*/ 0 h 98"/>
                <a:gd name="T2" fmla="*/ 0 w 850"/>
                <a:gd name="T3" fmla="*/ 98 h 98"/>
                <a:gd name="T4" fmla="*/ 850 w 850"/>
                <a:gd name="T5" fmla="*/ 58 h 98"/>
                <a:gd name="T6" fmla="*/ 293 w 850"/>
                <a:gd name="T7" fmla="*/ 0 h 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0" h="98">
                  <a:moveTo>
                    <a:pt x="293" y="0"/>
                  </a:moveTo>
                  <a:lnTo>
                    <a:pt x="0" y="98"/>
                  </a:lnTo>
                  <a:lnTo>
                    <a:pt x="850" y="58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BAB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143"/>
            <p:cNvSpPr/>
            <p:nvPr/>
          </p:nvSpPr>
          <p:spPr bwMode="auto">
            <a:xfrm>
              <a:off x="806450" y="4697413"/>
              <a:ext cx="884238" cy="273050"/>
            </a:xfrm>
            <a:custGeom>
              <a:gdLst>
                <a:gd name="T0" fmla="*/ 484 w 557"/>
                <a:gd name="T1" fmla="*/ 0 h 172"/>
                <a:gd name="T2" fmla="*/ 0 w 557"/>
                <a:gd name="T3" fmla="*/ 114 h 172"/>
                <a:gd name="T4" fmla="*/ 557 w 557"/>
                <a:gd name="T5" fmla="*/ 172 h 172"/>
                <a:gd name="T6" fmla="*/ 484 w 557"/>
                <a:gd name="T7" fmla="*/ 0 h 1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7" h="172">
                  <a:moveTo>
                    <a:pt x="484" y="0"/>
                  </a:moveTo>
                  <a:lnTo>
                    <a:pt x="0" y="114"/>
                  </a:lnTo>
                  <a:lnTo>
                    <a:pt x="557" y="172"/>
                  </a:lnTo>
                  <a:lnTo>
                    <a:pt x="484" y="0"/>
                  </a:lnTo>
                  <a:close/>
                </a:path>
              </a:pathLst>
            </a:custGeom>
            <a:solidFill>
              <a:srgbClr val="C2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144"/>
            <p:cNvSpPr/>
            <p:nvPr/>
          </p:nvSpPr>
          <p:spPr bwMode="auto">
            <a:xfrm>
              <a:off x="38100" y="4970463"/>
              <a:ext cx="1652588" cy="180975"/>
            </a:xfrm>
            <a:custGeom>
              <a:gdLst>
                <a:gd name="T0" fmla="*/ 191 w 1041"/>
                <a:gd name="T1" fmla="*/ 40 h 114"/>
                <a:gd name="T2" fmla="*/ 0 w 1041"/>
                <a:gd name="T3" fmla="*/ 114 h 114"/>
                <a:gd name="T4" fmla="*/ 1041 w 1041"/>
                <a:gd name="T5" fmla="*/ 0 h 114"/>
                <a:gd name="T6" fmla="*/ 191 w 1041"/>
                <a:gd name="T7" fmla="*/ 40 h 1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1" h="114">
                  <a:moveTo>
                    <a:pt x="191" y="40"/>
                  </a:moveTo>
                  <a:lnTo>
                    <a:pt x="0" y="114"/>
                  </a:lnTo>
                  <a:lnTo>
                    <a:pt x="1041" y="0"/>
                  </a:lnTo>
                  <a:lnTo>
                    <a:pt x="191" y="40"/>
                  </a:lnTo>
                  <a:close/>
                </a:path>
              </a:pathLst>
            </a:custGeom>
            <a:solidFill>
              <a:srgbClr val="B4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145"/>
            <p:cNvSpPr/>
            <p:nvPr/>
          </p:nvSpPr>
          <p:spPr bwMode="auto">
            <a:xfrm>
              <a:off x="-6350" y="4970463"/>
              <a:ext cx="1697038" cy="190500"/>
            </a:xfrm>
            <a:custGeom>
              <a:gdLst>
                <a:gd name="T0" fmla="*/ 28 w 1069"/>
                <a:gd name="T1" fmla="*/ 114 h 120"/>
                <a:gd name="T2" fmla="*/ 0 w 1069"/>
                <a:gd name="T3" fmla="*/ 120 h 120"/>
                <a:gd name="T4" fmla="*/ 1069 w 1069"/>
                <a:gd name="T5" fmla="*/ 0 h 120"/>
                <a:gd name="T6" fmla="*/ 28 w 1069"/>
                <a:gd name="T7" fmla="*/ 114 h 1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9" h="120">
                  <a:moveTo>
                    <a:pt x="28" y="114"/>
                  </a:moveTo>
                  <a:lnTo>
                    <a:pt x="0" y="120"/>
                  </a:lnTo>
                  <a:lnTo>
                    <a:pt x="1069" y="0"/>
                  </a:lnTo>
                  <a:lnTo>
                    <a:pt x="28" y="114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146"/>
            <p:cNvSpPr/>
            <p:nvPr/>
          </p:nvSpPr>
          <p:spPr bwMode="auto">
            <a:xfrm>
              <a:off x="1574800" y="4541838"/>
              <a:ext cx="1014413" cy="428625"/>
            </a:xfrm>
            <a:custGeom>
              <a:gdLst>
                <a:gd name="T0" fmla="*/ 0 w 639"/>
                <a:gd name="T1" fmla="*/ 98 h 270"/>
                <a:gd name="T2" fmla="*/ 73 w 639"/>
                <a:gd name="T3" fmla="*/ 270 h 270"/>
                <a:gd name="T4" fmla="*/ 639 w 639"/>
                <a:gd name="T5" fmla="*/ 0 h 270"/>
                <a:gd name="T6" fmla="*/ 0 w 639"/>
                <a:gd name="T7" fmla="*/ 98 h 27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9" h="270">
                  <a:moveTo>
                    <a:pt x="0" y="98"/>
                  </a:moveTo>
                  <a:lnTo>
                    <a:pt x="73" y="270"/>
                  </a:lnTo>
                  <a:lnTo>
                    <a:pt x="639" y="0"/>
                  </a:lnTo>
                  <a:lnTo>
                    <a:pt x="0" y="98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147"/>
            <p:cNvSpPr/>
            <p:nvPr/>
          </p:nvSpPr>
          <p:spPr bwMode="auto">
            <a:xfrm>
              <a:off x="1690688" y="4541838"/>
              <a:ext cx="1593850" cy="428625"/>
            </a:xfrm>
            <a:custGeom>
              <a:gdLst>
                <a:gd name="T0" fmla="*/ 566 w 1004"/>
                <a:gd name="T1" fmla="*/ 0 h 270"/>
                <a:gd name="T2" fmla="*/ 0 w 1004"/>
                <a:gd name="T3" fmla="*/ 270 h 270"/>
                <a:gd name="T4" fmla="*/ 1004 w 1004"/>
                <a:gd name="T5" fmla="*/ 138 h 270"/>
                <a:gd name="T6" fmla="*/ 566 w 1004"/>
                <a:gd name="T7" fmla="*/ 0 h 27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4" h="270">
                  <a:moveTo>
                    <a:pt x="566" y="0"/>
                  </a:moveTo>
                  <a:lnTo>
                    <a:pt x="0" y="270"/>
                  </a:lnTo>
                  <a:lnTo>
                    <a:pt x="1004" y="138"/>
                  </a:lnTo>
                  <a:lnTo>
                    <a:pt x="566" y="0"/>
                  </a:lnTo>
                  <a:close/>
                </a:path>
              </a:pathLst>
            </a:custGeom>
            <a:solidFill>
              <a:srgbClr val="C8C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148"/>
            <p:cNvSpPr/>
            <p:nvPr/>
          </p:nvSpPr>
          <p:spPr bwMode="auto">
            <a:xfrm>
              <a:off x="2589213" y="4487863"/>
              <a:ext cx="955675" cy="273050"/>
            </a:xfrm>
            <a:custGeom>
              <a:gdLst>
                <a:gd name="T0" fmla="*/ 0 w 602"/>
                <a:gd name="T1" fmla="*/ 34 h 172"/>
                <a:gd name="T2" fmla="*/ 438 w 602"/>
                <a:gd name="T3" fmla="*/ 172 h 172"/>
                <a:gd name="T4" fmla="*/ 602 w 602"/>
                <a:gd name="T5" fmla="*/ 0 h 172"/>
                <a:gd name="T6" fmla="*/ 0 w 602"/>
                <a:gd name="T7" fmla="*/ 34 h 1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2" h="172">
                  <a:moveTo>
                    <a:pt x="0" y="34"/>
                  </a:moveTo>
                  <a:lnTo>
                    <a:pt x="438" y="172"/>
                  </a:lnTo>
                  <a:lnTo>
                    <a:pt x="602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6D4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149"/>
            <p:cNvSpPr/>
            <p:nvPr/>
          </p:nvSpPr>
          <p:spPr bwMode="auto">
            <a:xfrm>
              <a:off x="3284538" y="4487863"/>
              <a:ext cx="593725" cy="582613"/>
            </a:xfrm>
            <a:custGeom>
              <a:gdLst>
                <a:gd name="T0" fmla="*/ 164 w 374"/>
                <a:gd name="T1" fmla="*/ 0 h 367"/>
                <a:gd name="T2" fmla="*/ 0 w 374"/>
                <a:gd name="T3" fmla="*/ 172 h 367"/>
                <a:gd name="T4" fmla="*/ 374 w 374"/>
                <a:gd name="T5" fmla="*/ 367 h 367"/>
                <a:gd name="T6" fmla="*/ 164 w 374"/>
                <a:gd name="T7" fmla="*/ 0 h 3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4" h="367">
                  <a:moveTo>
                    <a:pt x="164" y="0"/>
                  </a:moveTo>
                  <a:lnTo>
                    <a:pt x="0" y="172"/>
                  </a:lnTo>
                  <a:lnTo>
                    <a:pt x="374" y="367"/>
                  </a:lnTo>
                  <a:lnTo>
                    <a:pt x="164" y="0"/>
                  </a:lnTo>
                  <a:close/>
                </a:path>
              </a:pathLst>
            </a:custGeom>
            <a:solidFill>
              <a:srgbClr val="C8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150"/>
            <p:cNvSpPr/>
            <p:nvPr/>
          </p:nvSpPr>
          <p:spPr bwMode="auto">
            <a:xfrm>
              <a:off x="3544888" y="4459288"/>
              <a:ext cx="1030288" cy="611188"/>
            </a:xfrm>
            <a:custGeom>
              <a:gdLst>
                <a:gd name="T0" fmla="*/ 0 w 649"/>
                <a:gd name="T1" fmla="*/ 18 h 385"/>
                <a:gd name="T2" fmla="*/ 210 w 649"/>
                <a:gd name="T3" fmla="*/ 385 h 385"/>
                <a:gd name="T4" fmla="*/ 649 w 649"/>
                <a:gd name="T5" fmla="*/ 0 h 385"/>
                <a:gd name="T6" fmla="*/ 0 w 649"/>
                <a:gd name="T7" fmla="*/ 18 h 3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9" h="385">
                  <a:moveTo>
                    <a:pt x="0" y="18"/>
                  </a:moveTo>
                  <a:lnTo>
                    <a:pt x="210" y="385"/>
                  </a:lnTo>
                  <a:lnTo>
                    <a:pt x="649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D0CE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151"/>
            <p:cNvSpPr/>
            <p:nvPr/>
          </p:nvSpPr>
          <p:spPr bwMode="auto">
            <a:xfrm>
              <a:off x="3878263" y="4459288"/>
              <a:ext cx="957263" cy="611188"/>
            </a:xfrm>
            <a:custGeom>
              <a:gdLst>
                <a:gd name="T0" fmla="*/ 439 w 603"/>
                <a:gd name="T1" fmla="*/ 0 h 385"/>
                <a:gd name="T2" fmla="*/ 0 w 603"/>
                <a:gd name="T3" fmla="*/ 385 h 385"/>
                <a:gd name="T4" fmla="*/ 603 w 603"/>
                <a:gd name="T5" fmla="*/ 218 h 385"/>
                <a:gd name="T6" fmla="*/ 439 w 603"/>
                <a:gd name="T7" fmla="*/ 0 h 3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85">
                  <a:moveTo>
                    <a:pt x="439" y="0"/>
                  </a:moveTo>
                  <a:lnTo>
                    <a:pt x="0" y="385"/>
                  </a:lnTo>
                  <a:lnTo>
                    <a:pt x="603" y="218"/>
                  </a:lnTo>
                  <a:lnTo>
                    <a:pt x="439" y="0"/>
                  </a:lnTo>
                  <a:close/>
                </a:path>
              </a:pathLst>
            </a:custGeom>
            <a:solidFill>
              <a:srgbClr val="C7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152"/>
            <p:cNvSpPr/>
            <p:nvPr/>
          </p:nvSpPr>
          <p:spPr bwMode="auto">
            <a:xfrm>
              <a:off x="4575175" y="4459288"/>
              <a:ext cx="868363" cy="346075"/>
            </a:xfrm>
            <a:custGeom>
              <a:gdLst>
                <a:gd name="T0" fmla="*/ 0 w 547"/>
                <a:gd name="T1" fmla="*/ 0 h 218"/>
                <a:gd name="T2" fmla="*/ 164 w 547"/>
                <a:gd name="T3" fmla="*/ 218 h 218"/>
                <a:gd name="T4" fmla="*/ 547 w 547"/>
                <a:gd name="T5" fmla="*/ 6 h 218"/>
                <a:gd name="T6" fmla="*/ 0 w 547"/>
                <a:gd name="T7" fmla="*/ 0 h 2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7" h="218">
                  <a:moveTo>
                    <a:pt x="0" y="0"/>
                  </a:moveTo>
                  <a:lnTo>
                    <a:pt x="164" y="218"/>
                  </a:lnTo>
                  <a:lnTo>
                    <a:pt x="547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D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153"/>
            <p:cNvSpPr/>
            <p:nvPr/>
          </p:nvSpPr>
          <p:spPr bwMode="auto">
            <a:xfrm>
              <a:off x="4835525" y="4468813"/>
              <a:ext cx="1463675" cy="492125"/>
            </a:xfrm>
            <a:custGeom>
              <a:gdLst>
                <a:gd name="T0" fmla="*/ 383 w 922"/>
                <a:gd name="T1" fmla="*/ 0 h 310"/>
                <a:gd name="T2" fmla="*/ 0 w 922"/>
                <a:gd name="T3" fmla="*/ 212 h 310"/>
                <a:gd name="T4" fmla="*/ 922 w 922"/>
                <a:gd name="T5" fmla="*/ 310 h 310"/>
                <a:gd name="T6" fmla="*/ 383 w 922"/>
                <a:gd name="T7" fmla="*/ 0 h 3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2" h="310">
                  <a:moveTo>
                    <a:pt x="383" y="0"/>
                  </a:moveTo>
                  <a:lnTo>
                    <a:pt x="0" y="212"/>
                  </a:lnTo>
                  <a:lnTo>
                    <a:pt x="922" y="310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CAC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154"/>
            <p:cNvSpPr/>
            <p:nvPr/>
          </p:nvSpPr>
          <p:spPr bwMode="auto">
            <a:xfrm>
              <a:off x="5443538" y="4468813"/>
              <a:ext cx="855663" cy="492125"/>
            </a:xfrm>
            <a:custGeom>
              <a:gdLst>
                <a:gd name="T0" fmla="*/ 384 w 539"/>
                <a:gd name="T1" fmla="*/ 29 h 310"/>
                <a:gd name="T2" fmla="*/ 0 w 539"/>
                <a:gd name="T3" fmla="*/ 0 h 310"/>
                <a:gd name="T4" fmla="*/ 539 w 539"/>
                <a:gd name="T5" fmla="*/ 310 h 310"/>
                <a:gd name="T6" fmla="*/ 384 w 539"/>
                <a:gd name="T7" fmla="*/ 29 h 3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10">
                  <a:moveTo>
                    <a:pt x="384" y="29"/>
                  </a:moveTo>
                  <a:lnTo>
                    <a:pt x="0" y="0"/>
                  </a:lnTo>
                  <a:lnTo>
                    <a:pt x="539" y="310"/>
                  </a:lnTo>
                  <a:lnTo>
                    <a:pt x="384" y="29"/>
                  </a:ln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155"/>
            <p:cNvSpPr/>
            <p:nvPr/>
          </p:nvSpPr>
          <p:spPr bwMode="auto">
            <a:xfrm>
              <a:off x="6053138" y="4514850"/>
              <a:ext cx="550863" cy="446088"/>
            </a:xfrm>
            <a:custGeom>
              <a:gdLst>
                <a:gd name="T0" fmla="*/ 0 w 347"/>
                <a:gd name="T1" fmla="*/ 0 h 281"/>
                <a:gd name="T2" fmla="*/ 155 w 347"/>
                <a:gd name="T3" fmla="*/ 281 h 281"/>
                <a:gd name="T4" fmla="*/ 347 w 347"/>
                <a:gd name="T5" fmla="*/ 34 h 281"/>
                <a:gd name="T6" fmla="*/ 0 w 347"/>
                <a:gd name="T7" fmla="*/ 0 h 28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281">
                  <a:moveTo>
                    <a:pt x="0" y="0"/>
                  </a:moveTo>
                  <a:lnTo>
                    <a:pt x="155" y="281"/>
                  </a:lnTo>
                  <a:lnTo>
                    <a:pt x="347" y="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ECD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156"/>
            <p:cNvSpPr/>
            <p:nvPr/>
          </p:nvSpPr>
          <p:spPr bwMode="auto">
            <a:xfrm>
              <a:off x="6299200" y="4568825"/>
              <a:ext cx="912813" cy="392113"/>
            </a:xfrm>
            <a:custGeom>
              <a:gdLst>
                <a:gd name="T0" fmla="*/ 192 w 575"/>
                <a:gd name="T1" fmla="*/ 0 h 247"/>
                <a:gd name="T2" fmla="*/ 0 w 575"/>
                <a:gd name="T3" fmla="*/ 247 h 247"/>
                <a:gd name="T4" fmla="*/ 575 w 575"/>
                <a:gd name="T5" fmla="*/ 40 h 247"/>
                <a:gd name="T6" fmla="*/ 192 w 575"/>
                <a:gd name="T7" fmla="*/ 0 h 2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5" h="246">
                  <a:moveTo>
                    <a:pt x="192" y="0"/>
                  </a:moveTo>
                  <a:lnTo>
                    <a:pt x="0" y="247"/>
                  </a:lnTo>
                  <a:lnTo>
                    <a:pt x="575" y="4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157"/>
            <p:cNvSpPr/>
            <p:nvPr/>
          </p:nvSpPr>
          <p:spPr bwMode="auto">
            <a:xfrm>
              <a:off x="7212013" y="4632325"/>
              <a:ext cx="536575" cy="438150"/>
            </a:xfrm>
            <a:custGeom>
              <a:gdLst>
                <a:gd name="T0" fmla="*/ 311 w 338"/>
                <a:gd name="T1" fmla="*/ 52 h 276"/>
                <a:gd name="T2" fmla="*/ 0 w 338"/>
                <a:gd name="T3" fmla="*/ 0 h 276"/>
                <a:gd name="T4" fmla="*/ 338 w 338"/>
                <a:gd name="T5" fmla="*/ 276 h 276"/>
                <a:gd name="T6" fmla="*/ 311 w 338"/>
                <a:gd name="T7" fmla="*/ 52 h 27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276">
                  <a:moveTo>
                    <a:pt x="311" y="52"/>
                  </a:moveTo>
                  <a:lnTo>
                    <a:pt x="0" y="0"/>
                  </a:lnTo>
                  <a:lnTo>
                    <a:pt x="338" y="276"/>
                  </a:lnTo>
                  <a:lnTo>
                    <a:pt x="311" y="52"/>
                  </a:lnTo>
                  <a:close/>
                </a:path>
              </a:pathLst>
            </a:cu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158"/>
            <p:cNvSpPr/>
            <p:nvPr/>
          </p:nvSpPr>
          <p:spPr bwMode="auto">
            <a:xfrm>
              <a:off x="7705725" y="4714875"/>
              <a:ext cx="593725" cy="355600"/>
            </a:xfrm>
            <a:custGeom>
              <a:gdLst>
                <a:gd name="T0" fmla="*/ 0 w 374"/>
                <a:gd name="T1" fmla="*/ 0 h 224"/>
                <a:gd name="T2" fmla="*/ 27 w 374"/>
                <a:gd name="T3" fmla="*/ 224 h 224"/>
                <a:gd name="T4" fmla="*/ 374 w 374"/>
                <a:gd name="T5" fmla="*/ 92 h 224"/>
                <a:gd name="T6" fmla="*/ 0 w 374"/>
                <a:gd name="T7" fmla="*/ 0 h 2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4" h="224">
                  <a:moveTo>
                    <a:pt x="0" y="0"/>
                  </a:moveTo>
                  <a:lnTo>
                    <a:pt x="27" y="224"/>
                  </a:lnTo>
                  <a:lnTo>
                    <a:pt x="374" y="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159"/>
            <p:cNvSpPr/>
            <p:nvPr/>
          </p:nvSpPr>
          <p:spPr bwMode="auto">
            <a:xfrm>
              <a:off x="7748588" y="4860925"/>
              <a:ext cx="1160463" cy="209550"/>
            </a:xfrm>
            <a:custGeom>
              <a:gdLst>
                <a:gd name="T0" fmla="*/ 347 w 731"/>
                <a:gd name="T1" fmla="*/ 0 h 132"/>
                <a:gd name="T2" fmla="*/ 0 w 731"/>
                <a:gd name="T3" fmla="*/ 132 h 132"/>
                <a:gd name="T4" fmla="*/ 731 w 731"/>
                <a:gd name="T5" fmla="*/ 109 h 132"/>
                <a:gd name="T6" fmla="*/ 347 w 731"/>
                <a:gd name="T7" fmla="*/ 0 h 1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1" h="132">
                  <a:moveTo>
                    <a:pt x="347" y="0"/>
                  </a:moveTo>
                  <a:lnTo>
                    <a:pt x="0" y="132"/>
                  </a:lnTo>
                  <a:lnTo>
                    <a:pt x="731" y="109"/>
                  </a:lnTo>
                  <a:lnTo>
                    <a:pt x="347" y="0"/>
                  </a:lnTo>
                  <a:close/>
                </a:path>
              </a:pathLst>
            </a:custGeom>
            <a:solidFill>
              <a:srgbClr val="B8B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160"/>
            <p:cNvSpPr/>
            <p:nvPr/>
          </p:nvSpPr>
          <p:spPr bwMode="auto">
            <a:xfrm>
              <a:off x="1690688" y="4760913"/>
              <a:ext cx="2187575" cy="309563"/>
            </a:xfrm>
            <a:custGeom>
              <a:gdLst>
                <a:gd name="T0" fmla="*/ 0 w 1378"/>
                <a:gd name="T1" fmla="*/ 132 h 195"/>
                <a:gd name="T2" fmla="*/ 1378 w 1378"/>
                <a:gd name="T3" fmla="*/ 195 h 195"/>
                <a:gd name="T4" fmla="*/ 1004 w 1378"/>
                <a:gd name="T5" fmla="*/ 0 h 195"/>
                <a:gd name="T6" fmla="*/ 0 w 1378"/>
                <a:gd name="T7" fmla="*/ 132 h 1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8" h="195">
                  <a:moveTo>
                    <a:pt x="0" y="132"/>
                  </a:moveTo>
                  <a:lnTo>
                    <a:pt x="1378" y="195"/>
                  </a:lnTo>
                  <a:lnTo>
                    <a:pt x="1004" y="0"/>
                  </a:lnTo>
                  <a:lnTo>
                    <a:pt x="0" y="132"/>
                  </a:lnTo>
                  <a:close/>
                </a:path>
              </a:pathLst>
            </a:custGeom>
            <a:solidFill>
              <a:srgbClr val="BBBB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161"/>
            <p:cNvSpPr/>
            <p:nvPr/>
          </p:nvSpPr>
          <p:spPr bwMode="auto">
            <a:xfrm>
              <a:off x="-6350" y="4960938"/>
              <a:ext cx="9147175" cy="200025"/>
            </a:xfrm>
            <a:custGeom>
              <a:gdLst>
                <a:gd name="T0" fmla="*/ 3972 w 5762"/>
                <a:gd name="T1" fmla="*/ 0 h 126"/>
                <a:gd name="T2" fmla="*/ 2447 w 5762"/>
                <a:gd name="T3" fmla="*/ 69 h 126"/>
                <a:gd name="T4" fmla="*/ 0 w 5762"/>
                <a:gd name="T5" fmla="*/ 126 h 126"/>
                <a:gd name="T6" fmla="*/ 5762 w 5762"/>
                <a:gd name="T7" fmla="*/ 126 h 126"/>
                <a:gd name="T8" fmla="*/ 4885 w 5762"/>
                <a:gd name="T9" fmla="*/ 69 h 126"/>
                <a:gd name="T10" fmla="*/ 3972 w 5762"/>
                <a:gd name="T11" fmla="*/ 0 h 1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62" h="125">
                  <a:moveTo>
                    <a:pt x="3972" y="0"/>
                  </a:moveTo>
                  <a:lnTo>
                    <a:pt x="2447" y="69"/>
                  </a:lnTo>
                  <a:lnTo>
                    <a:pt x="0" y="126"/>
                  </a:lnTo>
                  <a:lnTo>
                    <a:pt x="5762" y="126"/>
                  </a:lnTo>
                  <a:lnTo>
                    <a:pt x="4885" y="69"/>
                  </a:lnTo>
                  <a:lnTo>
                    <a:pt x="3972" y="0"/>
                  </a:lnTo>
                  <a:close/>
                </a:path>
              </a:pathLst>
            </a:custGeom>
            <a:solidFill>
              <a:srgbClr val="CECD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162"/>
            <p:cNvSpPr/>
            <p:nvPr/>
          </p:nvSpPr>
          <p:spPr bwMode="auto">
            <a:xfrm>
              <a:off x="-6350" y="4970463"/>
              <a:ext cx="3884613" cy="190500"/>
            </a:xfrm>
            <a:custGeom>
              <a:gdLst>
                <a:gd name="T0" fmla="*/ 1069 w 2447"/>
                <a:gd name="T1" fmla="*/ 0 h 120"/>
                <a:gd name="T2" fmla="*/ 0 w 2447"/>
                <a:gd name="T3" fmla="*/ 120 h 120"/>
                <a:gd name="T4" fmla="*/ 2447 w 2447"/>
                <a:gd name="T5" fmla="*/ 63 h 120"/>
                <a:gd name="T6" fmla="*/ 1069 w 2447"/>
                <a:gd name="T7" fmla="*/ 0 h 1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47" h="120">
                  <a:moveTo>
                    <a:pt x="1069" y="0"/>
                  </a:moveTo>
                  <a:lnTo>
                    <a:pt x="0" y="120"/>
                  </a:lnTo>
                  <a:lnTo>
                    <a:pt x="2447" y="63"/>
                  </a:lnTo>
                  <a:lnTo>
                    <a:pt x="1069" y="0"/>
                  </a:lnTo>
                  <a:close/>
                </a:path>
              </a:pathLst>
            </a:custGeom>
            <a:solidFill>
              <a:srgbClr val="B4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163"/>
            <p:cNvSpPr/>
            <p:nvPr/>
          </p:nvSpPr>
          <p:spPr bwMode="auto">
            <a:xfrm>
              <a:off x="3878263" y="4805363"/>
              <a:ext cx="2420938" cy="265113"/>
            </a:xfrm>
            <a:custGeom>
              <a:gdLst>
                <a:gd name="T0" fmla="*/ 603 w 1525"/>
                <a:gd name="T1" fmla="*/ 0 h 167"/>
                <a:gd name="T2" fmla="*/ 0 w 1525"/>
                <a:gd name="T3" fmla="*/ 167 h 167"/>
                <a:gd name="T4" fmla="*/ 1525 w 1525"/>
                <a:gd name="T5" fmla="*/ 98 h 167"/>
                <a:gd name="T6" fmla="*/ 603 w 1525"/>
                <a:gd name="T7" fmla="*/ 0 h 1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5" h="167">
                  <a:moveTo>
                    <a:pt x="603" y="0"/>
                  </a:moveTo>
                  <a:lnTo>
                    <a:pt x="0" y="167"/>
                  </a:lnTo>
                  <a:lnTo>
                    <a:pt x="1525" y="98"/>
                  </a:lnTo>
                  <a:lnTo>
                    <a:pt x="603" y="0"/>
                  </a:lnTo>
                  <a:close/>
                </a:path>
              </a:pathLst>
            </a:custGeom>
            <a:solidFill>
              <a:srgbClr val="BBBB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164"/>
            <p:cNvSpPr/>
            <p:nvPr/>
          </p:nvSpPr>
          <p:spPr bwMode="auto">
            <a:xfrm>
              <a:off x="6299200" y="4632325"/>
              <a:ext cx="1449388" cy="438150"/>
            </a:xfrm>
            <a:custGeom>
              <a:gdLst>
                <a:gd name="T0" fmla="*/ 575 w 913"/>
                <a:gd name="T1" fmla="*/ 0 h 276"/>
                <a:gd name="T2" fmla="*/ 0 w 913"/>
                <a:gd name="T3" fmla="*/ 207 h 276"/>
                <a:gd name="T4" fmla="*/ 913 w 913"/>
                <a:gd name="T5" fmla="*/ 276 h 276"/>
                <a:gd name="T6" fmla="*/ 575 w 913"/>
                <a:gd name="T7" fmla="*/ 0 h 27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3" h="276">
                  <a:moveTo>
                    <a:pt x="575" y="0"/>
                  </a:moveTo>
                  <a:lnTo>
                    <a:pt x="0" y="207"/>
                  </a:lnTo>
                  <a:lnTo>
                    <a:pt x="913" y="276"/>
                  </a:lnTo>
                  <a:lnTo>
                    <a:pt x="575" y="0"/>
                  </a:lnTo>
                  <a:close/>
                </a:path>
              </a:pathLst>
            </a:custGeom>
            <a:solidFill>
              <a:srgbClr val="BF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165"/>
            <p:cNvSpPr/>
            <p:nvPr/>
          </p:nvSpPr>
          <p:spPr bwMode="auto">
            <a:xfrm>
              <a:off x="7748588" y="5033963"/>
              <a:ext cx="1392238" cy="127000"/>
            </a:xfrm>
            <a:custGeom>
              <a:gdLst>
                <a:gd name="T0" fmla="*/ 0 w 877"/>
                <a:gd name="T1" fmla="*/ 23 h 80"/>
                <a:gd name="T2" fmla="*/ 877 w 877"/>
                <a:gd name="T3" fmla="*/ 80 h 80"/>
                <a:gd name="T4" fmla="*/ 731 w 877"/>
                <a:gd name="T5" fmla="*/ 0 h 80"/>
                <a:gd name="T6" fmla="*/ 0 w 877"/>
                <a:gd name="T7" fmla="*/ 23 h 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7" h="80">
                  <a:moveTo>
                    <a:pt x="0" y="23"/>
                  </a:moveTo>
                  <a:lnTo>
                    <a:pt x="877" y="80"/>
                  </a:lnTo>
                  <a:lnTo>
                    <a:pt x="731" y="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79512" y="200025"/>
            <a:ext cx="861888" cy="253916"/>
            <a:chOff x="179512" y="200025"/>
            <a:chExt cx="861888" cy="253916"/>
          </a:xfrm>
        </p:grpSpPr>
        <p:sp>
          <p:nvSpPr>
            <p:cNvPr id="2" name="圆角矩形 1"/>
            <p:cNvSpPr/>
            <p:nvPr/>
          </p:nvSpPr>
          <p:spPr>
            <a:xfrm>
              <a:off x="179512" y="212725"/>
              <a:ext cx="861888" cy="23177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31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38125" y="200025"/>
              <a:ext cx="723275" cy="2539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050">
                  <a:solidFill>
                    <a:schemeClr val="tx2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  <a:cs typeface="Arial" panose="020b0604020202020204" pitchFamily="34" charset="0"/>
                </a:rPr>
                <a:t>添加</a:t>
              </a:r>
              <a:r>
                <a:rPr lang="en-US" altLang="zh-CN" sz="1050">
                  <a:solidFill>
                    <a:schemeClr val="tx2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  <a:cs typeface="Arial" panose="020b0604020202020204" pitchFamily="34" charset="0"/>
                </a:rPr>
                <a:t>LOGO</a:t>
              </a:r>
              <a:endParaRPr lang="zh-CN" altLang="en-US" sz="1050">
                <a:solidFill>
                  <a:schemeClr val="tx2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712361" y="843558"/>
            <a:ext cx="4977645" cy="2862322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altLang="zh-CN" sz="18000">
                <a:ln w="15875">
                  <a:noFill/>
                </a:ln>
                <a:solidFill>
                  <a:schemeClr val="tx2"/>
                </a:solidFill>
                <a:latin typeface="Impact" panose="020b0806030902050204" pitchFamily="34" charset="0"/>
              </a:rPr>
              <a:t>2020</a:t>
            </a:r>
            <a:endParaRPr lang="zh-CN" altLang="en-US" sz="18000">
              <a:ln w="15875">
                <a:noFill/>
              </a:ln>
              <a:solidFill>
                <a:schemeClr val="tx2"/>
              </a:solidFill>
              <a:latin typeface="Impact" panose="020b0806030902050204" pitchFamily="34" charset="0"/>
            </a:endParaRPr>
          </a:p>
        </p:txBody>
      </p:sp>
      <p:sp>
        <p:nvSpPr>
          <p:cNvPr id="47" name="文本框 46"/>
          <p:cNvSpPr txBox="1">
            <a:spLocks noChangeArrowheads="1"/>
          </p:cNvSpPr>
          <p:nvPr/>
        </p:nvSpPr>
        <p:spPr bwMode="auto">
          <a:xfrm>
            <a:off x="842169" y="3281242"/>
            <a:ext cx="199464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刊黑_GBK"/>
              </a:rPr>
              <a:t>请在此添加标题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865030" y="3665214"/>
            <a:ext cx="180219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6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</a:t>
            </a:r>
            <a:endParaRPr lang="zh-CN" altLang="en-US" sz="60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AutoShape 8"/>
          <p:cNvSpPr>
            <a:spLocks noChangeAspect="1" noChangeArrowheads="1" noTextEdit="1"/>
          </p:cNvSpPr>
          <p:nvPr/>
        </p:nvSpPr>
        <p:spPr bwMode="auto">
          <a:xfrm flipH="1">
            <a:off x="4861021" y="463114"/>
            <a:ext cx="4146660" cy="4257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" name="media1_纯音频文件_纯音频输出.WMA">
            <a:hlinkClick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r:embed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3070238" y="-6096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9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8" grpId="0"/>
      <p:bldP spid="47" grpId="0"/>
      <p:bldP spid="12" grpId="0"/>
      <p:bldP spid="4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" name="矩形 47"/>
          <p:cNvSpPr/>
          <p:nvPr/>
        </p:nvSpPr>
        <p:spPr>
          <a:xfrm>
            <a:off x="1560195" y="3278648"/>
            <a:ext cx="247650" cy="87334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accent1">
                <a:shade val="50000"/>
              </a:schemeClr>
            </a:solidFill>
          </a:ln>
          <a:effectLst>
            <a:innerShdw blurRad="25400" dist="12700" dir="19800000">
              <a:srgbClr val="A51E28">
                <a:alpha val="8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2341245" y="3098329"/>
            <a:ext cx="247650" cy="105366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accent1">
                <a:shade val="50000"/>
              </a:schemeClr>
            </a:solidFill>
          </a:ln>
          <a:effectLst>
            <a:innerShdw blurRad="25400" dist="12700" dir="19800000">
              <a:srgbClr val="A51E28">
                <a:alpha val="8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3122295" y="2558291"/>
            <a:ext cx="247650" cy="159370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accent1">
                <a:shade val="50000"/>
              </a:schemeClr>
            </a:solidFill>
          </a:ln>
          <a:effectLst>
            <a:innerShdw blurRad="25400" dist="12700" dir="19800000">
              <a:srgbClr val="A51E28">
                <a:alpha val="8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3903345" y="2999086"/>
            <a:ext cx="247650" cy="115290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accent1">
                <a:shade val="50000"/>
              </a:schemeClr>
            </a:solidFill>
          </a:ln>
          <a:effectLst>
            <a:innerShdw blurRad="25400" dist="12700" dir="19800000">
              <a:srgbClr val="A51E28">
                <a:alpha val="8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929640" y="1245890"/>
            <a:ext cx="7152332" cy="630942"/>
            <a:chOff x="929640" y="1245890"/>
            <a:chExt cx="7152332" cy="630942"/>
          </a:xfrm>
        </p:grpSpPr>
        <p:sp>
          <p:nvSpPr>
            <p:cNvPr id="4" name="文本框 66"/>
            <p:cNvSpPr txBox="1">
              <a:spLocks noChangeArrowheads="1"/>
            </p:cNvSpPr>
            <p:nvPr/>
          </p:nvSpPr>
          <p:spPr bwMode="auto">
            <a:xfrm>
              <a:off x="953180" y="1245890"/>
              <a:ext cx="7128792" cy="630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400"/>
                </a:lnSpc>
              </a:pPr>
              <a:r>
                <a:rPr lang="en-US" altLang="zh-CN" sz="7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insert your desired text here. Again. this is a dummy text. enter your own text here 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sz="7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929640" y="1366520"/>
              <a:ext cx="45720" cy="4572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68328" y="2465869"/>
            <a:ext cx="300082" cy="1785164"/>
            <a:chOff x="868328" y="2465869"/>
            <a:chExt cx="300082" cy="1785164"/>
          </a:xfrm>
        </p:grpSpPr>
        <p:grpSp>
          <p:nvGrpSpPr>
            <p:cNvPr id="19" name="组合 18"/>
            <p:cNvGrpSpPr/>
            <p:nvPr/>
          </p:nvGrpSpPr>
          <p:grpSpPr>
            <a:xfrm>
              <a:off x="1084725" y="2558291"/>
              <a:ext cx="45719" cy="1584176"/>
              <a:chOff x="3096405" y="2294766"/>
              <a:chExt cx="45719" cy="1584176"/>
            </a:xfrm>
          </p:grpSpPr>
          <p:cxnSp>
            <p:nvCxnSpPr>
              <p:cNvPr id="6" name="直接连接符 5"/>
              <p:cNvCxnSpPr/>
              <p:nvPr/>
            </p:nvCxnSpPr>
            <p:spPr>
              <a:xfrm flipH="1">
                <a:off x="3142124" y="2294766"/>
                <a:ext cx="0" cy="1584176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任意多边形 9"/>
              <p:cNvSpPr/>
              <p:nvPr/>
            </p:nvSpPr>
            <p:spPr>
              <a:xfrm>
                <a:off x="3096405" y="3563293"/>
                <a:ext cx="45719" cy="45719"/>
              </a:xfrm>
              <a:custGeom>
                <a:gdLst>
                  <a:gd name="connsiteX0" fmla="*/ 0 w 64294"/>
                  <a:gd name="connsiteY0" fmla="*/ 0 h 0"/>
                  <a:gd name="connsiteX1" fmla="*/ 64294 w 64294"/>
                  <a:gd name="connsiteY1" fmla="*/ 0 h 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4294">
                    <a:moveTo>
                      <a:pt x="0" y="0"/>
                    </a:moveTo>
                    <a:lnTo>
                      <a:pt x="64294" y="0"/>
                    </a:lnTo>
                  </a:path>
                </a:pathLst>
              </a:cu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3096405" y="3247776"/>
                <a:ext cx="45719" cy="45719"/>
              </a:xfrm>
              <a:custGeom>
                <a:gdLst>
                  <a:gd name="connsiteX0" fmla="*/ 0 w 64294"/>
                  <a:gd name="connsiteY0" fmla="*/ 0 h 0"/>
                  <a:gd name="connsiteX1" fmla="*/ 64294 w 64294"/>
                  <a:gd name="connsiteY1" fmla="*/ 0 h 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4294">
                    <a:moveTo>
                      <a:pt x="0" y="0"/>
                    </a:moveTo>
                    <a:lnTo>
                      <a:pt x="64294" y="0"/>
                    </a:lnTo>
                  </a:path>
                </a:pathLst>
              </a:cu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3096405" y="2932261"/>
                <a:ext cx="45719" cy="45719"/>
              </a:xfrm>
              <a:custGeom>
                <a:gdLst>
                  <a:gd name="connsiteX0" fmla="*/ 0 w 64294"/>
                  <a:gd name="connsiteY0" fmla="*/ 0 h 0"/>
                  <a:gd name="connsiteX1" fmla="*/ 64294 w 64294"/>
                  <a:gd name="connsiteY1" fmla="*/ 0 h 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4294">
                    <a:moveTo>
                      <a:pt x="0" y="0"/>
                    </a:moveTo>
                    <a:lnTo>
                      <a:pt x="64294" y="0"/>
                    </a:lnTo>
                  </a:path>
                </a:pathLst>
              </a:cu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3096405" y="2616746"/>
                <a:ext cx="45719" cy="45719"/>
              </a:xfrm>
              <a:custGeom>
                <a:gdLst>
                  <a:gd name="connsiteX0" fmla="*/ 0 w 64294"/>
                  <a:gd name="connsiteY0" fmla="*/ 0 h 0"/>
                  <a:gd name="connsiteX1" fmla="*/ 64294 w 64294"/>
                  <a:gd name="connsiteY1" fmla="*/ 0 h 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4294">
                    <a:moveTo>
                      <a:pt x="0" y="0"/>
                    </a:moveTo>
                    <a:lnTo>
                      <a:pt x="64294" y="0"/>
                    </a:lnTo>
                  </a:path>
                </a:pathLst>
              </a:cu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3096405" y="2301231"/>
                <a:ext cx="45719" cy="45719"/>
              </a:xfrm>
              <a:custGeom>
                <a:gdLst>
                  <a:gd name="connsiteX0" fmla="*/ 0 w 64294"/>
                  <a:gd name="connsiteY0" fmla="*/ 0 h 0"/>
                  <a:gd name="connsiteX1" fmla="*/ 64294 w 64294"/>
                  <a:gd name="connsiteY1" fmla="*/ 0 h 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4294">
                    <a:moveTo>
                      <a:pt x="0" y="0"/>
                    </a:moveTo>
                    <a:lnTo>
                      <a:pt x="64294" y="0"/>
                    </a:lnTo>
                  </a:path>
                </a:pathLst>
              </a:cu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868328" y="2465869"/>
              <a:ext cx="300082" cy="1785164"/>
              <a:chOff x="2880008" y="2202344"/>
              <a:chExt cx="300082" cy="1785164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2930880" y="3772064"/>
                <a:ext cx="242374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0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</a:t>
                </a:r>
                <a:endParaRPr lang="zh-CN" altLang="en-US" sz="8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2880008" y="3467264"/>
                <a:ext cx="300082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0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10</a:t>
                </a:r>
                <a:endParaRPr lang="zh-CN" altLang="en-US" sz="8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2880008" y="3154844"/>
                <a:ext cx="300082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0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20</a:t>
                </a:r>
                <a:endParaRPr lang="zh-CN" altLang="en-US" sz="8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2880008" y="2834804"/>
                <a:ext cx="300082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0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30</a:t>
                </a:r>
                <a:endParaRPr lang="zh-CN" altLang="en-US" sz="8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2880008" y="2522384"/>
                <a:ext cx="300082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0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40</a:t>
                </a:r>
                <a:endParaRPr lang="zh-CN" altLang="en-US" sz="8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2880008" y="2202344"/>
                <a:ext cx="300082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0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50</a:t>
                </a:r>
                <a:endParaRPr lang="zh-CN" altLang="en-US" sz="8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4569923" y="2465062"/>
            <a:ext cx="389995" cy="1785971"/>
            <a:chOff x="4569923" y="2465062"/>
            <a:chExt cx="389995" cy="1785971"/>
          </a:xfrm>
        </p:grpSpPr>
        <p:grpSp>
          <p:nvGrpSpPr>
            <p:cNvPr id="30" name="组合 29"/>
            <p:cNvGrpSpPr/>
            <p:nvPr/>
          </p:nvGrpSpPr>
          <p:grpSpPr>
            <a:xfrm>
              <a:off x="4569923" y="2558291"/>
              <a:ext cx="45719" cy="1584176"/>
              <a:chOff x="6581603" y="2294766"/>
              <a:chExt cx="45719" cy="1584176"/>
            </a:xfrm>
          </p:grpSpPr>
          <p:cxnSp>
            <p:nvCxnSpPr>
              <p:cNvPr id="9" name="直接连接符 8"/>
              <p:cNvCxnSpPr/>
              <p:nvPr/>
            </p:nvCxnSpPr>
            <p:spPr>
              <a:xfrm flipH="1">
                <a:off x="6585411" y="2294766"/>
                <a:ext cx="0" cy="1584176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任意多边形 21"/>
              <p:cNvSpPr/>
              <p:nvPr/>
            </p:nvSpPr>
            <p:spPr>
              <a:xfrm>
                <a:off x="6581603" y="3275634"/>
                <a:ext cx="45719" cy="45719"/>
              </a:xfrm>
              <a:custGeom>
                <a:gdLst>
                  <a:gd name="connsiteX0" fmla="*/ 0 w 64294"/>
                  <a:gd name="connsiteY0" fmla="*/ 0 h 0"/>
                  <a:gd name="connsiteX1" fmla="*/ 64294 w 64294"/>
                  <a:gd name="connsiteY1" fmla="*/ 0 h 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4294">
                    <a:moveTo>
                      <a:pt x="0" y="0"/>
                    </a:moveTo>
                    <a:lnTo>
                      <a:pt x="64294" y="0"/>
                    </a:lnTo>
                  </a:path>
                </a:pathLst>
              </a:cu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>
                <a:off x="6581603" y="2885106"/>
                <a:ext cx="45719" cy="45719"/>
              </a:xfrm>
              <a:custGeom>
                <a:gdLst>
                  <a:gd name="connsiteX0" fmla="*/ 0 w 64294"/>
                  <a:gd name="connsiteY0" fmla="*/ 0 h 0"/>
                  <a:gd name="connsiteX1" fmla="*/ 64294 w 64294"/>
                  <a:gd name="connsiteY1" fmla="*/ 0 h 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4294">
                    <a:moveTo>
                      <a:pt x="0" y="0"/>
                    </a:moveTo>
                    <a:lnTo>
                      <a:pt x="64294" y="0"/>
                    </a:lnTo>
                  </a:path>
                </a:pathLst>
              </a:cu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6581603" y="2689842"/>
                <a:ext cx="45719" cy="45719"/>
              </a:xfrm>
              <a:custGeom>
                <a:gdLst>
                  <a:gd name="connsiteX0" fmla="*/ 0 w 64294"/>
                  <a:gd name="connsiteY0" fmla="*/ 0 h 0"/>
                  <a:gd name="connsiteX1" fmla="*/ 64294 w 64294"/>
                  <a:gd name="connsiteY1" fmla="*/ 0 h 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4294">
                    <a:moveTo>
                      <a:pt x="0" y="0"/>
                    </a:moveTo>
                    <a:lnTo>
                      <a:pt x="64294" y="0"/>
                    </a:lnTo>
                  </a:path>
                </a:pathLst>
              </a:cu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6581603" y="2494578"/>
                <a:ext cx="45719" cy="45719"/>
              </a:xfrm>
              <a:custGeom>
                <a:gdLst>
                  <a:gd name="connsiteX0" fmla="*/ 0 w 64294"/>
                  <a:gd name="connsiteY0" fmla="*/ 0 h 0"/>
                  <a:gd name="connsiteX1" fmla="*/ 64294 w 64294"/>
                  <a:gd name="connsiteY1" fmla="*/ 0 h 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4294">
                    <a:moveTo>
                      <a:pt x="0" y="0"/>
                    </a:moveTo>
                    <a:lnTo>
                      <a:pt x="64294" y="0"/>
                    </a:lnTo>
                  </a:path>
                </a:pathLst>
              </a:cu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>
                <a:off x="6581603" y="2299314"/>
                <a:ext cx="45719" cy="45719"/>
              </a:xfrm>
              <a:custGeom>
                <a:gdLst>
                  <a:gd name="connsiteX0" fmla="*/ 0 w 64294"/>
                  <a:gd name="connsiteY0" fmla="*/ 0 h 0"/>
                  <a:gd name="connsiteX1" fmla="*/ 64294 w 64294"/>
                  <a:gd name="connsiteY1" fmla="*/ 0 h 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4294">
                    <a:moveTo>
                      <a:pt x="0" y="0"/>
                    </a:moveTo>
                    <a:lnTo>
                      <a:pt x="64294" y="0"/>
                    </a:lnTo>
                  </a:path>
                </a:pathLst>
              </a:cu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6581603" y="3666162"/>
                <a:ext cx="45719" cy="45719"/>
              </a:xfrm>
              <a:custGeom>
                <a:gdLst>
                  <a:gd name="connsiteX0" fmla="*/ 0 w 64294"/>
                  <a:gd name="connsiteY0" fmla="*/ 0 h 0"/>
                  <a:gd name="connsiteX1" fmla="*/ 64294 w 64294"/>
                  <a:gd name="connsiteY1" fmla="*/ 0 h 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4294">
                    <a:moveTo>
                      <a:pt x="0" y="0"/>
                    </a:moveTo>
                    <a:lnTo>
                      <a:pt x="64294" y="0"/>
                    </a:lnTo>
                  </a:path>
                </a:pathLst>
              </a:cu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6581603" y="3470898"/>
                <a:ext cx="45719" cy="45719"/>
              </a:xfrm>
              <a:custGeom>
                <a:gdLst>
                  <a:gd name="connsiteX0" fmla="*/ 0 w 64294"/>
                  <a:gd name="connsiteY0" fmla="*/ 0 h 0"/>
                  <a:gd name="connsiteX1" fmla="*/ 64294 w 64294"/>
                  <a:gd name="connsiteY1" fmla="*/ 0 h 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4294">
                    <a:moveTo>
                      <a:pt x="0" y="0"/>
                    </a:moveTo>
                    <a:lnTo>
                      <a:pt x="64294" y="0"/>
                    </a:lnTo>
                  </a:path>
                </a:pathLst>
              </a:cu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>
                <a:off x="6581603" y="3080370"/>
                <a:ext cx="45719" cy="45719"/>
              </a:xfrm>
              <a:custGeom>
                <a:gdLst>
                  <a:gd name="connsiteX0" fmla="*/ 0 w 64294"/>
                  <a:gd name="connsiteY0" fmla="*/ 0 h 0"/>
                  <a:gd name="connsiteX1" fmla="*/ 64294 w 64294"/>
                  <a:gd name="connsiteY1" fmla="*/ 0 h 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4294">
                    <a:moveTo>
                      <a:pt x="0" y="0"/>
                    </a:moveTo>
                    <a:lnTo>
                      <a:pt x="64294" y="0"/>
                    </a:lnTo>
                  </a:path>
                </a:pathLst>
              </a:cu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4602128" y="2465062"/>
              <a:ext cx="357790" cy="1785971"/>
              <a:chOff x="6613808" y="2201537"/>
              <a:chExt cx="357790" cy="1785971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6616012" y="3772064"/>
                <a:ext cx="242374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0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</a:t>
                </a:r>
                <a:endParaRPr lang="zh-CN" altLang="en-US" sz="8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6613808" y="3581462"/>
                <a:ext cx="300082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0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20</a:t>
                </a:r>
                <a:endParaRPr lang="zh-CN" altLang="en-US" sz="8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6613808" y="3177704"/>
                <a:ext cx="300082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0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60</a:t>
                </a:r>
                <a:endParaRPr lang="zh-CN" altLang="en-US" sz="8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6613808" y="2790154"/>
                <a:ext cx="357790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0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100</a:t>
                </a:r>
                <a:endParaRPr lang="zh-CN" altLang="en-US" sz="8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6613808" y="2589894"/>
                <a:ext cx="357790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0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120</a:t>
                </a:r>
                <a:endParaRPr lang="zh-CN" altLang="en-US" sz="8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6613808" y="2384417"/>
                <a:ext cx="357790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0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140</a:t>
                </a:r>
                <a:endParaRPr lang="zh-CN" altLang="en-US" sz="8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6613808" y="3375722"/>
                <a:ext cx="300082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0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40</a:t>
                </a:r>
                <a:endParaRPr lang="zh-CN" altLang="en-US" sz="8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6613808" y="2987204"/>
                <a:ext cx="300082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0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80</a:t>
                </a:r>
                <a:endParaRPr lang="zh-CN" altLang="en-US" sz="8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6613808" y="2201537"/>
                <a:ext cx="357790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0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160</a:t>
                </a:r>
                <a:endParaRPr lang="zh-CN" altLang="en-US" sz="8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1091015" y="4152850"/>
            <a:ext cx="3528392" cy="254616"/>
            <a:chOff x="1091015" y="4145706"/>
            <a:chExt cx="3528392" cy="254616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091015" y="4145706"/>
              <a:ext cx="352839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矩形 51"/>
            <p:cNvSpPr/>
            <p:nvPr/>
          </p:nvSpPr>
          <p:spPr>
            <a:xfrm>
              <a:off x="1527381" y="4184878"/>
              <a:ext cx="351378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</a:t>
              </a:r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2270331" y="4184878"/>
              <a:ext cx="351378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</a:t>
              </a:r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3060906" y="4184878"/>
              <a:ext cx="351378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</a:t>
              </a:r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3870531" y="4184878"/>
              <a:ext cx="351378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</a:t>
              </a:r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1583512" y="2477470"/>
            <a:ext cx="2524621" cy="895846"/>
            <a:chOff x="3004642" y="2537795"/>
            <a:chExt cx="2524621" cy="895846"/>
          </a:xfrm>
        </p:grpSpPr>
        <p:sp>
          <p:nvSpPr>
            <p:cNvPr id="70" name="任意多边形 69"/>
            <p:cNvSpPr/>
            <p:nvPr/>
          </p:nvSpPr>
          <p:spPr>
            <a:xfrm>
              <a:off x="3105150" y="2628900"/>
              <a:ext cx="2343150" cy="704850"/>
            </a:xfrm>
            <a:custGeom>
              <a:gdLst>
                <a:gd name="connsiteX0" fmla="*/ 0 w 2343150"/>
                <a:gd name="connsiteY0" fmla="*/ 438150 h 704850"/>
                <a:gd name="connsiteX1" fmla="*/ 790575 w 2343150"/>
                <a:gd name="connsiteY1" fmla="*/ 0 h 704850"/>
                <a:gd name="connsiteX2" fmla="*/ 1571625 w 2343150"/>
                <a:gd name="connsiteY2" fmla="*/ 704850 h 704850"/>
                <a:gd name="connsiteX3" fmla="*/ 2343150 w 2343150"/>
                <a:gd name="connsiteY3" fmla="*/ 180975 h 70485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3150" h="704850">
                  <a:moveTo>
                    <a:pt x="0" y="438150"/>
                  </a:moveTo>
                  <a:lnTo>
                    <a:pt x="790575" y="0"/>
                  </a:lnTo>
                  <a:lnTo>
                    <a:pt x="1571625" y="704850"/>
                  </a:lnTo>
                  <a:lnTo>
                    <a:pt x="2343150" y="180975"/>
                  </a:lnTo>
                </a:path>
              </a:pathLst>
            </a:cu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3004642" y="2961658"/>
              <a:ext cx="190996" cy="190996"/>
              <a:chOff x="3595192" y="2637808"/>
              <a:chExt cx="190996" cy="190996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3595192" y="2637808"/>
                <a:ext cx="190996" cy="1909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</a:gradFill>
              <a:ln w="6350">
                <a:solidFill>
                  <a:schemeClr val="bg1"/>
                </a:solidFill>
              </a:ln>
              <a:effectLst>
                <a:outerShdw blurRad="38100" dist="25400" dir="8100000" algn="tr" rotWithShape="0">
                  <a:prstClr val="black">
                    <a:alpha val="3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3649084" y="2690443"/>
                <a:ext cx="90488" cy="90488"/>
              </a:xfrm>
              <a:prstGeom prst="ellipse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  <a:effectLst>
                <a:innerShdw blurRad="25400" dist="12700" dir="19800000">
                  <a:srgbClr val="A51E28">
                    <a:alpha val="80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3785692" y="2537795"/>
              <a:ext cx="190996" cy="190996"/>
              <a:chOff x="3595192" y="2637808"/>
              <a:chExt cx="190996" cy="190996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3595192" y="2637808"/>
                <a:ext cx="190996" cy="1909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</a:gradFill>
              <a:ln w="6350">
                <a:solidFill>
                  <a:schemeClr val="bg1"/>
                </a:solidFill>
              </a:ln>
              <a:effectLst>
                <a:outerShdw blurRad="38100" dist="25400" dir="8100000" algn="tr" rotWithShape="0">
                  <a:prstClr val="black">
                    <a:alpha val="3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3649084" y="2690443"/>
                <a:ext cx="90488" cy="90488"/>
              </a:xfrm>
              <a:prstGeom prst="ellipse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  <a:effectLst>
                <a:innerShdw blurRad="25400" dist="12700" dir="19800000">
                  <a:srgbClr val="A51E28">
                    <a:alpha val="80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4566742" y="3242645"/>
              <a:ext cx="190996" cy="190996"/>
              <a:chOff x="3595192" y="2637808"/>
              <a:chExt cx="190996" cy="190996"/>
            </a:xfrm>
          </p:grpSpPr>
          <p:sp>
            <p:nvSpPr>
              <p:cNvPr id="65" name="椭圆 64"/>
              <p:cNvSpPr/>
              <p:nvPr/>
            </p:nvSpPr>
            <p:spPr>
              <a:xfrm>
                <a:off x="3595192" y="2637808"/>
                <a:ext cx="190996" cy="1909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</a:gradFill>
              <a:ln w="6350">
                <a:solidFill>
                  <a:schemeClr val="bg1"/>
                </a:solidFill>
              </a:ln>
              <a:effectLst>
                <a:outerShdw blurRad="38100" dist="25400" dir="8100000" algn="tr" rotWithShape="0">
                  <a:prstClr val="black">
                    <a:alpha val="3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3649084" y="2690443"/>
                <a:ext cx="90488" cy="90488"/>
              </a:xfrm>
              <a:prstGeom prst="ellipse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  <a:effectLst>
                <a:innerShdw blurRad="25400" dist="12700" dir="19800000">
                  <a:srgbClr val="A51E28">
                    <a:alpha val="80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5338267" y="2718770"/>
              <a:ext cx="190996" cy="190996"/>
              <a:chOff x="3595192" y="2637808"/>
              <a:chExt cx="190996" cy="190996"/>
            </a:xfrm>
          </p:grpSpPr>
          <p:sp>
            <p:nvSpPr>
              <p:cNvPr id="68" name="椭圆 67"/>
              <p:cNvSpPr/>
              <p:nvPr/>
            </p:nvSpPr>
            <p:spPr>
              <a:xfrm>
                <a:off x="3595192" y="2637808"/>
                <a:ext cx="190996" cy="1909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</a:gradFill>
              <a:ln w="6350">
                <a:solidFill>
                  <a:schemeClr val="bg1"/>
                </a:solidFill>
              </a:ln>
              <a:effectLst>
                <a:outerShdw blurRad="38100" dist="25400" dir="8100000" algn="tr" rotWithShape="0">
                  <a:prstClr val="black">
                    <a:alpha val="3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3649084" y="2690443"/>
                <a:ext cx="90488" cy="90488"/>
              </a:xfrm>
              <a:prstGeom prst="ellipse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  <a:effectLst>
                <a:innerShdw blurRad="25400" dist="12700" dir="19800000">
                  <a:srgbClr val="A51E28">
                    <a:alpha val="80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</p:grpSp>
      </p:grpSp>
      <p:sp>
        <p:nvSpPr>
          <p:cNvPr id="72" name="矩形 71"/>
          <p:cNvSpPr/>
          <p:nvPr/>
        </p:nvSpPr>
        <p:spPr>
          <a:xfrm>
            <a:off x="5979751" y="3278648"/>
            <a:ext cx="247650" cy="87334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25400" dist="12700" dir="19800000">
              <a:schemeClr val="bg1">
                <a:lumMod val="65000"/>
                <a:alpha val="8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6760801" y="3098329"/>
            <a:ext cx="247650" cy="105366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25400" dist="12700" dir="19800000">
              <a:schemeClr val="bg1">
                <a:lumMod val="65000"/>
                <a:alpha val="8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7541851" y="2558291"/>
            <a:ext cx="247650" cy="15937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25400" dist="12700" dir="19800000">
              <a:schemeClr val="bg1">
                <a:lumMod val="65000"/>
                <a:alpha val="8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/>
          </a:p>
        </p:txBody>
      </p:sp>
      <p:sp>
        <p:nvSpPr>
          <p:cNvPr id="111" name="矩形 110"/>
          <p:cNvSpPr/>
          <p:nvPr/>
        </p:nvSpPr>
        <p:spPr>
          <a:xfrm>
            <a:off x="5946937" y="4184878"/>
            <a:ext cx="35137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</a:t>
            </a:r>
            <a:endParaRPr lang="zh-CN" altLang="en-US"/>
          </a:p>
        </p:txBody>
      </p:sp>
      <p:sp>
        <p:nvSpPr>
          <p:cNvPr id="112" name="矩形 111"/>
          <p:cNvSpPr/>
          <p:nvPr/>
        </p:nvSpPr>
        <p:spPr>
          <a:xfrm>
            <a:off x="6689887" y="4184878"/>
            <a:ext cx="35137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</a:t>
            </a:r>
            <a:endParaRPr lang="zh-CN" altLang="en-US"/>
          </a:p>
        </p:txBody>
      </p:sp>
      <p:sp>
        <p:nvSpPr>
          <p:cNvPr id="113" name="矩形 112"/>
          <p:cNvSpPr/>
          <p:nvPr/>
        </p:nvSpPr>
        <p:spPr>
          <a:xfrm>
            <a:off x="7480462" y="4184878"/>
            <a:ext cx="35137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</a:t>
            </a:r>
            <a:endParaRPr lang="zh-CN" altLang="en-US"/>
          </a:p>
        </p:txBody>
      </p:sp>
      <p:grpSp>
        <p:nvGrpSpPr>
          <p:cNvPr id="115" name="组合 114"/>
          <p:cNvGrpSpPr/>
          <p:nvPr/>
        </p:nvGrpSpPr>
        <p:grpSpPr>
          <a:xfrm rot="9900000">
            <a:off x="5591589" y="2370791"/>
            <a:ext cx="2524621" cy="895846"/>
            <a:chOff x="3004642" y="2537795"/>
            <a:chExt cx="2524621" cy="895846"/>
          </a:xfrm>
        </p:grpSpPr>
        <p:sp>
          <p:nvSpPr>
            <p:cNvPr id="116" name="任意多边形 115"/>
            <p:cNvSpPr/>
            <p:nvPr/>
          </p:nvSpPr>
          <p:spPr>
            <a:xfrm>
              <a:off x="3105150" y="2628900"/>
              <a:ext cx="2343150" cy="704850"/>
            </a:xfrm>
            <a:custGeom>
              <a:gdLst>
                <a:gd name="connsiteX0" fmla="*/ 0 w 2343150"/>
                <a:gd name="connsiteY0" fmla="*/ 438150 h 704850"/>
                <a:gd name="connsiteX1" fmla="*/ 790575 w 2343150"/>
                <a:gd name="connsiteY1" fmla="*/ 0 h 704850"/>
                <a:gd name="connsiteX2" fmla="*/ 1571625 w 2343150"/>
                <a:gd name="connsiteY2" fmla="*/ 704850 h 704850"/>
                <a:gd name="connsiteX3" fmla="*/ 2343150 w 2343150"/>
                <a:gd name="connsiteY3" fmla="*/ 180975 h 70485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3150" h="704850">
                  <a:moveTo>
                    <a:pt x="0" y="438150"/>
                  </a:moveTo>
                  <a:lnTo>
                    <a:pt x="790575" y="0"/>
                  </a:lnTo>
                  <a:lnTo>
                    <a:pt x="1571625" y="704850"/>
                  </a:lnTo>
                  <a:lnTo>
                    <a:pt x="2343150" y="180975"/>
                  </a:lnTo>
                </a:path>
              </a:pathLst>
            </a:cu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7" name="组合 116"/>
            <p:cNvGrpSpPr/>
            <p:nvPr/>
          </p:nvGrpSpPr>
          <p:grpSpPr>
            <a:xfrm>
              <a:off x="3004642" y="2961658"/>
              <a:ext cx="190996" cy="190996"/>
              <a:chOff x="3595192" y="2637808"/>
              <a:chExt cx="190996" cy="190996"/>
            </a:xfrm>
          </p:grpSpPr>
          <p:sp>
            <p:nvSpPr>
              <p:cNvPr id="127" name="椭圆 126"/>
              <p:cNvSpPr/>
              <p:nvPr/>
            </p:nvSpPr>
            <p:spPr>
              <a:xfrm>
                <a:off x="3595192" y="2637808"/>
                <a:ext cx="190996" cy="1909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</a:gradFill>
              <a:ln w="6350">
                <a:solidFill>
                  <a:schemeClr val="bg1"/>
                </a:solidFill>
              </a:ln>
              <a:effectLst>
                <a:outerShdw blurRad="38100" dist="25400" dir="8100000" algn="tr" rotWithShape="0">
                  <a:prstClr val="black">
                    <a:alpha val="3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椭圆 127"/>
              <p:cNvSpPr/>
              <p:nvPr/>
            </p:nvSpPr>
            <p:spPr>
              <a:xfrm>
                <a:off x="3649084" y="2690443"/>
                <a:ext cx="90488" cy="90488"/>
              </a:xfrm>
              <a:prstGeom prst="ellipse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  <a:effectLst>
                <a:innerShdw blurRad="25400" dist="12700" dir="19800000">
                  <a:srgbClr val="A51E28">
                    <a:alpha val="80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</p:grpSp>
        <p:grpSp>
          <p:nvGrpSpPr>
            <p:cNvPr id="118" name="组合 117"/>
            <p:cNvGrpSpPr/>
            <p:nvPr/>
          </p:nvGrpSpPr>
          <p:grpSpPr>
            <a:xfrm>
              <a:off x="3785692" y="2537795"/>
              <a:ext cx="190996" cy="190996"/>
              <a:chOff x="3595192" y="2637808"/>
              <a:chExt cx="190996" cy="190996"/>
            </a:xfrm>
          </p:grpSpPr>
          <p:sp>
            <p:nvSpPr>
              <p:cNvPr id="125" name="椭圆 124"/>
              <p:cNvSpPr/>
              <p:nvPr/>
            </p:nvSpPr>
            <p:spPr>
              <a:xfrm>
                <a:off x="3595192" y="2637808"/>
                <a:ext cx="190996" cy="1909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</a:gradFill>
              <a:ln w="6350">
                <a:solidFill>
                  <a:schemeClr val="bg1"/>
                </a:solidFill>
              </a:ln>
              <a:effectLst>
                <a:outerShdw blurRad="38100" dist="25400" dir="8100000" algn="tr" rotWithShape="0">
                  <a:prstClr val="black">
                    <a:alpha val="3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椭圆 125"/>
              <p:cNvSpPr/>
              <p:nvPr/>
            </p:nvSpPr>
            <p:spPr>
              <a:xfrm>
                <a:off x="3649084" y="2690443"/>
                <a:ext cx="90488" cy="90488"/>
              </a:xfrm>
              <a:prstGeom prst="ellipse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  <a:effectLst>
                <a:innerShdw blurRad="25400" dist="12700" dir="19800000">
                  <a:srgbClr val="A51E28">
                    <a:alpha val="80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</p:grpSp>
        <p:grpSp>
          <p:nvGrpSpPr>
            <p:cNvPr id="119" name="组合 118"/>
            <p:cNvGrpSpPr/>
            <p:nvPr/>
          </p:nvGrpSpPr>
          <p:grpSpPr>
            <a:xfrm>
              <a:off x="4566742" y="3242645"/>
              <a:ext cx="190996" cy="190996"/>
              <a:chOff x="3595192" y="2637808"/>
              <a:chExt cx="190996" cy="190996"/>
            </a:xfrm>
          </p:grpSpPr>
          <p:sp>
            <p:nvSpPr>
              <p:cNvPr id="123" name="椭圆 122"/>
              <p:cNvSpPr/>
              <p:nvPr/>
            </p:nvSpPr>
            <p:spPr>
              <a:xfrm>
                <a:off x="3595192" y="2637808"/>
                <a:ext cx="190996" cy="1909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</a:gradFill>
              <a:ln w="6350">
                <a:solidFill>
                  <a:schemeClr val="bg1"/>
                </a:solidFill>
              </a:ln>
              <a:effectLst>
                <a:outerShdw blurRad="38100" dist="25400" dir="8100000" algn="tr" rotWithShape="0">
                  <a:prstClr val="black">
                    <a:alpha val="3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椭圆 123"/>
              <p:cNvSpPr/>
              <p:nvPr/>
            </p:nvSpPr>
            <p:spPr>
              <a:xfrm>
                <a:off x="3649084" y="2690443"/>
                <a:ext cx="90488" cy="90488"/>
              </a:xfrm>
              <a:prstGeom prst="ellipse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  <a:effectLst>
                <a:innerShdw blurRad="25400" dist="12700" dir="19800000">
                  <a:srgbClr val="A51E28">
                    <a:alpha val="80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</p:grpSp>
        <p:grpSp>
          <p:nvGrpSpPr>
            <p:cNvPr id="120" name="组合 119"/>
            <p:cNvGrpSpPr/>
            <p:nvPr/>
          </p:nvGrpSpPr>
          <p:grpSpPr>
            <a:xfrm>
              <a:off x="5338267" y="2718770"/>
              <a:ext cx="190996" cy="190996"/>
              <a:chOff x="3595192" y="2637808"/>
              <a:chExt cx="190996" cy="190996"/>
            </a:xfrm>
          </p:grpSpPr>
          <p:sp>
            <p:nvSpPr>
              <p:cNvPr id="121" name="椭圆 120"/>
              <p:cNvSpPr/>
              <p:nvPr/>
            </p:nvSpPr>
            <p:spPr>
              <a:xfrm>
                <a:off x="3595192" y="2637808"/>
                <a:ext cx="190996" cy="1909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</a:gradFill>
              <a:ln w="6350">
                <a:solidFill>
                  <a:schemeClr val="bg1"/>
                </a:solidFill>
              </a:ln>
              <a:effectLst>
                <a:outerShdw blurRad="38100" dist="25400" dir="8100000" algn="tr" rotWithShape="0">
                  <a:prstClr val="black">
                    <a:alpha val="3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椭圆 121"/>
              <p:cNvSpPr/>
              <p:nvPr/>
            </p:nvSpPr>
            <p:spPr>
              <a:xfrm>
                <a:off x="3649084" y="2690443"/>
                <a:ext cx="90488" cy="90488"/>
              </a:xfrm>
              <a:prstGeom prst="ellipse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  <a:effectLst>
                <a:innerShdw blurRad="25400" dist="12700" dir="19800000">
                  <a:srgbClr val="A51E28">
                    <a:alpha val="80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</p:grpSp>
      </p:grpSp>
    </p:spTree>
    <p:extLst>
      <p:ext uri="{BB962C8B-B14F-4D97-AF65-F5344CB8AC3E}">
        <p14:creationId val="2501690109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文本框 66"/>
          <p:cNvSpPr txBox="1">
            <a:spLocks noChangeArrowheads="1"/>
          </p:cNvSpPr>
          <p:nvPr/>
        </p:nvSpPr>
        <p:spPr bwMode="auto">
          <a:xfrm>
            <a:off x="2992438" y="2937522"/>
            <a:ext cx="5173477" cy="426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400"/>
              </a:lnSpc>
            </a:pPr>
            <a:r>
              <a:rPr lang="en-US" altLang="zh-CN" sz="7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this is a sample text. insert your desired text here. Again. this is a dummy text. enter your own text here</a:t>
            </a:r>
            <a:endParaRPr lang="zh-CN" altLang="en-US" sz="70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85875" y="1631454"/>
            <a:ext cx="1697175" cy="1179196"/>
            <a:chOff x="776150" y="1476374"/>
            <a:chExt cx="1697175" cy="1179196"/>
          </a:xfrm>
        </p:grpSpPr>
        <p:grpSp>
          <p:nvGrpSpPr>
            <p:cNvPr id="15" name="组合 14"/>
            <p:cNvGrpSpPr/>
            <p:nvPr/>
          </p:nvGrpSpPr>
          <p:grpSpPr>
            <a:xfrm>
              <a:off x="776150" y="1476374"/>
              <a:ext cx="1697175" cy="1179196"/>
              <a:chOff x="1438274" y="1657351"/>
              <a:chExt cx="1095375" cy="747122"/>
            </a:xfrm>
          </p:grpSpPr>
          <p:sp>
            <p:nvSpPr>
              <p:cNvPr id="18" name="任意多边形 17"/>
              <p:cNvSpPr/>
              <p:nvPr/>
            </p:nvSpPr>
            <p:spPr>
              <a:xfrm>
                <a:off x="2314574" y="1724025"/>
                <a:ext cx="219075" cy="600075"/>
              </a:xfrm>
              <a:custGeom>
                <a:gdLst>
                  <a:gd name="connsiteX0" fmla="*/ 57150 w 171450"/>
                  <a:gd name="connsiteY0" fmla="*/ 66675 h 523875"/>
                  <a:gd name="connsiteX1" fmla="*/ 171450 w 171450"/>
                  <a:gd name="connsiteY1" fmla="*/ 0 h 523875"/>
                  <a:gd name="connsiteX2" fmla="*/ 0 w 171450"/>
                  <a:gd name="connsiteY2" fmla="*/ 523875 h 523875"/>
                  <a:gd name="connsiteX3" fmla="*/ 57150 w 171450"/>
                  <a:gd name="connsiteY3" fmla="*/ 66675 h 52387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523875">
                    <a:moveTo>
                      <a:pt x="57150" y="66675"/>
                    </a:moveTo>
                    <a:lnTo>
                      <a:pt x="171450" y="0"/>
                    </a:lnTo>
                    <a:lnTo>
                      <a:pt x="0" y="523875"/>
                    </a:lnTo>
                    <a:lnTo>
                      <a:pt x="57150" y="6667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1438274" y="1657351"/>
                <a:ext cx="1000125" cy="647700"/>
              </a:xfrm>
              <a:custGeom>
                <a:gdLst>
                  <a:gd name="connsiteX0" fmla="*/ 0 w 704850"/>
                  <a:gd name="connsiteY0" fmla="*/ 419100 h 542925"/>
                  <a:gd name="connsiteX1" fmla="*/ 501418 w 704850"/>
                  <a:gd name="connsiteY1" fmla="*/ 223861 h 542925"/>
                  <a:gd name="connsiteX2" fmla="*/ 704850 w 704850"/>
                  <a:gd name="connsiteY2" fmla="*/ 0 h 542925"/>
                  <a:gd name="connsiteX3" fmla="*/ 638175 w 704850"/>
                  <a:gd name="connsiteY3" fmla="*/ 542925 h 542925"/>
                  <a:gd name="connsiteX4" fmla="*/ 0 w 704850"/>
                  <a:gd name="connsiteY4" fmla="*/ 419100 h 54292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4850" h="542925">
                    <a:moveTo>
                      <a:pt x="0" y="419100"/>
                    </a:moveTo>
                    <a:lnTo>
                      <a:pt x="501418" y="223861"/>
                    </a:lnTo>
                    <a:lnTo>
                      <a:pt x="704850" y="0"/>
                    </a:lnTo>
                    <a:lnTo>
                      <a:pt x="638175" y="542925"/>
                    </a:lnTo>
                    <a:lnTo>
                      <a:pt x="0" y="41910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1447800" y="2152649"/>
                <a:ext cx="904875" cy="251824"/>
              </a:xfrm>
              <a:custGeom>
                <a:gdLst>
                  <a:gd name="connsiteX0" fmla="*/ 0 w 638175"/>
                  <a:gd name="connsiteY0" fmla="*/ 0 h 227454"/>
                  <a:gd name="connsiteX1" fmla="*/ 503998 w 638175"/>
                  <a:gd name="connsiteY1" fmla="*/ 227454 h 227454"/>
                  <a:gd name="connsiteX2" fmla="*/ 638175 w 638175"/>
                  <a:gd name="connsiteY2" fmla="*/ 133350 h 227454"/>
                  <a:gd name="connsiteX3" fmla="*/ 0 w 638175"/>
                  <a:gd name="connsiteY3" fmla="*/ 0 h 22745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8175" h="227454">
                    <a:moveTo>
                      <a:pt x="0" y="0"/>
                    </a:moveTo>
                    <a:lnTo>
                      <a:pt x="503998" y="227454"/>
                    </a:lnTo>
                    <a:lnTo>
                      <a:pt x="638175" y="1333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文本框 69"/>
            <p:cNvSpPr txBox="1">
              <a:spLocks noChangeArrowheads="1"/>
            </p:cNvSpPr>
            <p:nvPr/>
          </p:nvSpPr>
          <p:spPr bwMode="auto">
            <a:xfrm>
              <a:off x="1434547" y="2154982"/>
              <a:ext cx="803828" cy="231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YOUR TEXT</a:t>
              </a:r>
              <a:endPara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7" name="文本框 69"/>
            <p:cNvSpPr txBox="1">
              <a:spLocks noChangeArrowheads="1"/>
            </p:cNvSpPr>
            <p:nvPr/>
          </p:nvSpPr>
          <p:spPr bwMode="auto">
            <a:xfrm>
              <a:off x="1751006" y="1999995"/>
              <a:ext cx="525804" cy="266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20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02</a:t>
              </a:r>
              <a:endPara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662063" y="2096269"/>
            <a:ext cx="4605511" cy="742866"/>
            <a:chOff x="2662063" y="2096269"/>
            <a:chExt cx="4605511" cy="742866"/>
          </a:xfrm>
        </p:grpSpPr>
        <p:sp>
          <p:nvSpPr>
            <p:cNvPr id="22" name="圆角矩形 16"/>
            <p:cNvSpPr/>
            <p:nvPr/>
          </p:nvSpPr>
          <p:spPr>
            <a:xfrm rot="169524">
              <a:off x="2870715" y="2159777"/>
              <a:ext cx="4291529" cy="679358"/>
            </a:xfrm>
            <a:custGeom>
              <a:gdLst>
                <a:gd name="connsiteX0" fmla="*/ 521 w 4291529"/>
                <a:gd name="connsiteY0" fmla="*/ 353597 h 679358"/>
                <a:gd name="connsiteX1" fmla="*/ 390702 w 4291529"/>
                <a:gd name="connsiteY1" fmla="*/ 77107 h 679358"/>
                <a:gd name="connsiteX2" fmla="*/ 4264591 w 4291529"/>
                <a:gd name="connsiteY2" fmla="*/ 0 h 679358"/>
                <a:gd name="connsiteX3" fmla="*/ 4291490 w 4291529"/>
                <a:gd name="connsiteY3" fmla="*/ 616816 h 679358"/>
                <a:gd name="connsiteX4" fmla="*/ 326282 w 4291529"/>
                <a:gd name="connsiteY4" fmla="*/ 679358 h 679358"/>
                <a:gd name="connsiteX5" fmla="*/ 521 w 4291529"/>
                <a:gd name="connsiteY5" fmla="*/ 353597 h 679358"/>
                <a:gd name="connsiteX6" fmla="*/ 0 w 4605511"/>
                <a:gd name="connsiteY6" fmla="*/ 325761 h 651522"/>
                <a:gd name="connsiteX7" fmla="*/ 0 w 4605511"/>
                <a:gd name="connsiteY7" fmla="*/ 325761 h 65152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91529" h="679358">
                  <a:moveTo>
                    <a:pt x="521" y="353597"/>
                  </a:moveTo>
                  <a:cubicBezTo>
                    <a:pt x="11258" y="253222"/>
                    <a:pt x="210789" y="77107"/>
                    <a:pt x="390702" y="77107"/>
                  </a:cubicBezTo>
                  <a:lnTo>
                    <a:pt x="4264591" y="0"/>
                  </a:lnTo>
                  <a:cubicBezTo>
                    <a:pt x="4247314" y="127637"/>
                    <a:pt x="4293063" y="485830"/>
                    <a:pt x="4291490" y="616816"/>
                  </a:cubicBezTo>
                  <a:lnTo>
                    <a:pt x="326282" y="679358"/>
                  </a:lnTo>
                  <a:cubicBezTo>
                    <a:pt x="146369" y="679358"/>
                    <a:pt x="-10216" y="453972"/>
                    <a:pt x="521" y="35359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2662063" y="2096269"/>
              <a:ext cx="4605511" cy="651522"/>
            </a:xfrm>
            <a:prstGeom prst="roundRect">
              <a:avLst>
                <a:gd name="adj" fmla="val 50000"/>
              </a:avLst>
            </a:prstGeom>
            <a:solidFill>
              <a:srgbClr val="F7F7F7"/>
            </a:solidFill>
            <a:ln>
              <a:noFill/>
            </a:ln>
            <a:effectLst>
              <a:innerShdw dist="12700" dir="19800000">
                <a:schemeClr val="bg1">
                  <a:lumMod val="85000"/>
                  <a:alpha val="8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  <p:sp>
          <p:nvSpPr>
            <p:cNvPr id="24" name="文本框 23"/>
            <p:cNvSpPr txBox="1">
              <a:spLocks noChangeArrowheads="1"/>
            </p:cNvSpPr>
            <p:nvPr/>
          </p:nvSpPr>
          <p:spPr bwMode="auto">
            <a:xfrm>
              <a:off x="2992438" y="2219325"/>
              <a:ext cx="375904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800" b="0">
                  <a:solidFill>
                    <a:schemeClr val="tx2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2000" b="1">
                  <a:solidFill>
                    <a:schemeClr val="tx2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2000" b="1">
                <a:solidFill>
                  <a:schemeClr val="tx2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val="759779925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/>
        </p:nvGrpSpPr>
        <p:grpSpPr>
          <a:xfrm>
            <a:off x="6356846" y="1714133"/>
            <a:ext cx="1853703" cy="446137"/>
            <a:chOff x="6356846" y="1714133"/>
            <a:chExt cx="1853703" cy="446137"/>
          </a:xfrm>
        </p:grpSpPr>
        <p:sp>
          <p:nvSpPr>
            <p:cNvPr id="3" name="矩形 2"/>
            <p:cNvSpPr/>
            <p:nvPr/>
          </p:nvSpPr>
          <p:spPr>
            <a:xfrm>
              <a:off x="6356846" y="1714133"/>
              <a:ext cx="1853703" cy="44613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25400" dist="12700" dir="19800000">
                <a:schemeClr val="bg1">
                  <a:lumMod val="65000"/>
                  <a:alpha val="8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  <p:sp>
          <p:nvSpPr>
            <p:cNvPr id="7" name="文本框 69"/>
            <p:cNvSpPr txBox="1">
              <a:spLocks noChangeArrowheads="1"/>
            </p:cNvSpPr>
            <p:nvPr/>
          </p:nvSpPr>
          <p:spPr bwMode="auto">
            <a:xfrm>
              <a:off x="6982031" y="1821585"/>
              <a:ext cx="1141603" cy="233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083074" y="1714133"/>
            <a:ext cx="3462505" cy="446137"/>
            <a:chOff x="3083074" y="1714133"/>
            <a:chExt cx="3462505" cy="446137"/>
          </a:xfrm>
        </p:grpSpPr>
        <p:sp>
          <p:nvSpPr>
            <p:cNvPr id="6" name="矩形 5"/>
            <p:cNvSpPr/>
            <p:nvPr/>
          </p:nvSpPr>
          <p:spPr>
            <a:xfrm>
              <a:off x="3083074" y="1714133"/>
              <a:ext cx="3462505" cy="446137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  <p:sp>
          <p:nvSpPr>
            <p:cNvPr id="8" name="文本框 69"/>
            <p:cNvSpPr txBox="1">
              <a:spLocks noChangeArrowheads="1"/>
            </p:cNvSpPr>
            <p:nvPr/>
          </p:nvSpPr>
          <p:spPr bwMode="auto">
            <a:xfrm>
              <a:off x="4129747" y="1821585"/>
              <a:ext cx="1371884" cy="233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12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>
                  <a:solidFill>
                    <a:schemeClr val="bg1"/>
                  </a:solidFill>
                </a:rPr>
                <a:t>ADD A TITLE IN HERE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25116" y="1714133"/>
            <a:ext cx="2157958" cy="446137"/>
            <a:chOff x="925116" y="1714133"/>
            <a:chExt cx="2157958" cy="446137"/>
          </a:xfrm>
        </p:grpSpPr>
        <p:sp>
          <p:nvSpPr>
            <p:cNvPr id="5" name="矩形 4"/>
            <p:cNvSpPr/>
            <p:nvPr/>
          </p:nvSpPr>
          <p:spPr>
            <a:xfrm>
              <a:off x="925116" y="1714133"/>
              <a:ext cx="2157958" cy="446137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  <p:sp>
          <p:nvSpPr>
            <p:cNvPr id="11" name="文本框 69"/>
            <p:cNvSpPr txBox="1">
              <a:spLocks noChangeArrowheads="1"/>
            </p:cNvSpPr>
            <p:nvPr/>
          </p:nvSpPr>
          <p:spPr bwMode="auto">
            <a:xfrm>
              <a:off x="967447" y="1821585"/>
              <a:ext cx="1371884" cy="233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12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>
                  <a:solidFill>
                    <a:schemeClr val="bg1"/>
                  </a:solidFill>
                </a:rPr>
                <a:t>ADD A TITLE IN HERE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15227" y="3012004"/>
            <a:ext cx="1820544" cy="1095171"/>
            <a:chOff x="1015227" y="2851984"/>
            <a:chExt cx="1820544" cy="1095171"/>
          </a:xfrm>
        </p:grpSpPr>
        <p:sp>
          <p:nvSpPr>
            <p:cNvPr id="16" name="文本框 66"/>
            <p:cNvSpPr txBox="1">
              <a:spLocks noChangeArrowheads="1"/>
            </p:cNvSpPr>
            <p:nvPr/>
          </p:nvSpPr>
          <p:spPr bwMode="auto">
            <a:xfrm>
              <a:off x="1015227" y="3136677"/>
              <a:ext cx="1820544" cy="810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400"/>
                </a:lnSpc>
              </a:pPr>
              <a:r>
                <a:rPr lang="en-US" altLang="zh-CN" sz="7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Insert your desired text here.</a:t>
              </a:r>
              <a:endParaRPr lang="zh-CN" altLang="en-US" sz="7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7" name="文本框 69"/>
            <p:cNvSpPr txBox="1">
              <a:spLocks noChangeArrowheads="1"/>
            </p:cNvSpPr>
            <p:nvPr/>
          </p:nvSpPr>
          <p:spPr bwMode="auto">
            <a:xfrm>
              <a:off x="1020188" y="2851984"/>
              <a:ext cx="1815583" cy="2716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200" b="1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787002" y="3012004"/>
            <a:ext cx="1820544" cy="1095171"/>
            <a:chOff x="3920352" y="2851984"/>
            <a:chExt cx="1820544" cy="1095171"/>
          </a:xfrm>
        </p:grpSpPr>
        <p:sp>
          <p:nvSpPr>
            <p:cNvPr id="18" name="文本框 66"/>
            <p:cNvSpPr txBox="1">
              <a:spLocks noChangeArrowheads="1"/>
            </p:cNvSpPr>
            <p:nvPr/>
          </p:nvSpPr>
          <p:spPr bwMode="auto">
            <a:xfrm>
              <a:off x="3920352" y="3136677"/>
              <a:ext cx="1820544" cy="810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400"/>
                </a:lnSpc>
              </a:pPr>
              <a:r>
                <a:rPr lang="en-US" altLang="zh-CN" sz="7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Insert your desired text here.</a:t>
              </a:r>
              <a:endParaRPr lang="zh-CN" altLang="en-US" sz="7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9" name="文本框 69"/>
            <p:cNvSpPr txBox="1">
              <a:spLocks noChangeArrowheads="1"/>
            </p:cNvSpPr>
            <p:nvPr/>
          </p:nvSpPr>
          <p:spPr bwMode="auto">
            <a:xfrm>
              <a:off x="3925313" y="2851984"/>
              <a:ext cx="1815583" cy="2716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200" b="1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356847" y="3012004"/>
            <a:ext cx="1820544" cy="1095171"/>
            <a:chOff x="6558777" y="2851984"/>
            <a:chExt cx="1820544" cy="1095171"/>
          </a:xfrm>
        </p:grpSpPr>
        <p:sp>
          <p:nvSpPr>
            <p:cNvPr id="20" name="文本框 66"/>
            <p:cNvSpPr txBox="1">
              <a:spLocks noChangeArrowheads="1"/>
            </p:cNvSpPr>
            <p:nvPr/>
          </p:nvSpPr>
          <p:spPr bwMode="auto">
            <a:xfrm>
              <a:off x="6558777" y="3136677"/>
              <a:ext cx="1820544" cy="810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400"/>
                </a:lnSpc>
              </a:pPr>
              <a:r>
                <a:rPr lang="en-US" altLang="zh-CN" sz="7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Insert your desired text here.</a:t>
              </a:r>
              <a:endParaRPr lang="zh-CN" altLang="en-US" sz="7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1" name="文本框 69"/>
            <p:cNvSpPr txBox="1">
              <a:spLocks noChangeArrowheads="1"/>
            </p:cNvSpPr>
            <p:nvPr/>
          </p:nvSpPr>
          <p:spPr bwMode="auto">
            <a:xfrm>
              <a:off x="6563738" y="2851984"/>
              <a:ext cx="1815583" cy="2716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200" b="1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2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26" name="直接连接符 25"/>
          <p:cNvCxnSpPr/>
          <p:nvPr/>
        </p:nvCxnSpPr>
        <p:spPr>
          <a:xfrm flipH="1">
            <a:off x="3299197" y="2875786"/>
            <a:ext cx="0" cy="136815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6004297" y="2875786"/>
            <a:ext cx="0" cy="136815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2622661" y="1507634"/>
            <a:ext cx="777810" cy="777810"/>
            <a:chOff x="1175108" y="1706244"/>
            <a:chExt cx="777810" cy="777810"/>
          </a:xfrm>
        </p:grpSpPr>
        <p:grpSp>
          <p:nvGrpSpPr>
            <p:cNvPr id="28" name="组合 27"/>
            <p:cNvGrpSpPr/>
            <p:nvPr/>
          </p:nvGrpSpPr>
          <p:grpSpPr>
            <a:xfrm>
              <a:off x="1175108" y="1706244"/>
              <a:ext cx="777810" cy="777810"/>
              <a:chOff x="1470323" y="1255792"/>
              <a:chExt cx="1656184" cy="1656184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1470323" y="1255792"/>
                <a:ext cx="1656184" cy="165618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1614339" y="1399808"/>
                <a:ext cx="1359768" cy="13597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1271802" y="1852354"/>
              <a:ext cx="609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>
                  <a:solidFill>
                    <a:schemeClr val="tx2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2012</a:t>
              </a:r>
              <a:endParaRPr lang="zh-CN" altLang="en-US" sz="1600">
                <a:solidFill>
                  <a:schemeClr val="tx2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325451" y="2121128"/>
              <a:ext cx="479618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</a:t>
              </a:r>
              <a:endParaRPr lang="zh-CN" altLang="en-US" sz="2000">
                <a:solidFill>
                  <a:schemeClr val="tx2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112621" y="1507634"/>
            <a:ext cx="777810" cy="777810"/>
            <a:chOff x="1175108" y="1706244"/>
            <a:chExt cx="777810" cy="777810"/>
          </a:xfrm>
        </p:grpSpPr>
        <p:grpSp>
          <p:nvGrpSpPr>
            <p:cNvPr id="37" name="组合 36"/>
            <p:cNvGrpSpPr/>
            <p:nvPr/>
          </p:nvGrpSpPr>
          <p:grpSpPr>
            <a:xfrm>
              <a:off x="1175108" y="1706244"/>
              <a:ext cx="777810" cy="777810"/>
              <a:chOff x="1470323" y="1255792"/>
              <a:chExt cx="1656184" cy="1656184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1470323" y="1255792"/>
                <a:ext cx="1656184" cy="165618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1614339" y="1399808"/>
                <a:ext cx="1359768" cy="13597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1271802" y="1852354"/>
              <a:ext cx="609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>
                  <a:solidFill>
                    <a:schemeClr val="tx2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2014</a:t>
              </a:r>
              <a:endParaRPr lang="zh-CN" altLang="en-US" sz="1600">
                <a:solidFill>
                  <a:schemeClr val="tx2"/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325451" y="2121128"/>
              <a:ext cx="479618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</a:t>
              </a:r>
              <a:endParaRPr lang="zh-CN" altLang="en-US" sz="2000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val="3701309878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708825" y="3113875"/>
            <a:ext cx="1663270" cy="1274708"/>
            <a:chOff x="1015227" y="2851984"/>
            <a:chExt cx="1690900" cy="1274708"/>
          </a:xfrm>
        </p:grpSpPr>
        <p:sp>
          <p:nvSpPr>
            <p:cNvPr id="7" name="文本框 66"/>
            <p:cNvSpPr txBox="1">
              <a:spLocks noChangeArrowheads="1"/>
            </p:cNvSpPr>
            <p:nvPr/>
          </p:nvSpPr>
          <p:spPr bwMode="auto">
            <a:xfrm>
              <a:off x="1015227" y="3136677"/>
              <a:ext cx="1690900" cy="990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400"/>
                </a:lnSpc>
              </a:pPr>
              <a:r>
                <a:rPr lang="en-US" altLang="zh-CN" sz="7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Insert your desired text here.</a:t>
              </a:r>
              <a:endParaRPr lang="zh-CN" altLang="en-US" sz="7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" name="文本框 69"/>
            <p:cNvSpPr txBox="1">
              <a:spLocks noChangeArrowheads="1"/>
            </p:cNvSpPr>
            <p:nvPr/>
          </p:nvSpPr>
          <p:spPr bwMode="auto">
            <a:xfrm>
              <a:off x="1020188" y="2851984"/>
              <a:ext cx="1685939" cy="267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050" b="1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5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83513" y="1573998"/>
            <a:ext cx="1103974" cy="1103974"/>
            <a:chOff x="1427725" y="1659723"/>
            <a:chExt cx="1103974" cy="1103974"/>
          </a:xfrm>
        </p:grpSpPr>
        <p:sp>
          <p:nvSpPr>
            <p:cNvPr id="4" name="矩形 3"/>
            <p:cNvSpPr/>
            <p:nvPr/>
          </p:nvSpPr>
          <p:spPr>
            <a:xfrm rot="2700000">
              <a:off x="1427725" y="1659723"/>
              <a:ext cx="1103974" cy="110397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25400" dist="12700" dir="19800000">
                <a:schemeClr val="bg1">
                  <a:lumMod val="65000"/>
                  <a:alpha val="8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1583668" y="1815666"/>
              <a:ext cx="792088" cy="79208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</a:gradFill>
            <a:ln w="19050">
              <a:solidFill>
                <a:schemeClr val="bg1"/>
              </a:solidFill>
            </a:ln>
            <a:effectLst>
              <a:outerShdw blurRad="76200" dist="38100" dir="8100000" algn="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Freeform 13"/>
            <p:cNvSpPr>
              <a:spLocks noEditPoints="1"/>
            </p:cNvSpPr>
            <p:nvPr/>
          </p:nvSpPr>
          <p:spPr bwMode="auto">
            <a:xfrm>
              <a:off x="1810551" y="2052166"/>
              <a:ext cx="338322" cy="319088"/>
            </a:xfrm>
            <a:custGeom>
              <a:gdLst>
                <a:gd name="T0" fmla="*/ 3265 w 3468"/>
                <a:gd name="T1" fmla="*/ 1124 h 3277"/>
                <a:gd name="T2" fmla="*/ 3247 w 3468"/>
                <a:gd name="T3" fmla="*/ 1124 h 3277"/>
                <a:gd name="T4" fmla="*/ 2860 w 3468"/>
                <a:gd name="T5" fmla="*/ 538 h 3277"/>
                <a:gd name="T6" fmla="*/ 2780 w 3468"/>
                <a:gd name="T7" fmla="*/ 265 h 3277"/>
                <a:gd name="T8" fmla="*/ 2344 w 3468"/>
                <a:gd name="T9" fmla="*/ 23 h 3277"/>
                <a:gd name="T10" fmla="*/ 2078 w 3468"/>
                <a:gd name="T11" fmla="*/ 76 h 3277"/>
                <a:gd name="T12" fmla="*/ 1405 w 3468"/>
                <a:gd name="T13" fmla="*/ 73 h 3277"/>
                <a:gd name="T14" fmla="*/ 1139 w 3468"/>
                <a:gd name="T15" fmla="*/ 18 h 3277"/>
                <a:gd name="T16" fmla="*/ 688 w 3468"/>
                <a:gd name="T17" fmla="*/ 265 h 3277"/>
                <a:gd name="T18" fmla="*/ 608 w 3468"/>
                <a:gd name="T19" fmla="*/ 537 h 3277"/>
                <a:gd name="T20" fmla="*/ 220 w 3468"/>
                <a:gd name="T21" fmla="*/ 1124 h 3277"/>
                <a:gd name="T22" fmla="*/ 203 w 3468"/>
                <a:gd name="T23" fmla="*/ 1124 h 3277"/>
                <a:gd name="T24" fmla="*/ 0 w 3468"/>
                <a:gd name="T25" fmla="*/ 1640 h 3277"/>
                <a:gd name="T26" fmla="*/ 203 w 3468"/>
                <a:gd name="T27" fmla="*/ 2156 h 3277"/>
                <a:gd name="T28" fmla="*/ 220 w 3468"/>
                <a:gd name="T29" fmla="*/ 2156 h 3277"/>
                <a:gd name="T30" fmla="*/ 608 w 3468"/>
                <a:gd name="T31" fmla="*/ 2742 h 3277"/>
                <a:gd name="T32" fmla="*/ 688 w 3468"/>
                <a:gd name="T33" fmla="*/ 3015 h 3277"/>
                <a:gd name="T34" fmla="*/ 1115 w 3468"/>
                <a:gd name="T35" fmla="*/ 3253 h 3277"/>
                <a:gd name="T36" fmla="*/ 1382 w 3468"/>
                <a:gd name="T37" fmla="*/ 3197 h 3277"/>
                <a:gd name="T38" fmla="*/ 2070 w 3468"/>
                <a:gd name="T39" fmla="*/ 3201 h 3277"/>
                <a:gd name="T40" fmla="*/ 2247 w 3468"/>
                <a:gd name="T41" fmla="*/ 3277 h 3277"/>
                <a:gd name="T42" fmla="*/ 2342 w 3468"/>
                <a:gd name="T43" fmla="*/ 3257 h 3277"/>
                <a:gd name="T44" fmla="*/ 2785 w 3468"/>
                <a:gd name="T45" fmla="*/ 3011 h 3277"/>
                <a:gd name="T46" fmla="*/ 2823 w 3468"/>
                <a:gd name="T47" fmla="*/ 2580 h 3277"/>
                <a:gd name="T48" fmla="*/ 3262 w 3468"/>
                <a:gd name="T49" fmla="*/ 2156 h 3277"/>
                <a:gd name="T50" fmla="*/ 3431 w 3468"/>
                <a:gd name="T51" fmla="*/ 1979 h 3277"/>
                <a:gd name="T52" fmla="*/ 3431 w 3468"/>
                <a:gd name="T53" fmla="*/ 1300 h 3277"/>
                <a:gd name="T54" fmla="*/ 839 w 3468"/>
                <a:gd name="T55" fmla="*/ 2820 h 3277"/>
                <a:gd name="T56" fmla="*/ 272 w 3468"/>
                <a:gd name="T57" fmla="*/ 1914 h 3277"/>
                <a:gd name="T58" fmla="*/ 272 w 3468"/>
                <a:gd name="T59" fmla="*/ 1366 h 3277"/>
                <a:gd name="T60" fmla="*/ 839 w 3468"/>
                <a:gd name="T61" fmla="*/ 460 h 3277"/>
                <a:gd name="T62" fmla="*/ 1232 w 3468"/>
                <a:gd name="T63" fmla="*/ 244 h 3277"/>
                <a:gd name="T64" fmla="*/ 1743 w 3468"/>
                <a:gd name="T65" fmla="*/ 508 h 3277"/>
                <a:gd name="T66" fmla="*/ 2250 w 3468"/>
                <a:gd name="T67" fmla="*/ 249 h 3277"/>
                <a:gd name="T68" fmla="*/ 2629 w 3468"/>
                <a:gd name="T69" fmla="*/ 460 h 3277"/>
                <a:gd name="T70" fmla="*/ 3196 w 3468"/>
                <a:gd name="T71" fmla="*/ 1366 h 3277"/>
                <a:gd name="T72" fmla="*/ 3196 w 3468"/>
                <a:gd name="T73" fmla="*/ 1914 h 3277"/>
                <a:gd name="T74" fmla="*/ 2628 w 3468"/>
                <a:gd name="T75" fmla="*/ 2820 h 3277"/>
                <a:gd name="T76" fmla="*/ 2095 w 3468"/>
                <a:gd name="T77" fmla="*/ 2900 h 3277"/>
                <a:gd name="T78" fmla="*/ 1357 w 3468"/>
                <a:gd name="T79" fmla="*/ 2897 h 3277"/>
                <a:gd name="T80" fmla="*/ 2340 w 3468"/>
                <a:gd name="T81" fmla="*/ 1638 h 3277"/>
                <a:gd name="T82" fmla="*/ 1112 w 3468"/>
                <a:gd name="T83" fmla="*/ 1638 h 3277"/>
                <a:gd name="T84" fmla="*/ 2340 w 3468"/>
                <a:gd name="T85" fmla="*/ 1638 h 3277"/>
                <a:gd name="T86" fmla="*/ 2097 w 3468"/>
                <a:gd name="T87" fmla="*/ 1638 h 3277"/>
                <a:gd name="T88" fmla="*/ 1356 w 3468"/>
                <a:gd name="T89" fmla="*/ 1638 h 3277"/>
                <a:gd name="T90" fmla="*/ 1726 w 3468"/>
                <a:gd name="T91" fmla="*/ 1267 h 32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67" h="3277">
                  <a:moveTo>
                    <a:pt x="3431" y="1300"/>
                  </a:moveTo>
                  <a:cubicBezTo>
                    <a:pt x="3411" y="1193"/>
                    <a:pt x="3346" y="1124"/>
                    <a:pt x="3265" y="1124"/>
                  </a:cubicBezTo>
                  <a:cubicBezTo>
                    <a:pt x="3264" y="1124"/>
                    <a:pt x="3263" y="1124"/>
                    <a:pt x="3262" y="1124"/>
                  </a:cubicBezTo>
                  <a:cubicBezTo>
                    <a:pt x="3247" y="1124"/>
                    <a:pt x="3247" y="1124"/>
                    <a:pt x="3247" y="1124"/>
                  </a:cubicBezTo>
                  <a:cubicBezTo>
                    <a:pt x="3013" y="1124"/>
                    <a:pt x="2823" y="933"/>
                    <a:pt x="2823" y="699"/>
                  </a:cubicBezTo>
                  <a:cubicBezTo>
                    <a:pt x="2823" y="623"/>
                    <a:pt x="2859" y="538"/>
                    <a:pt x="2860" y="538"/>
                  </a:cubicBezTo>
                  <a:cubicBezTo>
                    <a:pt x="2902" y="443"/>
                    <a:pt x="2869" y="327"/>
                    <a:pt x="2785" y="268"/>
                  </a:cubicBezTo>
                  <a:cubicBezTo>
                    <a:pt x="2780" y="265"/>
                    <a:pt x="2780" y="265"/>
                    <a:pt x="2780" y="265"/>
                  </a:cubicBezTo>
                  <a:cubicBezTo>
                    <a:pt x="2350" y="26"/>
                    <a:pt x="2350" y="26"/>
                    <a:pt x="2350" y="26"/>
                  </a:cubicBezTo>
                  <a:cubicBezTo>
                    <a:pt x="2344" y="23"/>
                    <a:pt x="2344" y="23"/>
                    <a:pt x="2344" y="23"/>
                  </a:cubicBezTo>
                  <a:cubicBezTo>
                    <a:pt x="2316" y="11"/>
                    <a:pt x="2285" y="5"/>
                    <a:pt x="2253" y="5"/>
                  </a:cubicBezTo>
                  <a:cubicBezTo>
                    <a:pt x="2186" y="5"/>
                    <a:pt x="2121" y="32"/>
                    <a:pt x="2078" y="76"/>
                  </a:cubicBezTo>
                  <a:cubicBezTo>
                    <a:pt x="2031" y="125"/>
                    <a:pt x="1868" y="264"/>
                    <a:pt x="1743" y="264"/>
                  </a:cubicBezTo>
                  <a:cubicBezTo>
                    <a:pt x="1617" y="264"/>
                    <a:pt x="1453" y="122"/>
                    <a:pt x="1405" y="73"/>
                  </a:cubicBezTo>
                  <a:cubicBezTo>
                    <a:pt x="1362" y="27"/>
                    <a:pt x="1296" y="0"/>
                    <a:pt x="1229" y="0"/>
                  </a:cubicBezTo>
                  <a:cubicBezTo>
                    <a:pt x="1197" y="0"/>
                    <a:pt x="1167" y="6"/>
                    <a:pt x="1139" y="18"/>
                  </a:cubicBezTo>
                  <a:cubicBezTo>
                    <a:pt x="1134" y="20"/>
                    <a:pt x="1134" y="20"/>
                    <a:pt x="1134" y="20"/>
                  </a:cubicBezTo>
                  <a:cubicBezTo>
                    <a:pt x="688" y="265"/>
                    <a:pt x="688" y="265"/>
                    <a:pt x="688" y="265"/>
                  </a:cubicBezTo>
                  <a:cubicBezTo>
                    <a:pt x="683" y="268"/>
                    <a:pt x="683" y="268"/>
                    <a:pt x="683" y="268"/>
                  </a:cubicBezTo>
                  <a:cubicBezTo>
                    <a:pt x="598" y="327"/>
                    <a:pt x="566" y="443"/>
                    <a:pt x="608" y="537"/>
                  </a:cubicBezTo>
                  <a:cubicBezTo>
                    <a:pt x="608" y="538"/>
                    <a:pt x="645" y="623"/>
                    <a:pt x="645" y="699"/>
                  </a:cubicBezTo>
                  <a:cubicBezTo>
                    <a:pt x="645" y="933"/>
                    <a:pt x="454" y="1124"/>
                    <a:pt x="220" y="1124"/>
                  </a:cubicBezTo>
                  <a:cubicBezTo>
                    <a:pt x="206" y="1124"/>
                    <a:pt x="206" y="1124"/>
                    <a:pt x="206" y="1124"/>
                  </a:cubicBezTo>
                  <a:cubicBezTo>
                    <a:pt x="205" y="1124"/>
                    <a:pt x="204" y="1124"/>
                    <a:pt x="203" y="1124"/>
                  </a:cubicBezTo>
                  <a:cubicBezTo>
                    <a:pt x="122" y="1124"/>
                    <a:pt x="56" y="1193"/>
                    <a:pt x="36" y="1300"/>
                  </a:cubicBezTo>
                  <a:cubicBezTo>
                    <a:pt x="35" y="1308"/>
                    <a:pt x="0" y="1494"/>
                    <a:pt x="0" y="1640"/>
                  </a:cubicBezTo>
                  <a:cubicBezTo>
                    <a:pt x="0" y="1785"/>
                    <a:pt x="35" y="1972"/>
                    <a:pt x="36" y="1979"/>
                  </a:cubicBezTo>
                  <a:cubicBezTo>
                    <a:pt x="56" y="2086"/>
                    <a:pt x="122" y="2156"/>
                    <a:pt x="203" y="2156"/>
                  </a:cubicBezTo>
                  <a:cubicBezTo>
                    <a:pt x="204" y="2156"/>
                    <a:pt x="205" y="2156"/>
                    <a:pt x="205" y="2156"/>
                  </a:cubicBezTo>
                  <a:cubicBezTo>
                    <a:pt x="220" y="2156"/>
                    <a:pt x="220" y="2156"/>
                    <a:pt x="220" y="2156"/>
                  </a:cubicBezTo>
                  <a:cubicBezTo>
                    <a:pt x="454" y="2156"/>
                    <a:pt x="645" y="2346"/>
                    <a:pt x="645" y="2580"/>
                  </a:cubicBezTo>
                  <a:cubicBezTo>
                    <a:pt x="645" y="2656"/>
                    <a:pt x="608" y="2741"/>
                    <a:pt x="608" y="2742"/>
                  </a:cubicBezTo>
                  <a:cubicBezTo>
                    <a:pt x="566" y="2836"/>
                    <a:pt x="598" y="2952"/>
                    <a:pt x="683" y="3011"/>
                  </a:cubicBezTo>
                  <a:cubicBezTo>
                    <a:pt x="688" y="3015"/>
                    <a:pt x="688" y="3015"/>
                    <a:pt x="688" y="3015"/>
                  </a:cubicBezTo>
                  <a:cubicBezTo>
                    <a:pt x="1110" y="3251"/>
                    <a:pt x="1110" y="3251"/>
                    <a:pt x="1110" y="3251"/>
                  </a:cubicBezTo>
                  <a:cubicBezTo>
                    <a:pt x="1115" y="3253"/>
                    <a:pt x="1115" y="3253"/>
                    <a:pt x="1115" y="3253"/>
                  </a:cubicBezTo>
                  <a:cubicBezTo>
                    <a:pt x="1143" y="3265"/>
                    <a:pt x="1174" y="3272"/>
                    <a:pt x="1206" y="3272"/>
                  </a:cubicBezTo>
                  <a:cubicBezTo>
                    <a:pt x="1273" y="3272"/>
                    <a:pt x="1339" y="3244"/>
                    <a:pt x="1382" y="3197"/>
                  </a:cubicBezTo>
                  <a:cubicBezTo>
                    <a:pt x="1442" y="3132"/>
                    <a:pt x="1605" y="2997"/>
                    <a:pt x="1725" y="2997"/>
                  </a:cubicBezTo>
                  <a:cubicBezTo>
                    <a:pt x="1855" y="2997"/>
                    <a:pt x="2022" y="3148"/>
                    <a:pt x="2070" y="3201"/>
                  </a:cubicBezTo>
                  <a:cubicBezTo>
                    <a:pt x="2113" y="3248"/>
                    <a:pt x="2179" y="3277"/>
                    <a:pt x="2247" y="3277"/>
                  </a:cubicBezTo>
                  <a:cubicBezTo>
                    <a:pt x="2247" y="3277"/>
                    <a:pt x="2247" y="3277"/>
                    <a:pt x="2247" y="3277"/>
                  </a:cubicBezTo>
                  <a:cubicBezTo>
                    <a:pt x="2279" y="3277"/>
                    <a:pt x="2309" y="3271"/>
                    <a:pt x="2337" y="3259"/>
                  </a:cubicBezTo>
                  <a:cubicBezTo>
                    <a:pt x="2342" y="3257"/>
                    <a:pt x="2342" y="3257"/>
                    <a:pt x="2342" y="3257"/>
                  </a:cubicBezTo>
                  <a:cubicBezTo>
                    <a:pt x="2779" y="3015"/>
                    <a:pt x="2779" y="3015"/>
                    <a:pt x="2779" y="3015"/>
                  </a:cubicBezTo>
                  <a:cubicBezTo>
                    <a:pt x="2785" y="3011"/>
                    <a:pt x="2785" y="3011"/>
                    <a:pt x="2785" y="3011"/>
                  </a:cubicBezTo>
                  <a:cubicBezTo>
                    <a:pt x="2869" y="2952"/>
                    <a:pt x="2902" y="2836"/>
                    <a:pt x="2860" y="2742"/>
                  </a:cubicBezTo>
                  <a:cubicBezTo>
                    <a:pt x="2860" y="2741"/>
                    <a:pt x="2823" y="2656"/>
                    <a:pt x="2823" y="2580"/>
                  </a:cubicBezTo>
                  <a:cubicBezTo>
                    <a:pt x="2823" y="2346"/>
                    <a:pt x="3013" y="2156"/>
                    <a:pt x="3247" y="2156"/>
                  </a:cubicBezTo>
                  <a:cubicBezTo>
                    <a:pt x="3262" y="2156"/>
                    <a:pt x="3262" y="2156"/>
                    <a:pt x="3262" y="2156"/>
                  </a:cubicBezTo>
                  <a:cubicBezTo>
                    <a:pt x="3263" y="2156"/>
                    <a:pt x="3264" y="2156"/>
                    <a:pt x="3265" y="2156"/>
                  </a:cubicBezTo>
                  <a:cubicBezTo>
                    <a:pt x="3346" y="2156"/>
                    <a:pt x="3411" y="2086"/>
                    <a:pt x="3431" y="1979"/>
                  </a:cubicBezTo>
                  <a:cubicBezTo>
                    <a:pt x="3432" y="1978"/>
                    <a:pt x="3468" y="1789"/>
                    <a:pt x="3468" y="1640"/>
                  </a:cubicBezTo>
                  <a:cubicBezTo>
                    <a:pt x="3468" y="1493"/>
                    <a:pt x="3433" y="1308"/>
                    <a:pt x="3431" y="1300"/>
                  </a:cubicBezTo>
                  <a:close/>
                  <a:moveTo>
                    <a:pt x="1208" y="3027"/>
                  </a:moveTo>
                  <a:cubicBezTo>
                    <a:pt x="839" y="2820"/>
                    <a:pt x="839" y="2820"/>
                    <a:pt x="839" y="2820"/>
                  </a:cubicBezTo>
                  <a:cubicBezTo>
                    <a:pt x="855" y="2778"/>
                    <a:pt x="888" y="2681"/>
                    <a:pt x="888" y="2580"/>
                  </a:cubicBezTo>
                  <a:cubicBezTo>
                    <a:pt x="888" y="2230"/>
                    <a:pt x="619" y="1941"/>
                    <a:pt x="272" y="1914"/>
                  </a:cubicBezTo>
                  <a:cubicBezTo>
                    <a:pt x="264" y="1865"/>
                    <a:pt x="244" y="1738"/>
                    <a:pt x="244" y="1640"/>
                  </a:cubicBezTo>
                  <a:cubicBezTo>
                    <a:pt x="244" y="1542"/>
                    <a:pt x="264" y="1415"/>
                    <a:pt x="272" y="1366"/>
                  </a:cubicBezTo>
                  <a:cubicBezTo>
                    <a:pt x="619" y="1339"/>
                    <a:pt x="888" y="1050"/>
                    <a:pt x="888" y="699"/>
                  </a:cubicBezTo>
                  <a:cubicBezTo>
                    <a:pt x="888" y="599"/>
                    <a:pt x="855" y="502"/>
                    <a:pt x="839" y="460"/>
                  </a:cubicBezTo>
                  <a:cubicBezTo>
                    <a:pt x="1232" y="244"/>
                    <a:pt x="1232" y="244"/>
                    <a:pt x="1232" y="244"/>
                  </a:cubicBezTo>
                  <a:cubicBezTo>
                    <a:pt x="1232" y="244"/>
                    <a:pt x="1232" y="244"/>
                    <a:pt x="1232" y="244"/>
                  </a:cubicBezTo>
                  <a:cubicBezTo>
                    <a:pt x="1246" y="259"/>
                    <a:pt x="1303" y="315"/>
                    <a:pt x="1381" y="371"/>
                  </a:cubicBezTo>
                  <a:cubicBezTo>
                    <a:pt x="1509" y="462"/>
                    <a:pt x="1631" y="508"/>
                    <a:pt x="1743" y="508"/>
                  </a:cubicBezTo>
                  <a:cubicBezTo>
                    <a:pt x="1854" y="508"/>
                    <a:pt x="1975" y="463"/>
                    <a:pt x="2102" y="373"/>
                  </a:cubicBezTo>
                  <a:cubicBezTo>
                    <a:pt x="2179" y="319"/>
                    <a:pt x="2236" y="263"/>
                    <a:pt x="2250" y="249"/>
                  </a:cubicBezTo>
                  <a:cubicBezTo>
                    <a:pt x="2250" y="249"/>
                    <a:pt x="2250" y="249"/>
                    <a:pt x="2250" y="249"/>
                  </a:cubicBezTo>
                  <a:cubicBezTo>
                    <a:pt x="2629" y="460"/>
                    <a:pt x="2629" y="460"/>
                    <a:pt x="2629" y="460"/>
                  </a:cubicBezTo>
                  <a:cubicBezTo>
                    <a:pt x="2612" y="501"/>
                    <a:pt x="2579" y="599"/>
                    <a:pt x="2579" y="699"/>
                  </a:cubicBezTo>
                  <a:cubicBezTo>
                    <a:pt x="2579" y="1050"/>
                    <a:pt x="2849" y="1339"/>
                    <a:pt x="3196" y="1366"/>
                  </a:cubicBezTo>
                  <a:cubicBezTo>
                    <a:pt x="3204" y="1415"/>
                    <a:pt x="3224" y="1542"/>
                    <a:pt x="3224" y="1640"/>
                  </a:cubicBezTo>
                  <a:cubicBezTo>
                    <a:pt x="3224" y="1738"/>
                    <a:pt x="3204" y="1865"/>
                    <a:pt x="3196" y="1914"/>
                  </a:cubicBezTo>
                  <a:cubicBezTo>
                    <a:pt x="2849" y="1941"/>
                    <a:pt x="2579" y="2230"/>
                    <a:pt x="2579" y="2580"/>
                  </a:cubicBezTo>
                  <a:cubicBezTo>
                    <a:pt x="2579" y="2681"/>
                    <a:pt x="2612" y="2778"/>
                    <a:pt x="2628" y="2820"/>
                  </a:cubicBezTo>
                  <a:cubicBezTo>
                    <a:pt x="2245" y="3032"/>
                    <a:pt x="2245" y="3032"/>
                    <a:pt x="2245" y="3032"/>
                  </a:cubicBezTo>
                  <a:cubicBezTo>
                    <a:pt x="2229" y="3014"/>
                    <a:pt x="2173" y="2957"/>
                    <a:pt x="2095" y="2900"/>
                  </a:cubicBezTo>
                  <a:cubicBezTo>
                    <a:pt x="1965" y="2803"/>
                    <a:pt x="1841" y="2754"/>
                    <a:pt x="1725" y="2754"/>
                  </a:cubicBezTo>
                  <a:cubicBezTo>
                    <a:pt x="1610" y="2754"/>
                    <a:pt x="1487" y="2802"/>
                    <a:pt x="1357" y="2897"/>
                  </a:cubicBezTo>
                  <a:cubicBezTo>
                    <a:pt x="1281" y="2953"/>
                    <a:pt x="1225" y="3009"/>
                    <a:pt x="1208" y="3027"/>
                  </a:cubicBezTo>
                  <a:close/>
                  <a:moveTo>
                    <a:pt x="2340" y="1638"/>
                  </a:moveTo>
                  <a:cubicBezTo>
                    <a:pt x="2340" y="1299"/>
                    <a:pt x="2065" y="1023"/>
                    <a:pt x="1726" y="1023"/>
                  </a:cubicBezTo>
                  <a:cubicBezTo>
                    <a:pt x="1388" y="1023"/>
                    <a:pt x="1112" y="1299"/>
                    <a:pt x="1112" y="1638"/>
                  </a:cubicBezTo>
                  <a:cubicBezTo>
                    <a:pt x="1112" y="1976"/>
                    <a:pt x="1388" y="2252"/>
                    <a:pt x="1726" y="2252"/>
                  </a:cubicBezTo>
                  <a:cubicBezTo>
                    <a:pt x="2065" y="2252"/>
                    <a:pt x="2340" y="1976"/>
                    <a:pt x="2340" y="1638"/>
                  </a:cubicBezTo>
                  <a:close/>
                  <a:moveTo>
                    <a:pt x="1726" y="1267"/>
                  </a:moveTo>
                  <a:cubicBezTo>
                    <a:pt x="1931" y="1267"/>
                    <a:pt x="2097" y="1433"/>
                    <a:pt x="2097" y="1638"/>
                  </a:cubicBezTo>
                  <a:cubicBezTo>
                    <a:pt x="2097" y="1842"/>
                    <a:pt x="1931" y="2008"/>
                    <a:pt x="1726" y="2008"/>
                  </a:cubicBezTo>
                  <a:cubicBezTo>
                    <a:pt x="1522" y="2008"/>
                    <a:pt x="1356" y="1842"/>
                    <a:pt x="1356" y="1638"/>
                  </a:cubicBezTo>
                  <a:cubicBezTo>
                    <a:pt x="1356" y="1433"/>
                    <a:pt x="1522" y="1267"/>
                    <a:pt x="1726" y="1267"/>
                  </a:cubicBezTo>
                  <a:close/>
                  <a:moveTo>
                    <a:pt x="1726" y="1267"/>
                  </a:moveTo>
                  <a:cubicBezTo>
                    <a:pt x="1726" y="1267"/>
                    <a:pt x="1726" y="1267"/>
                    <a:pt x="1726" y="1267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017873" y="1573997"/>
            <a:ext cx="1103974" cy="1103974"/>
            <a:chOff x="3332725" y="1659722"/>
            <a:chExt cx="1103974" cy="1103974"/>
          </a:xfrm>
        </p:grpSpPr>
        <p:sp>
          <p:nvSpPr>
            <p:cNvPr id="21" name="矩形 20"/>
            <p:cNvSpPr/>
            <p:nvPr/>
          </p:nvSpPr>
          <p:spPr>
            <a:xfrm rot="2700000">
              <a:off x="3332725" y="1659722"/>
              <a:ext cx="1103974" cy="110397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12700">
              <a:solidFill>
                <a:schemeClr val="accent1">
                  <a:shade val="50000"/>
                </a:schemeClr>
              </a:solidFill>
            </a:ln>
            <a:effectLst>
              <a:innerShdw blurRad="25400" dist="12700" dir="19800000">
                <a:srgbClr val="A51E28">
                  <a:alpha val="8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3488668" y="1815665"/>
              <a:ext cx="792088" cy="79208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</a:gradFill>
            <a:ln w="19050">
              <a:solidFill>
                <a:schemeClr val="bg1"/>
              </a:solidFill>
            </a:ln>
            <a:effectLst>
              <a:outerShdw blurRad="76200" dist="38100" dir="8100000" algn="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Freeform 9"/>
            <p:cNvSpPr>
              <a:spLocks noEditPoints="1"/>
            </p:cNvSpPr>
            <p:nvPr/>
          </p:nvSpPr>
          <p:spPr bwMode="auto">
            <a:xfrm>
              <a:off x="3751739" y="2023651"/>
              <a:ext cx="270026" cy="347603"/>
            </a:xfrm>
            <a:custGeom>
              <a:gdLst>
                <a:gd name="T0" fmla="*/ 538 w 2059"/>
                <a:gd name="T1" fmla="*/ 297 h 2659"/>
                <a:gd name="T2" fmla="*/ 638 w 2059"/>
                <a:gd name="T3" fmla="*/ 426 h 2659"/>
                <a:gd name="T4" fmla="*/ 717 w 2059"/>
                <a:gd name="T5" fmla="*/ 552 h 2659"/>
                <a:gd name="T6" fmla="*/ 1358 w 2059"/>
                <a:gd name="T7" fmla="*/ 491 h 2659"/>
                <a:gd name="T8" fmla="*/ 1422 w 2059"/>
                <a:gd name="T9" fmla="*/ 391 h 2659"/>
                <a:gd name="T10" fmla="*/ 1565 w 2059"/>
                <a:gd name="T11" fmla="*/ 243 h 2659"/>
                <a:gd name="T12" fmla="*/ 1625 w 2059"/>
                <a:gd name="T13" fmla="*/ 158 h 2659"/>
                <a:gd name="T14" fmla="*/ 1580 w 2059"/>
                <a:gd name="T15" fmla="*/ 80 h 2659"/>
                <a:gd name="T16" fmla="*/ 1497 w 2059"/>
                <a:gd name="T17" fmla="*/ 84 h 2659"/>
                <a:gd name="T18" fmla="*/ 1408 w 2059"/>
                <a:gd name="T19" fmla="*/ 109 h 2659"/>
                <a:gd name="T20" fmla="*/ 1325 w 2059"/>
                <a:gd name="T21" fmla="*/ 74 h 2659"/>
                <a:gd name="T22" fmla="*/ 1245 w 2059"/>
                <a:gd name="T23" fmla="*/ 18 h 2659"/>
                <a:gd name="T24" fmla="*/ 1081 w 2059"/>
                <a:gd name="T25" fmla="*/ 56 h 2659"/>
                <a:gd name="T26" fmla="*/ 1020 w 2059"/>
                <a:gd name="T27" fmla="*/ 103 h 2659"/>
                <a:gd name="T28" fmla="*/ 960 w 2059"/>
                <a:gd name="T29" fmla="*/ 64 h 2659"/>
                <a:gd name="T30" fmla="*/ 866 w 2059"/>
                <a:gd name="T31" fmla="*/ 8 h 2659"/>
                <a:gd name="T32" fmla="*/ 711 w 2059"/>
                <a:gd name="T33" fmla="*/ 78 h 2659"/>
                <a:gd name="T34" fmla="*/ 599 w 2059"/>
                <a:gd name="T35" fmla="*/ 106 h 2659"/>
                <a:gd name="T36" fmla="*/ 487 w 2059"/>
                <a:gd name="T37" fmla="*/ 77 h 2659"/>
                <a:gd name="T38" fmla="*/ 414 w 2059"/>
                <a:gd name="T39" fmla="*/ 166 h 2659"/>
                <a:gd name="T40" fmla="*/ 1030 w 2059"/>
                <a:gd name="T41" fmla="*/ 1408 h 2659"/>
                <a:gd name="T42" fmla="*/ 921 w 2059"/>
                <a:gd name="T43" fmla="*/ 1695 h 2659"/>
                <a:gd name="T44" fmla="*/ 1030 w 2059"/>
                <a:gd name="T45" fmla="*/ 1981 h 2659"/>
                <a:gd name="T46" fmla="*/ 1138 w 2059"/>
                <a:gd name="T47" fmla="*/ 1694 h 2659"/>
                <a:gd name="T48" fmla="*/ 1030 w 2059"/>
                <a:gd name="T49" fmla="*/ 1408 h 2659"/>
                <a:gd name="T50" fmla="*/ 1968 w 2059"/>
                <a:gd name="T51" fmla="*/ 1371 h 2659"/>
                <a:gd name="T52" fmla="*/ 1694 w 2059"/>
                <a:gd name="T53" fmla="*/ 1033 h 2659"/>
                <a:gd name="T54" fmla="*/ 1437 w 2059"/>
                <a:gd name="T55" fmla="*/ 788 h 2659"/>
                <a:gd name="T56" fmla="*/ 694 w 2059"/>
                <a:gd name="T57" fmla="*/ 686 h 2659"/>
                <a:gd name="T58" fmla="*/ 504 w 2059"/>
                <a:gd name="T59" fmla="*/ 900 h 2659"/>
                <a:gd name="T60" fmla="*/ 205 w 2059"/>
                <a:gd name="T61" fmla="*/ 1199 h 2659"/>
                <a:gd name="T62" fmla="*/ 13 w 2059"/>
                <a:gd name="T63" fmla="*/ 1657 h 2659"/>
                <a:gd name="T64" fmla="*/ 116 w 2059"/>
                <a:gd name="T65" fmla="*/ 2189 h 2659"/>
                <a:gd name="T66" fmla="*/ 615 w 2059"/>
                <a:gd name="T67" fmla="*/ 2594 h 2659"/>
                <a:gd name="T68" fmla="*/ 1424 w 2059"/>
                <a:gd name="T69" fmla="*/ 2603 h 2659"/>
                <a:gd name="T70" fmla="*/ 1934 w 2059"/>
                <a:gd name="T71" fmla="*/ 2224 h 2659"/>
                <a:gd name="T72" fmla="*/ 2045 w 2059"/>
                <a:gd name="T73" fmla="*/ 1626 h 2659"/>
                <a:gd name="T74" fmla="*/ 1271 w 2059"/>
                <a:gd name="T75" fmla="*/ 2026 h 2659"/>
                <a:gd name="T76" fmla="*/ 1030 w 2059"/>
                <a:gd name="T77" fmla="*/ 2138 h 2659"/>
                <a:gd name="T78" fmla="*/ 788 w 2059"/>
                <a:gd name="T79" fmla="*/ 2025 h 2659"/>
                <a:gd name="T80" fmla="*/ 717 w 2059"/>
                <a:gd name="T81" fmla="*/ 1694 h 2659"/>
                <a:gd name="T82" fmla="*/ 789 w 2059"/>
                <a:gd name="T83" fmla="*/ 1363 h 2659"/>
                <a:gd name="T84" fmla="*/ 1030 w 2059"/>
                <a:gd name="T85" fmla="*/ 1251 h 2659"/>
                <a:gd name="T86" fmla="*/ 1272 w 2059"/>
                <a:gd name="T87" fmla="*/ 1366 h 2659"/>
                <a:gd name="T88" fmla="*/ 1342 w 2059"/>
                <a:gd name="T89" fmla="*/ 1694 h 2659"/>
                <a:gd name="T90" fmla="*/ 1325 w 2059"/>
                <a:gd name="T91" fmla="*/ 1887 h 265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59" h="2659">
                  <a:moveTo>
                    <a:pt x="466" y="237"/>
                  </a:moveTo>
                  <a:cubicBezTo>
                    <a:pt x="490" y="254"/>
                    <a:pt x="513" y="274"/>
                    <a:pt x="538" y="297"/>
                  </a:cubicBezTo>
                  <a:cubicBezTo>
                    <a:pt x="562" y="319"/>
                    <a:pt x="584" y="345"/>
                    <a:pt x="603" y="374"/>
                  </a:cubicBezTo>
                  <a:cubicBezTo>
                    <a:pt x="613" y="390"/>
                    <a:pt x="625" y="407"/>
                    <a:pt x="638" y="426"/>
                  </a:cubicBezTo>
                  <a:cubicBezTo>
                    <a:pt x="652" y="446"/>
                    <a:pt x="664" y="465"/>
                    <a:pt x="676" y="485"/>
                  </a:cubicBezTo>
                  <a:cubicBezTo>
                    <a:pt x="690" y="506"/>
                    <a:pt x="703" y="528"/>
                    <a:pt x="717" y="552"/>
                  </a:cubicBezTo>
                  <a:cubicBezTo>
                    <a:pt x="1320" y="552"/>
                    <a:pt x="1320" y="552"/>
                    <a:pt x="1320" y="552"/>
                  </a:cubicBezTo>
                  <a:cubicBezTo>
                    <a:pt x="1334" y="532"/>
                    <a:pt x="1347" y="512"/>
                    <a:pt x="1358" y="491"/>
                  </a:cubicBezTo>
                  <a:cubicBezTo>
                    <a:pt x="1368" y="473"/>
                    <a:pt x="1379" y="456"/>
                    <a:pt x="1390" y="438"/>
                  </a:cubicBezTo>
                  <a:cubicBezTo>
                    <a:pt x="1402" y="421"/>
                    <a:pt x="1413" y="405"/>
                    <a:pt x="1422" y="391"/>
                  </a:cubicBezTo>
                  <a:cubicBezTo>
                    <a:pt x="1442" y="364"/>
                    <a:pt x="1461" y="339"/>
                    <a:pt x="1481" y="314"/>
                  </a:cubicBezTo>
                  <a:cubicBezTo>
                    <a:pt x="1500" y="290"/>
                    <a:pt x="1528" y="266"/>
                    <a:pt x="1565" y="243"/>
                  </a:cubicBezTo>
                  <a:cubicBezTo>
                    <a:pt x="1581" y="233"/>
                    <a:pt x="1594" y="220"/>
                    <a:pt x="1605" y="205"/>
                  </a:cubicBezTo>
                  <a:cubicBezTo>
                    <a:pt x="1615" y="189"/>
                    <a:pt x="1622" y="174"/>
                    <a:pt x="1625" y="158"/>
                  </a:cubicBezTo>
                  <a:cubicBezTo>
                    <a:pt x="1628" y="143"/>
                    <a:pt x="1626" y="128"/>
                    <a:pt x="1619" y="113"/>
                  </a:cubicBezTo>
                  <a:cubicBezTo>
                    <a:pt x="1612" y="99"/>
                    <a:pt x="1599" y="87"/>
                    <a:pt x="1580" y="80"/>
                  </a:cubicBezTo>
                  <a:cubicBezTo>
                    <a:pt x="1562" y="74"/>
                    <a:pt x="1547" y="72"/>
                    <a:pt x="1535" y="74"/>
                  </a:cubicBezTo>
                  <a:cubicBezTo>
                    <a:pt x="1522" y="76"/>
                    <a:pt x="1509" y="79"/>
                    <a:pt x="1497" y="84"/>
                  </a:cubicBezTo>
                  <a:cubicBezTo>
                    <a:pt x="1484" y="89"/>
                    <a:pt x="1471" y="94"/>
                    <a:pt x="1457" y="100"/>
                  </a:cubicBezTo>
                  <a:cubicBezTo>
                    <a:pt x="1444" y="106"/>
                    <a:pt x="1427" y="109"/>
                    <a:pt x="1408" y="109"/>
                  </a:cubicBezTo>
                  <a:cubicBezTo>
                    <a:pt x="1388" y="109"/>
                    <a:pt x="1372" y="105"/>
                    <a:pt x="1360" y="99"/>
                  </a:cubicBezTo>
                  <a:cubicBezTo>
                    <a:pt x="1347" y="92"/>
                    <a:pt x="1335" y="83"/>
                    <a:pt x="1325" y="74"/>
                  </a:cubicBezTo>
                  <a:cubicBezTo>
                    <a:pt x="1314" y="64"/>
                    <a:pt x="1303" y="54"/>
                    <a:pt x="1291" y="43"/>
                  </a:cubicBezTo>
                  <a:cubicBezTo>
                    <a:pt x="1280" y="32"/>
                    <a:pt x="1264" y="24"/>
                    <a:pt x="1245" y="18"/>
                  </a:cubicBezTo>
                  <a:cubicBezTo>
                    <a:pt x="1206" y="3"/>
                    <a:pt x="1175" y="0"/>
                    <a:pt x="1151" y="10"/>
                  </a:cubicBezTo>
                  <a:cubicBezTo>
                    <a:pt x="1128" y="19"/>
                    <a:pt x="1105" y="35"/>
                    <a:pt x="1081" y="56"/>
                  </a:cubicBezTo>
                  <a:cubicBezTo>
                    <a:pt x="1062" y="76"/>
                    <a:pt x="1046" y="89"/>
                    <a:pt x="1035" y="97"/>
                  </a:cubicBezTo>
                  <a:cubicBezTo>
                    <a:pt x="1029" y="101"/>
                    <a:pt x="1024" y="103"/>
                    <a:pt x="1020" y="103"/>
                  </a:cubicBezTo>
                  <a:cubicBezTo>
                    <a:pt x="1008" y="97"/>
                    <a:pt x="998" y="90"/>
                    <a:pt x="988" y="82"/>
                  </a:cubicBezTo>
                  <a:cubicBezTo>
                    <a:pt x="978" y="77"/>
                    <a:pt x="969" y="70"/>
                    <a:pt x="960" y="64"/>
                  </a:cubicBezTo>
                  <a:cubicBezTo>
                    <a:pt x="952" y="57"/>
                    <a:pt x="943" y="48"/>
                    <a:pt x="936" y="39"/>
                  </a:cubicBezTo>
                  <a:cubicBezTo>
                    <a:pt x="920" y="23"/>
                    <a:pt x="897" y="13"/>
                    <a:pt x="866" y="8"/>
                  </a:cubicBezTo>
                  <a:cubicBezTo>
                    <a:pt x="835" y="3"/>
                    <a:pt x="806" y="9"/>
                    <a:pt x="781" y="24"/>
                  </a:cubicBezTo>
                  <a:cubicBezTo>
                    <a:pt x="748" y="46"/>
                    <a:pt x="725" y="64"/>
                    <a:pt x="711" y="78"/>
                  </a:cubicBezTo>
                  <a:cubicBezTo>
                    <a:pt x="698" y="93"/>
                    <a:pt x="677" y="103"/>
                    <a:pt x="650" y="109"/>
                  </a:cubicBezTo>
                  <a:cubicBezTo>
                    <a:pt x="634" y="113"/>
                    <a:pt x="617" y="112"/>
                    <a:pt x="599" y="106"/>
                  </a:cubicBezTo>
                  <a:cubicBezTo>
                    <a:pt x="580" y="100"/>
                    <a:pt x="561" y="94"/>
                    <a:pt x="542" y="88"/>
                  </a:cubicBezTo>
                  <a:cubicBezTo>
                    <a:pt x="523" y="82"/>
                    <a:pt x="504" y="79"/>
                    <a:pt x="487" y="77"/>
                  </a:cubicBezTo>
                  <a:cubicBezTo>
                    <a:pt x="469" y="75"/>
                    <a:pt x="454" y="79"/>
                    <a:pt x="440" y="88"/>
                  </a:cubicBezTo>
                  <a:cubicBezTo>
                    <a:pt x="413" y="110"/>
                    <a:pt x="404" y="135"/>
                    <a:pt x="414" y="166"/>
                  </a:cubicBezTo>
                  <a:cubicBezTo>
                    <a:pt x="424" y="196"/>
                    <a:pt x="441" y="219"/>
                    <a:pt x="466" y="237"/>
                  </a:cubicBezTo>
                  <a:close/>
                  <a:moveTo>
                    <a:pt x="1030" y="1408"/>
                  </a:moveTo>
                  <a:cubicBezTo>
                    <a:pt x="991" y="1408"/>
                    <a:pt x="963" y="1430"/>
                    <a:pt x="946" y="1472"/>
                  </a:cubicBezTo>
                  <a:cubicBezTo>
                    <a:pt x="930" y="1515"/>
                    <a:pt x="921" y="1589"/>
                    <a:pt x="921" y="1695"/>
                  </a:cubicBezTo>
                  <a:cubicBezTo>
                    <a:pt x="921" y="1799"/>
                    <a:pt x="930" y="1872"/>
                    <a:pt x="946" y="1916"/>
                  </a:cubicBezTo>
                  <a:cubicBezTo>
                    <a:pt x="963" y="1959"/>
                    <a:pt x="991" y="1981"/>
                    <a:pt x="1030" y="1981"/>
                  </a:cubicBezTo>
                  <a:cubicBezTo>
                    <a:pt x="1068" y="1981"/>
                    <a:pt x="1096" y="1959"/>
                    <a:pt x="1113" y="1916"/>
                  </a:cubicBezTo>
                  <a:cubicBezTo>
                    <a:pt x="1130" y="1872"/>
                    <a:pt x="1138" y="1798"/>
                    <a:pt x="1138" y="1694"/>
                  </a:cubicBezTo>
                  <a:cubicBezTo>
                    <a:pt x="1138" y="1589"/>
                    <a:pt x="1130" y="1515"/>
                    <a:pt x="1113" y="1472"/>
                  </a:cubicBezTo>
                  <a:cubicBezTo>
                    <a:pt x="1097" y="1430"/>
                    <a:pt x="1069" y="1408"/>
                    <a:pt x="1030" y="1408"/>
                  </a:cubicBezTo>
                  <a:close/>
                  <a:moveTo>
                    <a:pt x="2045" y="1626"/>
                  </a:moveTo>
                  <a:cubicBezTo>
                    <a:pt x="2030" y="1530"/>
                    <a:pt x="2004" y="1445"/>
                    <a:pt x="1968" y="1371"/>
                  </a:cubicBezTo>
                  <a:cubicBezTo>
                    <a:pt x="1931" y="1297"/>
                    <a:pt x="1887" y="1232"/>
                    <a:pt x="1838" y="1177"/>
                  </a:cubicBezTo>
                  <a:cubicBezTo>
                    <a:pt x="1788" y="1122"/>
                    <a:pt x="1740" y="1074"/>
                    <a:pt x="1694" y="1033"/>
                  </a:cubicBezTo>
                  <a:cubicBezTo>
                    <a:pt x="1637" y="986"/>
                    <a:pt x="1588" y="942"/>
                    <a:pt x="1545" y="900"/>
                  </a:cubicBezTo>
                  <a:cubicBezTo>
                    <a:pt x="1502" y="858"/>
                    <a:pt x="1466" y="821"/>
                    <a:pt x="1437" y="788"/>
                  </a:cubicBezTo>
                  <a:cubicBezTo>
                    <a:pt x="1402" y="751"/>
                    <a:pt x="1373" y="717"/>
                    <a:pt x="1350" y="686"/>
                  </a:cubicBezTo>
                  <a:cubicBezTo>
                    <a:pt x="694" y="686"/>
                    <a:pt x="694" y="686"/>
                    <a:pt x="694" y="686"/>
                  </a:cubicBezTo>
                  <a:cubicBezTo>
                    <a:pt x="668" y="719"/>
                    <a:pt x="639" y="754"/>
                    <a:pt x="606" y="791"/>
                  </a:cubicBezTo>
                  <a:cubicBezTo>
                    <a:pt x="579" y="824"/>
                    <a:pt x="545" y="860"/>
                    <a:pt x="504" y="900"/>
                  </a:cubicBezTo>
                  <a:cubicBezTo>
                    <a:pt x="463" y="940"/>
                    <a:pt x="418" y="982"/>
                    <a:pt x="367" y="1027"/>
                  </a:cubicBezTo>
                  <a:cubicBezTo>
                    <a:pt x="309" y="1077"/>
                    <a:pt x="255" y="1135"/>
                    <a:pt x="205" y="1199"/>
                  </a:cubicBezTo>
                  <a:cubicBezTo>
                    <a:pt x="156" y="1263"/>
                    <a:pt x="114" y="1334"/>
                    <a:pt x="81" y="1410"/>
                  </a:cubicBezTo>
                  <a:cubicBezTo>
                    <a:pt x="48" y="1487"/>
                    <a:pt x="26" y="1569"/>
                    <a:pt x="13" y="1657"/>
                  </a:cubicBezTo>
                  <a:cubicBezTo>
                    <a:pt x="0" y="1744"/>
                    <a:pt x="3" y="1835"/>
                    <a:pt x="20" y="1931"/>
                  </a:cubicBezTo>
                  <a:cubicBezTo>
                    <a:pt x="36" y="2016"/>
                    <a:pt x="68" y="2102"/>
                    <a:pt x="116" y="2189"/>
                  </a:cubicBezTo>
                  <a:cubicBezTo>
                    <a:pt x="165" y="2275"/>
                    <a:pt x="231" y="2353"/>
                    <a:pt x="313" y="2423"/>
                  </a:cubicBezTo>
                  <a:cubicBezTo>
                    <a:pt x="396" y="2493"/>
                    <a:pt x="496" y="2550"/>
                    <a:pt x="615" y="2594"/>
                  </a:cubicBezTo>
                  <a:cubicBezTo>
                    <a:pt x="733" y="2638"/>
                    <a:pt x="870" y="2659"/>
                    <a:pt x="1023" y="2659"/>
                  </a:cubicBezTo>
                  <a:cubicBezTo>
                    <a:pt x="1173" y="2659"/>
                    <a:pt x="1306" y="2640"/>
                    <a:pt x="1424" y="2603"/>
                  </a:cubicBezTo>
                  <a:cubicBezTo>
                    <a:pt x="1541" y="2565"/>
                    <a:pt x="1643" y="2514"/>
                    <a:pt x="1728" y="2450"/>
                  </a:cubicBezTo>
                  <a:cubicBezTo>
                    <a:pt x="1814" y="2385"/>
                    <a:pt x="1882" y="2310"/>
                    <a:pt x="1934" y="2224"/>
                  </a:cubicBezTo>
                  <a:cubicBezTo>
                    <a:pt x="1986" y="2137"/>
                    <a:pt x="2020" y="2045"/>
                    <a:pt x="2037" y="1948"/>
                  </a:cubicBezTo>
                  <a:cubicBezTo>
                    <a:pt x="2057" y="1830"/>
                    <a:pt x="2059" y="1722"/>
                    <a:pt x="2045" y="1626"/>
                  </a:cubicBezTo>
                  <a:close/>
                  <a:moveTo>
                    <a:pt x="1325" y="1887"/>
                  </a:moveTo>
                  <a:cubicBezTo>
                    <a:pt x="1314" y="1943"/>
                    <a:pt x="1296" y="1989"/>
                    <a:pt x="1271" y="2026"/>
                  </a:cubicBezTo>
                  <a:cubicBezTo>
                    <a:pt x="1247" y="2063"/>
                    <a:pt x="1214" y="2091"/>
                    <a:pt x="1175" y="2110"/>
                  </a:cubicBezTo>
                  <a:cubicBezTo>
                    <a:pt x="1135" y="2128"/>
                    <a:pt x="1087" y="2138"/>
                    <a:pt x="1030" y="2138"/>
                  </a:cubicBezTo>
                  <a:cubicBezTo>
                    <a:pt x="973" y="2138"/>
                    <a:pt x="924" y="2128"/>
                    <a:pt x="885" y="2110"/>
                  </a:cubicBezTo>
                  <a:cubicBezTo>
                    <a:pt x="845" y="2091"/>
                    <a:pt x="813" y="2062"/>
                    <a:pt x="788" y="2025"/>
                  </a:cubicBezTo>
                  <a:cubicBezTo>
                    <a:pt x="763" y="1987"/>
                    <a:pt x="745" y="1941"/>
                    <a:pt x="734" y="1886"/>
                  </a:cubicBezTo>
                  <a:cubicBezTo>
                    <a:pt x="723" y="1832"/>
                    <a:pt x="717" y="1768"/>
                    <a:pt x="717" y="1694"/>
                  </a:cubicBezTo>
                  <a:cubicBezTo>
                    <a:pt x="717" y="1619"/>
                    <a:pt x="723" y="1554"/>
                    <a:pt x="734" y="1501"/>
                  </a:cubicBezTo>
                  <a:cubicBezTo>
                    <a:pt x="745" y="1448"/>
                    <a:pt x="763" y="1402"/>
                    <a:pt x="789" y="1363"/>
                  </a:cubicBezTo>
                  <a:cubicBezTo>
                    <a:pt x="814" y="1325"/>
                    <a:pt x="847" y="1297"/>
                    <a:pt x="887" y="1279"/>
                  </a:cubicBezTo>
                  <a:cubicBezTo>
                    <a:pt x="927" y="1260"/>
                    <a:pt x="974" y="1251"/>
                    <a:pt x="1030" y="1251"/>
                  </a:cubicBezTo>
                  <a:cubicBezTo>
                    <a:pt x="1088" y="1251"/>
                    <a:pt x="1137" y="1261"/>
                    <a:pt x="1176" y="1280"/>
                  </a:cubicBezTo>
                  <a:cubicBezTo>
                    <a:pt x="1215" y="1299"/>
                    <a:pt x="1247" y="1328"/>
                    <a:pt x="1272" y="1366"/>
                  </a:cubicBezTo>
                  <a:cubicBezTo>
                    <a:pt x="1296" y="1403"/>
                    <a:pt x="1314" y="1450"/>
                    <a:pt x="1325" y="1504"/>
                  </a:cubicBezTo>
                  <a:cubicBezTo>
                    <a:pt x="1336" y="1559"/>
                    <a:pt x="1342" y="1623"/>
                    <a:pt x="1342" y="1694"/>
                  </a:cubicBezTo>
                  <a:cubicBezTo>
                    <a:pt x="1342" y="1767"/>
                    <a:pt x="1336" y="1832"/>
                    <a:pt x="1325" y="1887"/>
                  </a:cubicBezTo>
                  <a:close/>
                  <a:moveTo>
                    <a:pt x="1325" y="1887"/>
                  </a:moveTo>
                  <a:cubicBezTo>
                    <a:pt x="1325" y="1887"/>
                    <a:pt x="1325" y="1887"/>
                    <a:pt x="1325" y="1887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152233" y="1573996"/>
            <a:ext cx="1103974" cy="1103974"/>
            <a:chOff x="5275825" y="1659721"/>
            <a:chExt cx="1103974" cy="1103974"/>
          </a:xfrm>
        </p:grpSpPr>
        <p:sp>
          <p:nvSpPr>
            <p:cNvPr id="23" name="矩形 22"/>
            <p:cNvSpPr/>
            <p:nvPr/>
          </p:nvSpPr>
          <p:spPr>
            <a:xfrm rot="2700000">
              <a:off x="5275825" y="1659721"/>
              <a:ext cx="1103974" cy="110397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25400" dist="12700" dir="19800000">
                <a:schemeClr val="bg1">
                  <a:lumMod val="65000"/>
                  <a:alpha val="8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5431768" y="1815664"/>
              <a:ext cx="792088" cy="79208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</a:gradFill>
            <a:ln w="19050">
              <a:solidFill>
                <a:schemeClr val="bg1"/>
              </a:solidFill>
            </a:ln>
            <a:effectLst>
              <a:outerShdw blurRad="76200" dist="38100" dir="8100000" algn="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5"/>
            <p:cNvSpPr>
              <a:spLocks noEditPoints="1"/>
            </p:cNvSpPr>
            <p:nvPr/>
          </p:nvSpPr>
          <p:spPr bwMode="auto">
            <a:xfrm>
              <a:off x="5656607" y="2009095"/>
              <a:ext cx="274637" cy="407987"/>
            </a:xfrm>
            <a:custGeom>
              <a:gdLst>
                <a:gd name="T0" fmla="*/ 1750 w 1934"/>
                <a:gd name="T1" fmla="*/ 2090 h 2859"/>
                <a:gd name="T2" fmla="*/ 1417 w 1934"/>
                <a:gd name="T3" fmla="*/ 1969 h 2859"/>
                <a:gd name="T4" fmla="*/ 1064 w 1934"/>
                <a:gd name="T5" fmla="*/ 1829 h 2859"/>
                <a:gd name="T6" fmla="*/ 1061 w 1934"/>
                <a:gd name="T7" fmla="*/ 1826 h 2859"/>
                <a:gd name="T8" fmla="*/ 921 w 1934"/>
                <a:gd name="T9" fmla="*/ 1479 h 2859"/>
                <a:gd name="T10" fmla="*/ 922 w 1934"/>
                <a:gd name="T11" fmla="*/ 1435 h 2859"/>
                <a:gd name="T12" fmla="*/ 1061 w 1934"/>
                <a:gd name="T13" fmla="*/ 1087 h 2859"/>
                <a:gd name="T14" fmla="*/ 1070 w 1934"/>
                <a:gd name="T15" fmla="*/ 1078 h 2859"/>
                <a:gd name="T16" fmla="*/ 1413 w 1934"/>
                <a:gd name="T17" fmla="*/ 939 h 2859"/>
                <a:gd name="T18" fmla="*/ 1867 w 1934"/>
                <a:gd name="T19" fmla="*/ 567 h 2859"/>
                <a:gd name="T20" fmla="*/ 1778 w 1934"/>
                <a:gd name="T21" fmla="*/ 215 h 2859"/>
                <a:gd name="T22" fmla="*/ 1117 w 1934"/>
                <a:gd name="T23" fmla="*/ 185 h 2859"/>
                <a:gd name="T24" fmla="*/ 996 w 1934"/>
                <a:gd name="T25" fmla="*/ 518 h 2859"/>
                <a:gd name="T26" fmla="*/ 856 w 1934"/>
                <a:gd name="T27" fmla="*/ 870 h 2859"/>
                <a:gd name="T28" fmla="*/ 853 w 1934"/>
                <a:gd name="T29" fmla="*/ 873 h 2859"/>
                <a:gd name="T30" fmla="*/ 506 w 1934"/>
                <a:gd name="T31" fmla="*/ 1013 h 2859"/>
                <a:gd name="T32" fmla="*/ 98 w 1934"/>
                <a:gd name="T33" fmla="*/ 1235 h 2859"/>
                <a:gd name="T34" fmla="*/ 168 w 1934"/>
                <a:gd name="T35" fmla="*/ 1773 h 2859"/>
                <a:gd name="T36" fmla="*/ 282 w 1934"/>
                <a:gd name="T37" fmla="*/ 1849 h 2859"/>
                <a:gd name="T38" fmla="*/ 306 w 1934"/>
                <a:gd name="T39" fmla="*/ 1860 h 2859"/>
                <a:gd name="T40" fmla="*/ 343 w 1934"/>
                <a:gd name="T41" fmla="*/ 1873 h 2859"/>
                <a:gd name="T42" fmla="*/ 502 w 1934"/>
                <a:gd name="T43" fmla="*/ 1895 h 2859"/>
                <a:gd name="T44" fmla="*/ 848 w 1934"/>
                <a:gd name="T45" fmla="*/ 2035 h 2859"/>
                <a:gd name="T46" fmla="*/ 856 w 1934"/>
                <a:gd name="T47" fmla="*/ 2043 h 2859"/>
                <a:gd name="T48" fmla="*/ 996 w 1934"/>
                <a:gd name="T49" fmla="*/ 2386 h 2859"/>
                <a:gd name="T50" fmla="*/ 1367 w 1934"/>
                <a:gd name="T51" fmla="*/ 2841 h 2859"/>
                <a:gd name="T52" fmla="*/ 1719 w 1934"/>
                <a:gd name="T53" fmla="*/ 2751 h 2859"/>
                <a:gd name="T54" fmla="*/ 1750 w 1934"/>
                <a:gd name="T55" fmla="*/ 2090 h 2859"/>
                <a:gd name="T56" fmla="*/ 1750 w 1934"/>
                <a:gd name="T57" fmla="*/ 2090 h 2859"/>
                <a:gd name="T58" fmla="*/ 1750 w 1934"/>
                <a:gd name="T59" fmla="*/ 2090 h 285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33" h="2859">
                  <a:moveTo>
                    <a:pt x="1750" y="2090"/>
                  </a:moveTo>
                  <a:cubicBezTo>
                    <a:pt x="1660" y="2001"/>
                    <a:pt x="1534" y="1965"/>
                    <a:pt x="1417" y="1969"/>
                  </a:cubicBezTo>
                  <a:cubicBezTo>
                    <a:pt x="1285" y="1973"/>
                    <a:pt x="1158" y="1922"/>
                    <a:pt x="1064" y="1829"/>
                  </a:cubicBezTo>
                  <a:cubicBezTo>
                    <a:pt x="1061" y="1826"/>
                    <a:pt x="1061" y="1826"/>
                    <a:pt x="1061" y="1826"/>
                  </a:cubicBezTo>
                  <a:cubicBezTo>
                    <a:pt x="969" y="1734"/>
                    <a:pt x="916" y="1609"/>
                    <a:pt x="921" y="1479"/>
                  </a:cubicBezTo>
                  <a:cubicBezTo>
                    <a:pt x="922" y="1471"/>
                    <a:pt x="922" y="1442"/>
                    <a:pt x="922" y="1435"/>
                  </a:cubicBezTo>
                  <a:cubicBezTo>
                    <a:pt x="918" y="1305"/>
                    <a:pt x="969" y="1179"/>
                    <a:pt x="1061" y="1087"/>
                  </a:cubicBezTo>
                  <a:cubicBezTo>
                    <a:pt x="1070" y="1078"/>
                    <a:pt x="1070" y="1078"/>
                    <a:pt x="1070" y="1078"/>
                  </a:cubicBezTo>
                  <a:cubicBezTo>
                    <a:pt x="1161" y="988"/>
                    <a:pt x="1284" y="934"/>
                    <a:pt x="1413" y="939"/>
                  </a:cubicBezTo>
                  <a:cubicBezTo>
                    <a:pt x="1609" y="945"/>
                    <a:pt x="1826" y="844"/>
                    <a:pt x="1867" y="567"/>
                  </a:cubicBezTo>
                  <a:cubicBezTo>
                    <a:pt x="1886" y="443"/>
                    <a:pt x="1858" y="312"/>
                    <a:pt x="1778" y="215"/>
                  </a:cubicBezTo>
                  <a:cubicBezTo>
                    <a:pt x="1607" y="9"/>
                    <a:pt x="1302" y="0"/>
                    <a:pt x="1117" y="185"/>
                  </a:cubicBezTo>
                  <a:cubicBezTo>
                    <a:pt x="1028" y="274"/>
                    <a:pt x="992" y="400"/>
                    <a:pt x="996" y="518"/>
                  </a:cubicBezTo>
                  <a:cubicBezTo>
                    <a:pt x="1000" y="650"/>
                    <a:pt x="949" y="777"/>
                    <a:pt x="856" y="870"/>
                  </a:cubicBezTo>
                  <a:cubicBezTo>
                    <a:pt x="853" y="873"/>
                    <a:pt x="853" y="873"/>
                    <a:pt x="853" y="873"/>
                  </a:cubicBezTo>
                  <a:cubicBezTo>
                    <a:pt x="761" y="965"/>
                    <a:pt x="636" y="1018"/>
                    <a:pt x="506" y="1013"/>
                  </a:cubicBezTo>
                  <a:cubicBezTo>
                    <a:pt x="350" y="1007"/>
                    <a:pt x="182" y="1070"/>
                    <a:pt x="98" y="1235"/>
                  </a:cubicBezTo>
                  <a:cubicBezTo>
                    <a:pt x="0" y="1405"/>
                    <a:pt x="22" y="1626"/>
                    <a:pt x="168" y="1773"/>
                  </a:cubicBezTo>
                  <a:cubicBezTo>
                    <a:pt x="202" y="1806"/>
                    <a:pt x="241" y="1830"/>
                    <a:pt x="282" y="1849"/>
                  </a:cubicBezTo>
                  <a:cubicBezTo>
                    <a:pt x="290" y="1853"/>
                    <a:pt x="298" y="1857"/>
                    <a:pt x="306" y="1860"/>
                  </a:cubicBezTo>
                  <a:cubicBezTo>
                    <a:pt x="318" y="1865"/>
                    <a:pt x="330" y="1869"/>
                    <a:pt x="343" y="1873"/>
                  </a:cubicBezTo>
                  <a:cubicBezTo>
                    <a:pt x="395" y="1890"/>
                    <a:pt x="449" y="1898"/>
                    <a:pt x="502" y="1895"/>
                  </a:cubicBezTo>
                  <a:cubicBezTo>
                    <a:pt x="632" y="1893"/>
                    <a:pt x="756" y="1943"/>
                    <a:pt x="848" y="2035"/>
                  </a:cubicBezTo>
                  <a:cubicBezTo>
                    <a:pt x="856" y="2043"/>
                    <a:pt x="856" y="2043"/>
                    <a:pt x="856" y="2043"/>
                  </a:cubicBezTo>
                  <a:cubicBezTo>
                    <a:pt x="947" y="2134"/>
                    <a:pt x="1000" y="2258"/>
                    <a:pt x="996" y="2386"/>
                  </a:cubicBezTo>
                  <a:cubicBezTo>
                    <a:pt x="989" y="2582"/>
                    <a:pt x="1091" y="2799"/>
                    <a:pt x="1367" y="2841"/>
                  </a:cubicBezTo>
                  <a:cubicBezTo>
                    <a:pt x="1491" y="2859"/>
                    <a:pt x="1622" y="2831"/>
                    <a:pt x="1719" y="2751"/>
                  </a:cubicBezTo>
                  <a:cubicBezTo>
                    <a:pt x="1925" y="2580"/>
                    <a:pt x="1934" y="2275"/>
                    <a:pt x="1750" y="2090"/>
                  </a:cubicBezTo>
                  <a:close/>
                  <a:moveTo>
                    <a:pt x="1750" y="2090"/>
                  </a:moveTo>
                  <a:cubicBezTo>
                    <a:pt x="1750" y="2090"/>
                    <a:pt x="1750" y="2090"/>
                    <a:pt x="1750" y="2090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286593" y="1573996"/>
            <a:ext cx="1103974" cy="1103974"/>
            <a:chOff x="7171300" y="1659721"/>
            <a:chExt cx="1103974" cy="1103974"/>
          </a:xfrm>
        </p:grpSpPr>
        <p:sp>
          <p:nvSpPr>
            <p:cNvPr id="25" name="矩形 24"/>
            <p:cNvSpPr/>
            <p:nvPr/>
          </p:nvSpPr>
          <p:spPr>
            <a:xfrm rot="2700000">
              <a:off x="7171300" y="1659721"/>
              <a:ext cx="1103974" cy="110397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innerShdw blurRad="25400" dist="12700" dir="19800000">
                <a:schemeClr val="bg1">
                  <a:lumMod val="65000"/>
                  <a:alpha val="8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7327243" y="1815664"/>
              <a:ext cx="792088" cy="79208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</a:gradFill>
            <a:ln w="19050">
              <a:solidFill>
                <a:schemeClr val="bg1"/>
              </a:solidFill>
            </a:ln>
            <a:effectLst>
              <a:outerShdw blurRad="76200" dist="38100" dir="8100000" algn="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7549164" y="2087774"/>
              <a:ext cx="348245" cy="247868"/>
            </a:xfrm>
            <a:custGeom>
              <a:gdLst>
                <a:gd name="T0" fmla="*/ 114 w 170"/>
                <a:gd name="T1" fmla="*/ 54 h 121"/>
                <a:gd name="T2" fmla="*/ 170 w 170"/>
                <a:gd name="T3" fmla="*/ 6 h 121"/>
                <a:gd name="T4" fmla="*/ 170 w 170"/>
                <a:gd name="T5" fmla="*/ 121 h 121"/>
                <a:gd name="T6" fmla="*/ 114 w 170"/>
                <a:gd name="T7" fmla="*/ 54 h 121"/>
                <a:gd name="T8" fmla="*/ 114 w 170"/>
                <a:gd name="T9" fmla="*/ 54 h 121"/>
                <a:gd name="T10" fmla="*/ 114 w 170"/>
                <a:gd name="T11" fmla="*/ 54 h 121"/>
                <a:gd name="T12" fmla="*/ 0 w 170"/>
                <a:gd name="T13" fmla="*/ 0 h 121"/>
                <a:gd name="T14" fmla="*/ 169 w 170"/>
                <a:gd name="T15" fmla="*/ 0 h 121"/>
                <a:gd name="T16" fmla="*/ 85 w 170"/>
                <a:gd name="T17" fmla="*/ 71 h 121"/>
                <a:gd name="T18" fmla="*/ 0 w 170"/>
                <a:gd name="T19" fmla="*/ 0 h 121"/>
                <a:gd name="T20" fmla="*/ 0 w 170"/>
                <a:gd name="T21" fmla="*/ 0 h 121"/>
                <a:gd name="T22" fmla="*/ 0 w 170"/>
                <a:gd name="T23" fmla="*/ 0 h 121"/>
                <a:gd name="T24" fmla="*/ 85 w 170"/>
                <a:gd name="T25" fmla="*/ 78 h 121"/>
                <a:gd name="T26" fmla="*/ 110 w 170"/>
                <a:gd name="T27" fmla="*/ 57 h 121"/>
                <a:gd name="T28" fmla="*/ 164 w 170"/>
                <a:gd name="T29" fmla="*/ 121 h 121"/>
                <a:gd name="T30" fmla="*/ 6 w 170"/>
                <a:gd name="T31" fmla="*/ 121 h 121"/>
                <a:gd name="T32" fmla="*/ 60 w 170"/>
                <a:gd name="T33" fmla="*/ 58 h 121"/>
                <a:gd name="T34" fmla="*/ 85 w 170"/>
                <a:gd name="T35" fmla="*/ 78 h 121"/>
                <a:gd name="T36" fmla="*/ 85 w 170"/>
                <a:gd name="T37" fmla="*/ 78 h 121"/>
                <a:gd name="T38" fmla="*/ 85 w 170"/>
                <a:gd name="T39" fmla="*/ 78 h 121"/>
                <a:gd name="T40" fmla="*/ 56 w 170"/>
                <a:gd name="T41" fmla="*/ 54 h 121"/>
                <a:gd name="T42" fmla="*/ 0 w 170"/>
                <a:gd name="T43" fmla="*/ 6 h 121"/>
                <a:gd name="T44" fmla="*/ 0 w 170"/>
                <a:gd name="T45" fmla="*/ 121 h 121"/>
                <a:gd name="T46" fmla="*/ 56 w 170"/>
                <a:gd name="T47" fmla="*/ 54 h 121"/>
                <a:gd name="T48" fmla="*/ 56 w 170"/>
                <a:gd name="T49" fmla="*/ 54 h 121"/>
                <a:gd name="T50" fmla="*/ 56 w 170"/>
                <a:gd name="T51" fmla="*/ 54 h 121"/>
                <a:gd name="T52" fmla="*/ 56 w 170"/>
                <a:gd name="T53" fmla="*/ 54 h 121"/>
                <a:gd name="T54" fmla="*/ 56 w 170"/>
                <a:gd name="T55" fmla="*/ 54 h 1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0" h="120">
                  <a:moveTo>
                    <a:pt x="114" y="54"/>
                  </a:moveTo>
                  <a:lnTo>
                    <a:pt x="170" y="6"/>
                  </a:lnTo>
                  <a:lnTo>
                    <a:pt x="170" y="121"/>
                  </a:lnTo>
                  <a:lnTo>
                    <a:pt x="114" y="54"/>
                  </a:lnTo>
                  <a:lnTo>
                    <a:pt x="114" y="54"/>
                  </a:lnTo>
                  <a:lnTo>
                    <a:pt x="114" y="54"/>
                  </a:lnTo>
                  <a:close/>
                  <a:moveTo>
                    <a:pt x="0" y="0"/>
                  </a:moveTo>
                  <a:lnTo>
                    <a:pt x="169" y="0"/>
                  </a:lnTo>
                  <a:lnTo>
                    <a:pt x="85" y="7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85" y="78"/>
                  </a:moveTo>
                  <a:lnTo>
                    <a:pt x="110" y="57"/>
                  </a:lnTo>
                  <a:lnTo>
                    <a:pt x="164" y="121"/>
                  </a:lnTo>
                  <a:lnTo>
                    <a:pt x="6" y="121"/>
                  </a:lnTo>
                  <a:lnTo>
                    <a:pt x="60" y="58"/>
                  </a:lnTo>
                  <a:lnTo>
                    <a:pt x="85" y="78"/>
                  </a:lnTo>
                  <a:lnTo>
                    <a:pt x="85" y="78"/>
                  </a:lnTo>
                  <a:lnTo>
                    <a:pt x="85" y="78"/>
                  </a:lnTo>
                  <a:close/>
                  <a:moveTo>
                    <a:pt x="56" y="54"/>
                  </a:moveTo>
                  <a:lnTo>
                    <a:pt x="0" y="6"/>
                  </a:lnTo>
                  <a:lnTo>
                    <a:pt x="0" y="121"/>
                  </a:lnTo>
                  <a:lnTo>
                    <a:pt x="56" y="54"/>
                  </a:lnTo>
                  <a:lnTo>
                    <a:pt x="56" y="54"/>
                  </a:lnTo>
                  <a:lnTo>
                    <a:pt x="56" y="54"/>
                  </a:lnTo>
                  <a:close/>
                  <a:moveTo>
                    <a:pt x="56" y="54"/>
                  </a:moveTo>
                  <a:lnTo>
                    <a:pt x="56" y="54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850574" y="3113875"/>
            <a:ext cx="1663270" cy="1274708"/>
            <a:chOff x="1015227" y="2851984"/>
            <a:chExt cx="1690900" cy="1274708"/>
          </a:xfrm>
        </p:grpSpPr>
        <p:sp>
          <p:nvSpPr>
            <p:cNvPr id="41" name="文本框 66"/>
            <p:cNvSpPr txBox="1">
              <a:spLocks noChangeArrowheads="1"/>
            </p:cNvSpPr>
            <p:nvPr/>
          </p:nvSpPr>
          <p:spPr bwMode="auto">
            <a:xfrm>
              <a:off x="1015227" y="3136677"/>
              <a:ext cx="1690900" cy="990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400"/>
                </a:lnSpc>
              </a:pPr>
              <a:r>
                <a:rPr lang="en-US" altLang="zh-CN" sz="7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Insert your desired text here.</a:t>
              </a:r>
              <a:endParaRPr lang="zh-CN" altLang="en-US" sz="7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2" name="文本框 69"/>
            <p:cNvSpPr txBox="1">
              <a:spLocks noChangeArrowheads="1"/>
            </p:cNvSpPr>
            <p:nvPr/>
          </p:nvSpPr>
          <p:spPr bwMode="auto">
            <a:xfrm>
              <a:off x="1020188" y="2851984"/>
              <a:ext cx="1685939" cy="267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050" b="1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5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939194" y="3113875"/>
            <a:ext cx="1663270" cy="1274708"/>
            <a:chOff x="1015227" y="2851984"/>
            <a:chExt cx="1690900" cy="1274708"/>
          </a:xfrm>
        </p:grpSpPr>
        <p:sp>
          <p:nvSpPr>
            <p:cNvPr id="44" name="文本框 66"/>
            <p:cNvSpPr txBox="1">
              <a:spLocks noChangeArrowheads="1"/>
            </p:cNvSpPr>
            <p:nvPr/>
          </p:nvSpPr>
          <p:spPr bwMode="auto">
            <a:xfrm>
              <a:off x="1015227" y="3136677"/>
              <a:ext cx="1690900" cy="990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400"/>
                </a:lnSpc>
              </a:pPr>
              <a:r>
                <a:rPr lang="en-US" altLang="zh-CN" sz="7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Insert your desired text here.</a:t>
              </a:r>
              <a:endParaRPr lang="zh-CN" altLang="en-US" sz="7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5" name="文本框 69"/>
            <p:cNvSpPr txBox="1">
              <a:spLocks noChangeArrowheads="1"/>
            </p:cNvSpPr>
            <p:nvPr/>
          </p:nvSpPr>
          <p:spPr bwMode="auto">
            <a:xfrm>
              <a:off x="1020188" y="2851984"/>
              <a:ext cx="1685939" cy="267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050" b="1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5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033425" y="3113875"/>
            <a:ext cx="1663270" cy="1274708"/>
            <a:chOff x="1015227" y="2851984"/>
            <a:chExt cx="1690900" cy="1274708"/>
          </a:xfrm>
        </p:grpSpPr>
        <p:sp>
          <p:nvSpPr>
            <p:cNvPr id="47" name="文本框 66"/>
            <p:cNvSpPr txBox="1">
              <a:spLocks noChangeArrowheads="1"/>
            </p:cNvSpPr>
            <p:nvPr/>
          </p:nvSpPr>
          <p:spPr bwMode="auto">
            <a:xfrm>
              <a:off x="1015227" y="3136677"/>
              <a:ext cx="1690900" cy="990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400"/>
                </a:lnSpc>
              </a:pPr>
              <a:r>
                <a:rPr lang="en-US" altLang="zh-CN" sz="7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Insert your desired text here.</a:t>
              </a:r>
              <a:endParaRPr lang="zh-CN" altLang="en-US" sz="7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8" name="文本框 69"/>
            <p:cNvSpPr txBox="1">
              <a:spLocks noChangeArrowheads="1"/>
            </p:cNvSpPr>
            <p:nvPr/>
          </p:nvSpPr>
          <p:spPr bwMode="auto">
            <a:xfrm>
              <a:off x="1020188" y="2851984"/>
              <a:ext cx="1685939" cy="267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050" b="1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5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val="1929874474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2" name="组合 31"/>
          <p:cNvGrpSpPr/>
          <p:nvPr/>
        </p:nvGrpSpPr>
        <p:grpSpPr>
          <a:xfrm>
            <a:off x="1299039" y="2371726"/>
            <a:ext cx="1103974" cy="1103974"/>
            <a:chOff x="1289514" y="2371726"/>
            <a:chExt cx="1103974" cy="1103974"/>
          </a:xfrm>
        </p:grpSpPr>
        <p:grpSp>
          <p:nvGrpSpPr>
            <p:cNvPr id="17" name="组合 16"/>
            <p:cNvGrpSpPr/>
            <p:nvPr/>
          </p:nvGrpSpPr>
          <p:grpSpPr>
            <a:xfrm>
              <a:off x="1289514" y="2371726"/>
              <a:ext cx="1103974" cy="1103974"/>
              <a:chOff x="1427725" y="1659723"/>
              <a:chExt cx="1103974" cy="1103974"/>
            </a:xfrm>
          </p:grpSpPr>
          <p:sp>
            <p:nvSpPr>
              <p:cNvPr id="18" name="矩形 17"/>
              <p:cNvSpPr/>
              <p:nvPr/>
            </p:nvSpPr>
            <p:spPr>
              <a:xfrm rot="2700000">
                <a:off x="1427725" y="1659723"/>
                <a:ext cx="1103974" cy="110397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1583668" y="1815666"/>
                <a:ext cx="792088" cy="79208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</a:gradFill>
              <a:ln w="19050">
                <a:solidFill>
                  <a:schemeClr val="bg1"/>
                </a:solidFill>
              </a:ln>
              <a:effectLst>
                <a:outerShdw blurRad="76200" dist="38100" dir="8100000" algn="tr" rotWithShape="0">
                  <a:prstClr val="black">
                    <a:alpha val="3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1676900" y="2759112"/>
              <a:ext cx="329202" cy="329202"/>
            </a:xfrm>
            <a:custGeom>
              <a:gdLst>
                <a:gd name="T0" fmla="*/ 344 w 363"/>
                <a:gd name="T1" fmla="*/ 0 h 363"/>
                <a:gd name="T2" fmla="*/ 19 w 363"/>
                <a:gd name="T3" fmla="*/ 0 h 363"/>
                <a:gd name="T4" fmla="*/ 0 w 363"/>
                <a:gd name="T5" fmla="*/ 19 h 363"/>
                <a:gd name="T6" fmla="*/ 0 w 363"/>
                <a:gd name="T7" fmla="*/ 286 h 363"/>
                <a:gd name="T8" fmla="*/ 19 w 363"/>
                <a:gd name="T9" fmla="*/ 305 h 363"/>
                <a:gd name="T10" fmla="*/ 153 w 363"/>
                <a:gd name="T11" fmla="*/ 305 h 363"/>
                <a:gd name="T12" fmla="*/ 153 w 363"/>
                <a:gd name="T13" fmla="*/ 324 h 363"/>
                <a:gd name="T14" fmla="*/ 115 w 363"/>
                <a:gd name="T15" fmla="*/ 324 h 363"/>
                <a:gd name="T16" fmla="*/ 77 w 363"/>
                <a:gd name="T17" fmla="*/ 363 h 363"/>
                <a:gd name="T18" fmla="*/ 287 w 363"/>
                <a:gd name="T19" fmla="*/ 363 h 363"/>
                <a:gd name="T20" fmla="*/ 249 w 363"/>
                <a:gd name="T21" fmla="*/ 324 h 363"/>
                <a:gd name="T22" fmla="*/ 210 w 363"/>
                <a:gd name="T23" fmla="*/ 324 h 363"/>
                <a:gd name="T24" fmla="*/ 210 w 363"/>
                <a:gd name="T25" fmla="*/ 305 h 363"/>
                <a:gd name="T26" fmla="*/ 344 w 363"/>
                <a:gd name="T27" fmla="*/ 305 h 363"/>
                <a:gd name="T28" fmla="*/ 363 w 363"/>
                <a:gd name="T29" fmla="*/ 286 h 363"/>
                <a:gd name="T30" fmla="*/ 363 w 363"/>
                <a:gd name="T31" fmla="*/ 19 h 363"/>
                <a:gd name="T32" fmla="*/ 344 w 363"/>
                <a:gd name="T33" fmla="*/ 0 h 363"/>
                <a:gd name="T34" fmla="*/ 325 w 363"/>
                <a:gd name="T35" fmla="*/ 228 h 363"/>
                <a:gd name="T36" fmla="*/ 306 w 363"/>
                <a:gd name="T37" fmla="*/ 247 h 363"/>
                <a:gd name="T38" fmla="*/ 58 w 363"/>
                <a:gd name="T39" fmla="*/ 247 h 363"/>
                <a:gd name="T40" fmla="*/ 38 w 363"/>
                <a:gd name="T41" fmla="*/ 228 h 363"/>
                <a:gd name="T42" fmla="*/ 38 w 363"/>
                <a:gd name="T43" fmla="*/ 57 h 363"/>
                <a:gd name="T44" fmla="*/ 58 w 363"/>
                <a:gd name="T45" fmla="*/ 38 h 363"/>
                <a:gd name="T46" fmla="*/ 306 w 363"/>
                <a:gd name="T47" fmla="*/ 38 h 363"/>
                <a:gd name="T48" fmla="*/ 325 w 363"/>
                <a:gd name="T49" fmla="*/ 57 h 363"/>
                <a:gd name="T50" fmla="*/ 325 w 363"/>
                <a:gd name="T51" fmla="*/ 228 h 363"/>
                <a:gd name="T52" fmla="*/ 134 w 363"/>
                <a:gd name="T53" fmla="*/ 210 h 363"/>
                <a:gd name="T54" fmla="*/ 249 w 363"/>
                <a:gd name="T55" fmla="*/ 143 h 363"/>
                <a:gd name="T56" fmla="*/ 134 w 363"/>
                <a:gd name="T57" fmla="*/ 76 h 363"/>
                <a:gd name="T58" fmla="*/ 134 w 363"/>
                <a:gd name="T59" fmla="*/ 210 h 363"/>
                <a:gd name="T60" fmla="*/ 134 w 363"/>
                <a:gd name="T61" fmla="*/ 210 h 363"/>
                <a:gd name="T62" fmla="*/ 134 w 363"/>
                <a:gd name="T63" fmla="*/ 210 h 3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3" h="363">
                  <a:moveTo>
                    <a:pt x="344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0" y="296"/>
                    <a:pt x="9" y="305"/>
                    <a:pt x="19" y="305"/>
                  </a:cubicBezTo>
                  <a:cubicBezTo>
                    <a:pt x="153" y="305"/>
                    <a:pt x="153" y="305"/>
                    <a:pt x="153" y="305"/>
                  </a:cubicBezTo>
                  <a:cubicBezTo>
                    <a:pt x="153" y="324"/>
                    <a:pt x="153" y="324"/>
                    <a:pt x="153" y="324"/>
                  </a:cubicBezTo>
                  <a:cubicBezTo>
                    <a:pt x="115" y="324"/>
                    <a:pt x="115" y="324"/>
                    <a:pt x="115" y="324"/>
                  </a:cubicBezTo>
                  <a:cubicBezTo>
                    <a:pt x="77" y="363"/>
                    <a:pt x="77" y="363"/>
                    <a:pt x="77" y="363"/>
                  </a:cubicBezTo>
                  <a:cubicBezTo>
                    <a:pt x="287" y="363"/>
                    <a:pt x="287" y="363"/>
                    <a:pt x="287" y="363"/>
                  </a:cubicBezTo>
                  <a:cubicBezTo>
                    <a:pt x="249" y="324"/>
                    <a:pt x="249" y="324"/>
                    <a:pt x="249" y="324"/>
                  </a:cubicBezTo>
                  <a:cubicBezTo>
                    <a:pt x="210" y="324"/>
                    <a:pt x="210" y="324"/>
                    <a:pt x="210" y="324"/>
                  </a:cubicBezTo>
                  <a:cubicBezTo>
                    <a:pt x="210" y="305"/>
                    <a:pt x="210" y="305"/>
                    <a:pt x="210" y="305"/>
                  </a:cubicBezTo>
                  <a:cubicBezTo>
                    <a:pt x="344" y="305"/>
                    <a:pt x="344" y="305"/>
                    <a:pt x="344" y="305"/>
                  </a:cubicBezTo>
                  <a:cubicBezTo>
                    <a:pt x="355" y="305"/>
                    <a:pt x="363" y="296"/>
                    <a:pt x="363" y="286"/>
                  </a:cubicBezTo>
                  <a:cubicBezTo>
                    <a:pt x="363" y="19"/>
                    <a:pt x="363" y="19"/>
                    <a:pt x="363" y="19"/>
                  </a:cubicBezTo>
                  <a:cubicBezTo>
                    <a:pt x="363" y="8"/>
                    <a:pt x="355" y="0"/>
                    <a:pt x="344" y="0"/>
                  </a:cubicBezTo>
                  <a:close/>
                  <a:moveTo>
                    <a:pt x="325" y="228"/>
                  </a:moveTo>
                  <a:cubicBezTo>
                    <a:pt x="325" y="239"/>
                    <a:pt x="316" y="247"/>
                    <a:pt x="306" y="247"/>
                  </a:cubicBezTo>
                  <a:cubicBezTo>
                    <a:pt x="58" y="247"/>
                    <a:pt x="58" y="247"/>
                    <a:pt x="58" y="247"/>
                  </a:cubicBezTo>
                  <a:cubicBezTo>
                    <a:pt x="47" y="247"/>
                    <a:pt x="38" y="239"/>
                    <a:pt x="38" y="228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46"/>
                    <a:pt x="47" y="38"/>
                    <a:pt x="58" y="38"/>
                  </a:cubicBezTo>
                  <a:cubicBezTo>
                    <a:pt x="306" y="38"/>
                    <a:pt x="306" y="38"/>
                    <a:pt x="306" y="38"/>
                  </a:cubicBezTo>
                  <a:cubicBezTo>
                    <a:pt x="316" y="38"/>
                    <a:pt x="325" y="46"/>
                    <a:pt x="325" y="57"/>
                  </a:cubicBezTo>
                  <a:cubicBezTo>
                    <a:pt x="325" y="228"/>
                    <a:pt x="325" y="228"/>
                    <a:pt x="325" y="228"/>
                  </a:cubicBezTo>
                  <a:close/>
                  <a:moveTo>
                    <a:pt x="134" y="210"/>
                  </a:moveTo>
                  <a:cubicBezTo>
                    <a:pt x="249" y="143"/>
                    <a:pt x="249" y="143"/>
                    <a:pt x="249" y="143"/>
                  </a:cubicBezTo>
                  <a:cubicBezTo>
                    <a:pt x="134" y="76"/>
                    <a:pt x="134" y="76"/>
                    <a:pt x="134" y="76"/>
                  </a:cubicBezTo>
                  <a:cubicBezTo>
                    <a:pt x="134" y="210"/>
                    <a:pt x="134" y="210"/>
                    <a:pt x="134" y="210"/>
                  </a:cubicBezTo>
                  <a:close/>
                  <a:moveTo>
                    <a:pt x="134" y="210"/>
                  </a:moveTo>
                  <a:cubicBezTo>
                    <a:pt x="134" y="210"/>
                    <a:pt x="134" y="210"/>
                    <a:pt x="134" y="21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883027" y="2155364"/>
            <a:ext cx="1536698" cy="1536698"/>
            <a:chOff x="4099389" y="2371726"/>
            <a:chExt cx="1103974" cy="1103974"/>
          </a:xfrm>
        </p:grpSpPr>
        <p:grpSp>
          <p:nvGrpSpPr>
            <p:cNvPr id="21" name="组合 20"/>
            <p:cNvGrpSpPr/>
            <p:nvPr/>
          </p:nvGrpSpPr>
          <p:grpSpPr>
            <a:xfrm>
              <a:off x="4099389" y="2371726"/>
              <a:ext cx="1103974" cy="1103974"/>
              <a:chOff x="1427725" y="1659723"/>
              <a:chExt cx="1103974" cy="1103974"/>
            </a:xfrm>
          </p:grpSpPr>
          <p:sp>
            <p:nvSpPr>
              <p:cNvPr id="22" name="矩形 21"/>
              <p:cNvSpPr/>
              <p:nvPr/>
            </p:nvSpPr>
            <p:spPr>
              <a:xfrm rot="2700000">
                <a:off x="1427725" y="1659723"/>
                <a:ext cx="1103974" cy="1103974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>
                <a:innerShdw blurRad="25400" dist="12700" dir="19800000">
                  <a:srgbClr val="A51E28">
                    <a:alpha val="80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583668" y="1815666"/>
                <a:ext cx="792088" cy="79208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</a:gradFill>
              <a:ln w="19050">
                <a:solidFill>
                  <a:schemeClr val="bg1"/>
                </a:solidFill>
              </a:ln>
              <a:effectLst>
                <a:outerShdw blurRad="76200" dist="38100" dir="8100000" algn="tr" rotWithShape="0">
                  <a:prstClr val="black">
                    <a:alpha val="3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Freeform 9"/>
            <p:cNvSpPr>
              <a:spLocks noEditPoints="1"/>
            </p:cNvSpPr>
            <p:nvPr/>
          </p:nvSpPr>
          <p:spPr bwMode="auto">
            <a:xfrm>
              <a:off x="4478269" y="2771185"/>
              <a:ext cx="458704" cy="400640"/>
            </a:xfrm>
            <a:custGeom>
              <a:gdLst>
                <a:gd name="T0" fmla="*/ 383 w 463"/>
                <a:gd name="T1" fmla="*/ 146 h 404"/>
                <a:gd name="T2" fmla="*/ 382 w 463"/>
                <a:gd name="T3" fmla="*/ 160 h 404"/>
                <a:gd name="T4" fmla="*/ 235 w 463"/>
                <a:gd name="T5" fmla="*/ 294 h 404"/>
                <a:gd name="T6" fmla="*/ 211 w 463"/>
                <a:gd name="T7" fmla="*/ 294 h 404"/>
                <a:gd name="T8" fmla="*/ 206 w 463"/>
                <a:gd name="T9" fmla="*/ 299 h 404"/>
                <a:gd name="T10" fmla="*/ 288 w 463"/>
                <a:gd name="T11" fmla="*/ 349 h 404"/>
                <a:gd name="T12" fmla="*/ 312 w 463"/>
                <a:gd name="T13" fmla="*/ 349 h 404"/>
                <a:gd name="T14" fmla="*/ 360 w 463"/>
                <a:gd name="T15" fmla="*/ 399 h 404"/>
                <a:gd name="T16" fmla="*/ 371 w 463"/>
                <a:gd name="T17" fmla="*/ 404 h 404"/>
                <a:gd name="T18" fmla="*/ 377 w 463"/>
                <a:gd name="T19" fmla="*/ 402 h 404"/>
                <a:gd name="T20" fmla="*/ 387 w 463"/>
                <a:gd name="T21" fmla="*/ 388 h 404"/>
                <a:gd name="T22" fmla="*/ 387 w 463"/>
                <a:gd name="T23" fmla="*/ 347 h 404"/>
                <a:gd name="T24" fmla="*/ 463 w 463"/>
                <a:gd name="T25" fmla="*/ 247 h 404"/>
                <a:gd name="T26" fmla="*/ 383 w 463"/>
                <a:gd name="T27" fmla="*/ 146 h 404"/>
                <a:gd name="T28" fmla="*/ 235 w 463"/>
                <a:gd name="T29" fmla="*/ 0 h 404"/>
                <a:gd name="T30" fmla="*/ 126 w 463"/>
                <a:gd name="T31" fmla="*/ 0 h 404"/>
                <a:gd name="T32" fmla="*/ 0 w 463"/>
                <a:gd name="T33" fmla="*/ 136 h 404"/>
                <a:gd name="T34" fmla="*/ 104 w 463"/>
                <a:gd name="T35" fmla="*/ 269 h 404"/>
                <a:gd name="T36" fmla="*/ 104 w 463"/>
                <a:gd name="T37" fmla="*/ 326 h 404"/>
                <a:gd name="T38" fmla="*/ 116 w 463"/>
                <a:gd name="T39" fmla="*/ 344 h 404"/>
                <a:gd name="T40" fmla="*/ 123 w 463"/>
                <a:gd name="T41" fmla="*/ 345 h 404"/>
                <a:gd name="T42" fmla="*/ 136 w 463"/>
                <a:gd name="T43" fmla="*/ 339 h 404"/>
                <a:gd name="T44" fmla="*/ 201 w 463"/>
                <a:gd name="T45" fmla="*/ 271 h 404"/>
                <a:gd name="T46" fmla="*/ 235 w 463"/>
                <a:gd name="T47" fmla="*/ 271 h 404"/>
                <a:gd name="T48" fmla="*/ 359 w 463"/>
                <a:gd name="T49" fmla="*/ 156 h 404"/>
                <a:gd name="T50" fmla="*/ 361 w 463"/>
                <a:gd name="T51" fmla="*/ 136 h 404"/>
                <a:gd name="T52" fmla="*/ 235 w 463"/>
                <a:gd name="T53" fmla="*/ 0 h 404"/>
                <a:gd name="T54" fmla="*/ 92 w 463"/>
                <a:gd name="T55" fmla="*/ 151 h 404"/>
                <a:gd name="T56" fmla="*/ 74 w 463"/>
                <a:gd name="T57" fmla="*/ 132 h 404"/>
                <a:gd name="T58" fmla="*/ 92 w 463"/>
                <a:gd name="T59" fmla="*/ 114 h 404"/>
                <a:gd name="T60" fmla="*/ 111 w 463"/>
                <a:gd name="T61" fmla="*/ 132 h 404"/>
                <a:gd name="T62" fmla="*/ 92 w 463"/>
                <a:gd name="T63" fmla="*/ 151 h 404"/>
                <a:gd name="T64" fmla="*/ 188 w 463"/>
                <a:gd name="T65" fmla="*/ 151 h 404"/>
                <a:gd name="T66" fmla="*/ 169 w 463"/>
                <a:gd name="T67" fmla="*/ 132 h 404"/>
                <a:gd name="T68" fmla="*/ 188 w 463"/>
                <a:gd name="T69" fmla="*/ 114 h 404"/>
                <a:gd name="T70" fmla="*/ 206 w 463"/>
                <a:gd name="T71" fmla="*/ 132 h 404"/>
                <a:gd name="T72" fmla="*/ 188 w 463"/>
                <a:gd name="T73" fmla="*/ 151 h 404"/>
                <a:gd name="T74" fmla="*/ 283 w 463"/>
                <a:gd name="T75" fmla="*/ 151 h 404"/>
                <a:gd name="T76" fmla="*/ 265 w 463"/>
                <a:gd name="T77" fmla="*/ 132 h 404"/>
                <a:gd name="T78" fmla="*/ 283 w 463"/>
                <a:gd name="T79" fmla="*/ 114 h 404"/>
                <a:gd name="T80" fmla="*/ 302 w 463"/>
                <a:gd name="T81" fmla="*/ 132 h 404"/>
                <a:gd name="T82" fmla="*/ 283 w 463"/>
                <a:gd name="T83" fmla="*/ 151 h 404"/>
                <a:gd name="T84" fmla="*/ 283 w 463"/>
                <a:gd name="T85" fmla="*/ 151 h 404"/>
                <a:gd name="T86" fmla="*/ 283 w 463"/>
                <a:gd name="T87" fmla="*/ 151 h 4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2" h="402">
                  <a:moveTo>
                    <a:pt x="383" y="146"/>
                  </a:moveTo>
                  <a:cubicBezTo>
                    <a:pt x="383" y="151"/>
                    <a:pt x="382" y="155"/>
                    <a:pt x="382" y="160"/>
                  </a:cubicBezTo>
                  <a:cubicBezTo>
                    <a:pt x="370" y="238"/>
                    <a:pt x="309" y="294"/>
                    <a:pt x="235" y="294"/>
                  </a:cubicBezTo>
                  <a:cubicBezTo>
                    <a:pt x="211" y="294"/>
                    <a:pt x="211" y="294"/>
                    <a:pt x="211" y="294"/>
                  </a:cubicBezTo>
                  <a:cubicBezTo>
                    <a:pt x="206" y="299"/>
                    <a:pt x="206" y="299"/>
                    <a:pt x="206" y="299"/>
                  </a:cubicBezTo>
                  <a:cubicBezTo>
                    <a:pt x="223" y="329"/>
                    <a:pt x="254" y="349"/>
                    <a:pt x="288" y="349"/>
                  </a:cubicBezTo>
                  <a:cubicBezTo>
                    <a:pt x="312" y="349"/>
                    <a:pt x="312" y="349"/>
                    <a:pt x="312" y="349"/>
                  </a:cubicBezTo>
                  <a:cubicBezTo>
                    <a:pt x="360" y="399"/>
                    <a:pt x="360" y="399"/>
                    <a:pt x="360" y="399"/>
                  </a:cubicBezTo>
                  <a:cubicBezTo>
                    <a:pt x="363" y="402"/>
                    <a:pt x="367" y="404"/>
                    <a:pt x="371" y="404"/>
                  </a:cubicBezTo>
                  <a:cubicBezTo>
                    <a:pt x="373" y="404"/>
                    <a:pt x="375" y="403"/>
                    <a:pt x="377" y="402"/>
                  </a:cubicBezTo>
                  <a:cubicBezTo>
                    <a:pt x="383" y="400"/>
                    <a:pt x="387" y="394"/>
                    <a:pt x="387" y="388"/>
                  </a:cubicBezTo>
                  <a:cubicBezTo>
                    <a:pt x="387" y="347"/>
                    <a:pt x="387" y="347"/>
                    <a:pt x="387" y="347"/>
                  </a:cubicBezTo>
                  <a:cubicBezTo>
                    <a:pt x="431" y="338"/>
                    <a:pt x="463" y="297"/>
                    <a:pt x="463" y="247"/>
                  </a:cubicBezTo>
                  <a:cubicBezTo>
                    <a:pt x="463" y="196"/>
                    <a:pt x="428" y="154"/>
                    <a:pt x="383" y="146"/>
                  </a:cubicBezTo>
                  <a:close/>
                  <a:moveTo>
                    <a:pt x="235" y="0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57" y="0"/>
                    <a:pt x="0" y="61"/>
                    <a:pt x="0" y="136"/>
                  </a:cubicBezTo>
                  <a:cubicBezTo>
                    <a:pt x="0" y="203"/>
                    <a:pt x="45" y="258"/>
                    <a:pt x="104" y="269"/>
                  </a:cubicBezTo>
                  <a:cubicBezTo>
                    <a:pt x="104" y="326"/>
                    <a:pt x="104" y="326"/>
                    <a:pt x="104" y="326"/>
                  </a:cubicBezTo>
                  <a:cubicBezTo>
                    <a:pt x="104" y="334"/>
                    <a:pt x="109" y="341"/>
                    <a:pt x="116" y="344"/>
                  </a:cubicBezTo>
                  <a:cubicBezTo>
                    <a:pt x="118" y="344"/>
                    <a:pt x="120" y="345"/>
                    <a:pt x="123" y="345"/>
                  </a:cubicBezTo>
                  <a:cubicBezTo>
                    <a:pt x="128" y="345"/>
                    <a:pt x="133" y="343"/>
                    <a:pt x="136" y="339"/>
                  </a:cubicBezTo>
                  <a:cubicBezTo>
                    <a:pt x="201" y="271"/>
                    <a:pt x="201" y="271"/>
                    <a:pt x="201" y="271"/>
                  </a:cubicBezTo>
                  <a:cubicBezTo>
                    <a:pt x="235" y="271"/>
                    <a:pt x="235" y="271"/>
                    <a:pt x="235" y="271"/>
                  </a:cubicBezTo>
                  <a:cubicBezTo>
                    <a:pt x="297" y="271"/>
                    <a:pt x="349" y="223"/>
                    <a:pt x="359" y="156"/>
                  </a:cubicBezTo>
                  <a:cubicBezTo>
                    <a:pt x="360" y="149"/>
                    <a:pt x="361" y="142"/>
                    <a:pt x="361" y="136"/>
                  </a:cubicBezTo>
                  <a:cubicBezTo>
                    <a:pt x="361" y="61"/>
                    <a:pt x="304" y="0"/>
                    <a:pt x="235" y="0"/>
                  </a:cubicBezTo>
                  <a:close/>
                  <a:moveTo>
                    <a:pt x="92" y="151"/>
                  </a:moveTo>
                  <a:cubicBezTo>
                    <a:pt x="82" y="151"/>
                    <a:pt x="74" y="142"/>
                    <a:pt x="74" y="132"/>
                  </a:cubicBezTo>
                  <a:cubicBezTo>
                    <a:pt x="74" y="122"/>
                    <a:pt x="82" y="114"/>
                    <a:pt x="92" y="114"/>
                  </a:cubicBezTo>
                  <a:cubicBezTo>
                    <a:pt x="102" y="114"/>
                    <a:pt x="111" y="122"/>
                    <a:pt x="111" y="132"/>
                  </a:cubicBezTo>
                  <a:cubicBezTo>
                    <a:pt x="111" y="142"/>
                    <a:pt x="102" y="151"/>
                    <a:pt x="92" y="151"/>
                  </a:cubicBezTo>
                  <a:close/>
                  <a:moveTo>
                    <a:pt x="188" y="151"/>
                  </a:moveTo>
                  <a:cubicBezTo>
                    <a:pt x="177" y="151"/>
                    <a:pt x="169" y="142"/>
                    <a:pt x="169" y="132"/>
                  </a:cubicBezTo>
                  <a:cubicBezTo>
                    <a:pt x="169" y="122"/>
                    <a:pt x="177" y="114"/>
                    <a:pt x="188" y="114"/>
                  </a:cubicBezTo>
                  <a:cubicBezTo>
                    <a:pt x="198" y="114"/>
                    <a:pt x="206" y="122"/>
                    <a:pt x="206" y="132"/>
                  </a:cubicBezTo>
                  <a:cubicBezTo>
                    <a:pt x="206" y="142"/>
                    <a:pt x="198" y="151"/>
                    <a:pt x="188" y="151"/>
                  </a:cubicBezTo>
                  <a:close/>
                  <a:moveTo>
                    <a:pt x="283" y="151"/>
                  </a:moveTo>
                  <a:cubicBezTo>
                    <a:pt x="273" y="151"/>
                    <a:pt x="265" y="142"/>
                    <a:pt x="265" y="132"/>
                  </a:cubicBezTo>
                  <a:cubicBezTo>
                    <a:pt x="265" y="122"/>
                    <a:pt x="273" y="114"/>
                    <a:pt x="283" y="114"/>
                  </a:cubicBezTo>
                  <a:cubicBezTo>
                    <a:pt x="293" y="114"/>
                    <a:pt x="302" y="122"/>
                    <a:pt x="302" y="132"/>
                  </a:cubicBezTo>
                  <a:cubicBezTo>
                    <a:pt x="302" y="142"/>
                    <a:pt x="293" y="151"/>
                    <a:pt x="283" y="151"/>
                  </a:cubicBezTo>
                  <a:close/>
                  <a:moveTo>
                    <a:pt x="283" y="151"/>
                  </a:moveTo>
                  <a:cubicBezTo>
                    <a:pt x="283" y="151"/>
                    <a:pt x="283" y="151"/>
                    <a:pt x="283" y="151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887038" y="2371726"/>
            <a:ext cx="1103974" cy="1103974"/>
            <a:chOff x="6918789" y="2371726"/>
            <a:chExt cx="1103974" cy="1103974"/>
          </a:xfrm>
        </p:grpSpPr>
        <p:grpSp>
          <p:nvGrpSpPr>
            <p:cNvPr id="24" name="组合 23"/>
            <p:cNvGrpSpPr/>
            <p:nvPr/>
          </p:nvGrpSpPr>
          <p:grpSpPr>
            <a:xfrm>
              <a:off x="6918789" y="2371726"/>
              <a:ext cx="1103974" cy="1103974"/>
              <a:chOff x="1427725" y="1659723"/>
              <a:chExt cx="1103974" cy="1103974"/>
            </a:xfrm>
          </p:grpSpPr>
          <p:sp>
            <p:nvSpPr>
              <p:cNvPr id="25" name="矩形 24"/>
              <p:cNvSpPr/>
              <p:nvPr/>
            </p:nvSpPr>
            <p:spPr>
              <a:xfrm rot="2700000">
                <a:off x="1427725" y="1659723"/>
                <a:ext cx="1103974" cy="110397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1583668" y="1815666"/>
                <a:ext cx="792088" cy="79208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</a:gradFill>
              <a:ln w="19050">
                <a:solidFill>
                  <a:schemeClr val="bg1"/>
                </a:solidFill>
              </a:ln>
              <a:effectLst>
                <a:outerShdw blurRad="76200" dist="38100" dir="8100000" algn="tr" rotWithShape="0">
                  <a:prstClr val="black">
                    <a:alpha val="3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7227294" y="2735594"/>
              <a:ext cx="486964" cy="376238"/>
            </a:xfrm>
            <a:custGeom>
              <a:gdLst>
                <a:gd name="T0" fmla="*/ 179 w 514"/>
                <a:gd name="T1" fmla="*/ 211 h 397"/>
                <a:gd name="T2" fmla="*/ 108 w 514"/>
                <a:gd name="T3" fmla="*/ 296 h 397"/>
                <a:gd name="T4" fmla="*/ 130 w 514"/>
                <a:gd name="T5" fmla="*/ 332 h 397"/>
                <a:gd name="T6" fmla="*/ 249 w 514"/>
                <a:gd name="T7" fmla="*/ 310 h 397"/>
                <a:gd name="T8" fmla="*/ 179 w 514"/>
                <a:gd name="T9" fmla="*/ 211 h 397"/>
                <a:gd name="T10" fmla="*/ 159 w 514"/>
                <a:gd name="T11" fmla="*/ 317 h 397"/>
                <a:gd name="T12" fmla="*/ 132 w 514"/>
                <a:gd name="T13" fmla="*/ 297 h 397"/>
                <a:gd name="T14" fmla="*/ 158 w 514"/>
                <a:gd name="T15" fmla="*/ 270 h 397"/>
                <a:gd name="T16" fmla="*/ 186 w 514"/>
                <a:gd name="T17" fmla="*/ 291 h 397"/>
                <a:gd name="T18" fmla="*/ 159 w 514"/>
                <a:gd name="T19" fmla="*/ 317 h 397"/>
                <a:gd name="T20" fmla="*/ 206 w 514"/>
                <a:gd name="T21" fmla="*/ 276 h 397"/>
                <a:gd name="T22" fmla="*/ 192 w 514"/>
                <a:gd name="T23" fmla="*/ 275 h 397"/>
                <a:gd name="T24" fmla="*/ 196 w 514"/>
                <a:gd name="T25" fmla="*/ 260 h 397"/>
                <a:gd name="T26" fmla="*/ 210 w 514"/>
                <a:gd name="T27" fmla="*/ 261 h 397"/>
                <a:gd name="T28" fmla="*/ 206 w 514"/>
                <a:gd name="T29" fmla="*/ 276 h 397"/>
                <a:gd name="T30" fmla="*/ 394 w 514"/>
                <a:gd name="T31" fmla="*/ 7 h 397"/>
                <a:gd name="T32" fmla="*/ 328 w 514"/>
                <a:gd name="T33" fmla="*/ 8 h 397"/>
                <a:gd name="T34" fmla="*/ 326 w 514"/>
                <a:gd name="T35" fmla="*/ 8 h 397"/>
                <a:gd name="T36" fmla="*/ 326 w 514"/>
                <a:gd name="T37" fmla="*/ 9 h 397"/>
                <a:gd name="T38" fmla="*/ 312 w 514"/>
                <a:gd name="T39" fmla="*/ 27 h 397"/>
                <a:gd name="T40" fmla="*/ 331 w 514"/>
                <a:gd name="T41" fmla="*/ 46 h 397"/>
                <a:gd name="T42" fmla="*/ 348 w 514"/>
                <a:gd name="T43" fmla="*/ 42 h 397"/>
                <a:gd name="T44" fmla="*/ 443 w 514"/>
                <a:gd name="T45" fmla="*/ 89 h 397"/>
                <a:gd name="T46" fmla="*/ 449 w 514"/>
                <a:gd name="T47" fmla="*/ 152 h 397"/>
                <a:gd name="T48" fmla="*/ 445 w 514"/>
                <a:gd name="T49" fmla="*/ 171 h 397"/>
                <a:gd name="T50" fmla="*/ 464 w 514"/>
                <a:gd name="T51" fmla="*/ 188 h 397"/>
                <a:gd name="T52" fmla="*/ 482 w 514"/>
                <a:gd name="T53" fmla="*/ 172 h 397"/>
                <a:gd name="T54" fmla="*/ 482 w 514"/>
                <a:gd name="T55" fmla="*/ 172 h 397"/>
                <a:gd name="T56" fmla="*/ 394 w 514"/>
                <a:gd name="T57" fmla="*/ 7 h 397"/>
                <a:gd name="T58" fmla="*/ 403 w 514"/>
                <a:gd name="T59" fmla="*/ 160 h 397"/>
                <a:gd name="T60" fmla="*/ 416 w 514"/>
                <a:gd name="T61" fmla="*/ 149 h 397"/>
                <a:gd name="T62" fmla="*/ 416 w 514"/>
                <a:gd name="T63" fmla="*/ 148 h 397"/>
                <a:gd name="T64" fmla="*/ 344 w 514"/>
                <a:gd name="T65" fmla="*/ 75 h 397"/>
                <a:gd name="T66" fmla="*/ 331 w 514"/>
                <a:gd name="T67" fmla="*/ 88 h 397"/>
                <a:gd name="T68" fmla="*/ 344 w 514"/>
                <a:gd name="T69" fmla="*/ 101 h 397"/>
                <a:gd name="T70" fmla="*/ 390 w 514"/>
                <a:gd name="T71" fmla="*/ 147 h 397"/>
                <a:gd name="T72" fmla="*/ 403 w 514"/>
                <a:gd name="T73" fmla="*/ 160 h 397"/>
                <a:gd name="T74" fmla="*/ 364 w 514"/>
                <a:gd name="T75" fmla="*/ 193 h 397"/>
                <a:gd name="T76" fmla="*/ 355 w 514"/>
                <a:gd name="T77" fmla="*/ 179 h 397"/>
                <a:gd name="T78" fmla="*/ 351 w 514"/>
                <a:gd name="T79" fmla="*/ 126 h 397"/>
                <a:gd name="T80" fmla="*/ 257 w 514"/>
                <a:gd name="T81" fmla="*/ 130 h 397"/>
                <a:gd name="T82" fmla="*/ 242 w 514"/>
                <a:gd name="T83" fmla="*/ 107 h 397"/>
                <a:gd name="T84" fmla="*/ 166 w 514"/>
                <a:gd name="T85" fmla="*/ 68 h 397"/>
                <a:gd name="T86" fmla="*/ 40 w 514"/>
                <a:gd name="T87" fmla="*/ 172 h 397"/>
                <a:gd name="T88" fmla="*/ 5 w 514"/>
                <a:gd name="T89" fmla="*/ 268 h 397"/>
                <a:gd name="T90" fmla="*/ 189 w 514"/>
                <a:gd name="T91" fmla="*/ 391 h 397"/>
                <a:gd name="T92" fmla="*/ 410 w 514"/>
                <a:gd name="T93" fmla="*/ 294 h 397"/>
                <a:gd name="T94" fmla="*/ 364 w 514"/>
                <a:gd name="T95" fmla="*/ 193 h 397"/>
                <a:gd name="T96" fmla="*/ 195 w 514"/>
                <a:gd name="T97" fmla="*/ 365 h 397"/>
                <a:gd name="T98" fmla="*/ 51 w 514"/>
                <a:gd name="T99" fmla="*/ 276 h 397"/>
                <a:gd name="T100" fmla="*/ 195 w 514"/>
                <a:gd name="T101" fmla="*/ 177 h 397"/>
                <a:gd name="T102" fmla="*/ 339 w 514"/>
                <a:gd name="T103" fmla="*/ 259 h 397"/>
                <a:gd name="T104" fmla="*/ 195 w 514"/>
                <a:gd name="T105" fmla="*/ 365 h 397"/>
                <a:gd name="T106" fmla="*/ 195 w 514"/>
                <a:gd name="T107" fmla="*/ 365 h 397"/>
                <a:gd name="T108" fmla="*/ 195 w 514"/>
                <a:gd name="T109" fmla="*/ 365 h 39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14" h="397">
                  <a:moveTo>
                    <a:pt x="179" y="211"/>
                  </a:moveTo>
                  <a:cubicBezTo>
                    <a:pt x="99" y="221"/>
                    <a:pt x="108" y="296"/>
                    <a:pt x="108" y="296"/>
                  </a:cubicBezTo>
                  <a:cubicBezTo>
                    <a:pt x="108" y="296"/>
                    <a:pt x="108" y="319"/>
                    <a:pt x="130" y="332"/>
                  </a:cubicBezTo>
                  <a:cubicBezTo>
                    <a:pt x="177" y="357"/>
                    <a:pt x="225" y="342"/>
                    <a:pt x="249" y="310"/>
                  </a:cubicBezTo>
                  <a:cubicBezTo>
                    <a:pt x="274" y="279"/>
                    <a:pt x="259" y="202"/>
                    <a:pt x="179" y="211"/>
                  </a:cubicBezTo>
                  <a:close/>
                  <a:moveTo>
                    <a:pt x="159" y="317"/>
                  </a:moveTo>
                  <a:cubicBezTo>
                    <a:pt x="144" y="318"/>
                    <a:pt x="132" y="310"/>
                    <a:pt x="132" y="297"/>
                  </a:cubicBezTo>
                  <a:cubicBezTo>
                    <a:pt x="132" y="285"/>
                    <a:pt x="143" y="272"/>
                    <a:pt x="158" y="270"/>
                  </a:cubicBezTo>
                  <a:cubicBezTo>
                    <a:pt x="175" y="269"/>
                    <a:pt x="186" y="278"/>
                    <a:pt x="186" y="291"/>
                  </a:cubicBezTo>
                  <a:cubicBezTo>
                    <a:pt x="186" y="303"/>
                    <a:pt x="174" y="315"/>
                    <a:pt x="159" y="317"/>
                  </a:cubicBezTo>
                  <a:close/>
                  <a:moveTo>
                    <a:pt x="206" y="276"/>
                  </a:moveTo>
                  <a:cubicBezTo>
                    <a:pt x="201" y="280"/>
                    <a:pt x="195" y="280"/>
                    <a:pt x="192" y="275"/>
                  </a:cubicBezTo>
                  <a:cubicBezTo>
                    <a:pt x="189" y="271"/>
                    <a:pt x="190" y="264"/>
                    <a:pt x="196" y="260"/>
                  </a:cubicBezTo>
                  <a:cubicBezTo>
                    <a:pt x="201" y="256"/>
                    <a:pt x="208" y="257"/>
                    <a:pt x="210" y="261"/>
                  </a:cubicBezTo>
                  <a:cubicBezTo>
                    <a:pt x="213" y="266"/>
                    <a:pt x="211" y="273"/>
                    <a:pt x="206" y="276"/>
                  </a:cubicBezTo>
                  <a:close/>
                  <a:moveTo>
                    <a:pt x="394" y="7"/>
                  </a:moveTo>
                  <a:cubicBezTo>
                    <a:pt x="365" y="0"/>
                    <a:pt x="336" y="6"/>
                    <a:pt x="328" y="8"/>
                  </a:cubicBezTo>
                  <a:cubicBezTo>
                    <a:pt x="328" y="8"/>
                    <a:pt x="327" y="8"/>
                    <a:pt x="326" y="8"/>
                  </a:cubicBezTo>
                  <a:cubicBezTo>
                    <a:pt x="326" y="9"/>
                    <a:pt x="326" y="9"/>
                    <a:pt x="326" y="9"/>
                  </a:cubicBezTo>
                  <a:cubicBezTo>
                    <a:pt x="318" y="11"/>
                    <a:pt x="312" y="19"/>
                    <a:pt x="312" y="27"/>
                  </a:cubicBezTo>
                  <a:cubicBezTo>
                    <a:pt x="312" y="38"/>
                    <a:pt x="321" y="46"/>
                    <a:pt x="331" y="46"/>
                  </a:cubicBezTo>
                  <a:cubicBezTo>
                    <a:pt x="331" y="46"/>
                    <a:pt x="341" y="45"/>
                    <a:pt x="348" y="42"/>
                  </a:cubicBezTo>
                  <a:cubicBezTo>
                    <a:pt x="355" y="39"/>
                    <a:pt x="414" y="40"/>
                    <a:pt x="443" y="89"/>
                  </a:cubicBezTo>
                  <a:cubicBezTo>
                    <a:pt x="459" y="125"/>
                    <a:pt x="450" y="148"/>
                    <a:pt x="449" y="152"/>
                  </a:cubicBezTo>
                  <a:cubicBezTo>
                    <a:pt x="449" y="152"/>
                    <a:pt x="445" y="162"/>
                    <a:pt x="445" y="171"/>
                  </a:cubicBezTo>
                  <a:cubicBezTo>
                    <a:pt x="445" y="181"/>
                    <a:pt x="453" y="188"/>
                    <a:pt x="464" y="188"/>
                  </a:cubicBezTo>
                  <a:cubicBezTo>
                    <a:pt x="473" y="188"/>
                    <a:pt x="480" y="187"/>
                    <a:pt x="482" y="172"/>
                  </a:cubicBezTo>
                  <a:cubicBezTo>
                    <a:pt x="482" y="172"/>
                    <a:pt x="482" y="172"/>
                    <a:pt x="482" y="172"/>
                  </a:cubicBezTo>
                  <a:cubicBezTo>
                    <a:pt x="514" y="68"/>
                    <a:pt x="444" y="19"/>
                    <a:pt x="394" y="7"/>
                  </a:cubicBezTo>
                  <a:close/>
                  <a:moveTo>
                    <a:pt x="403" y="160"/>
                  </a:moveTo>
                  <a:cubicBezTo>
                    <a:pt x="410" y="160"/>
                    <a:pt x="415" y="156"/>
                    <a:pt x="416" y="149"/>
                  </a:cubicBezTo>
                  <a:cubicBezTo>
                    <a:pt x="416" y="149"/>
                    <a:pt x="416" y="148"/>
                    <a:pt x="416" y="148"/>
                  </a:cubicBezTo>
                  <a:cubicBezTo>
                    <a:pt x="426" y="60"/>
                    <a:pt x="344" y="75"/>
                    <a:pt x="344" y="75"/>
                  </a:cubicBezTo>
                  <a:cubicBezTo>
                    <a:pt x="337" y="75"/>
                    <a:pt x="331" y="81"/>
                    <a:pt x="331" y="88"/>
                  </a:cubicBezTo>
                  <a:cubicBezTo>
                    <a:pt x="331" y="96"/>
                    <a:pt x="337" y="101"/>
                    <a:pt x="344" y="101"/>
                  </a:cubicBezTo>
                  <a:cubicBezTo>
                    <a:pt x="403" y="89"/>
                    <a:pt x="390" y="147"/>
                    <a:pt x="390" y="147"/>
                  </a:cubicBezTo>
                  <a:cubicBezTo>
                    <a:pt x="390" y="154"/>
                    <a:pt x="396" y="160"/>
                    <a:pt x="403" y="160"/>
                  </a:cubicBezTo>
                  <a:close/>
                  <a:moveTo>
                    <a:pt x="364" y="193"/>
                  </a:moveTo>
                  <a:cubicBezTo>
                    <a:pt x="345" y="189"/>
                    <a:pt x="355" y="179"/>
                    <a:pt x="355" y="179"/>
                  </a:cubicBezTo>
                  <a:cubicBezTo>
                    <a:pt x="355" y="179"/>
                    <a:pt x="373" y="148"/>
                    <a:pt x="351" y="126"/>
                  </a:cubicBezTo>
                  <a:cubicBezTo>
                    <a:pt x="323" y="99"/>
                    <a:pt x="257" y="130"/>
                    <a:pt x="257" y="130"/>
                  </a:cubicBezTo>
                  <a:cubicBezTo>
                    <a:pt x="231" y="138"/>
                    <a:pt x="238" y="126"/>
                    <a:pt x="242" y="107"/>
                  </a:cubicBezTo>
                  <a:cubicBezTo>
                    <a:pt x="242" y="84"/>
                    <a:pt x="234" y="45"/>
                    <a:pt x="166" y="68"/>
                  </a:cubicBezTo>
                  <a:cubicBezTo>
                    <a:pt x="98" y="91"/>
                    <a:pt x="40" y="172"/>
                    <a:pt x="40" y="172"/>
                  </a:cubicBezTo>
                  <a:cubicBezTo>
                    <a:pt x="0" y="226"/>
                    <a:pt x="5" y="268"/>
                    <a:pt x="5" y="268"/>
                  </a:cubicBezTo>
                  <a:cubicBezTo>
                    <a:pt x="15" y="360"/>
                    <a:pt x="113" y="385"/>
                    <a:pt x="189" y="391"/>
                  </a:cubicBezTo>
                  <a:cubicBezTo>
                    <a:pt x="269" y="397"/>
                    <a:pt x="377" y="363"/>
                    <a:pt x="410" y="294"/>
                  </a:cubicBezTo>
                  <a:cubicBezTo>
                    <a:pt x="443" y="224"/>
                    <a:pt x="383" y="197"/>
                    <a:pt x="364" y="193"/>
                  </a:cubicBezTo>
                  <a:close/>
                  <a:moveTo>
                    <a:pt x="195" y="365"/>
                  </a:moveTo>
                  <a:cubicBezTo>
                    <a:pt x="115" y="369"/>
                    <a:pt x="51" y="329"/>
                    <a:pt x="51" y="276"/>
                  </a:cubicBezTo>
                  <a:cubicBezTo>
                    <a:pt x="51" y="223"/>
                    <a:pt x="115" y="180"/>
                    <a:pt x="195" y="177"/>
                  </a:cubicBezTo>
                  <a:cubicBezTo>
                    <a:pt x="275" y="173"/>
                    <a:pt x="339" y="206"/>
                    <a:pt x="339" y="259"/>
                  </a:cubicBezTo>
                  <a:cubicBezTo>
                    <a:pt x="339" y="312"/>
                    <a:pt x="275" y="361"/>
                    <a:pt x="195" y="365"/>
                  </a:cubicBezTo>
                  <a:close/>
                  <a:moveTo>
                    <a:pt x="195" y="365"/>
                  </a:moveTo>
                  <a:cubicBezTo>
                    <a:pt x="195" y="365"/>
                    <a:pt x="195" y="365"/>
                    <a:pt x="195" y="365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文本框 69"/>
          <p:cNvSpPr txBox="1">
            <a:spLocks noChangeArrowheads="1"/>
          </p:cNvSpPr>
          <p:nvPr/>
        </p:nvSpPr>
        <p:spPr bwMode="auto">
          <a:xfrm>
            <a:off x="2409305" y="1067897"/>
            <a:ext cx="1658390" cy="267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</a:pPr>
            <a:r>
              <a:rPr lang="en-US" altLang="zh-CN" sz="105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A TITLE IN HERE</a:t>
            </a:r>
            <a:endParaRPr lang="zh-CN" altLang="en-US" sz="1050" b="1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文本框 69"/>
          <p:cNvSpPr txBox="1">
            <a:spLocks noChangeArrowheads="1"/>
          </p:cNvSpPr>
          <p:nvPr/>
        </p:nvSpPr>
        <p:spPr bwMode="auto">
          <a:xfrm>
            <a:off x="5257280" y="4458395"/>
            <a:ext cx="1658390" cy="267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</a:pPr>
            <a:r>
              <a:rPr lang="en-US" altLang="zh-CN" sz="105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A TITLE IN HERE</a:t>
            </a:r>
            <a:endParaRPr lang="zh-CN" altLang="en-US" sz="1050" b="1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5" name="文本框 66"/>
          <p:cNvSpPr txBox="1">
            <a:spLocks noChangeArrowheads="1"/>
          </p:cNvSpPr>
          <p:nvPr/>
        </p:nvSpPr>
        <p:spPr bwMode="auto">
          <a:xfrm>
            <a:off x="2386827" y="1431702"/>
            <a:ext cx="1820544" cy="810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400"/>
              </a:lnSpc>
            </a:pPr>
            <a:r>
              <a:rPr lang="en-US" altLang="zh-CN" sz="7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This is a sample text. Insert your desired text here.</a:t>
            </a:r>
            <a:endParaRPr lang="zh-CN" altLang="en-US" sz="70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文本框 66"/>
          <p:cNvSpPr txBox="1">
            <a:spLocks noChangeArrowheads="1"/>
          </p:cNvSpPr>
          <p:nvPr/>
        </p:nvSpPr>
        <p:spPr bwMode="auto">
          <a:xfrm>
            <a:off x="5244327" y="3489102"/>
            <a:ext cx="1820544" cy="810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400"/>
              </a:lnSpc>
            </a:pPr>
            <a:r>
              <a:rPr lang="en-US" altLang="zh-CN" sz="7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This is a sample text. Insert your desired text here.</a:t>
            </a:r>
            <a:endParaRPr lang="zh-CN" altLang="en-US" sz="70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1857375" y="1428750"/>
            <a:ext cx="2790825" cy="638175"/>
          </a:xfrm>
          <a:custGeom>
            <a:gdLst>
              <a:gd name="connsiteX0" fmla="*/ 2790825 w 2790825"/>
              <a:gd name="connsiteY0" fmla="*/ 304800 h 638175"/>
              <a:gd name="connsiteX1" fmla="*/ 2790825 w 2790825"/>
              <a:gd name="connsiteY1" fmla="*/ 0 h 638175"/>
              <a:gd name="connsiteX2" fmla="*/ 0 w 2790825"/>
              <a:gd name="connsiteY2" fmla="*/ 0 h 638175"/>
              <a:gd name="connsiteX3" fmla="*/ 0 w 2790825"/>
              <a:gd name="connsiteY3" fmla="*/ 638175 h 63817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0825" h="638175">
                <a:moveTo>
                  <a:pt x="2790825" y="304800"/>
                </a:moveTo>
                <a:lnTo>
                  <a:pt x="2790825" y="0"/>
                </a:lnTo>
                <a:lnTo>
                  <a:pt x="0" y="0"/>
                </a:lnTo>
                <a:lnTo>
                  <a:pt x="0" y="638175"/>
                </a:lnTo>
              </a:path>
            </a:pathLst>
          </a:cu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任意多边形 37"/>
          <p:cNvSpPr/>
          <p:nvPr/>
        </p:nvSpPr>
        <p:spPr>
          <a:xfrm rot="10800000">
            <a:off x="4648200" y="3764337"/>
            <a:ext cx="2790825" cy="638175"/>
          </a:xfrm>
          <a:custGeom>
            <a:gdLst>
              <a:gd name="connsiteX0" fmla="*/ 2790825 w 2790825"/>
              <a:gd name="connsiteY0" fmla="*/ 304800 h 638175"/>
              <a:gd name="connsiteX1" fmla="*/ 2790825 w 2790825"/>
              <a:gd name="connsiteY1" fmla="*/ 0 h 638175"/>
              <a:gd name="connsiteX2" fmla="*/ 0 w 2790825"/>
              <a:gd name="connsiteY2" fmla="*/ 0 h 638175"/>
              <a:gd name="connsiteX3" fmla="*/ 0 w 2790825"/>
              <a:gd name="connsiteY3" fmla="*/ 638175 h 63817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0825" h="638175">
                <a:moveTo>
                  <a:pt x="2790825" y="304800"/>
                </a:moveTo>
                <a:lnTo>
                  <a:pt x="2790825" y="0"/>
                </a:lnTo>
                <a:lnTo>
                  <a:pt x="0" y="0"/>
                </a:lnTo>
                <a:lnTo>
                  <a:pt x="0" y="638175"/>
                </a:lnTo>
              </a:path>
            </a:pathLst>
          </a:cu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val="1611274215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/>
        </p:nvGrpSpPr>
        <p:grpSpPr>
          <a:xfrm>
            <a:off x="3367708" y="1705372"/>
            <a:ext cx="845476" cy="845476"/>
            <a:chOff x="1311739" y="1558925"/>
            <a:chExt cx="1103974" cy="1103974"/>
          </a:xfrm>
        </p:grpSpPr>
        <p:grpSp>
          <p:nvGrpSpPr>
            <p:cNvPr id="4" name="组合 3"/>
            <p:cNvGrpSpPr/>
            <p:nvPr/>
          </p:nvGrpSpPr>
          <p:grpSpPr>
            <a:xfrm rot="2700000">
              <a:off x="1311739" y="1558925"/>
              <a:ext cx="1103974" cy="1103974"/>
              <a:chOff x="1427725" y="1659723"/>
              <a:chExt cx="1103974" cy="1103974"/>
            </a:xfrm>
          </p:grpSpPr>
          <p:sp>
            <p:nvSpPr>
              <p:cNvPr id="6" name="矩形 5"/>
              <p:cNvSpPr/>
              <p:nvPr/>
            </p:nvSpPr>
            <p:spPr>
              <a:xfrm rot="2700000">
                <a:off x="1427725" y="1659723"/>
                <a:ext cx="1103974" cy="110397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1583668" y="1815666"/>
                <a:ext cx="792088" cy="79208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</a:gradFill>
              <a:ln w="19050">
                <a:solidFill>
                  <a:schemeClr val="bg1"/>
                </a:solidFill>
              </a:ln>
              <a:effectLst>
                <a:outerShdw blurRad="76200" dist="38100" dir="8100000" algn="tr" rotWithShape="0">
                  <a:prstClr val="black">
                    <a:alpha val="3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1691680" y="1888611"/>
              <a:ext cx="383134" cy="409246"/>
            </a:xfrm>
            <a:custGeom>
              <a:gdLst>
                <a:gd name="T0" fmla="*/ 200 w 339"/>
                <a:gd name="T1" fmla="*/ 0 h 362"/>
                <a:gd name="T2" fmla="*/ 146 w 339"/>
                <a:gd name="T3" fmla="*/ 0 h 362"/>
                <a:gd name="T4" fmla="*/ 91 w 339"/>
                <a:gd name="T5" fmla="*/ 1 h 362"/>
                <a:gd name="T6" fmla="*/ 172 w 339"/>
                <a:gd name="T7" fmla="*/ 64 h 362"/>
                <a:gd name="T8" fmla="*/ 173 w 339"/>
                <a:gd name="T9" fmla="*/ 71 h 362"/>
                <a:gd name="T10" fmla="*/ 119 w 339"/>
                <a:gd name="T11" fmla="*/ 90 h 362"/>
                <a:gd name="T12" fmla="*/ 223 w 339"/>
                <a:gd name="T13" fmla="*/ 331 h 362"/>
                <a:gd name="T14" fmla="*/ 211 w 339"/>
                <a:gd name="T15" fmla="*/ 305 h 362"/>
                <a:gd name="T16" fmla="*/ 216 w 339"/>
                <a:gd name="T17" fmla="*/ 230 h 362"/>
                <a:gd name="T18" fmla="*/ 173 w 339"/>
                <a:gd name="T19" fmla="*/ 96 h 362"/>
                <a:gd name="T20" fmla="*/ 0 w 339"/>
                <a:gd name="T21" fmla="*/ 258 h 362"/>
                <a:gd name="T22" fmla="*/ 168 w 339"/>
                <a:gd name="T23" fmla="*/ 360 h 362"/>
                <a:gd name="T24" fmla="*/ 223 w 339"/>
                <a:gd name="T25" fmla="*/ 331 h 362"/>
                <a:gd name="T26" fmla="*/ 187 w 339"/>
                <a:gd name="T27" fmla="*/ 250 h 362"/>
                <a:gd name="T28" fmla="*/ 154 w 339"/>
                <a:gd name="T29" fmla="*/ 260 h 362"/>
                <a:gd name="T30" fmla="*/ 187 w 339"/>
                <a:gd name="T31" fmla="*/ 280 h 362"/>
                <a:gd name="T32" fmla="*/ 154 w 339"/>
                <a:gd name="T33" fmla="*/ 304 h 362"/>
                <a:gd name="T34" fmla="*/ 130 w 339"/>
                <a:gd name="T35" fmla="*/ 280 h 362"/>
                <a:gd name="T36" fmla="*/ 97 w 339"/>
                <a:gd name="T37" fmla="*/ 260 h 362"/>
                <a:gd name="T38" fmla="*/ 130 w 339"/>
                <a:gd name="T39" fmla="*/ 250 h 362"/>
                <a:gd name="T40" fmla="*/ 97 w 339"/>
                <a:gd name="T41" fmla="*/ 231 h 362"/>
                <a:gd name="T42" fmla="*/ 93 w 339"/>
                <a:gd name="T43" fmla="*/ 175 h 362"/>
                <a:gd name="T44" fmla="*/ 137 w 339"/>
                <a:gd name="T45" fmla="*/ 213 h 362"/>
                <a:gd name="T46" fmla="*/ 147 w 339"/>
                <a:gd name="T47" fmla="*/ 213 h 362"/>
                <a:gd name="T48" fmla="*/ 192 w 339"/>
                <a:gd name="T49" fmla="*/ 175 h 362"/>
                <a:gd name="T50" fmla="*/ 187 w 339"/>
                <a:gd name="T51" fmla="*/ 231 h 362"/>
                <a:gd name="T52" fmla="*/ 279 w 339"/>
                <a:gd name="T53" fmla="*/ 226 h 362"/>
                <a:gd name="T54" fmla="*/ 219 w 339"/>
                <a:gd name="T55" fmla="*/ 237 h 362"/>
                <a:gd name="T56" fmla="*/ 222 w 339"/>
                <a:gd name="T57" fmla="*/ 316 h 362"/>
                <a:gd name="T58" fmla="*/ 242 w 339"/>
                <a:gd name="T59" fmla="*/ 338 h 362"/>
                <a:gd name="T60" fmla="*/ 268 w 339"/>
                <a:gd name="T61" fmla="*/ 353 h 362"/>
                <a:gd name="T62" fmla="*/ 280 w 339"/>
                <a:gd name="T63" fmla="*/ 357 h 362"/>
                <a:gd name="T64" fmla="*/ 292 w 339"/>
                <a:gd name="T65" fmla="*/ 353 h 362"/>
                <a:gd name="T66" fmla="*/ 317 w 339"/>
                <a:gd name="T67" fmla="*/ 338 h 362"/>
                <a:gd name="T68" fmla="*/ 336 w 339"/>
                <a:gd name="T69" fmla="*/ 316 h 362"/>
                <a:gd name="T70" fmla="*/ 339 w 339"/>
                <a:gd name="T71" fmla="*/ 237 h 362"/>
                <a:gd name="T72" fmla="*/ 327 w 339"/>
                <a:gd name="T73" fmla="*/ 305 h 362"/>
                <a:gd name="T74" fmla="*/ 319 w 339"/>
                <a:gd name="T75" fmla="*/ 323 h 362"/>
                <a:gd name="T76" fmla="*/ 300 w 339"/>
                <a:gd name="T77" fmla="*/ 337 h 362"/>
                <a:gd name="T78" fmla="*/ 279 w 339"/>
                <a:gd name="T79" fmla="*/ 346 h 362"/>
                <a:gd name="T80" fmla="*/ 231 w 339"/>
                <a:gd name="T81" fmla="*/ 286 h 362"/>
                <a:gd name="T82" fmla="*/ 278 w 339"/>
                <a:gd name="T83" fmla="*/ 235 h 362"/>
                <a:gd name="T84" fmla="*/ 279 w 339"/>
                <a:gd name="T85" fmla="*/ 286 h 362"/>
                <a:gd name="T86" fmla="*/ 327 w 339"/>
                <a:gd name="T87" fmla="*/ 305 h 362"/>
                <a:gd name="T88" fmla="*/ 327 w 339"/>
                <a:gd name="T89" fmla="*/ 305 h 36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39" h="362">
                  <a:moveTo>
                    <a:pt x="172" y="64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200" y="0"/>
                    <a:pt x="183" y="14"/>
                    <a:pt x="172" y="14"/>
                  </a:cubicBezTo>
                  <a:cubicBezTo>
                    <a:pt x="162" y="14"/>
                    <a:pt x="146" y="0"/>
                    <a:pt x="146" y="0"/>
                  </a:cubicBezTo>
                  <a:cubicBezTo>
                    <a:pt x="146" y="0"/>
                    <a:pt x="129" y="14"/>
                    <a:pt x="118" y="14"/>
                  </a:cubicBezTo>
                  <a:cubicBezTo>
                    <a:pt x="108" y="14"/>
                    <a:pt x="91" y="1"/>
                    <a:pt x="91" y="1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72" y="64"/>
                    <a:pt x="172" y="64"/>
                    <a:pt x="172" y="64"/>
                  </a:cubicBezTo>
                  <a:close/>
                  <a:moveTo>
                    <a:pt x="119" y="71"/>
                  </a:moveTo>
                  <a:cubicBezTo>
                    <a:pt x="173" y="71"/>
                    <a:pt x="173" y="71"/>
                    <a:pt x="173" y="71"/>
                  </a:cubicBezTo>
                  <a:cubicBezTo>
                    <a:pt x="173" y="90"/>
                    <a:pt x="173" y="90"/>
                    <a:pt x="173" y="90"/>
                  </a:cubicBezTo>
                  <a:cubicBezTo>
                    <a:pt x="119" y="90"/>
                    <a:pt x="119" y="90"/>
                    <a:pt x="119" y="90"/>
                  </a:cubicBezTo>
                  <a:cubicBezTo>
                    <a:pt x="119" y="71"/>
                    <a:pt x="119" y="71"/>
                    <a:pt x="119" y="71"/>
                  </a:cubicBezTo>
                  <a:close/>
                  <a:moveTo>
                    <a:pt x="223" y="331"/>
                  </a:moveTo>
                  <a:cubicBezTo>
                    <a:pt x="220" y="327"/>
                    <a:pt x="217" y="323"/>
                    <a:pt x="214" y="319"/>
                  </a:cubicBezTo>
                  <a:cubicBezTo>
                    <a:pt x="212" y="314"/>
                    <a:pt x="211" y="310"/>
                    <a:pt x="211" y="305"/>
                  </a:cubicBezTo>
                  <a:cubicBezTo>
                    <a:pt x="211" y="230"/>
                    <a:pt x="211" y="230"/>
                    <a:pt x="211" y="230"/>
                  </a:cubicBezTo>
                  <a:cubicBezTo>
                    <a:pt x="216" y="230"/>
                    <a:pt x="216" y="230"/>
                    <a:pt x="216" y="230"/>
                  </a:cubicBezTo>
                  <a:cubicBezTo>
                    <a:pt x="278" y="218"/>
                    <a:pt x="278" y="218"/>
                    <a:pt x="278" y="218"/>
                  </a:cubicBezTo>
                  <a:cubicBezTo>
                    <a:pt x="252" y="149"/>
                    <a:pt x="173" y="96"/>
                    <a:pt x="173" y="96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19" y="96"/>
                    <a:pt x="0" y="160"/>
                    <a:pt x="0" y="258"/>
                  </a:cubicBezTo>
                  <a:cubicBezTo>
                    <a:pt x="0" y="357"/>
                    <a:pt x="123" y="360"/>
                    <a:pt x="123" y="360"/>
                  </a:cubicBezTo>
                  <a:cubicBezTo>
                    <a:pt x="123" y="360"/>
                    <a:pt x="148" y="362"/>
                    <a:pt x="168" y="360"/>
                  </a:cubicBezTo>
                  <a:cubicBezTo>
                    <a:pt x="168" y="360"/>
                    <a:pt x="202" y="357"/>
                    <a:pt x="233" y="341"/>
                  </a:cubicBezTo>
                  <a:cubicBezTo>
                    <a:pt x="229" y="338"/>
                    <a:pt x="226" y="335"/>
                    <a:pt x="223" y="331"/>
                  </a:cubicBezTo>
                  <a:close/>
                  <a:moveTo>
                    <a:pt x="187" y="231"/>
                  </a:moveTo>
                  <a:cubicBezTo>
                    <a:pt x="187" y="250"/>
                    <a:pt x="187" y="250"/>
                    <a:pt x="187" y="250"/>
                  </a:cubicBezTo>
                  <a:cubicBezTo>
                    <a:pt x="154" y="250"/>
                    <a:pt x="154" y="250"/>
                    <a:pt x="154" y="250"/>
                  </a:cubicBezTo>
                  <a:cubicBezTo>
                    <a:pt x="154" y="260"/>
                    <a:pt x="154" y="260"/>
                    <a:pt x="154" y="260"/>
                  </a:cubicBezTo>
                  <a:cubicBezTo>
                    <a:pt x="187" y="260"/>
                    <a:pt x="187" y="260"/>
                    <a:pt x="187" y="260"/>
                  </a:cubicBezTo>
                  <a:cubicBezTo>
                    <a:pt x="187" y="280"/>
                    <a:pt x="187" y="280"/>
                    <a:pt x="187" y="280"/>
                  </a:cubicBezTo>
                  <a:cubicBezTo>
                    <a:pt x="154" y="280"/>
                    <a:pt x="154" y="280"/>
                    <a:pt x="154" y="280"/>
                  </a:cubicBezTo>
                  <a:cubicBezTo>
                    <a:pt x="154" y="304"/>
                    <a:pt x="154" y="304"/>
                    <a:pt x="154" y="304"/>
                  </a:cubicBezTo>
                  <a:cubicBezTo>
                    <a:pt x="130" y="304"/>
                    <a:pt x="130" y="304"/>
                    <a:pt x="130" y="304"/>
                  </a:cubicBezTo>
                  <a:cubicBezTo>
                    <a:pt x="130" y="280"/>
                    <a:pt x="130" y="280"/>
                    <a:pt x="130" y="280"/>
                  </a:cubicBezTo>
                  <a:cubicBezTo>
                    <a:pt x="97" y="280"/>
                    <a:pt x="97" y="280"/>
                    <a:pt x="97" y="280"/>
                  </a:cubicBezTo>
                  <a:cubicBezTo>
                    <a:pt x="97" y="260"/>
                    <a:pt x="97" y="260"/>
                    <a:pt x="97" y="260"/>
                  </a:cubicBezTo>
                  <a:cubicBezTo>
                    <a:pt x="130" y="260"/>
                    <a:pt x="130" y="260"/>
                    <a:pt x="130" y="260"/>
                  </a:cubicBezTo>
                  <a:cubicBezTo>
                    <a:pt x="130" y="250"/>
                    <a:pt x="130" y="250"/>
                    <a:pt x="130" y="250"/>
                  </a:cubicBezTo>
                  <a:cubicBezTo>
                    <a:pt x="97" y="250"/>
                    <a:pt x="97" y="250"/>
                    <a:pt x="97" y="250"/>
                  </a:cubicBezTo>
                  <a:cubicBezTo>
                    <a:pt x="97" y="231"/>
                    <a:pt x="97" y="231"/>
                    <a:pt x="97" y="231"/>
                  </a:cubicBezTo>
                  <a:cubicBezTo>
                    <a:pt x="120" y="231"/>
                    <a:pt x="120" y="231"/>
                    <a:pt x="120" y="231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120" y="175"/>
                    <a:pt x="120" y="175"/>
                    <a:pt x="120" y="175"/>
                  </a:cubicBezTo>
                  <a:cubicBezTo>
                    <a:pt x="137" y="213"/>
                    <a:pt x="137" y="213"/>
                    <a:pt x="137" y="213"/>
                  </a:cubicBezTo>
                  <a:cubicBezTo>
                    <a:pt x="139" y="217"/>
                    <a:pt x="141" y="221"/>
                    <a:pt x="142" y="225"/>
                  </a:cubicBezTo>
                  <a:cubicBezTo>
                    <a:pt x="143" y="221"/>
                    <a:pt x="145" y="217"/>
                    <a:pt x="147" y="213"/>
                  </a:cubicBezTo>
                  <a:cubicBezTo>
                    <a:pt x="165" y="175"/>
                    <a:pt x="165" y="175"/>
                    <a:pt x="165" y="175"/>
                  </a:cubicBezTo>
                  <a:cubicBezTo>
                    <a:pt x="192" y="175"/>
                    <a:pt x="192" y="175"/>
                    <a:pt x="192" y="175"/>
                  </a:cubicBezTo>
                  <a:cubicBezTo>
                    <a:pt x="164" y="231"/>
                    <a:pt x="164" y="231"/>
                    <a:pt x="164" y="231"/>
                  </a:cubicBezTo>
                  <a:cubicBezTo>
                    <a:pt x="187" y="231"/>
                    <a:pt x="187" y="231"/>
                    <a:pt x="187" y="231"/>
                  </a:cubicBezTo>
                  <a:close/>
                  <a:moveTo>
                    <a:pt x="336" y="236"/>
                  </a:moveTo>
                  <a:cubicBezTo>
                    <a:pt x="279" y="226"/>
                    <a:pt x="279" y="226"/>
                    <a:pt x="279" y="226"/>
                  </a:cubicBezTo>
                  <a:cubicBezTo>
                    <a:pt x="224" y="236"/>
                    <a:pt x="224" y="236"/>
                    <a:pt x="224" y="236"/>
                  </a:cubicBezTo>
                  <a:cubicBezTo>
                    <a:pt x="219" y="237"/>
                    <a:pt x="219" y="237"/>
                    <a:pt x="219" y="237"/>
                  </a:cubicBezTo>
                  <a:cubicBezTo>
                    <a:pt x="219" y="304"/>
                    <a:pt x="219" y="304"/>
                    <a:pt x="219" y="304"/>
                  </a:cubicBezTo>
                  <a:cubicBezTo>
                    <a:pt x="219" y="308"/>
                    <a:pt x="220" y="312"/>
                    <a:pt x="222" y="316"/>
                  </a:cubicBezTo>
                  <a:cubicBezTo>
                    <a:pt x="224" y="320"/>
                    <a:pt x="227" y="324"/>
                    <a:pt x="230" y="327"/>
                  </a:cubicBezTo>
                  <a:cubicBezTo>
                    <a:pt x="233" y="331"/>
                    <a:pt x="237" y="335"/>
                    <a:pt x="242" y="338"/>
                  </a:cubicBezTo>
                  <a:cubicBezTo>
                    <a:pt x="246" y="341"/>
                    <a:pt x="250" y="344"/>
                    <a:pt x="255" y="347"/>
                  </a:cubicBezTo>
                  <a:cubicBezTo>
                    <a:pt x="259" y="349"/>
                    <a:pt x="263" y="352"/>
                    <a:pt x="268" y="353"/>
                  </a:cubicBezTo>
                  <a:cubicBezTo>
                    <a:pt x="272" y="355"/>
                    <a:pt x="275" y="356"/>
                    <a:pt x="279" y="357"/>
                  </a:cubicBezTo>
                  <a:cubicBezTo>
                    <a:pt x="280" y="357"/>
                    <a:pt x="280" y="357"/>
                    <a:pt x="280" y="357"/>
                  </a:cubicBezTo>
                  <a:cubicBezTo>
                    <a:pt x="281" y="357"/>
                    <a:pt x="281" y="357"/>
                    <a:pt x="281" y="357"/>
                  </a:cubicBezTo>
                  <a:cubicBezTo>
                    <a:pt x="284" y="356"/>
                    <a:pt x="288" y="355"/>
                    <a:pt x="292" y="353"/>
                  </a:cubicBezTo>
                  <a:cubicBezTo>
                    <a:pt x="296" y="352"/>
                    <a:pt x="300" y="349"/>
                    <a:pt x="304" y="347"/>
                  </a:cubicBezTo>
                  <a:cubicBezTo>
                    <a:pt x="309" y="344"/>
                    <a:pt x="313" y="341"/>
                    <a:pt x="317" y="338"/>
                  </a:cubicBezTo>
                  <a:cubicBezTo>
                    <a:pt x="321" y="335"/>
                    <a:pt x="325" y="331"/>
                    <a:pt x="328" y="327"/>
                  </a:cubicBezTo>
                  <a:cubicBezTo>
                    <a:pt x="332" y="324"/>
                    <a:pt x="334" y="320"/>
                    <a:pt x="336" y="316"/>
                  </a:cubicBezTo>
                  <a:cubicBezTo>
                    <a:pt x="338" y="312"/>
                    <a:pt x="339" y="308"/>
                    <a:pt x="339" y="304"/>
                  </a:cubicBezTo>
                  <a:cubicBezTo>
                    <a:pt x="339" y="237"/>
                    <a:pt x="339" y="237"/>
                    <a:pt x="339" y="237"/>
                  </a:cubicBezTo>
                  <a:cubicBezTo>
                    <a:pt x="336" y="236"/>
                    <a:pt x="336" y="236"/>
                    <a:pt x="336" y="236"/>
                  </a:cubicBezTo>
                  <a:close/>
                  <a:moveTo>
                    <a:pt x="327" y="305"/>
                  </a:moveTo>
                  <a:cubicBezTo>
                    <a:pt x="327" y="308"/>
                    <a:pt x="326" y="311"/>
                    <a:pt x="325" y="314"/>
                  </a:cubicBezTo>
                  <a:cubicBezTo>
                    <a:pt x="323" y="317"/>
                    <a:pt x="321" y="320"/>
                    <a:pt x="319" y="323"/>
                  </a:cubicBezTo>
                  <a:cubicBezTo>
                    <a:pt x="316" y="326"/>
                    <a:pt x="313" y="328"/>
                    <a:pt x="310" y="331"/>
                  </a:cubicBezTo>
                  <a:cubicBezTo>
                    <a:pt x="307" y="333"/>
                    <a:pt x="303" y="335"/>
                    <a:pt x="300" y="337"/>
                  </a:cubicBezTo>
                  <a:cubicBezTo>
                    <a:pt x="296" y="339"/>
                    <a:pt x="293" y="341"/>
                    <a:pt x="289" y="343"/>
                  </a:cubicBezTo>
                  <a:cubicBezTo>
                    <a:pt x="286" y="344"/>
                    <a:pt x="282" y="345"/>
                    <a:pt x="279" y="346"/>
                  </a:cubicBezTo>
                  <a:cubicBezTo>
                    <a:pt x="279" y="286"/>
                    <a:pt x="279" y="286"/>
                    <a:pt x="279" y="286"/>
                  </a:cubicBezTo>
                  <a:cubicBezTo>
                    <a:pt x="231" y="286"/>
                    <a:pt x="231" y="286"/>
                    <a:pt x="231" y="286"/>
                  </a:cubicBezTo>
                  <a:cubicBezTo>
                    <a:pt x="231" y="243"/>
                    <a:pt x="231" y="243"/>
                    <a:pt x="231" y="243"/>
                  </a:cubicBezTo>
                  <a:cubicBezTo>
                    <a:pt x="278" y="235"/>
                    <a:pt x="278" y="235"/>
                    <a:pt x="278" y="235"/>
                  </a:cubicBezTo>
                  <a:cubicBezTo>
                    <a:pt x="279" y="235"/>
                    <a:pt x="279" y="235"/>
                    <a:pt x="279" y="235"/>
                  </a:cubicBezTo>
                  <a:cubicBezTo>
                    <a:pt x="279" y="286"/>
                    <a:pt x="279" y="286"/>
                    <a:pt x="279" y="286"/>
                  </a:cubicBezTo>
                  <a:cubicBezTo>
                    <a:pt x="327" y="286"/>
                    <a:pt x="327" y="286"/>
                    <a:pt x="327" y="286"/>
                  </a:cubicBezTo>
                  <a:cubicBezTo>
                    <a:pt x="327" y="305"/>
                    <a:pt x="327" y="305"/>
                    <a:pt x="327" y="305"/>
                  </a:cubicBezTo>
                  <a:close/>
                  <a:moveTo>
                    <a:pt x="327" y="305"/>
                  </a:moveTo>
                  <a:cubicBezTo>
                    <a:pt x="327" y="305"/>
                    <a:pt x="327" y="305"/>
                    <a:pt x="327" y="305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367708" y="3134122"/>
            <a:ext cx="845476" cy="845476"/>
            <a:chOff x="1043608" y="3248422"/>
            <a:chExt cx="845476" cy="845476"/>
          </a:xfrm>
        </p:grpSpPr>
        <p:grpSp>
          <p:nvGrpSpPr>
            <p:cNvPr id="14" name="组合 13"/>
            <p:cNvGrpSpPr/>
            <p:nvPr/>
          </p:nvGrpSpPr>
          <p:grpSpPr>
            <a:xfrm rot="2700000">
              <a:off x="1043608" y="3248422"/>
              <a:ext cx="845476" cy="845476"/>
              <a:chOff x="1427725" y="1659723"/>
              <a:chExt cx="1103974" cy="1103974"/>
            </a:xfrm>
          </p:grpSpPr>
          <p:sp>
            <p:nvSpPr>
              <p:cNvPr id="16" name="矩形 15"/>
              <p:cNvSpPr/>
              <p:nvPr/>
            </p:nvSpPr>
            <p:spPr>
              <a:xfrm rot="2700000">
                <a:off x="1427725" y="1659723"/>
                <a:ext cx="1103974" cy="1103974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12700">
                <a:solidFill>
                  <a:schemeClr val="accent1">
                    <a:shade val="50000"/>
                  </a:schemeClr>
                </a:solidFill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583668" y="1815666"/>
                <a:ext cx="792088" cy="79208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</a:gradFill>
              <a:ln w="19050">
                <a:solidFill>
                  <a:schemeClr val="bg1"/>
                </a:solidFill>
              </a:ln>
              <a:effectLst>
                <a:outerShdw blurRad="76200" dist="38100" dir="8100000" algn="tr" rotWithShape="0">
                  <a:prstClr val="black">
                    <a:alpha val="3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Freeform 9"/>
            <p:cNvSpPr>
              <a:spLocks noEditPoints="1"/>
            </p:cNvSpPr>
            <p:nvPr/>
          </p:nvSpPr>
          <p:spPr bwMode="auto">
            <a:xfrm>
              <a:off x="1362392" y="3492530"/>
              <a:ext cx="237808" cy="357260"/>
            </a:xfrm>
            <a:custGeom>
              <a:gdLst>
                <a:gd name="T0" fmla="*/ 258 w 341"/>
                <a:gd name="T1" fmla="*/ 344 h 509"/>
                <a:gd name="T2" fmla="*/ 222 w 341"/>
                <a:gd name="T3" fmla="*/ 352 h 509"/>
                <a:gd name="T4" fmla="*/ 158 w 341"/>
                <a:gd name="T5" fmla="*/ 288 h 509"/>
                <a:gd name="T6" fmla="*/ 165 w 341"/>
                <a:gd name="T7" fmla="*/ 254 h 509"/>
                <a:gd name="T8" fmla="*/ 158 w 341"/>
                <a:gd name="T9" fmla="*/ 220 h 509"/>
                <a:gd name="T10" fmla="*/ 221 w 341"/>
                <a:gd name="T11" fmla="*/ 157 h 509"/>
                <a:gd name="T12" fmla="*/ 258 w 341"/>
                <a:gd name="T13" fmla="*/ 166 h 509"/>
                <a:gd name="T14" fmla="*/ 341 w 341"/>
                <a:gd name="T15" fmla="*/ 83 h 509"/>
                <a:gd name="T16" fmla="*/ 258 w 341"/>
                <a:gd name="T17" fmla="*/ 0 h 509"/>
                <a:gd name="T18" fmla="*/ 175 w 341"/>
                <a:gd name="T19" fmla="*/ 83 h 509"/>
                <a:gd name="T20" fmla="*/ 181 w 341"/>
                <a:gd name="T21" fmla="*/ 114 h 509"/>
                <a:gd name="T22" fmla="*/ 117 w 341"/>
                <a:gd name="T23" fmla="*/ 179 h 509"/>
                <a:gd name="T24" fmla="*/ 83 w 341"/>
                <a:gd name="T25" fmla="*/ 172 h 509"/>
                <a:gd name="T26" fmla="*/ 0 w 341"/>
                <a:gd name="T27" fmla="*/ 254 h 509"/>
                <a:gd name="T28" fmla="*/ 83 w 341"/>
                <a:gd name="T29" fmla="*/ 337 h 509"/>
                <a:gd name="T30" fmla="*/ 117 w 341"/>
                <a:gd name="T31" fmla="*/ 330 h 509"/>
                <a:gd name="T32" fmla="*/ 181 w 341"/>
                <a:gd name="T33" fmla="*/ 395 h 509"/>
                <a:gd name="T34" fmla="*/ 175 w 341"/>
                <a:gd name="T35" fmla="*/ 426 h 509"/>
                <a:gd name="T36" fmla="*/ 258 w 341"/>
                <a:gd name="T37" fmla="*/ 509 h 509"/>
                <a:gd name="T38" fmla="*/ 341 w 341"/>
                <a:gd name="T39" fmla="*/ 426 h 509"/>
                <a:gd name="T40" fmla="*/ 258 w 341"/>
                <a:gd name="T41" fmla="*/ 344 h 509"/>
                <a:gd name="T42" fmla="*/ 258 w 341"/>
                <a:gd name="T43" fmla="*/ 344 h 509"/>
                <a:gd name="T44" fmla="*/ 258 w 341"/>
                <a:gd name="T45" fmla="*/ 344 h 50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1" h="509">
                  <a:moveTo>
                    <a:pt x="258" y="344"/>
                  </a:moveTo>
                  <a:cubicBezTo>
                    <a:pt x="245" y="344"/>
                    <a:pt x="233" y="347"/>
                    <a:pt x="222" y="352"/>
                  </a:cubicBezTo>
                  <a:cubicBezTo>
                    <a:pt x="158" y="288"/>
                    <a:pt x="158" y="288"/>
                    <a:pt x="158" y="288"/>
                  </a:cubicBezTo>
                  <a:cubicBezTo>
                    <a:pt x="163" y="278"/>
                    <a:pt x="165" y="267"/>
                    <a:pt x="165" y="254"/>
                  </a:cubicBezTo>
                  <a:cubicBezTo>
                    <a:pt x="165" y="242"/>
                    <a:pt x="163" y="231"/>
                    <a:pt x="158" y="220"/>
                  </a:cubicBezTo>
                  <a:cubicBezTo>
                    <a:pt x="221" y="157"/>
                    <a:pt x="221" y="157"/>
                    <a:pt x="221" y="157"/>
                  </a:cubicBezTo>
                  <a:cubicBezTo>
                    <a:pt x="232" y="163"/>
                    <a:pt x="245" y="166"/>
                    <a:pt x="258" y="166"/>
                  </a:cubicBezTo>
                  <a:cubicBezTo>
                    <a:pt x="304" y="166"/>
                    <a:pt x="341" y="129"/>
                    <a:pt x="341" y="83"/>
                  </a:cubicBezTo>
                  <a:cubicBezTo>
                    <a:pt x="341" y="37"/>
                    <a:pt x="304" y="0"/>
                    <a:pt x="258" y="0"/>
                  </a:cubicBezTo>
                  <a:cubicBezTo>
                    <a:pt x="212" y="0"/>
                    <a:pt x="175" y="37"/>
                    <a:pt x="175" y="83"/>
                  </a:cubicBezTo>
                  <a:cubicBezTo>
                    <a:pt x="175" y="94"/>
                    <a:pt x="177" y="105"/>
                    <a:pt x="181" y="114"/>
                  </a:cubicBezTo>
                  <a:cubicBezTo>
                    <a:pt x="117" y="179"/>
                    <a:pt x="117" y="179"/>
                    <a:pt x="117" y="179"/>
                  </a:cubicBezTo>
                  <a:cubicBezTo>
                    <a:pt x="106" y="174"/>
                    <a:pt x="95" y="172"/>
                    <a:pt x="83" y="172"/>
                  </a:cubicBezTo>
                  <a:cubicBezTo>
                    <a:pt x="37" y="172"/>
                    <a:pt x="0" y="209"/>
                    <a:pt x="0" y="254"/>
                  </a:cubicBezTo>
                  <a:cubicBezTo>
                    <a:pt x="0" y="300"/>
                    <a:pt x="37" y="337"/>
                    <a:pt x="83" y="337"/>
                  </a:cubicBezTo>
                  <a:cubicBezTo>
                    <a:pt x="95" y="337"/>
                    <a:pt x="106" y="335"/>
                    <a:pt x="117" y="330"/>
                  </a:cubicBezTo>
                  <a:cubicBezTo>
                    <a:pt x="181" y="395"/>
                    <a:pt x="181" y="395"/>
                    <a:pt x="181" y="395"/>
                  </a:cubicBezTo>
                  <a:cubicBezTo>
                    <a:pt x="177" y="404"/>
                    <a:pt x="175" y="415"/>
                    <a:pt x="175" y="426"/>
                  </a:cubicBezTo>
                  <a:cubicBezTo>
                    <a:pt x="175" y="472"/>
                    <a:pt x="212" y="509"/>
                    <a:pt x="258" y="509"/>
                  </a:cubicBezTo>
                  <a:cubicBezTo>
                    <a:pt x="304" y="509"/>
                    <a:pt x="341" y="472"/>
                    <a:pt x="341" y="426"/>
                  </a:cubicBezTo>
                  <a:cubicBezTo>
                    <a:pt x="341" y="381"/>
                    <a:pt x="304" y="344"/>
                    <a:pt x="258" y="344"/>
                  </a:cubicBezTo>
                  <a:close/>
                  <a:moveTo>
                    <a:pt x="258" y="344"/>
                  </a:moveTo>
                  <a:cubicBezTo>
                    <a:pt x="258" y="344"/>
                    <a:pt x="258" y="344"/>
                    <a:pt x="258" y="344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777408" y="3134121"/>
            <a:ext cx="845476" cy="845476"/>
            <a:chOff x="5387008" y="3248421"/>
            <a:chExt cx="845476" cy="845476"/>
          </a:xfrm>
        </p:grpSpPr>
        <p:grpSp>
          <p:nvGrpSpPr>
            <p:cNvPr id="24" name="组合 23"/>
            <p:cNvGrpSpPr/>
            <p:nvPr/>
          </p:nvGrpSpPr>
          <p:grpSpPr>
            <a:xfrm rot="2700000">
              <a:off x="5387008" y="3248421"/>
              <a:ext cx="845476" cy="845476"/>
              <a:chOff x="1427725" y="1659723"/>
              <a:chExt cx="1103974" cy="1103974"/>
            </a:xfrm>
          </p:grpSpPr>
          <p:sp>
            <p:nvSpPr>
              <p:cNvPr id="25" name="矩形 24"/>
              <p:cNvSpPr/>
              <p:nvPr/>
            </p:nvSpPr>
            <p:spPr>
              <a:xfrm rot="2700000">
                <a:off x="1427725" y="1659723"/>
                <a:ext cx="1103974" cy="110397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1583668" y="1815666"/>
                <a:ext cx="792088" cy="79208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</a:gradFill>
              <a:ln w="19050">
                <a:solidFill>
                  <a:schemeClr val="bg1"/>
                </a:solidFill>
              </a:ln>
              <a:effectLst>
                <a:outerShdw blurRad="76200" dist="38100" dir="8100000" algn="tr" rotWithShape="0">
                  <a:prstClr val="black">
                    <a:alpha val="3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Freeform 10"/>
            <p:cNvSpPr>
              <a:spLocks noEditPoints="1"/>
            </p:cNvSpPr>
            <p:nvPr/>
          </p:nvSpPr>
          <p:spPr bwMode="auto">
            <a:xfrm>
              <a:off x="5668021" y="3544286"/>
              <a:ext cx="332148" cy="290488"/>
            </a:xfrm>
            <a:custGeom>
              <a:gdLst>
                <a:gd name="T0" fmla="*/ 383 w 463"/>
                <a:gd name="T1" fmla="*/ 146 h 404"/>
                <a:gd name="T2" fmla="*/ 382 w 463"/>
                <a:gd name="T3" fmla="*/ 160 h 404"/>
                <a:gd name="T4" fmla="*/ 235 w 463"/>
                <a:gd name="T5" fmla="*/ 294 h 404"/>
                <a:gd name="T6" fmla="*/ 211 w 463"/>
                <a:gd name="T7" fmla="*/ 294 h 404"/>
                <a:gd name="T8" fmla="*/ 206 w 463"/>
                <a:gd name="T9" fmla="*/ 299 h 404"/>
                <a:gd name="T10" fmla="*/ 288 w 463"/>
                <a:gd name="T11" fmla="*/ 349 h 404"/>
                <a:gd name="T12" fmla="*/ 312 w 463"/>
                <a:gd name="T13" fmla="*/ 349 h 404"/>
                <a:gd name="T14" fmla="*/ 360 w 463"/>
                <a:gd name="T15" fmla="*/ 399 h 404"/>
                <a:gd name="T16" fmla="*/ 371 w 463"/>
                <a:gd name="T17" fmla="*/ 404 h 404"/>
                <a:gd name="T18" fmla="*/ 377 w 463"/>
                <a:gd name="T19" fmla="*/ 402 h 404"/>
                <a:gd name="T20" fmla="*/ 387 w 463"/>
                <a:gd name="T21" fmla="*/ 388 h 404"/>
                <a:gd name="T22" fmla="*/ 387 w 463"/>
                <a:gd name="T23" fmla="*/ 347 h 404"/>
                <a:gd name="T24" fmla="*/ 463 w 463"/>
                <a:gd name="T25" fmla="*/ 247 h 404"/>
                <a:gd name="T26" fmla="*/ 383 w 463"/>
                <a:gd name="T27" fmla="*/ 146 h 404"/>
                <a:gd name="T28" fmla="*/ 235 w 463"/>
                <a:gd name="T29" fmla="*/ 0 h 404"/>
                <a:gd name="T30" fmla="*/ 126 w 463"/>
                <a:gd name="T31" fmla="*/ 0 h 404"/>
                <a:gd name="T32" fmla="*/ 0 w 463"/>
                <a:gd name="T33" fmla="*/ 136 h 404"/>
                <a:gd name="T34" fmla="*/ 104 w 463"/>
                <a:gd name="T35" fmla="*/ 269 h 404"/>
                <a:gd name="T36" fmla="*/ 104 w 463"/>
                <a:gd name="T37" fmla="*/ 326 h 404"/>
                <a:gd name="T38" fmla="*/ 116 w 463"/>
                <a:gd name="T39" fmla="*/ 344 h 404"/>
                <a:gd name="T40" fmla="*/ 123 w 463"/>
                <a:gd name="T41" fmla="*/ 345 h 404"/>
                <a:gd name="T42" fmla="*/ 136 w 463"/>
                <a:gd name="T43" fmla="*/ 339 h 404"/>
                <a:gd name="T44" fmla="*/ 201 w 463"/>
                <a:gd name="T45" fmla="*/ 271 h 404"/>
                <a:gd name="T46" fmla="*/ 235 w 463"/>
                <a:gd name="T47" fmla="*/ 271 h 404"/>
                <a:gd name="T48" fmla="*/ 359 w 463"/>
                <a:gd name="T49" fmla="*/ 156 h 404"/>
                <a:gd name="T50" fmla="*/ 361 w 463"/>
                <a:gd name="T51" fmla="*/ 136 h 404"/>
                <a:gd name="T52" fmla="*/ 235 w 463"/>
                <a:gd name="T53" fmla="*/ 0 h 404"/>
                <a:gd name="T54" fmla="*/ 92 w 463"/>
                <a:gd name="T55" fmla="*/ 151 h 404"/>
                <a:gd name="T56" fmla="*/ 74 w 463"/>
                <a:gd name="T57" fmla="*/ 132 h 404"/>
                <a:gd name="T58" fmla="*/ 92 w 463"/>
                <a:gd name="T59" fmla="*/ 114 h 404"/>
                <a:gd name="T60" fmla="*/ 111 w 463"/>
                <a:gd name="T61" fmla="*/ 132 h 404"/>
                <a:gd name="T62" fmla="*/ 92 w 463"/>
                <a:gd name="T63" fmla="*/ 151 h 404"/>
                <a:gd name="T64" fmla="*/ 188 w 463"/>
                <a:gd name="T65" fmla="*/ 151 h 404"/>
                <a:gd name="T66" fmla="*/ 169 w 463"/>
                <a:gd name="T67" fmla="*/ 132 h 404"/>
                <a:gd name="T68" fmla="*/ 188 w 463"/>
                <a:gd name="T69" fmla="*/ 114 h 404"/>
                <a:gd name="T70" fmla="*/ 206 w 463"/>
                <a:gd name="T71" fmla="*/ 132 h 404"/>
                <a:gd name="T72" fmla="*/ 188 w 463"/>
                <a:gd name="T73" fmla="*/ 151 h 404"/>
                <a:gd name="T74" fmla="*/ 283 w 463"/>
                <a:gd name="T75" fmla="*/ 151 h 404"/>
                <a:gd name="T76" fmla="*/ 265 w 463"/>
                <a:gd name="T77" fmla="*/ 132 h 404"/>
                <a:gd name="T78" fmla="*/ 283 w 463"/>
                <a:gd name="T79" fmla="*/ 114 h 404"/>
                <a:gd name="T80" fmla="*/ 302 w 463"/>
                <a:gd name="T81" fmla="*/ 132 h 404"/>
                <a:gd name="T82" fmla="*/ 283 w 463"/>
                <a:gd name="T83" fmla="*/ 151 h 404"/>
                <a:gd name="T84" fmla="*/ 283 w 463"/>
                <a:gd name="T85" fmla="*/ 151 h 404"/>
                <a:gd name="T86" fmla="*/ 283 w 463"/>
                <a:gd name="T87" fmla="*/ 151 h 4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2" h="402">
                  <a:moveTo>
                    <a:pt x="383" y="146"/>
                  </a:moveTo>
                  <a:cubicBezTo>
                    <a:pt x="383" y="151"/>
                    <a:pt x="382" y="155"/>
                    <a:pt x="382" y="160"/>
                  </a:cubicBezTo>
                  <a:cubicBezTo>
                    <a:pt x="370" y="238"/>
                    <a:pt x="309" y="294"/>
                    <a:pt x="235" y="294"/>
                  </a:cubicBezTo>
                  <a:cubicBezTo>
                    <a:pt x="211" y="294"/>
                    <a:pt x="211" y="294"/>
                    <a:pt x="211" y="294"/>
                  </a:cubicBezTo>
                  <a:cubicBezTo>
                    <a:pt x="206" y="299"/>
                    <a:pt x="206" y="299"/>
                    <a:pt x="206" y="299"/>
                  </a:cubicBezTo>
                  <a:cubicBezTo>
                    <a:pt x="223" y="329"/>
                    <a:pt x="254" y="349"/>
                    <a:pt x="288" y="349"/>
                  </a:cubicBezTo>
                  <a:cubicBezTo>
                    <a:pt x="312" y="349"/>
                    <a:pt x="312" y="349"/>
                    <a:pt x="312" y="349"/>
                  </a:cubicBezTo>
                  <a:cubicBezTo>
                    <a:pt x="360" y="399"/>
                    <a:pt x="360" y="399"/>
                    <a:pt x="360" y="399"/>
                  </a:cubicBezTo>
                  <a:cubicBezTo>
                    <a:pt x="363" y="402"/>
                    <a:pt x="367" y="404"/>
                    <a:pt x="371" y="404"/>
                  </a:cubicBezTo>
                  <a:cubicBezTo>
                    <a:pt x="373" y="404"/>
                    <a:pt x="375" y="403"/>
                    <a:pt x="377" y="402"/>
                  </a:cubicBezTo>
                  <a:cubicBezTo>
                    <a:pt x="383" y="400"/>
                    <a:pt x="387" y="394"/>
                    <a:pt x="387" y="388"/>
                  </a:cubicBezTo>
                  <a:cubicBezTo>
                    <a:pt x="387" y="347"/>
                    <a:pt x="387" y="347"/>
                    <a:pt x="387" y="347"/>
                  </a:cubicBezTo>
                  <a:cubicBezTo>
                    <a:pt x="431" y="338"/>
                    <a:pt x="463" y="297"/>
                    <a:pt x="463" y="247"/>
                  </a:cubicBezTo>
                  <a:cubicBezTo>
                    <a:pt x="463" y="196"/>
                    <a:pt x="428" y="154"/>
                    <a:pt x="383" y="146"/>
                  </a:cubicBezTo>
                  <a:close/>
                  <a:moveTo>
                    <a:pt x="235" y="0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57" y="0"/>
                    <a:pt x="0" y="61"/>
                    <a:pt x="0" y="136"/>
                  </a:cubicBezTo>
                  <a:cubicBezTo>
                    <a:pt x="0" y="203"/>
                    <a:pt x="45" y="258"/>
                    <a:pt x="104" y="269"/>
                  </a:cubicBezTo>
                  <a:cubicBezTo>
                    <a:pt x="104" y="326"/>
                    <a:pt x="104" y="326"/>
                    <a:pt x="104" y="326"/>
                  </a:cubicBezTo>
                  <a:cubicBezTo>
                    <a:pt x="104" y="334"/>
                    <a:pt x="109" y="341"/>
                    <a:pt x="116" y="344"/>
                  </a:cubicBezTo>
                  <a:cubicBezTo>
                    <a:pt x="118" y="344"/>
                    <a:pt x="120" y="345"/>
                    <a:pt x="123" y="345"/>
                  </a:cubicBezTo>
                  <a:cubicBezTo>
                    <a:pt x="128" y="345"/>
                    <a:pt x="133" y="343"/>
                    <a:pt x="136" y="339"/>
                  </a:cubicBezTo>
                  <a:cubicBezTo>
                    <a:pt x="201" y="271"/>
                    <a:pt x="201" y="271"/>
                    <a:pt x="201" y="271"/>
                  </a:cubicBezTo>
                  <a:cubicBezTo>
                    <a:pt x="235" y="271"/>
                    <a:pt x="235" y="271"/>
                    <a:pt x="235" y="271"/>
                  </a:cubicBezTo>
                  <a:cubicBezTo>
                    <a:pt x="297" y="271"/>
                    <a:pt x="349" y="223"/>
                    <a:pt x="359" y="156"/>
                  </a:cubicBezTo>
                  <a:cubicBezTo>
                    <a:pt x="360" y="149"/>
                    <a:pt x="361" y="142"/>
                    <a:pt x="361" y="136"/>
                  </a:cubicBezTo>
                  <a:cubicBezTo>
                    <a:pt x="361" y="61"/>
                    <a:pt x="304" y="0"/>
                    <a:pt x="235" y="0"/>
                  </a:cubicBezTo>
                  <a:close/>
                  <a:moveTo>
                    <a:pt x="92" y="151"/>
                  </a:moveTo>
                  <a:cubicBezTo>
                    <a:pt x="82" y="151"/>
                    <a:pt x="74" y="142"/>
                    <a:pt x="74" y="132"/>
                  </a:cubicBezTo>
                  <a:cubicBezTo>
                    <a:pt x="74" y="122"/>
                    <a:pt x="82" y="114"/>
                    <a:pt x="92" y="114"/>
                  </a:cubicBezTo>
                  <a:cubicBezTo>
                    <a:pt x="102" y="114"/>
                    <a:pt x="111" y="122"/>
                    <a:pt x="111" y="132"/>
                  </a:cubicBezTo>
                  <a:cubicBezTo>
                    <a:pt x="111" y="142"/>
                    <a:pt x="102" y="151"/>
                    <a:pt x="92" y="151"/>
                  </a:cubicBezTo>
                  <a:close/>
                  <a:moveTo>
                    <a:pt x="188" y="151"/>
                  </a:moveTo>
                  <a:cubicBezTo>
                    <a:pt x="177" y="151"/>
                    <a:pt x="169" y="142"/>
                    <a:pt x="169" y="132"/>
                  </a:cubicBezTo>
                  <a:cubicBezTo>
                    <a:pt x="169" y="122"/>
                    <a:pt x="177" y="114"/>
                    <a:pt x="188" y="114"/>
                  </a:cubicBezTo>
                  <a:cubicBezTo>
                    <a:pt x="198" y="114"/>
                    <a:pt x="206" y="122"/>
                    <a:pt x="206" y="132"/>
                  </a:cubicBezTo>
                  <a:cubicBezTo>
                    <a:pt x="206" y="142"/>
                    <a:pt x="198" y="151"/>
                    <a:pt x="188" y="151"/>
                  </a:cubicBezTo>
                  <a:close/>
                  <a:moveTo>
                    <a:pt x="283" y="151"/>
                  </a:moveTo>
                  <a:cubicBezTo>
                    <a:pt x="273" y="151"/>
                    <a:pt x="265" y="142"/>
                    <a:pt x="265" y="132"/>
                  </a:cubicBezTo>
                  <a:cubicBezTo>
                    <a:pt x="265" y="122"/>
                    <a:pt x="273" y="114"/>
                    <a:pt x="283" y="114"/>
                  </a:cubicBezTo>
                  <a:cubicBezTo>
                    <a:pt x="293" y="114"/>
                    <a:pt x="302" y="122"/>
                    <a:pt x="302" y="132"/>
                  </a:cubicBezTo>
                  <a:cubicBezTo>
                    <a:pt x="302" y="142"/>
                    <a:pt x="293" y="151"/>
                    <a:pt x="283" y="151"/>
                  </a:cubicBezTo>
                  <a:close/>
                  <a:moveTo>
                    <a:pt x="283" y="151"/>
                  </a:moveTo>
                  <a:cubicBezTo>
                    <a:pt x="283" y="151"/>
                    <a:pt x="283" y="151"/>
                    <a:pt x="283" y="151"/>
                  </a:cubicBezTo>
                </a:path>
              </a:pathLst>
            </a:custGeom>
            <a:solidFill>
              <a:srgbClr val="272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777408" y="1705372"/>
            <a:ext cx="845476" cy="845476"/>
            <a:chOff x="5387008" y="1486295"/>
            <a:chExt cx="845476" cy="845476"/>
          </a:xfrm>
        </p:grpSpPr>
        <p:grpSp>
          <p:nvGrpSpPr>
            <p:cNvPr id="27" name="组合 26"/>
            <p:cNvGrpSpPr/>
            <p:nvPr/>
          </p:nvGrpSpPr>
          <p:grpSpPr>
            <a:xfrm rot="2700000">
              <a:off x="5387008" y="1486295"/>
              <a:ext cx="845476" cy="845476"/>
              <a:chOff x="1427725" y="1659723"/>
              <a:chExt cx="1103974" cy="1103974"/>
            </a:xfrm>
          </p:grpSpPr>
          <p:sp>
            <p:nvSpPr>
              <p:cNvPr id="28" name="矩形 27"/>
              <p:cNvSpPr/>
              <p:nvPr/>
            </p:nvSpPr>
            <p:spPr>
              <a:xfrm rot="2700000">
                <a:off x="1427725" y="1659723"/>
                <a:ext cx="1103974" cy="1103974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12700">
                <a:solidFill>
                  <a:schemeClr val="accent1">
                    <a:shade val="50000"/>
                  </a:schemeClr>
                </a:solidFill>
              </a:ln>
              <a:effectLst>
                <a:innerShdw blurRad="25400" dist="12700" dir="19800000">
                  <a:srgbClr val="A51E28">
                    <a:alpha val="80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1583668" y="1815666"/>
                <a:ext cx="792088" cy="79208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</a:gradFill>
              <a:ln w="19050">
                <a:solidFill>
                  <a:schemeClr val="bg1"/>
                </a:solidFill>
              </a:ln>
              <a:effectLst>
                <a:outerShdw blurRad="76200" dist="38100" dir="8100000" algn="tr" rotWithShape="0">
                  <a:prstClr val="black">
                    <a:alpha val="3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Freeform 11"/>
            <p:cNvSpPr>
              <a:spLocks noEditPoints="1"/>
            </p:cNvSpPr>
            <p:nvPr/>
          </p:nvSpPr>
          <p:spPr bwMode="auto">
            <a:xfrm>
              <a:off x="5619323" y="1760666"/>
              <a:ext cx="380846" cy="296734"/>
            </a:xfrm>
            <a:custGeom>
              <a:gdLst>
                <a:gd name="T0" fmla="*/ 179 w 514"/>
                <a:gd name="T1" fmla="*/ 211 h 397"/>
                <a:gd name="T2" fmla="*/ 108 w 514"/>
                <a:gd name="T3" fmla="*/ 296 h 397"/>
                <a:gd name="T4" fmla="*/ 130 w 514"/>
                <a:gd name="T5" fmla="*/ 332 h 397"/>
                <a:gd name="T6" fmla="*/ 249 w 514"/>
                <a:gd name="T7" fmla="*/ 310 h 397"/>
                <a:gd name="T8" fmla="*/ 179 w 514"/>
                <a:gd name="T9" fmla="*/ 211 h 397"/>
                <a:gd name="T10" fmla="*/ 159 w 514"/>
                <a:gd name="T11" fmla="*/ 317 h 397"/>
                <a:gd name="T12" fmla="*/ 132 w 514"/>
                <a:gd name="T13" fmla="*/ 297 h 397"/>
                <a:gd name="T14" fmla="*/ 158 w 514"/>
                <a:gd name="T15" fmla="*/ 270 h 397"/>
                <a:gd name="T16" fmla="*/ 186 w 514"/>
                <a:gd name="T17" fmla="*/ 291 h 397"/>
                <a:gd name="T18" fmla="*/ 159 w 514"/>
                <a:gd name="T19" fmla="*/ 317 h 397"/>
                <a:gd name="T20" fmla="*/ 206 w 514"/>
                <a:gd name="T21" fmla="*/ 276 h 397"/>
                <a:gd name="T22" fmla="*/ 192 w 514"/>
                <a:gd name="T23" fmla="*/ 275 h 397"/>
                <a:gd name="T24" fmla="*/ 196 w 514"/>
                <a:gd name="T25" fmla="*/ 260 h 397"/>
                <a:gd name="T26" fmla="*/ 210 w 514"/>
                <a:gd name="T27" fmla="*/ 261 h 397"/>
                <a:gd name="T28" fmla="*/ 206 w 514"/>
                <a:gd name="T29" fmla="*/ 276 h 397"/>
                <a:gd name="T30" fmla="*/ 394 w 514"/>
                <a:gd name="T31" fmla="*/ 7 h 397"/>
                <a:gd name="T32" fmla="*/ 328 w 514"/>
                <a:gd name="T33" fmla="*/ 8 h 397"/>
                <a:gd name="T34" fmla="*/ 326 w 514"/>
                <a:gd name="T35" fmla="*/ 8 h 397"/>
                <a:gd name="T36" fmla="*/ 326 w 514"/>
                <a:gd name="T37" fmla="*/ 9 h 397"/>
                <a:gd name="T38" fmla="*/ 312 w 514"/>
                <a:gd name="T39" fmla="*/ 27 h 397"/>
                <a:gd name="T40" fmla="*/ 331 w 514"/>
                <a:gd name="T41" fmla="*/ 46 h 397"/>
                <a:gd name="T42" fmla="*/ 348 w 514"/>
                <a:gd name="T43" fmla="*/ 42 h 397"/>
                <a:gd name="T44" fmla="*/ 443 w 514"/>
                <a:gd name="T45" fmla="*/ 89 h 397"/>
                <a:gd name="T46" fmla="*/ 449 w 514"/>
                <a:gd name="T47" fmla="*/ 152 h 397"/>
                <a:gd name="T48" fmla="*/ 445 w 514"/>
                <a:gd name="T49" fmla="*/ 171 h 397"/>
                <a:gd name="T50" fmla="*/ 464 w 514"/>
                <a:gd name="T51" fmla="*/ 188 h 397"/>
                <a:gd name="T52" fmla="*/ 482 w 514"/>
                <a:gd name="T53" fmla="*/ 172 h 397"/>
                <a:gd name="T54" fmla="*/ 482 w 514"/>
                <a:gd name="T55" fmla="*/ 172 h 397"/>
                <a:gd name="T56" fmla="*/ 394 w 514"/>
                <a:gd name="T57" fmla="*/ 7 h 397"/>
                <a:gd name="T58" fmla="*/ 403 w 514"/>
                <a:gd name="T59" fmla="*/ 160 h 397"/>
                <a:gd name="T60" fmla="*/ 416 w 514"/>
                <a:gd name="T61" fmla="*/ 149 h 397"/>
                <a:gd name="T62" fmla="*/ 416 w 514"/>
                <a:gd name="T63" fmla="*/ 148 h 397"/>
                <a:gd name="T64" fmla="*/ 344 w 514"/>
                <a:gd name="T65" fmla="*/ 75 h 397"/>
                <a:gd name="T66" fmla="*/ 331 w 514"/>
                <a:gd name="T67" fmla="*/ 88 h 397"/>
                <a:gd name="T68" fmla="*/ 344 w 514"/>
                <a:gd name="T69" fmla="*/ 101 h 397"/>
                <a:gd name="T70" fmla="*/ 390 w 514"/>
                <a:gd name="T71" fmla="*/ 147 h 397"/>
                <a:gd name="T72" fmla="*/ 403 w 514"/>
                <a:gd name="T73" fmla="*/ 160 h 397"/>
                <a:gd name="T74" fmla="*/ 364 w 514"/>
                <a:gd name="T75" fmla="*/ 193 h 397"/>
                <a:gd name="T76" fmla="*/ 355 w 514"/>
                <a:gd name="T77" fmla="*/ 179 h 397"/>
                <a:gd name="T78" fmla="*/ 351 w 514"/>
                <a:gd name="T79" fmla="*/ 126 h 397"/>
                <a:gd name="T80" fmla="*/ 257 w 514"/>
                <a:gd name="T81" fmla="*/ 130 h 397"/>
                <a:gd name="T82" fmla="*/ 242 w 514"/>
                <a:gd name="T83" fmla="*/ 107 h 397"/>
                <a:gd name="T84" fmla="*/ 166 w 514"/>
                <a:gd name="T85" fmla="*/ 68 h 397"/>
                <a:gd name="T86" fmla="*/ 40 w 514"/>
                <a:gd name="T87" fmla="*/ 172 h 397"/>
                <a:gd name="T88" fmla="*/ 5 w 514"/>
                <a:gd name="T89" fmla="*/ 268 h 397"/>
                <a:gd name="T90" fmla="*/ 189 w 514"/>
                <a:gd name="T91" fmla="*/ 391 h 397"/>
                <a:gd name="T92" fmla="*/ 410 w 514"/>
                <a:gd name="T93" fmla="*/ 294 h 397"/>
                <a:gd name="T94" fmla="*/ 364 w 514"/>
                <a:gd name="T95" fmla="*/ 193 h 397"/>
                <a:gd name="T96" fmla="*/ 195 w 514"/>
                <a:gd name="T97" fmla="*/ 365 h 397"/>
                <a:gd name="T98" fmla="*/ 51 w 514"/>
                <a:gd name="T99" fmla="*/ 276 h 397"/>
                <a:gd name="T100" fmla="*/ 195 w 514"/>
                <a:gd name="T101" fmla="*/ 177 h 397"/>
                <a:gd name="T102" fmla="*/ 339 w 514"/>
                <a:gd name="T103" fmla="*/ 259 h 397"/>
                <a:gd name="T104" fmla="*/ 195 w 514"/>
                <a:gd name="T105" fmla="*/ 365 h 397"/>
                <a:gd name="T106" fmla="*/ 195 w 514"/>
                <a:gd name="T107" fmla="*/ 365 h 397"/>
                <a:gd name="T108" fmla="*/ 195 w 514"/>
                <a:gd name="T109" fmla="*/ 365 h 39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14" h="397">
                  <a:moveTo>
                    <a:pt x="179" y="211"/>
                  </a:moveTo>
                  <a:cubicBezTo>
                    <a:pt x="99" y="221"/>
                    <a:pt x="108" y="296"/>
                    <a:pt x="108" y="296"/>
                  </a:cubicBezTo>
                  <a:cubicBezTo>
                    <a:pt x="108" y="296"/>
                    <a:pt x="108" y="319"/>
                    <a:pt x="130" y="332"/>
                  </a:cubicBezTo>
                  <a:cubicBezTo>
                    <a:pt x="177" y="357"/>
                    <a:pt x="225" y="342"/>
                    <a:pt x="249" y="310"/>
                  </a:cubicBezTo>
                  <a:cubicBezTo>
                    <a:pt x="274" y="279"/>
                    <a:pt x="259" y="202"/>
                    <a:pt x="179" y="211"/>
                  </a:cubicBezTo>
                  <a:close/>
                  <a:moveTo>
                    <a:pt x="159" y="317"/>
                  </a:moveTo>
                  <a:cubicBezTo>
                    <a:pt x="144" y="318"/>
                    <a:pt x="132" y="310"/>
                    <a:pt x="132" y="297"/>
                  </a:cubicBezTo>
                  <a:cubicBezTo>
                    <a:pt x="132" y="285"/>
                    <a:pt x="143" y="272"/>
                    <a:pt x="158" y="270"/>
                  </a:cubicBezTo>
                  <a:cubicBezTo>
                    <a:pt x="175" y="269"/>
                    <a:pt x="186" y="278"/>
                    <a:pt x="186" y="291"/>
                  </a:cubicBezTo>
                  <a:cubicBezTo>
                    <a:pt x="186" y="303"/>
                    <a:pt x="174" y="315"/>
                    <a:pt x="159" y="317"/>
                  </a:cubicBezTo>
                  <a:close/>
                  <a:moveTo>
                    <a:pt x="206" y="276"/>
                  </a:moveTo>
                  <a:cubicBezTo>
                    <a:pt x="201" y="280"/>
                    <a:pt x="195" y="280"/>
                    <a:pt x="192" y="275"/>
                  </a:cubicBezTo>
                  <a:cubicBezTo>
                    <a:pt x="189" y="271"/>
                    <a:pt x="190" y="264"/>
                    <a:pt x="196" y="260"/>
                  </a:cubicBezTo>
                  <a:cubicBezTo>
                    <a:pt x="201" y="256"/>
                    <a:pt x="208" y="257"/>
                    <a:pt x="210" y="261"/>
                  </a:cubicBezTo>
                  <a:cubicBezTo>
                    <a:pt x="213" y="266"/>
                    <a:pt x="211" y="273"/>
                    <a:pt x="206" y="276"/>
                  </a:cubicBezTo>
                  <a:close/>
                  <a:moveTo>
                    <a:pt x="394" y="7"/>
                  </a:moveTo>
                  <a:cubicBezTo>
                    <a:pt x="365" y="0"/>
                    <a:pt x="336" y="6"/>
                    <a:pt x="328" y="8"/>
                  </a:cubicBezTo>
                  <a:cubicBezTo>
                    <a:pt x="328" y="8"/>
                    <a:pt x="327" y="8"/>
                    <a:pt x="326" y="8"/>
                  </a:cubicBezTo>
                  <a:cubicBezTo>
                    <a:pt x="326" y="9"/>
                    <a:pt x="326" y="9"/>
                    <a:pt x="326" y="9"/>
                  </a:cubicBezTo>
                  <a:cubicBezTo>
                    <a:pt x="318" y="11"/>
                    <a:pt x="312" y="19"/>
                    <a:pt x="312" y="27"/>
                  </a:cubicBezTo>
                  <a:cubicBezTo>
                    <a:pt x="312" y="38"/>
                    <a:pt x="321" y="46"/>
                    <a:pt x="331" y="46"/>
                  </a:cubicBezTo>
                  <a:cubicBezTo>
                    <a:pt x="331" y="46"/>
                    <a:pt x="341" y="45"/>
                    <a:pt x="348" y="42"/>
                  </a:cubicBezTo>
                  <a:cubicBezTo>
                    <a:pt x="355" y="39"/>
                    <a:pt x="414" y="40"/>
                    <a:pt x="443" y="89"/>
                  </a:cubicBezTo>
                  <a:cubicBezTo>
                    <a:pt x="459" y="125"/>
                    <a:pt x="450" y="148"/>
                    <a:pt x="449" y="152"/>
                  </a:cubicBezTo>
                  <a:cubicBezTo>
                    <a:pt x="449" y="152"/>
                    <a:pt x="445" y="162"/>
                    <a:pt x="445" y="171"/>
                  </a:cubicBezTo>
                  <a:cubicBezTo>
                    <a:pt x="445" y="181"/>
                    <a:pt x="453" y="188"/>
                    <a:pt x="464" y="188"/>
                  </a:cubicBezTo>
                  <a:cubicBezTo>
                    <a:pt x="473" y="188"/>
                    <a:pt x="480" y="187"/>
                    <a:pt x="482" y="172"/>
                  </a:cubicBezTo>
                  <a:cubicBezTo>
                    <a:pt x="482" y="172"/>
                    <a:pt x="482" y="172"/>
                    <a:pt x="482" y="172"/>
                  </a:cubicBezTo>
                  <a:cubicBezTo>
                    <a:pt x="514" y="68"/>
                    <a:pt x="444" y="19"/>
                    <a:pt x="394" y="7"/>
                  </a:cubicBezTo>
                  <a:close/>
                  <a:moveTo>
                    <a:pt x="403" y="160"/>
                  </a:moveTo>
                  <a:cubicBezTo>
                    <a:pt x="410" y="160"/>
                    <a:pt x="415" y="156"/>
                    <a:pt x="416" y="149"/>
                  </a:cubicBezTo>
                  <a:cubicBezTo>
                    <a:pt x="416" y="149"/>
                    <a:pt x="416" y="148"/>
                    <a:pt x="416" y="148"/>
                  </a:cubicBezTo>
                  <a:cubicBezTo>
                    <a:pt x="426" y="60"/>
                    <a:pt x="344" y="75"/>
                    <a:pt x="344" y="75"/>
                  </a:cubicBezTo>
                  <a:cubicBezTo>
                    <a:pt x="337" y="75"/>
                    <a:pt x="331" y="81"/>
                    <a:pt x="331" y="88"/>
                  </a:cubicBezTo>
                  <a:cubicBezTo>
                    <a:pt x="331" y="96"/>
                    <a:pt x="337" y="101"/>
                    <a:pt x="344" y="101"/>
                  </a:cubicBezTo>
                  <a:cubicBezTo>
                    <a:pt x="403" y="89"/>
                    <a:pt x="390" y="147"/>
                    <a:pt x="390" y="147"/>
                  </a:cubicBezTo>
                  <a:cubicBezTo>
                    <a:pt x="390" y="154"/>
                    <a:pt x="396" y="160"/>
                    <a:pt x="403" y="160"/>
                  </a:cubicBezTo>
                  <a:close/>
                  <a:moveTo>
                    <a:pt x="364" y="193"/>
                  </a:moveTo>
                  <a:cubicBezTo>
                    <a:pt x="345" y="189"/>
                    <a:pt x="355" y="179"/>
                    <a:pt x="355" y="179"/>
                  </a:cubicBezTo>
                  <a:cubicBezTo>
                    <a:pt x="355" y="179"/>
                    <a:pt x="373" y="148"/>
                    <a:pt x="351" y="126"/>
                  </a:cubicBezTo>
                  <a:cubicBezTo>
                    <a:pt x="323" y="99"/>
                    <a:pt x="257" y="130"/>
                    <a:pt x="257" y="130"/>
                  </a:cubicBezTo>
                  <a:cubicBezTo>
                    <a:pt x="231" y="138"/>
                    <a:pt x="238" y="126"/>
                    <a:pt x="242" y="107"/>
                  </a:cubicBezTo>
                  <a:cubicBezTo>
                    <a:pt x="242" y="84"/>
                    <a:pt x="234" y="45"/>
                    <a:pt x="166" y="68"/>
                  </a:cubicBezTo>
                  <a:cubicBezTo>
                    <a:pt x="98" y="91"/>
                    <a:pt x="40" y="172"/>
                    <a:pt x="40" y="172"/>
                  </a:cubicBezTo>
                  <a:cubicBezTo>
                    <a:pt x="0" y="226"/>
                    <a:pt x="5" y="268"/>
                    <a:pt x="5" y="268"/>
                  </a:cubicBezTo>
                  <a:cubicBezTo>
                    <a:pt x="15" y="360"/>
                    <a:pt x="113" y="385"/>
                    <a:pt x="189" y="391"/>
                  </a:cubicBezTo>
                  <a:cubicBezTo>
                    <a:pt x="269" y="397"/>
                    <a:pt x="377" y="363"/>
                    <a:pt x="410" y="294"/>
                  </a:cubicBezTo>
                  <a:cubicBezTo>
                    <a:pt x="443" y="224"/>
                    <a:pt x="383" y="197"/>
                    <a:pt x="364" y="193"/>
                  </a:cubicBezTo>
                  <a:close/>
                  <a:moveTo>
                    <a:pt x="195" y="365"/>
                  </a:moveTo>
                  <a:cubicBezTo>
                    <a:pt x="115" y="369"/>
                    <a:pt x="51" y="329"/>
                    <a:pt x="51" y="276"/>
                  </a:cubicBezTo>
                  <a:cubicBezTo>
                    <a:pt x="51" y="223"/>
                    <a:pt x="115" y="180"/>
                    <a:pt x="195" y="177"/>
                  </a:cubicBezTo>
                  <a:cubicBezTo>
                    <a:pt x="275" y="173"/>
                    <a:pt x="339" y="206"/>
                    <a:pt x="339" y="259"/>
                  </a:cubicBezTo>
                  <a:cubicBezTo>
                    <a:pt x="339" y="312"/>
                    <a:pt x="275" y="361"/>
                    <a:pt x="195" y="365"/>
                  </a:cubicBezTo>
                  <a:close/>
                  <a:moveTo>
                    <a:pt x="195" y="365"/>
                  </a:moveTo>
                  <a:cubicBezTo>
                    <a:pt x="195" y="365"/>
                    <a:pt x="195" y="365"/>
                    <a:pt x="195" y="365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752580" y="1667972"/>
            <a:ext cx="2677241" cy="918503"/>
            <a:chOff x="5752580" y="1667972"/>
            <a:chExt cx="2677241" cy="918503"/>
          </a:xfrm>
        </p:grpSpPr>
        <p:sp>
          <p:nvSpPr>
            <p:cNvPr id="33" name="文本框 69"/>
            <p:cNvSpPr txBox="1">
              <a:spLocks noChangeArrowheads="1"/>
            </p:cNvSpPr>
            <p:nvPr/>
          </p:nvSpPr>
          <p:spPr bwMode="auto">
            <a:xfrm>
              <a:off x="5752580" y="1667972"/>
              <a:ext cx="1658390" cy="267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050" b="1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5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4" name="文本框 66"/>
            <p:cNvSpPr txBox="1">
              <a:spLocks noChangeArrowheads="1"/>
            </p:cNvSpPr>
            <p:nvPr/>
          </p:nvSpPr>
          <p:spPr bwMode="auto">
            <a:xfrm>
              <a:off x="5752580" y="1979962"/>
              <a:ext cx="2677241" cy="606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400"/>
                </a:lnSpc>
              </a:pPr>
              <a:r>
                <a:rPr lang="en-US" altLang="zh-CN" sz="7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Insert your desired text here.</a:t>
              </a:r>
              <a:endParaRPr lang="zh-CN" altLang="en-US" sz="7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5848350" y="1971675"/>
              <a:ext cx="2466975" cy="0"/>
            </a:xfrm>
            <a:custGeom>
              <a:gdLst>
                <a:gd name="connsiteX0" fmla="*/ 0 w 2466975"/>
                <a:gd name="connsiteY0" fmla="*/ 0 h 0"/>
                <a:gd name="connsiteX1" fmla="*/ 2466975 w 2466975"/>
                <a:gd name="connsiteY1" fmla="*/ 0 h 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66975">
                  <a:moveTo>
                    <a:pt x="0" y="0"/>
                  </a:moveTo>
                  <a:lnTo>
                    <a:pt x="2466975" y="0"/>
                  </a:lnTo>
                </a:path>
              </a:pathLst>
            </a:custGeom>
            <a:ln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752580" y="3106247"/>
            <a:ext cx="2677241" cy="918503"/>
            <a:chOff x="5752580" y="1667972"/>
            <a:chExt cx="2677241" cy="918503"/>
          </a:xfrm>
        </p:grpSpPr>
        <p:sp>
          <p:nvSpPr>
            <p:cNvPr id="38" name="文本框 69"/>
            <p:cNvSpPr txBox="1">
              <a:spLocks noChangeArrowheads="1"/>
            </p:cNvSpPr>
            <p:nvPr/>
          </p:nvSpPr>
          <p:spPr bwMode="auto">
            <a:xfrm>
              <a:off x="5752580" y="1667972"/>
              <a:ext cx="1658390" cy="267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050" b="1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5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9" name="文本框 66"/>
            <p:cNvSpPr txBox="1">
              <a:spLocks noChangeArrowheads="1"/>
            </p:cNvSpPr>
            <p:nvPr/>
          </p:nvSpPr>
          <p:spPr bwMode="auto">
            <a:xfrm>
              <a:off x="5752580" y="1979962"/>
              <a:ext cx="2677241" cy="606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400"/>
                </a:lnSpc>
              </a:pPr>
              <a:r>
                <a:rPr lang="en-US" altLang="zh-CN" sz="7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Insert your desired text here.</a:t>
              </a:r>
              <a:endParaRPr lang="zh-CN" altLang="en-US" sz="7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5848350" y="1971675"/>
              <a:ext cx="2466975" cy="0"/>
            </a:xfrm>
            <a:custGeom>
              <a:gdLst>
                <a:gd name="connsiteX0" fmla="*/ 0 w 2466975"/>
                <a:gd name="connsiteY0" fmla="*/ 0 h 0"/>
                <a:gd name="connsiteX1" fmla="*/ 2466975 w 2466975"/>
                <a:gd name="connsiteY1" fmla="*/ 0 h 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66975">
                  <a:moveTo>
                    <a:pt x="0" y="0"/>
                  </a:moveTo>
                  <a:lnTo>
                    <a:pt x="2466975" y="0"/>
                  </a:lnTo>
                </a:path>
              </a:pathLst>
            </a:custGeom>
            <a:ln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70980" y="1667972"/>
            <a:ext cx="2705816" cy="918503"/>
            <a:chOff x="570980" y="1667972"/>
            <a:chExt cx="2705816" cy="918503"/>
          </a:xfrm>
        </p:grpSpPr>
        <p:sp>
          <p:nvSpPr>
            <p:cNvPr id="42" name="文本框 69"/>
            <p:cNvSpPr txBox="1">
              <a:spLocks noChangeArrowheads="1"/>
            </p:cNvSpPr>
            <p:nvPr/>
          </p:nvSpPr>
          <p:spPr bwMode="auto">
            <a:xfrm>
              <a:off x="1675880" y="1667972"/>
              <a:ext cx="1600916" cy="267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050" b="1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5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3" name="文本框 66"/>
            <p:cNvSpPr txBox="1">
              <a:spLocks noChangeArrowheads="1"/>
            </p:cNvSpPr>
            <p:nvPr/>
          </p:nvSpPr>
          <p:spPr bwMode="auto">
            <a:xfrm>
              <a:off x="570980" y="1979962"/>
              <a:ext cx="2677241" cy="606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ts val="1400"/>
                </a:lnSpc>
              </a:pPr>
              <a:r>
                <a:rPr lang="en-US" altLang="zh-CN" sz="7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Insert your desired text here.</a:t>
              </a:r>
              <a:endParaRPr lang="zh-CN" altLang="en-US" sz="7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 flipH="1">
              <a:off x="685800" y="1971675"/>
              <a:ext cx="2466975" cy="0"/>
            </a:xfrm>
            <a:custGeom>
              <a:gdLst>
                <a:gd name="connsiteX0" fmla="*/ 0 w 2466975"/>
                <a:gd name="connsiteY0" fmla="*/ 0 h 0"/>
                <a:gd name="connsiteX1" fmla="*/ 2466975 w 2466975"/>
                <a:gd name="connsiteY1" fmla="*/ 0 h 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66975">
                  <a:moveTo>
                    <a:pt x="0" y="0"/>
                  </a:moveTo>
                  <a:lnTo>
                    <a:pt x="2466975" y="0"/>
                  </a:lnTo>
                </a:path>
              </a:pathLst>
            </a:custGeom>
            <a:ln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70980" y="3087197"/>
            <a:ext cx="2705816" cy="918503"/>
            <a:chOff x="570980" y="1667972"/>
            <a:chExt cx="2705816" cy="918503"/>
          </a:xfrm>
        </p:grpSpPr>
        <p:sp>
          <p:nvSpPr>
            <p:cNvPr id="47" name="文本框 69"/>
            <p:cNvSpPr txBox="1">
              <a:spLocks noChangeArrowheads="1"/>
            </p:cNvSpPr>
            <p:nvPr/>
          </p:nvSpPr>
          <p:spPr bwMode="auto">
            <a:xfrm>
              <a:off x="1675880" y="1667972"/>
              <a:ext cx="1600916" cy="267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050" b="1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5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8" name="文本框 66"/>
            <p:cNvSpPr txBox="1">
              <a:spLocks noChangeArrowheads="1"/>
            </p:cNvSpPr>
            <p:nvPr/>
          </p:nvSpPr>
          <p:spPr bwMode="auto">
            <a:xfrm>
              <a:off x="570980" y="1979962"/>
              <a:ext cx="2677241" cy="606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ts val="1400"/>
                </a:lnSpc>
              </a:pPr>
              <a:r>
                <a:rPr lang="en-US" altLang="zh-CN" sz="7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Insert your desired text here.</a:t>
              </a:r>
              <a:endParaRPr lang="zh-CN" altLang="en-US" sz="7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 flipH="1">
              <a:off x="685800" y="1971675"/>
              <a:ext cx="2466975" cy="0"/>
            </a:xfrm>
            <a:custGeom>
              <a:gdLst>
                <a:gd name="connsiteX0" fmla="*/ 0 w 2466975"/>
                <a:gd name="connsiteY0" fmla="*/ 0 h 0"/>
                <a:gd name="connsiteX1" fmla="*/ 2466975 w 2466975"/>
                <a:gd name="connsiteY1" fmla="*/ 0 h 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66975">
                  <a:moveTo>
                    <a:pt x="0" y="0"/>
                  </a:moveTo>
                  <a:lnTo>
                    <a:pt x="2466975" y="0"/>
                  </a:lnTo>
                </a:path>
              </a:pathLst>
            </a:custGeom>
            <a:ln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val="3574314957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六边形 3"/>
          <p:cNvSpPr/>
          <p:nvPr/>
        </p:nvSpPr>
        <p:spPr>
          <a:xfrm>
            <a:off x="3008730" y="1626814"/>
            <a:ext cx="2877720" cy="2480794"/>
          </a:xfrm>
          <a:prstGeom prst="hexag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25400" dist="12700" dir="19800000">
              <a:schemeClr val="bg1">
                <a:lumMod val="65000"/>
                <a:alpha val="8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>
            <a:off x="3221367" y="1810122"/>
            <a:ext cx="2452446" cy="2114178"/>
          </a:xfrm>
          <a:prstGeom prst="hexagon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accent1">
                <a:shade val="50000"/>
              </a:schemeClr>
            </a:solidFill>
          </a:ln>
          <a:effectLst>
            <a:innerShdw blurRad="25400" dist="12700" dir="19800000">
              <a:srgbClr val="A51E28">
                <a:alpha val="8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/>
          </a:p>
        </p:txBody>
      </p:sp>
      <p:sp>
        <p:nvSpPr>
          <p:cNvPr id="6" name="六边形 5"/>
          <p:cNvSpPr/>
          <p:nvPr/>
        </p:nvSpPr>
        <p:spPr>
          <a:xfrm>
            <a:off x="3427830" y="1988108"/>
            <a:ext cx="2039520" cy="1758206"/>
          </a:xfrm>
          <a:prstGeom prst="hexagon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/>
          </a:p>
        </p:txBody>
      </p:sp>
      <p:sp>
        <p:nvSpPr>
          <p:cNvPr id="7" name="六边形 6"/>
          <p:cNvSpPr/>
          <p:nvPr/>
        </p:nvSpPr>
        <p:spPr>
          <a:xfrm>
            <a:off x="3665955" y="2193387"/>
            <a:ext cx="1563270" cy="1347648"/>
          </a:xfrm>
          <a:prstGeom prst="hexagon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accent1">
                <a:shade val="50000"/>
              </a:schemeClr>
            </a:solidFill>
          </a:ln>
          <a:effectLst>
            <a:innerShdw blurRad="25400" dist="12700" dir="19800000">
              <a:srgbClr val="A51E28">
                <a:alpha val="8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>
            <a:off x="3865982" y="2365823"/>
            <a:ext cx="1163218" cy="1002776"/>
          </a:xfrm>
          <a:prstGeom prst="hexagon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/>
          </a:p>
        </p:txBody>
      </p:sp>
      <p:sp>
        <p:nvSpPr>
          <p:cNvPr id="13" name="六边形 12"/>
          <p:cNvSpPr/>
          <p:nvPr/>
        </p:nvSpPr>
        <p:spPr>
          <a:xfrm>
            <a:off x="4083189" y="2553072"/>
            <a:ext cx="728802" cy="628278"/>
          </a:xfrm>
          <a:prstGeom prst="hexagon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accent1">
                <a:shade val="50000"/>
              </a:schemeClr>
            </a:solidFill>
          </a:ln>
          <a:effectLst>
            <a:innerShdw blurRad="25400" dist="12700" dir="19800000">
              <a:srgbClr val="A51E28">
                <a:alpha val="8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6076430" y="1382222"/>
            <a:ext cx="2677241" cy="918503"/>
            <a:chOff x="5752580" y="1667972"/>
            <a:chExt cx="2677241" cy="918503"/>
          </a:xfrm>
        </p:grpSpPr>
        <p:sp>
          <p:nvSpPr>
            <p:cNvPr id="21" name="文本框 69"/>
            <p:cNvSpPr txBox="1">
              <a:spLocks noChangeArrowheads="1"/>
            </p:cNvSpPr>
            <p:nvPr/>
          </p:nvSpPr>
          <p:spPr bwMode="auto">
            <a:xfrm>
              <a:off x="5752580" y="1667972"/>
              <a:ext cx="1658390" cy="267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050" b="1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5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2" name="文本框 66"/>
            <p:cNvSpPr txBox="1">
              <a:spLocks noChangeArrowheads="1"/>
            </p:cNvSpPr>
            <p:nvPr/>
          </p:nvSpPr>
          <p:spPr bwMode="auto">
            <a:xfrm>
              <a:off x="5752580" y="1979962"/>
              <a:ext cx="2677241" cy="606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400"/>
                </a:lnSpc>
              </a:pPr>
              <a:r>
                <a:rPr lang="en-US" altLang="zh-CN" sz="7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Insert your desired text here.</a:t>
              </a:r>
              <a:endParaRPr lang="zh-CN" altLang="en-US" sz="7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5848350" y="1971675"/>
              <a:ext cx="2466975" cy="0"/>
            </a:xfrm>
            <a:custGeom>
              <a:gdLst>
                <a:gd name="connsiteX0" fmla="*/ 0 w 2466975"/>
                <a:gd name="connsiteY0" fmla="*/ 0 h 0"/>
                <a:gd name="connsiteX1" fmla="*/ 2466975 w 2466975"/>
                <a:gd name="connsiteY1" fmla="*/ 0 h 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66975">
                  <a:moveTo>
                    <a:pt x="0" y="0"/>
                  </a:moveTo>
                  <a:lnTo>
                    <a:pt x="2466975" y="0"/>
                  </a:lnTo>
                </a:path>
              </a:pathLst>
            </a:custGeom>
            <a:ln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076430" y="3258647"/>
            <a:ext cx="2677241" cy="918503"/>
            <a:chOff x="5752580" y="1667972"/>
            <a:chExt cx="2677241" cy="918503"/>
          </a:xfrm>
        </p:grpSpPr>
        <p:sp>
          <p:nvSpPr>
            <p:cNvPr id="25" name="文本框 69"/>
            <p:cNvSpPr txBox="1">
              <a:spLocks noChangeArrowheads="1"/>
            </p:cNvSpPr>
            <p:nvPr/>
          </p:nvSpPr>
          <p:spPr bwMode="auto">
            <a:xfrm>
              <a:off x="5752580" y="1667972"/>
              <a:ext cx="1658390" cy="267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050" b="1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5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6" name="文本框 66"/>
            <p:cNvSpPr txBox="1">
              <a:spLocks noChangeArrowheads="1"/>
            </p:cNvSpPr>
            <p:nvPr/>
          </p:nvSpPr>
          <p:spPr bwMode="auto">
            <a:xfrm>
              <a:off x="5752580" y="1979962"/>
              <a:ext cx="2677241" cy="606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400"/>
                </a:lnSpc>
              </a:pPr>
              <a:r>
                <a:rPr lang="en-US" altLang="zh-CN" sz="7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Insert your desired text here.</a:t>
              </a:r>
              <a:endParaRPr lang="zh-CN" altLang="en-US" sz="7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5848350" y="1971675"/>
              <a:ext cx="2466975" cy="0"/>
            </a:xfrm>
            <a:custGeom>
              <a:gdLst>
                <a:gd name="connsiteX0" fmla="*/ 0 w 2466975"/>
                <a:gd name="connsiteY0" fmla="*/ 0 h 0"/>
                <a:gd name="connsiteX1" fmla="*/ 2466975 w 2466975"/>
                <a:gd name="connsiteY1" fmla="*/ 0 h 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66975">
                  <a:moveTo>
                    <a:pt x="0" y="0"/>
                  </a:moveTo>
                  <a:lnTo>
                    <a:pt x="2466975" y="0"/>
                  </a:lnTo>
                </a:path>
              </a:pathLst>
            </a:custGeom>
            <a:ln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82385" y="3244677"/>
            <a:ext cx="2705816" cy="918503"/>
            <a:chOff x="570980" y="1667972"/>
            <a:chExt cx="2705816" cy="918503"/>
          </a:xfrm>
        </p:grpSpPr>
        <p:sp>
          <p:nvSpPr>
            <p:cNvPr id="29" name="文本框 69"/>
            <p:cNvSpPr txBox="1">
              <a:spLocks noChangeArrowheads="1"/>
            </p:cNvSpPr>
            <p:nvPr/>
          </p:nvSpPr>
          <p:spPr bwMode="auto">
            <a:xfrm>
              <a:off x="1675880" y="1667972"/>
              <a:ext cx="1600916" cy="267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050" b="1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5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0" name="文本框 66"/>
            <p:cNvSpPr txBox="1">
              <a:spLocks noChangeArrowheads="1"/>
            </p:cNvSpPr>
            <p:nvPr/>
          </p:nvSpPr>
          <p:spPr bwMode="auto">
            <a:xfrm>
              <a:off x="570980" y="1979962"/>
              <a:ext cx="2677241" cy="606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ts val="1400"/>
                </a:lnSpc>
              </a:pPr>
              <a:r>
                <a:rPr lang="en-US" altLang="zh-CN" sz="7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Insert your desired text here.</a:t>
              </a:r>
              <a:endParaRPr lang="zh-CN" altLang="en-US" sz="7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 flipH="1">
              <a:off x="685800" y="1971675"/>
              <a:ext cx="2466975" cy="0"/>
            </a:xfrm>
            <a:custGeom>
              <a:gdLst>
                <a:gd name="connsiteX0" fmla="*/ 0 w 2466975"/>
                <a:gd name="connsiteY0" fmla="*/ 0 h 0"/>
                <a:gd name="connsiteX1" fmla="*/ 2466975 w 2466975"/>
                <a:gd name="connsiteY1" fmla="*/ 0 h 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66975">
                  <a:moveTo>
                    <a:pt x="0" y="0"/>
                  </a:moveTo>
                  <a:lnTo>
                    <a:pt x="2466975" y="0"/>
                  </a:lnTo>
                </a:path>
              </a:pathLst>
            </a:custGeom>
            <a:ln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457700" y="1381125"/>
            <a:ext cx="1638300" cy="1504950"/>
            <a:chOff x="4448175" y="1409700"/>
            <a:chExt cx="1638300" cy="1504950"/>
          </a:xfrm>
        </p:grpSpPr>
        <p:sp>
          <p:nvSpPr>
            <p:cNvPr id="17" name="任意多边形 16"/>
            <p:cNvSpPr/>
            <p:nvPr/>
          </p:nvSpPr>
          <p:spPr>
            <a:xfrm>
              <a:off x="4448175" y="1409700"/>
              <a:ext cx="1638300" cy="1504950"/>
            </a:xfrm>
            <a:custGeom>
              <a:gdLst>
                <a:gd name="connsiteX0" fmla="*/ 0 w 1638300"/>
                <a:gd name="connsiteY0" fmla="*/ 1504950 h 1504950"/>
                <a:gd name="connsiteX1" fmla="*/ 1162050 w 1638300"/>
                <a:gd name="connsiteY1" fmla="*/ 0 h 1504950"/>
                <a:gd name="connsiteX2" fmla="*/ 1638300 w 1638300"/>
                <a:gd name="connsiteY2" fmla="*/ 962025 h 1504950"/>
                <a:gd name="connsiteX3" fmla="*/ 0 w 1638300"/>
                <a:gd name="connsiteY3" fmla="*/ 1504950 h 150495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8300" h="1504950">
                  <a:moveTo>
                    <a:pt x="0" y="1504950"/>
                  </a:moveTo>
                  <a:lnTo>
                    <a:pt x="1162050" y="0"/>
                  </a:lnTo>
                  <a:lnTo>
                    <a:pt x="1638300" y="962025"/>
                  </a:lnTo>
                  <a:lnTo>
                    <a:pt x="0" y="150495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  <p:sp>
          <p:nvSpPr>
            <p:cNvPr id="33" name="文本框 69"/>
            <p:cNvSpPr txBox="1">
              <a:spLocks noChangeArrowheads="1"/>
            </p:cNvSpPr>
            <p:nvPr/>
          </p:nvSpPr>
          <p:spPr bwMode="auto">
            <a:xfrm rot="19428506">
              <a:off x="4747650" y="2092210"/>
              <a:ext cx="1162869" cy="288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7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7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448175" y="2867026"/>
            <a:ext cx="1664858" cy="1143000"/>
            <a:chOff x="4438650" y="2895601"/>
            <a:chExt cx="1664858" cy="1143000"/>
          </a:xfrm>
        </p:grpSpPr>
        <p:sp>
          <p:nvSpPr>
            <p:cNvPr id="18" name="任意多边形 17"/>
            <p:cNvSpPr/>
            <p:nvPr/>
          </p:nvSpPr>
          <p:spPr>
            <a:xfrm>
              <a:off x="4438650" y="2895601"/>
              <a:ext cx="1600200" cy="1143000"/>
            </a:xfrm>
            <a:custGeom>
              <a:gdLst>
                <a:gd name="connsiteX0" fmla="*/ 0 w 1962150"/>
                <a:gd name="connsiteY0" fmla="*/ 0 h 1362075"/>
                <a:gd name="connsiteX1" fmla="*/ 1962150 w 1962150"/>
                <a:gd name="connsiteY1" fmla="*/ 942975 h 1362075"/>
                <a:gd name="connsiteX2" fmla="*/ 1771650 w 1962150"/>
                <a:gd name="connsiteY2" fmla="*/ 1362075 h 1362075"/>
                <a:gd name="connsiteX3" fmla="*/ 0 w 1962150"/>
                <a:gd name="connsiteY3" fmla="*/ 0 h 13620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2150" h="1362075">
                  <a:moveTo>
                    <a:pt x="0" y="0"/>
                  </a:moveTo>
                  <a:lnTo>
                    <a:pt x="1962150" y="942975"/>
                  </a:lnTo>
                  <a:lnTo>
                    <a:pt x="1771650" y="13620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  <p:sp>
          <p:nvSpPr>
            <p:cNvPr id="34" name="文本框 69"/>
            <p:cNvSpPr txBox="1">
              <a:spLocks noChangeArrowheads="1"/>
            </p:cNvSpPr>
            <p:nvPr/>
          </p:nvSpPr>
          <p:spPr bwMode="auto">
            <a:xfrm rot="1930483">
              <a:off x="4979213" y="3430680"/>
              <a:ext cx="1124295" cy="288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105025" y="1666875"/>
            <a:ext cx="2314575" cy="1457325"/>
            <a:chOff x="2095500" y="1695450"/>
            <a:chExt cx="2314575" cy="1457325"/>
          </a:xfrm>
        </p:grpSpPr>
        <p:sp>
          <p:nvSpPr>
            <p:cNvPr id="19" name="任意多边形 18"/>
            <p:cNvSpPr/>
            <p:nvPr/>
          </p:nvSpPr>
          <p:spPr>
            <a:xfrm>
              <a:off x="2095500" y="1695450"/>
              <a:ext cx="2314575" cy="1457325"/>
            </a:xfrm>
            <a:custGeom>
              <a:gdLst>
                <a:gd name="connsiteX0" fmla="*/ 2314575 w 2314575"/>
                <a:gd name="connsiteY0" fmla="*/ 1200150 h 1457325"/>
                <a:gd name="connsiteX1" fmla="*/ 571500 w 2314575"/>
                <a:gd name="connsiteY1" fmla="*/ 0 h 1457325"/>
                <a:gd name="connsiteX2" fmla="*/ 0 w 2314575"/>
                <a:gd name="connsiteY2" fmla="*/ 1457325 h 1457325"/>
                <a:gd name="connsiteX3" fmla="*/ 2314575 w 2314575"/>
                <a:gd name="connsiteY3" fmla="*/ 1200150 h 145732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4575" h="1457325">
                  <a:moveTo>
                    <a:pt x="2314575" y="1200150"/>
                  </a:moveTo>
                  <a:lnTo>
                    <a:pt x="571500" y="0"/>
                  </a:lnTo>
                  <a:lnTo>
                    <a:pt x="0" y="1457325"/>
                  </a:lnTo>
                  <a:lnTo>
                    <a:pt x="2314575" y="120015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  <p:sp>
          <p:nvSpPr>
            <p:cNvPr id="32" name="文本框 69"/>
            <p:cNvSpPr txBox="1">
              <a:spLocks noChangeArrowheads="1"/>
            </p:cNvSpPr>
            <p:nvPr/>
          </p:nvSpPr>
          <p:spPr bwMode="auto">
            <a:xfrm rot="1184968">
              <a:off x="2476754" y="2344081"/>
              <a:ext cx="1432306" cy="2846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5" name="文本框 69"/>
            <p:cNvSpPr txBox="1">
              <a:spLocks noChangeArrowheads="1"/>
            </p:cNvSpPr>
            <p:nvPr/>
          </p:nvSpPr>
          <p:spPr bwMode="auto">
            <a:xfrm>
              <a:off x="2537713" y="2636520"/>
              <a:ext cx="1112267" cy="2846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val="3875024813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6" name="组合 55"/>
          <p:cNvGrpSpPr/>
          <p:nvPr/>
        </p:nvGrpSpPr>
        <p:grpSpPr>
          <a:xfrm>
            <a:off x="1067006" y="1480355"/>
            <a:ext cx="1224136" cy="1224136"/>
            <a:chOff x="1067006" y="1686095"/>
            <a:chExt cx="1224136" cy="1224136"/>
          </a:xfrm>
        </p:grpSpPr>
        <p:sp>
          <p:nvSpPr>
            <p:cNvPr id="18" name="任意多边形 17"/>
            <p:cNvSpPr/>
            <p:nvPr/>
          </p:nvSpPr>
          <p:spPr>
            <a:xfrm>
              <a:off x="1067006" y="1686095"/>
              <a:ext cx="1224136" cy="1224136"/>
            </a:xfrm>
            <a:custGeom>
              <a:gdLst>
                <a:gd name="connsiteX0" fmla="*/ 612068 w 1224136"/>
                <a:gd name="connsiteY0" fmla="*/ 0 h 1224136"/>
                <a:gd name="connsiteX1" fmla="*/ 1224136 w 1224136"/>
                <a:gd name="connsiteY1" fmla="*/ 612068 h 1224136"/>
                <a:gd name="connsiteX2" fmla="*/ 612068 w 1224136"/>
                <a:gd name="connsiteY2" fmla="*/ 1224136 h 1224136"/>
                <a:gd name="connsiteX3" fmla="*/ 0 w 1224136"/>
                <a:gd name="connsiteY3" fmla="*/ 612068 h 1224136"/>
                <a:gd name="connsiteX4" fmla="*/ 612068 w 1224136"/>
                <a:gd name="connsiteY4" fmla="*/ 0 h 1224136"/>
                <a:gd name="connsiteX5" fmla="*/ 612068 w 1224136"/>
                <a:gd name="connsiteY5" fmla="*/ 106071 h 1224136"/>
                <a:gd name="connsiteX6" fmla="*/ 106071 w 1224136"/>
                <a:gd name="connsiteY6" fmla="*/ 612068 h 1224136"/>
                <a:gd name="connsiteX7" fmla="*/ 612068 w 1224136"/>
                <a:gd name="connsiteY7" fmla="*/ 1118065 h 1224136"/>
                <a:gd name="connsiteX8" fmla="*/ 1118065 w 1224136"/>
                <a:gd name="connsiteY8" fmla="*/ 612068 h 1224136"/>
                <a:gd name="connsiteX9" fmla="*/ 612068 w 1224136"/>
                <a:gd name="connsiteY9" fmla="*/ 106071 h 122413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4136" h="1224136">
                  <a:moveTo>
                    <a:pt x="612068" y="0"/>
                  </a:moveTo>
                  <a:cubicBezTo>
                    <a:pt x="950104" y="0"/>
                    <a:pt x="1224136" y="274032"/>
                    <a:pt x="1224136" y="612068"/>
                  </a:cubicBezTo>
                  <a:cubicBezTo>
                    <a:pt x="1224136" y="950104"/>
                    <a:pt x="950104" y="1224136"/>
                    <a:pt x="612068" y="1224136"/>
                  </a:cubicBezTo>
                  <a:cubicBezTo>
                    <a:pt x="274032" y="1224136"/>
                    <a:pt x="0" y="950104"/>
                    <a:pt x="0" y="612068"/>
                  </a:cubicBezTo>
                  <a:cubicBezTo>
                    <a:pt x="0" y="274032"/>
                    <a:pt x="274032" y="0"/>
                    <a:pt x="612068" y="0"/>
                  </a:cubicBezTo>
                  <a:close/>
                  <a:moveTo>
                    <a:pt x="612068" y="106071"/>
                  </a:moveTo>
                  <a:cubicBezTo>
                    <a:pt x="332614" y="106071"/>
                    <a:pt x="106071" y="332614"/>
                    <a:pt x="106071" y="612068"/>
                  </a:cubicBezTo>
                  <a:cubicBezTo>
                    <a:pt x="106071" y="891522"/>
                    <a:pt x="332614" y="1118065"/>
                    <a:pt x="612068" y="1118065"/>
                  </a:cubicBezTo>
                  <a:cubicBezTo>
                    <a:pt x="891522" y="1118065"/>
                    <a:pt x="1118065" y="891522"/>
                    <a:pt x="1118065" y="612068"/>
                  </a:cubicBezTo>
                  <a:cubicBezTo>
                    <a:pt x="1118065" y="332614"/>
                    <a:pt x="891522" y="106071"/>
                    <a:pt x="612068" y="10607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25400" dist="12700" dir="19800000">
                <a:schemeClr val="bg1">
                  <a:lumMod val="65000"/>
                  <a:alpha val="8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1067006" y="1686095"/>
              <a:ext cx="1213978" cy="1224098"/>
            </a:xfrm>
            <a:custGeom>
              <a:gdLst>
                <a:gd name="connsiteX0" fmla="*/ 612068 w 1213978"/>
                <a:gd name="connsiteY0" fmla="*/ 0 h 1224098"/>
                <a:gd name="connsiteX1" fmla="*/ 1211701 w 1213978"/>
                <a:gd name="connsiteY1" fmla="*/ 488715 h 1224098"/>
                <a:gd name="connsiteX2" fmla="*/ 1213978 w 1213978"/>
                <a:gd name="connsiteY2" fmla="*/ 511298 h 1224098"/>
                <a:gd name="connsiteX3" fmla="*/ 1103124 w 1213978"/>
                <a:gd name="connsiteY3" fmla="*/ 495076 h 1224098"/>
                <a:gd name="connsiteX4" fmla="*/ 1078301 w 1213978"/>
                <a:gd name="connsiteY4" fmla="*/ 415111 h 1224098"/>
                <a:gd name="connsiteX5" fmla="*/ 612068 w 1213978"/>
                <a:gd name="connsiteY5" fmla="*/ 106071 h 1224098"/>
                <a:gd name="connsiteX6" fmla="*/ 106071 w 1213978"/>
                <a:gd name="connsiteY6" fmla="*/ 612068 h 1224098"/>
                <a:gd name="connsiteX7" fmla="*/ 510092 w 1213978"/>
                <a:gd name="connsiteY7" fmla="*/ 1107785 h 1224098"/>
                <a:gd name="connsiteX8" fmla="*/ 611688 w 1213978"/>
                <a:gd name="connsiteY8" fmla="*/ 1118027 h 1224098"/>
                <a:gd name="connsiteX9" fmla="*/ 611688 w 1213978"/>
                <a:gd name="connsiteY9" fmla="*/ 1224098 h 1224098"/>
                <a:gd name="connsiteX10" fmla="*/ 488715 w 1213978"/>
                <a:gd name="connsiteY10" fmla="*/ 1211701 h 1224098"/>
                <a:gd name="connsiteX11" fmla="*/ 0 w 1213978"/>
                <a:gd name="connsiteY11" fmla="*/ 612068 h 1224098"/>
                <a:gd name="connsiteX12" fmla="*/ 612068 w 1213978"/>
                <a:gd name="connsiteY12" fmla="*/ 0 h 122409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3978" h="1224098">
                  <a:moveTo>
                    <a:pt x="612068" y="0"/>
                  </a:moveTo>
                  <a:cubicBezTo>
                    <a:pt x="907850" y="0"/>
                    <a:pt x="1154628" y="209806"/>
                    <a:pt x="1211701" y="488715"/>
                  </a:cubicBezTo>
                  <a:lnTo>
                    <a:pt x="1213978" y="511298"/>
                  </a:lnTo>
                  <a:lnTo>
                    <a:pt x="1103124" y="495076"/>
                  </a:lnTo>
                  <a:lnTo>
                    <a:pt x="1078301" y="415111"/>
                  </a:lnTo>
                  <a:cubicBezTo>
                    <a:pt x="1001487" y="233501"/>
                    <a:pt x="821659" y="106071"/>
                    <a:pt x="612068" y="106071"/>
                  </a:cubicBezTo>
                  <a:cubicBezTo>
                    <a:pt x="332614" y="106071"/>
                    <a:pt x="106071" y="332614"/>
                    <a:pt x="106071" y="612068"/>
                  </a:cubicBezTo>
                  <a:cubicBezTo>
                    <a:pt x="106071" y="856590"/>
                    <a:pt x="279518" y="1060603"/>
                    <a:pt x="510092" y="1107785"/>
                  </a:cubicBezTo>
                  <a:lnTo>
                    <a:pt x="611688" y="1118027"/>
                  </a:lnTo>
                  <a:lnTo>
                    <a:pt x="611688" y="1224098"/>
                  </a:lnTo>
                  <a:lnTo>
                    <a:pt x="488715" y="1211701"/>
                  </a:lnTo>
                  <a:cubicBezTo>
                    <a:pt x="209806" y="1154628"/>
                    <a:pt x="0" y="907850"/>
                    <a:pt x="0" y="612068"/>
                  </a:cubicBezTo>
                  <a:cubicBezTo>
                    <a:pt x="0" y="274032"/>
                    <a:pt x="274032" y="0"/>
                    <a:pt x="612068" y="0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12700">
              <a:solidFill>
                <a:schemeClr val="accent1">
                  <a:shade val="50000"/>
                </a:schemeClr>
              </a:solidFill>
            </a:ln>
            <a:effectLst>
              <a:innerShdw blurRad="25400" dist="12700" dir="19800000">
                <a:srgbClr val="A51E28">
                  <a:alpha val="8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 rot="2700000">
              <a:off x="1178813" y="1797906"/>
              <a:ext cx="1000520" cy="100051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</a:gradFill>
            <a:ln w="19050">
              <a:solidFill>
                <a:schemeClr val="bg1"/>
              </a:solidFill>
            </a:ln>
            <a:effectLst>
              <a:outerShdw blurRad="76200" dist="38100" dir="8100000" algn="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1306133" y="1944990"/>
              <a:ext cx="776117" cy="648068"/>
              <a:chOff x="1306133" y="1944990"/>
              <a:chExt cx="776117" cy="648068"/>
            </a:xfrm>
          </p:grpSpPr>
          <p:sp>
            <p:nvSpPr>
              <p:cNvPr id="42" name="文本框 41"/>
              <p:cNvSpPr txBox="1"/>
              <p:nvPr/>
            </p:nvSpPr>
            <p:spPr>
              <a:xfrm>
                <a:off x="1426255" y="1944990"/>
                <a:ext cx="59503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78%</a:t>
                </a:r>
                <a:endPara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1306133" y="2223726"/>
                <a:ext cx="776117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Insert your desired text here. </a:t>
                </a:r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3172378" y="1480355"/>
            <a:ext cx="1224136" cy="1224136"/>
            <a:chOff x="3172378" y="1686095"/>
            <a:chExt cx="1224136" cy="1224136"/>
          </a:xfrm>
        </p:grpSpPr>
        <p:sp>
          <p:nvSpPr>
            <p:cNvPr id="20" name="任意多边形 19"/>
            <p:cNvSpPr/>
            <p:nvPr/>
          </p:nvSpPr>
          <p:spPr>
            <a:xfrm>
              <a:off x="3172378" y="1686095"/>
              <a:ext cx="1224136" cy="1224136"/>
            </a:xfrm>
            <a:custGeom>
              <a:gdLst>
                <a:gd name="connsiteX0" fmla="*/ 612068 w 1224136"/>
                <a:gd name="connsiteY0" fmla="*/ 0 h 1224136"/>
                <a:gd name="connsiteX1" fmla="*/ 1224136 w 1224136"/>
                <a:gd name="connsiteY1" fmla="*/ 612068 h 1224136"/>
                <a:gd name="connsiteX2" fmla="*/ 612068 w 1224136"/>
                <a:gd name="connsiteY2" fmla="*/ 1224136 h 1224136"/>
                <a:gd name="connsiteX3" fmla="*/ 0 w 1224136"/>
                <a:gd name="connsiteY3" fmla="*/ 612068 h 1224136"/>
                <a:gd name="connsiteX4" fmla="*/ 612068 w 1224136"/>
                <a:gd name="connsiteY4" fmla="*/ 0 h 1224136"/>
                <a:gd name="connsiteX5" fmla="*/ 612068 w 1224136"/>
                <a:gd name="connsiteY5" fmla="*/ 106071 h 1224136"/>
                <a:gd name="connsiteX6" fmla="*/ 106071 w 1224136"/>
                <a:gd name="connsiteY6" fmla="*/ 612068 h 1224136"/>
                <a:gd name="connsiteX7" fmla="*/ 612068 w 1224136"/>
                <a:gd name="connsiteY7" fmla="*/ 1118065 h 1224136"/>
                <a:gd name="connsiteX8" fmla="*/ 1118065 w 1224136"/>
                <a:gd name="connsiteY8" fmla="*/ 612068 h 1224136"/>
                <a:gd name="connsiteX9" fmla="*/ 612068 w 1224136"/>
                <a:gd name="connsiteY9" fmla="*/ 106071 h 122413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4136" h="1224136">
                  <a:moveTo>
                    <a:pt x="612068" y="0"/>
                  </a:moveTo>
                  <a:cubicBezTo>
                    <a:pt x="950104" y="0"/>
                    <a:pt x="1224136" y="274032"/>
                    <a:pt x="1224136" y="612068"/>
                  </a:cubicBezTo>
                  <a:cubicBezTo>
                    <a:pt x="1224136" y="950104"/>
                    <a:pt x="950104" y="1224136"/>
                    <a:pt x="612068" y="1224136"/>
                  </a:cubicBezTo>
                  <a:cubicBezTo>
                    <a:pt x="274032" y="1224136"/>
                    <a:pt x="0" y="950104"/>
                    <a:pt x="0" y="612068"/>
                  </a:cubicBezTo>
                  <a:cubicBezTo>
                    <a:pt x="0" y="274032"/>
                    <a:pt x="274032" y="0"/>
                    <a:pt x="612068" y="0"/>
                  </a:cubicBezTo>
                  <a:close/>
                  <a:moveTo>
                    <a:pt x="612068" y="106071"/>
                  </a:moveTo>
                  <a:cubicBezTo>
                    <a:pt x="332614" y="106071"/>
                    <a:pt x="106071" y="332614"/>
                    <a:pt x="106071" y="612068"/>
                  </a:cubicBezTo>
                  <a:cubicBezTo>
                    <a:pt x="106071" y="891522"/>
                    <a:pt x="332614" y="1118065"/>
                    <a:pt x="612068" y="1118065"/>
                  </a:cubicBezTo>
                  <a:cubicBezTo>
                    <a:pt x="891522" y="1118065"/>
                    <a:pt x="1118065" y="891522"/>
                    <a:pt x="1118065" y="612068"/>
                  </a:cubicBezTo>
                  <a:cubicBezTo>
                    <a:pt x="1118065" y="332614"/>
                    <a:pt x="891522" y="106071"/>
                    <a:pt x="612068" y="10607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25400" dist="12700" dir="19800000">
                <a:schemeClr val="bg1">
                  <a:lumMod val="65000"/>
                  <a:alpha val="8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3172378" y="1686096"/>
              <a:ext cx="1010918" cy="1222103"/>
            </a:xfrm>
            <a:custGeom>
              <a:gdLst>
                <a:gd name="connsiteX0" fmla="*/ 612068 w 1010918"/>
                <a:gd name="connsiteY0" fmla="*/ 0 h 1222103"/>
                <a:gd name="connsiteX1" fmla="*/ 954281 w 1010918"/>
                <a:gd name="connsiteY1" fmla="*/ 104532 h 1222103"/>
                <a:gd name="connsiteX2" fmla="*/ 1010918 w 1010918"/>
                <a:gd name="connsiteY2" fmla="*/ 151261 h 1222103"/>
                <a:gd name="connsiteX3" fmla="*/ 938130 w 1010918"/>
                <a:gd name="connsiteY3" fmla="*/ 228092 h 1222103"/>
                <a:gd name="connsiteX4" fmla="*/ 894976 w 1010918"/>
                <a:gd name="connsiteY4" fmla="*/ 192487 h 1222103"/>
                <a:gd name="connsiteX5" fmla="*/ 612068 w 1010918"/>
                <a:gd name="connsiteY5" fmla="*/ 106071 h 1222103"/>
                <a:gd name="connsiteX6" fmla="*/ 106071 w 1010918"/>
                <a:gd name="connsiteY6" fmla="*/ 612068 h 1222103"/>
                <a:gd name="connsiteX7" fmla="*/ 510092 w 1010918"/>
                <a:gd name="connsiteY7" fmla="*/ 1107785 h 1222103"/>
                <a:gd name="connsiteX8" fmla="*/ 591902 w 1010918"/>
                <a:gd name="connsiteY8" fmla="*/ 1116032 h 1222103"/>
                <a:gd name="connsiteX9" fmla="*/ 591902 w 1010918"/>
                <a:gd name="connsiteY9" fmla="*/ 1222103 h 1222103"/>
                <a:gd name="connsiteX10" fmla="*/ 488715 w 1010918"/>
                <a:gd name="connsiteY10" fmla="*/ 1211701 h 1222103"/>
                <a:gd name="connsiteX11" fmla="*/ 0 w 1010918"/>
                <a:gd name="connsiteY11" fmla="*/ 612068 h 1222103"/>
                <a:gd name="connsiteX12" fmla="*/ 612068 w 1010918"/>
                <a:gd name="connsiteY12" fmla="*/ 0 h 122210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10918" h="1222103">
                  <a:moveTo>
                    <a:pt x="612068" y="0"/>
                  </a:moveTo>
                  <a:cubicBezTo>
                    <a:pt x="738832" y="0"/>
                    <a:pt x="856595" y="38536"/>
                    <a:pt x="954281" y="104532"/>
                  </a:cubicBezTo>
                  <a:lnTo>
                    <a:pt x="1010918" y="151261"/>
                  </a:lnTo>
                  <a:lnTo>
                    <a:pt x="938130" y="228092"/>
                  </a:lnTo>
                  <a:lnTo>
                    <a:pt x="894976" y="192487"/>
                  </a:lnTo>
                  <a:cubicBezTo>
                    <a:pt x="814218" y="137929"/>
                    <a:pt x="716863" y="106071"/>
                    <a:pt x="612068" y="106071"/>
                  </a:cubicBezTo>
                  <a:cubicBezTo>
                    <a:pt x="332614" y="106071"/>
                    <a:pt x="106071" y="332614"/>
                    <a:pt x="106071" y="612068"/>
                  </a:cubicBezTo>
                  <a:cubicBezTo>
                    <a:pt x="106071" y="856590"/>
                    <a:pt x="279518" y="1060603"/>
                    <a:pt x="510092" y="1107785"/>
                  </a:cubicBezTo>
                  <a:lnTo>
                    <a:pt x="591902" y="1116032"/>
                  </a:lnTo>
                  <a:lnTo>
                    <a:pt x="591902" y="1222103"/>
                  </a:lnTo>
                  <a:lnTo>
                    <a:pt x="488715" y="1211701"/>
                  </a:lnTo>
                  <a:cubicBezTo>
                    <a:pt x="209806" y="1154628"/>
                    <a:pt x="0" y="907850"/>
                    <a:pt x="0" y="612068"/>
                  </a:cubicBezTo>
                  <a:cubicBezTo>
                    <a:pt x="0" y="274032"/>
                    <a:pt x="274032" y="0"/>
                    <a:pt x="612068" y="0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12700">
              <a:solidFill>
                <a:schemeClr val="accent1">
                  <a:shade val="50000"/>
                </a:schemeClr>
              </a:solidFill>
            </a:ln>
            <a:effectLst>
              <a:innerShdw blurRad="25400" dist="12700" dir="19800000">
                <a:srgbClr val="A51E28">
                  <a:alpha val="8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 rot="2700000">
              <a:off x="3289554" y="1797906"/>
              <a:ext cx="1000520" cy="100051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</a:gradFill>
            <a:ln w="19050">
              <a:solidFill>
                <a:schemeClr val="bg1"/>
              </a:solidFill>
            </a:ln>
            <a:effectLst>
              <a:outerShdw blurRad="76200" dist="38100" dir="8100000" algn="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3409253" y="1944990"/>
              <a:ext cx="776117" cy="648068"/>
              <a:chOff x="1306133" y="1944990"/>
              <a:chExt cx="776117" cy="648068"/>
            </a:xfrm>
          </p:grpSpPr>
          <p:sp>
            <p:nvSpPr>
              <p:cNvPr id="48" name="文本框 47"/>
              <p:cNvSpPr txBox="1"/>
              <p:nvPr/>
            </p:nvSpPr>
            <p:spPr>
              <a:xfrm>
                <a:off x="1426255" y="1944990"/>
                <a:ext cx="59503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65%</a:t>
                </a:r>
                <a:endPara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1306133" y="2223726"/>
                <a:ext cx="776117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Insert your desired text here. </a:t>
                </a:r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5092617" y="1480355"/>
            <a:ext cx="1224136" cy="1224136"/>
            <a:chOff x="5092617" y="1686095"/>
            <a:chExt cx="1224136" cy="1224136"/>
          </a:xfrm>
        </p:grpSpPr>
        <p:sp>
          <p:nvSpPr>
            <p:cNvPr id="28" name="任意多边形 27"/>
            <p:cNvSpPr/>
            <p:nvPr/>
          </p:nvSpPr>
          <p:spPr>
            <a:xfrm>
              <a:off x="5092617" y="1686095"/>
              <a:ext cx="1224136" cy="1224136"/>
            </a:xfrm>
            <a:custGeom>
              <a:gdLst>
                <a:gd name="connsiteX0" fmla="*/ 612068 w 1224136"/>
                <a:gd name="connsiteY0" fmla="*/ 0 h 1224136"/>
                <a:gd name="connsiteX1" fmla="*/ 1224136 w 1224136"/>
                <a:gd name="connsiteY1" fmla="*/ 612068 h 1224136"/>
                <a:gd name="connsiteX2" fmla="*/ 612068 w 1224136"/>
                <a:gd name="connsiteY2" fmla="*/ 1224136 h 1224136"/>
                <a:gd name="connsiteX3" fmla="*/ 0 w 1224136"/>
                <a:gd name="connsiteY3" fmla="*/ 612068 h 1224136"/>
                <a:gd name="connsiteX4" fmla="*/ 612068 w 1224136"/>
                <a:gd name="connsiteY4" fmla="*/ 0 h 1224136"/>
                <a:gd name="connsiteX5" fmla="*/ 612068 w 1224136"/>
                <a:gd name="connsiteY5" fmla="*/ 106071 h 1224136"/>
                <a:gd name="connsiteX6" fmla="*/ 106071 w 1224136"/>
                <a:gd name="connsiteY6" fmla="*/ 612068 h 1224136"/>
                <a:gd name="connsiteX7" fmla="*/ 612068 w 1224136"/>
                <a:gd name="connsiteY7" fmla="*/ 1118065 h 1224136"/>
                <a:gd name="connsiteX8" fmla="*/ 1118065 w 1224136"/>
                <a:gd name="connsiteY8" fmla="*/ 612068 h 1224136"/>
                <a:gd name="connsiteX9" fmla="*/ 612068 w 1224136"/>
                <a:gd name="connsiteY9" fmla="*/ 106071 h 122413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4136" h="1224136">
                  <a:moveTo>
                    <a:pt x="612068" y="0"/>
                  </a:moveTo>
                  <a:cubicBezTo>
                    <a:pt x="950104" y="0"/>
                    <a:pt x="1224136" y="274032"/>
                    <a:pt x="1224136" y="612068"/>
                  </a:cubicBezTo>
                  <a:cubicBezTo>
                    <a:pt x="1224136" y="950104"/>
                    <a:pt x="950104" y="1224136"/>
                    <a:pt x="612068" y="1224136"/>
                  </a:cubicBezTo>
                  <a:cubicBezTo>
                    <a:pt x="274032" y="1224136"/>
                    <a:pt x="0" y="950104"/>
                    <a:pt x="0" y="612068"/>
                  </a:cubicBezTo>
                  <a:cubicBezTo>
                    <a:pt x="0" y="274032"/>
                    <a:pt x="274032" y="0"/>
                    <a:pt x="612068" y="0"/>
                  </a:cubicBezTo>
                  <a:close/>
                  <a:moveTo>
                    <a:pt x="612068" y="106071"/>
                  </a:moveTo>
                  <a:cubicBezTo>
                    <a:pt x="332614" y="106071"/>
                    <a:pt x="106071" y="332614"/>
                    <a:pt x="106071" y="612068"/>
                  </a:cubicBezTo>
                  <a:cubicBezTo>
                    <a:pt x="106071" y="891522"/>
                    <a:pt x="332614" y="1118065"/>
                    <a:pt x="612068" y="1118065"/>
                  </a:cubicBezTo>
                  <a:cubicBezTo>
                    <a:pt x="891522" y="1118065"/>
                    <a:pt x="1118065" y="891522"/>
                    <a:pt x="1118065" y="612068"/>
                  </a:cubicBezTo>
                  <a:cubicBezTo>
                    <a:pt x="1118065" y="332614"/>
                    <a:pt x="891522" y="106071"/>
                    <a:pt x="612068" y="10607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25400" dist="12700" dir="19800000">
                <a:schemeClr val="bg1">
                  <a:lumMod val="65000"/>
                  <a:alpha val="8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 rot="2700000">
              <a:off x="5209793" y="1797906"/>
              <a:ext cx="1000520" cy="100051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</a:gradFill>
            <a:ln w="19050">
              <a:solidFill>
                <a:schemeClr val="bg1"/>
              </a:solidFill>
            </a:ln>
            <a:effectLst>
              <a:outerShdw blurRad="76200" dist="38100" dir="8100000" algn="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5092617" y="1789815"/>
              <a:ext cx="591902" cy="1118384"/>
            </a:xfrm>
            <a:custGeom>
              <a:gdLst>
                <a:gd name="connsiteX0" fmla="*/ 271353 w 591902"/>
                <a:gd name="connsiteY0" fmla="*/ 0 h 1118384"/>
                <a:gd name="connsiteX1" fmla="*/ 331557 w 591902"/>
                <a:gd name="connsiteY1" fmla="*/ 87467 h 1118384"/>
                <a:gd name="connsiteX2" fmla="*/ 329160 w 591902"/>
                <a:gd name="connsiteY2" fmla="*/ 88768 h 1118384"/>
                <a:gd name="connsiteX3" fmla="*/ 106071 w 591902"/>
                <a:gd name="connsiteY3" fmla="*/ 508349 h 1118384"/>
                <a:gd name="connsiteX4" fmla="*/ 510092 w 591902"/>
                <a:gd name="connsiteY4" fmla="*/ 1004066 h 1118384"/>
                <a:gd name="connsiteX5" fmla="*/ 591902 w 591902"/>
                <a:gd name="connsiteY5" fmla="*/ 1012313 h 1118384"/>
                <a:gd name="connsiteX6" fmla="*/ 591902 w 591902"/>
                <a:gd name="connsiteY6" fmla="*/ 1118384 h 1118384"/>
                <a:gd name="connsiteX7" fmla="*/ 488715 w 591902"/>
                <a:gd name="connsiteY7" fmla="*/ 1107982 h 1118384"/>
                <a:gd name="connsiteX8" fmla="*/ 0 w 591902"/>
                <a:gd name="connsiteY8" fmla="*/ 508349 h 1118384"/>
                <a:gd name="connsiteX9" fmla="*/ 269855 w 591902"/>
                <a:gd name="connsiteY9" fmla="*/ 813 h 1118384"/>
                <a:gd name="connsiteX10" fmla="*/ 271353 w 591902"/>
                <a:gd name="connsiteY10" fmla="*/ 0 h 111838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1902" h="1118384">
                  <a:moveTo>
                    <a:pt x="271353" y="0"/>
                  </a:moveTo>
                  <a:lnTo>
                    <a:pt x="331557" y="87467"/>
                  </a:lnTo>
                  <a:lnTo>
                    <a:pt x="329160" y="88768"/>
                  </a:lnTo>
                  <a:cubicBezTo>
                    <a:pt x="194565" y="179700"/>
                    <a:pt x="106071" y="333690"/>
                    <a:pt x="106071" y="508349"/>
                  </a:cubicBezTo>
                  <a:cubicBezTo>
                    <a:pt x="106071" y="752871"/>
                    <a:pt x="279518" y="956884"/>
                    <a:pt x="510092" y="1004066"/>
                  </a:cubicBezTo>
                  <a:lnTo>
                    <a:pt x="591902" y="1012313"/>
                  </a:lnTo>
                  <a:lnTo>
                    <a:pt x="591902" y="1118384"/>
                  </a:lnTo>
                  <a:lnTo>
                    <a:pt x="488715" y="1107982"/>
                  </a:lnTo>
                  <a:cubicBezTo>
                    <a:pt x="209806" y="1050909"/>
                    <a:pt x="0" y="804131"/>
                    <a:pt x="0" y="508349"/>
                  </a:cubicBezTo>
                  <a:cubicBezTo>
                    <a:pt x="0" y="297077"/>
                    <a:pt x="107044" y="110806"/>
                    <a:pt x="269855" y="813"/>
                  </a:cubicBezTo>
                  <a:lnTo>
                    <a:pt x="271353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12700">
              <a:solidFill>
                <a:schemeClr val="accent1">
                  <a:shade val="50000"/>
                </a:schemeClr>
              </a:solidFill>
            </a:ln>
            <a:effectLst>
              <a:innerShdw blurRad="25400" dist="12700" dir="19800000">
                <a:srgbClr val="A51E28">
                  <a:alpha val="8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5329493" y="1944990"/>
              <a:ext cx="776117" cy="648068"/>
              <a:chOff x="1306133" y="1944990"/>
              <a:chExt cx="776117" cy="648068"/>
            </a:xfrm>
          </p:grpSpPr>
          <p:sp>
            <p:nvSpPr>
              <p:cNvPr id="51" name="文本框 50"/>
              <p:cNvSpPr txBox="1"/>
              <p:nvPr/>
            </p:nvSpPr>
            <p:spPr>
              <a:xfrm>
                <a:off x="1426255" y="1944990"/>
                <a:ext cx="59503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46%</a:t>
                </a:r>
                <a:endPara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1306133" y="2223726"/>
                <a:ext cx="776117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Insert your desired text here. </a:t>
                </a:r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6967137" y="1480355"/>
            <a:ext cx="1224136" cy="1224136"/>
            <a:chOff x="6967137" y="1686095"/>
            <a:chExt cx="1224136" cy="1224136"/>
          </a:xfrm>
        </p:grpSpPr>
        <p:sp>
          <p:nvSpPr>
            <p:cNvPr id="35" name="任意多边形 34"/>
            <p:cNvSpPr/>
            <p:nvPr/>
          </p:nvSpPr>
          <p:spPr>
            <a:xfrm>
              <a:off x="6967137" y="1686095"/>
              <a:ext cx="1224136" cy="1224136"/>
            </a:xfrm>
            <a:custGeom>
              <a:gdLst>
                <a:gd name="connsiteX0" fmla="*/ 612068 w 1224136"/>
                <a:gd name="connsiteY0" fmla="*/ 0 h 1224136"/>
                <a:gd name="connsiteX1" fmla="*/ 1224136 w 1224136"/>
                <a:gd name="connsiteY1" fmla="*/ 612068 h 1224136"/>
                <a:gd name="connsiteX2" fmla="*/ 612068 w 1224136"/>
                <a:gd name="connsiteY2" fmla="*/ 1224136 h 1224136"/>
                <a:gd name="connsiteX3" fmla="*/ 0 w 1224136"/>
                <a:gd name="connsiteY3" fmla="*/ 612068 h 1224136"/>
                <a:gd name="connsiteX4" fmla="*/ 612068 w 1224136"/>
                <a:gd name="connsiteY4" fmla="*/ 0 h 1224136"/>
                <a:gd name="connsiteX5" fmla="*/ 612068 w 1224136"/>
                <a:gd name="connsiteY5" fmla="*/ 106071 h 1224136"/>
                <a:gd name="connsiteX6" fmla="*/ 106071 w 1224136"/>
                <a:gd name="connsiteY6" fmla="*/ 612068 h 1224136"/>
                <a:gd name="connsiteX7" fmla="*/ 612068 w 1224136"/>
                <a:gd name="connsiteY7" fmla="*/ 1118065 h 1224136"/>
                <a:gd name="connsiteX8" fmla="*/ 1118065 w 1224136"/>
                <a:gd name="connsiteY8" fmla="*/ 612068 h 1224136"/>
                <a:gd name="connsiteX9" fmla="*/ 612068 w 1224136"/>
                <a:gd name="connsiteY9" fmla="*/ 106071 h 122413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4136" h="1224136">
                  <a:moveTo>
                    <a:pt x="612068" y="0"/>
                  </a:moveTo>
                  <a:cubicBezTo>
                    <a:pt x="950104" y="0"/>
                    <a:pt x="1224136" y="274032"/>
                    <a:pt x="1224136" y="612068"/>
                  </a:cubicBezTo>
                  <a:cubicBezTo>
                    <a:pt x="1224136" y="950104"/>
                    <a:pt x="950104" y="1224136"/>
                    <a:pt x="612068" y="1224136"/>
                  </a:cubicBezTo>
                  <a:cubicBezTo>
                    <a:pt x="274032" y="1224136"/>
                    <a:pt x="0" y="950104"/>
                    <a:pt x="0" y="612068"/>
                  </a:cubicBezTo>
                  <a:cubicBezTo>
                    <a:pt x="0" y="274032"/>
                    <a:pt x="274032" y="0"/>
                    <a:pt x="612068" y="0"/>
                  </a:cubicBezTo>
                  <a:close/>
                  <a:moveTo>
                    <a:pt x="612068" y="106071"/>
                  </a:moveTo>
                  <a:cubicBezTo>
                    <a:pt x="332614" y="106071"/>
                    <a:pt x="106071" y="332614"/>
                    <a:pt x="106071" y="612068"/>
                  </a:cubicBezTo>
                  <a:cubicBezTo>
                    <a:pt x="106071" y="891522"/>
                    <a:pt x="332614" y="1118065"/>
                    <a:pt x="612068" y="1118065"/>
                  </a:cubicBezTo>
                  <a:cubicBezTo>
                    <a:pt x="891522" y="1118065"/>
                    <a:pt x="1118065" y="891522"/>
                    <a:pt x="1118065" y="612068"/>
                  </a:cubicBezTo>
                  <a:cubicBezTo>
                    <a:pt x="1118065" y="332614"/>
                    <a:pt x="891522" y="106071"/>
                    <a:pt x="612068" y="10607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25400" dist="12700" dir="19800000">
                <a:schemeClr val="bg1">
                  <a:lumMod val="65000"/>
                  <a:alpha val="8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rot="2700000">
              <a:off x="7084313" y="1797906"/>
              <a:ext cx="1000520" cy="100051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</a:gradFill>
            <a:ln w="19050">
              <a:solidFill>
                <a:schemeClr val="bg1"/>
              </a:solidFill>
            </a:ln>
            <a:effectLst>
              <a:outerShdw blurRad="76200" dist="38100" dir="8100000" algn="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6967137" y="2134108"/>
              <a:ext cx="591902" cy="774091"/>
            </a:xfrm>
            <a:custGeom>
              <a:gdLst>
                <a:gd name="connsiteX0" fmla="*/ 22869 w 591902"/>
                <a:gd name="connsiteY0" fmla="*/ 0 h 774091"/>
                <a:gd name="connsiteX1" fmla="*/ 126069 w 591902"/>
                <a:gd name="connsiteY1" fmla="*/ 27260 h 774091"/>
                <a:gd name="connsiteX2" fmla="*/ 122001 w 591902"/>
                <a:gd name="connsiteY2" fmla="*/ 37600 h 774091"/>
                <a:gd name="connsiteX3" fmla="*/ 106071 w 591902"/>
                <a:gd name="connsiteY3" fmla="*/ 164056 h 774091"/>
                <a:gd name="connsiteX4" fmla="*/ 510092 w 591902"/>
                <a:gd name="connsiteY4" fmla="*/ 659773 h 774091"/>
                <a:gd name="connsiteX5" fmla="*/ 591902 w 591902"/>
                <a:gd name="connsiteY5" fmla="*/ 668020 h 774091"/>
                <a:gd name="connsiteX6" fmla="*/ 591902 w 591902"/>
                <a:gd name="connsiteY6" fmla="*/ 774091 h 774091"/>
                <a:gd name="connsiteX7" fmla="*/ 488715 w 591902"/>
                <a:gd name="connsiteY7" fmla="*/ 763689 h 774091"/>
                <a:gd name="connsiteX8" fmla="*/ 0 w 591902"/>
                <a:gd name="connsiteY8" fmla="*/ 164056 h 774091"/>
                <a:gd name="connsiteX9" fmla="*/ 19270 w 591902"/>
                <a:gd name="connsiteY9" fmla="*/ 11091 h 774091"/>
                <a:gd name="connsiteX10" fmla="*/ 22869 w 591902"/>
                <a:gd name="connsiteY10" fmla="*/ 0 h 77409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1902" h="774091">
                  <a:moveTo>
                    <a:pt x="22869" y="0"/>
                  </a:moveTo>
                  <a:lnTo>
                    <a:pt x="126069" y="27260"/>
                  </a:lnTo>
                  <a:lnTo>
                    <a:pt x="122001" y="37600"/>
                  </a:lnTo>
                  <a:cubicBezTo>
                    <a:pt x="111602" y="78018"/>
                    <a:pt x="106071" y="120391"/>
                    <a:pt x="106071" y="164056"/>
                  </a:cubicBezTo>
                  <a:cubicBezTo>
                    <a:pt x="106071" y="408578"/>
                    <a:pt x="279518" y="612591"/>
                    <a:pt x="510092" y="659773"/>
                  </a:cubicBezTo>
                  <a:lnTo>
                    <a:pt x="591902" y="668020"/>
                  </a:lnTo>
                  <a:lnTo>
                    <a:pt x="591902" y="774091"/>
                  </a:lnTo>
                  <a:lnTo>
                    <a:pt x="488715" y="763689"/>
                  </a:lnTo>
                  <a:cubicBezTo>
                    <a:pt x="209806" y="706616"/>
                    <a:pt x="0" y="459838"/>
                    <a:pt x="0" y="164056"/>
                  </a:cubicBezTo>
                  <a:cubicBezTo>
                    <a:pt x="0" y="111238"/>
                    <a:pt x="6690" y="59983"/>
                    <a:pt x="19270" y="11091"/>
                  </a:cubicBezTo>
                  <a:lnTo>
                    <a:pt x="22869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12700">
              <a:solidFill>
                <a:schemeClr val="accent1">
                  <a:shade val="50000"/>
                </a:schemeClr>
              </a:solidFill>
            </a:ln>
            <a:effectLst>
              <a:innerShdw blurRad="25400" dist="12700" dir="19800000">
                <a:srgbClr val="A51E28">
                  <a:alpha val="8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7211633" y="1944990"/>
              <a:ext cx="776117" cy="648068"/>
              <a:chOff x="1306133" y="1944990"/>
              <a:chExt cx="776117" cy="648068"/>
            </a:xfrm>
          </p:grpSpPr>
          <p:sp>
            <p:nvSpPr>
              <p:cNvPr id="54" name="文本框 53"/>
              <p:cNvSpPr txBox="1"/>
              <p:nvPr/>
            </p:nvSpPr>
            <p:spPr>
              <a:xfrm>
                <a:off x="1426255" y="1944990"/>
                <a:ext cx="59503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31%</a:t>
                </a:r>
                <a:endPara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1306133" y="2223726"/>
                <a:ext cx="776117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Insert your desired text here. </a:t>
                </a:r>
                <a:endPara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874344" y="3060498"/>
            <a:ext cx="1599301" cy="983054"/>
            <a:chOff x="1015227" y="2920564"/>
            <a:chExt cx="1625868" cy="983054"/>
          </a:xfrm>
        </p:grpSpPr>
        <p:sp>
          <p:nvSpPr>
            <p:cNvPr id="61" name="文本框 66"/>
            <p:cNvSpPr txBox="1">
              <a:spLocks noChangeArrowheads="1"/>
            </p:cNvSpPr>
            <p:nvPr/>
          </p:nvSpPr>
          <p:spPr bwMode="auto">
            <a:xfrm>
              <a:off x="1015227" y="3195732"/>
              <a:ext cx="162586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6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Insert your desired text here.</a:t>
              </a:r>
              <a:endParaRPr lang="zh-CN" altLang="en-US" sz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2" name="文本框 69"/>
            <p:cNvSpPr txBox="1">
              <a:spLocks noChangeArrowheads="1"/>
            </p:cNvSpPr>
            <p:nvPr/>
          </p:nvSpPr>
          <p:spPr bwMode="auto">
            <a:xfrm>
              <a:off x="1020187" y="2920564"/>
              <a:ext cx="1620907" cy="2846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2998419" y="3060498"/>
            <a:ext cx="1599301" cy="983054"/>
            <a:chOff x="1015227" y="2920564"/>
            <a:chExt cx="1625868" cy="983054"/>
          </a:xfrm>
        </p:grpSpPr>
        <p:sp>
          <p:nvSpPr>
            <p:cNvPr id="76" name="文本框 66"/>
            <p:cNvSpPr txBox="1">
              <a:spLocks noChangeArrowheads="1"/>
            </p:cNvSpPr>
            <p:nvPr/>
          </p:nvSpPr>
          <p:spPr bwMode="auto">
            <a:xfrm>
              <a:off x="1015227" y="3195732"/>
              <a:ext cx="162586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6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Insert your desired text here.</a:t>
              </a:r>
              <a:endParaRPr lang="zh-CN" altLang="en-US" sz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7" name="文本框 69"/>
            <p:cNvSpPr txBox="1">
              <a:spLocks noChangeArrowheads="1"/>
            </p:cNvSpPr>
            <p:nvPr/>
          </p:nvSpPr>
          <p:spPr bwMode="auto">
            <a:xfrm>
              <a:off x="1020187" y="2920564"/>
              <a:ext cx="1620907" cy="2846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979619" y="3060498"/>
            <a:ext cx="1599301" cy="983054"/>
            <a:chOff x="1015227" y="2920564"/>
            <a:chExt cx="1625868" cy="983054"/>
          </a:xfrm>
        </p:grpSpPr>
        <p:sp>
          <p:nvSpPr>
            <p:cNvPr id="79" name="文本框 66"/>
            <p:cNvSpPr txBox="1">
              <a:spLocks noChangeArrowheads="1"/>
            </p:cNvSpPr>
            <p:nvPr/>
          </p:nvSpPr>
          <p:spPr bwMode="auto">
            <a:xfrm>
              <a:off x="1015227" y="3195732"/>
              <a:ext cx="162586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6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Insert your desired text here.</a:t>
              </a:r>
              <a:endParaRPr lang="zh-CN" altLang="en-US" sz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0" name="文本框 69"/>
            <p:cNvSpPr txBox="1">
              <a:spLocks noChangeArrowheads="1"/>
            </p:cNvSpPr>
            <p:nvPr/>
          </p:nvSpPr>
          <p:spPr bwMode="auto">
            <a:xfrm>
              <a:off x="1020187" y="2920564"/>
              <a:ext cx="1620907" cy="2846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865569" y="3060498"/>
            <a:ext cx="1599301" cy="983054"/>
            <a:chOff x="1015227" y="2920564"/>
            <a:chExt cx="1625868" cy="983054"/>
          </a:xfrm>
        </p:grpSpPr>
        <p:sp>
          <p:nvSpPr>
            <p:cNvPr id="82" name="文本框 66"/>
            <p:cNvSpPr txBox="1">
              <a:spLocks noChangeArrowheads="1"/>
            </p:cNvSpPr>
            <p:nvPr/>
          </p:nvSpPr>
          <p:spPr bwMode="auto">
            <a:xfrm>
              <a:off x="1015227" y="3195732"/>
              <a:ext cx="162586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6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Insert your desired text here.</a:t>
              </a:r>
              <a:endParaRPr lang="zh-CN" altLang="en-US" sz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3" name="文本框 69"/>
            <p:cNvSpPr txBox="1">
              <a:spLocks noChangeArrowheads="1"/>
            </p:cNvSpPr>
            <p:nvPr/>
          </p:nvSpPr>
          <p:spPr bwMode="auto">
            <a:xfrm>
              <a:off x="1020187" y="2920564"/>
              <a:ext cx="1620907" cy="2846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val="2038789313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66"/>
          <p:cNvSpPr txBox="1">
            <a:spLocks noChangeArrowheads="1"/>
          </p:cNvSpPr>
          <p:nvPr/>
        </p:nvSpPr>
        <p:spPr bwMode="auto">
          <a:xfrm>
            <a:off x="2992438" y="2937522"/>
            <a:ext cx="5173477" cy="426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400"/>
              </a:lnSpc>
            </a:pPr>
            <a:r>
              <a:rPr lang="en-US" altLang="zh-CN" sz="7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this is a sample text. insert your desired text here. Again. this is a dummy text. enter your own text here</a:t>
            </a:r>
            <a:endParaRPr lang="zh-CN" altLang="en-US" sz="70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85875" y="1631454"/>
            <a:ext cx="1697175" cy="1179196"/>
            <a:chOff x="776150" y="1476374"/>
            <a:chExt cx="1697175" cy="1179196"/>
          </a:xfrm>
        </p:grpSpPr>
        <p:grpSp>
          <p:nvGrpSpPr>
            <p:cNvPr id="5" name="组合 4"/>
            <p:cNvGrpSpPr/>
            <p:nvPr/>
          </p:nvGrpSpPr>
          <p:grpSpPr>
            <a:xfrm>
              <a:off x="776150" y="1476374"/>
              <a:ext cx="1697175" cy="1179196"/>
              <a:chOff x="1438274" y="1657351"/>
              <a:chExt cx="1095375" cy="747122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2314574" y="1724025"/>
                <a:ext cx="219075" cy="600075"/>
              </a:xfrm>
              <a:custGeom>
                <a:gdLst>
                  <a:gd name="connsiteX0" fmla="*/ 57150 w 171450"/>
                  <a:gd name="connsiteY0" fmla="*/ 66675 h 523875"/>
                  <a:gd name="connsiteX1" fmla="*/ 171450 w 171450"/>
                  <a:gd name="connsiteY1" fmla="*/ 0 h 523875"/>
                  <a:gd name="connsiteX2" fmla="*/ 0 w 171450"/>
                  <a:gd name="connsiteY2" fmla="*/ 523875 h 523875"/>
                  <a:gd name="connsiteX3" fmla="*/ 57150 w 171450"/>
                  <a:gd name="connsiteY3" fmla="*/ 66675 h 52387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523875">
                    <a:moveTo>
                      <a:pt x="57150" y="66675"/>
                    </a:moveTo>
                    <a:lnTo>
                      <a:pt x="171450" y="0"/>
                    </a:lnTo>
                    <a:lnTo>
                      <a:pt x="0" y="523875"/>
                    </a:lnTo>
                    <a:lnTo>
                      <a:pt x="57150" y="6667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1438274" y="1657351"/>
                <a:ext cx="1000125" cy="647700"/>
              </a:xfrm>
              <a:custGeom>
                <a:gdLst>
                  <a:gd name="connsiteX0" fmla="*/ 0 w 704850"/>
                  <a:gd name="connsiteY0" fmla="*/ 419100 h 542925"/>
                  <a:gd name="connsiteX1" fmla="*/ 501418 w 704850"/>
                  <a:gd name="connsiteY1" fmla="*/ 223861 h 542925"/>
                  <a:gd name="connsiteX2" fmla="*/ 704850 w 704850"/>
                  <a:gd name="connsiteY2" fmla="*/ 0 h 542925"/>
                  <a:gd name="connsiteX3" fmla="*/ 638175 w 704850"/>
                  <a:gd name="connsiteY3" fmla="*/ 542925 h 542925"/>
                  <a:gd name="connsiteX4" fmla="*/ 0 w 704850"/>
                  <a:gd name="connsiteY4" fmla="*/ 419100 h 54292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4850" h="542925">
                    <a:moveTo>
                      <a:pt x="0" y="419100"/>
                    </a:moveTo>
                    <a:lnTo>
                      <a:pt x="501418" y="223861"/>
                    </a:lnTo>
                    <a:lnTo>
                      <a:pt x="704850" y="0"/>
                    </a:lnTo>
                    <a:lnTo>
                      <a:pt x="638175" y="542925"/>
                    </a:lnTo>
                    <a:lnTo>
                      <a:pt x="0" y="41910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1447800" y="2152649"/>
                <a:ext cx="904875" cy="251824"/>
              </a:xfrm>
              <a:custGeom>
                <a:gdLst>
                  <a:gd name="connsiteX0" fmla="*/ 0 w 638175"/>
                  <a:gd name="connsiteY0" fmla="*/ 0 h 227454"/>
                  <a:gd name="connsiteX1" fmla="*/ 503998 w 638175"/>
                  <a:gd name="connsiteY1" fmla="*/ 227454 h 227454"/>
                  <a:gd name="connsiteX2" fmla="*/ 638175 w 638175"/>
                  <a:gd name="connsiteY2" fmla="*/ 133350 h 227454"/>
                  <a:gd name="connsiteX3" fmla="*/ 0 w 638175"/>
                  <a:gd name="connsiteY3" fmla="*/ 0 h 22745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8175" h="227454">
                    <a:moveTo>
                      <a:pt x="0" y="0"/>
                    </a:moveTo>
                    <a:lnTo>
                      <a:pt x="503998" y="227454"/>
                    </a:lnTo>
                    <a:lnTo>
                      <a:pt x="638175" y="1333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69"/>
            <p:cNvSpPr txBox="1">
              <a:spLocks noChangeArrowheads="1"/>
            </p:cNvSpPr>
            <p:nvPr/>
          </p:nvSpPr>
          <p:spPr bwMode="auto">
            <a:xfrm>
              <a:off x="1434547" y="2154982"/>
              <a:ext cx="803828" cy="231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YOUR TEXT</a:t>
              </a:r>
              <a:endPara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" name="文本框 69"/>
            <p:cNvSpPr txBox="1">
              <a:spLocks noChangeArrowheads="1"/>
            </p:cNvSpPr>
            <p:nvPr/>
          </p:nvSpPr>
          <p:spPr bwMode="auto">
            <a:xfrm>
              <a:off x="1751006" y="1999995"/>
              <a:ext cx="525804" cy="266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20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662063" y="2096269"/>
            <a:ext cx="4605511" cy="742866"/>
            <a:chOff x="2662063" y="2096269"/>
            <a:chExt cx="4605511" cy="742866"/>
          </a:xfrm>
        </p:grpSpPr>
        <p:sp>
          <p:nvSpPr>
            <p:cNvPr id="12" name="圆角矩形 16"/>
            <p:cNvSpPr/>
            <p:nvPr/>
          </p:nvSpPr>
          <p:spPr>
            <a:xfrm rot="169524">
              <a:off x="2870715" y="2159777"/>
              <a:ext cx="4291529" cy="679358"/>
            </a:xfrm>
            <a:custGeom>
              <a:gdLst>
                <a:gd name="connsiteX0" fmla="*/ 521 w 4291529"/>
                <a:gd name="connsiteY0" fmla="*/ 353597 h 679358"/>
                <a:gd name="connsiteX1" fmla="*/ 390702 w 4291529"/>
                <a:gd name="connsiteY1" fmla="*/ 77107 h 679358"/>
                <a:gd name="connsiteX2" fmla="*/ 4264591 w 4291529"/>
                <a:gd name="connsiteY2" fmla="*/ 0 h 679358"/>
                <a:gd name="connsiteX3" fmla="*/ 4291490 w 4291529"/>
                <a:gd name="connsiteY3" fmla="*/ 616816 h 679358"/>
                <a:gd name="connsiteX4" fmla="*/ 326282 w 4291529"/>
                <a:gd name="connsiteY4" fmla="*/ 679358 h 679358"/>
                <a:gd name="connsiteX5" fmla="*/ 521 w 4291529"/>
                <a:gd name="connsiteY5" fmla="*/ 353597 h 679358"/>
                <a:gd name="connsiteX6" fmla="*/ 0 w 4605511"/>
                <a:gd name="connsiteY6" fmla="*/ 325761 h 651522"/>
                <a:gd name="connsiteX7" fmla="*/ 0 w 4605511"/>
                <a:gd name="connsiteY7" fmla="*/ 325761 h 65152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91529" h="679358">
                  <a:moveTo>
                    <a:pt x="521" y="353597"/>
                  </a:moveTo>
                  <a:cubicBezTo>
                    <a:pt x="11258" y="253222"/>
                    <a:pt x="210789" y="77107"/>
                    <a:pt x="390702" y="77107"/>
                  </a:cubicBezTo>
                  <a:lnTo>
                    <a:pt x="4264591" y="0"/>
                  </a:lnTo>
                  <a:cubicBezTo>
                    <a:pt x="4247314" y="127637"/>
                    <a:pt x="4293063" y="485830"/>
                    <a:pt x="4291490" y="616816"/>
                  </a:cubicBezTo>
                  <a:lnTo>
                    <a:pt x="326282" y="679358"/>
                  </a:lnTo>
                  <a:cubicBezTo>
                    <a:pt x="146369" y="679358"/>
                    <a:pt x="-10216" y="453972"/>
                    <a:pt x="521" y="35359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662063" y="2096269"/>
              <a:ext cx="4605511" cy="651522"/>
            </a:xfrm>
            <a:prstGeom prst="roundRect">
              <a:avLst>
                <a:gd name="adj" fmla="val 50000"/>
              </a:avLst>
            </a:prstGeom>
            <a:solidFill>
              <a:srgbClr val="F7F7F7"/>
            </a:solidFill>
            <a:ln>
              <a:noFill/>
            </a:ln>
            <a:effectLst>
              <a:innerShdw dist="12700" dir="19800000">
                <a:schemeClr val="bg1">
                  <a:lumMod val="85000"/>
                  <a:alpha val="8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  <p:sp>
          <p:nvSpPr>
            <p:cNvPr id="14" name="文本框 13"/>
            <p:cNvSpPr txBox="1">
              <a:spLocks noChangeArrowheads="1"/>
            </p:cNvSpPr>
            <p:nvPr/>
          </p:nvSpPr>
          <p:spPr bwMode="auto">
            <a:xfrm>
              <a:off x="2992438" y="2219325"/>
              <a:ext cx="375904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800" b="0">
                  <a:solidFill>
                    <a:schemeClr val="tx2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2000" b="1">
                  <a:solidFill>
                    <a:schemeClr val="tx2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2000" b="1">
                <a:solidFill>
                  <a:schemeClr val="tx2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val="2554829410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52" name="组合 251"/>
          <p:cNvGrpSpPr/>
          <p:nvPr/>
        </p:nvGrpSpPr>
        <p:grpSpPr>
          <a:xfrm>
            <a:off x="1393754" y="2643415"/>
            <a:ext cx="5857494" cy="1975106"/>
            <a:chOff x="1658938" y="1250950"/>
            <a:chExt cx="5394325" cy="2652713"/>
          </a:xfrm>
          <a:solidFill>
            <a:schemeClr val="bg1">
              <a:lumMod val="85000"/>
            </a:schemeClr>
          </a:solidFill>
        </p:grpSpPr>
        <p:sp>
          <p:nvSpPr>
            <p:cNvPr id="253" name="Freeform 91"/>
            <p:cNvSpPr>
              <a:spLocks noEditPoints="1"/>
            </p:cNvSpPr>
            <p:nvPr/>
          </p:nvSpPr>
          <p:spPr bwMode="auto">
            <a:xfrm>
              <a:off x="1658938" y="1625600"/>
              <a:ext cx="1965325" cy="2278063"/>
            </a:xfrm>
            <a:custGeom>
              <a:gdLst>
                <a:gd name="T0" fmla="*/ 186 w 283"/>
                <a:gd name="T1" fmla="*/ 22 h 328"/>
                <a:gd name="T2" fmla="*/ 167 w 283"/>
                <a:gd name="T3" fmla="*/ 35 h 328"/>
                <a:gd name="T4" fmla="*/ 165 w 283"/>
                <a:gd name="T5" fmla="*/ 54 h 328"/>
                <a:gd name="T6" fmla="*/ 188 w 283"/>
                <a:gd name="T7" fmla="*/ 69 h 328"/>
                <a:gd name="T8" fmla="*/ 195 w 283"/>
                <a:gd name="T9" fmla="*/ 48 h 328"/>
                <a:gd name="T10" fmla="*/ 214 w 283"/>
                <a:gd name="T11" fmla="*/ 48 h 328"/>
                <a:gd name="T12" fmla="*/ 232 w 283"/>
                <a:gd name="T13" fmla="*/ 53 h 328"/>
                <a:gd name="T14" fmla="*/ 239 w 283"/>
                <a:gd name="T15" fmla="*/ 71 h 328"/>
                <a:gd name="T16" fmla="*/ 217 w 283"/>
                <a:gd name="T17" fmla="*/ 79 h 328"/>
                <a:gd name="T18" fmla="*/ 230 w 283"/>
                <a:gd name="T19" fmla="*/ 87 h 328"/>
                <a:gd name="T20" fmla="*/ 225 w 283"/>
                <a:gd name="T21" fmla="*/ 89 h 328"/>
                <a:gd name="T22" fmla="*/ 201 w 283"/>
                <a:gd name="T23" fmla="*/ 107 h 328"/>
                <a:gd name="T24" fmla="*/ 191 w 283"/>
                <a:gd name="T25" fmla="*/ 137 h 328"/>
                <a:gd name="T26" fmla="*/ 170 w 283"/>
                <a:gd name="T27" fmla="*/ 125 h 328"/>
                <a:gd name="T28" fmla="*/ 154 w 283"/>
                <a:gd name="T29" fmla="*/ 148 h 328"/>
                <a:gd name="T30" fmla="*/ 172 w 283"/>
                <a:gd name="T31" fmla="*/ 157 h 328"/>
                <a:gd name="T32" fmla="*/ 198 w 283"/>
                <a:gd name="T33" fmla="*/ 174 h 328"/>
                <a:gd name="T34" fmla="*/ 220 w 283"/>
                <a:gd name="T35" fmla="*/ 171 h 328"/>
                <a:gd name="T36" fmla="*/ 253 w 283"/>
                <a:gd name="T37" fmla="*/ 185 h 328"/>
                <a:gd name="T38" fmla="*/ 283 w 283"/>
                <a:gd name="T39" fmla="*/ 204 h 328"/>
                <a:gd name="T40" fmla="*/ 270 w 283"/>
                <a:gd name="T41" fmla="*/ 245 h 328"/>
                <a:gd name="T42" fmla="*/ 254 w 283"/>
                <a:gd name="T43" fmla="*/ 263 h 328"/>
                <a:gd name="T44" fmla="*/ 238 w 283"/>
                <a:gd name="T45" fmla="*/ 280 h 328"/>
                <a:gd name="T46" fmla="*/ 223 w 283"/>
                <a:gd name="T47" fmla="*/ 297 h 328"/>
                <a:gd name="T48" fmla="*/ 217 w 283"/>
                <a:gd name="T49" fmla="*/ 310 h 328"/>
                <a:gd name="T50" fmla="*/ 205 w 283"/>
                <a:gd name="T51" fmla="*/ 323 h 328"/>
                <a:gd name="T52" fmla="*/ 202 w 283"/>
                <a:gd name="T53" fmla="*/ 305 h 328"/>
                <a:gd name="T54" fmla="*/ 211 w 283"/>
                <a:gd name="T55" fmla="*/ 268 h 328"/>
                <a:gd name="T56" fmla="*/ 210 w 283"/>
                <a:gd name="T57" fmla="*/ 233 h 328"/>
                <a:gd name="T58" fmla="*/ 191 w 283"/>
                <a:gd name="T59" fmla="*/ 209 h 328"/>
                <a:gd name="T60" fmla="*/ 195 w 283"/>
                <a:gd name="T61" fmla="*/ 189 h 328"/>
                <a:gd name="T62" fmla="*/ 178 w 283"/>
                <a:gd name="T63" fmla="*/ 168 h 328"/>
                <a:gd name="T64" fmla="*/ 160 w 283"/>
                <a:gd name="T65" fmla="*/ 158 h 328"/>
                <a:gd name="T66" fmla="*/ 133 w 283"/>
                <a:gd name="T67" fmla="*/ 142 h 328"/>
                <a:gd name="T68" fmla="*/ 118 w 283"/>
                <a:gd name="T69" fmla="*/ 126 h 328"/>
                <a:gd name="T70" fmla="*/ 118 w 283"/>
                <a:gd name="T71" fmla="*/ 133 h 328"/>
                <a:gd name="T72" fmla="*/ 102 w 283"/>
                <a:gd name="T73" fmla="*/ 112 h 328"/>
                <a:gd name="T74" fmla="*/ 92 w 283"/>
                <a:gd name="T75" fmla="*/ 77 h 328"/>
                <a:gd name="T76" fmla="*/ 86 w 283"/>
                <a:gd name="T77" fmla="*/ 67 h 328"/>
                <a:gd name="T78" fmla="*/ 70 w 283"/>
                <a:gd name="T79" fmla="*/ 50 h 328"/>
                <a:gd name="T80" fmla="*/ 44 w 283"/>
                <a:gd name="T81" fmla="*/ 41 h 328"/>
                <a:gd name="T82" fmla="*/ 30 w 283"/>
                <a:gd name="T83" fmla="*/ 48 h 328"/>
                <a:gd name="T84" fmla="*/ 17 w 283"/>
                <a:gd name="T85" fmla="*/ 57 h 328"/>
                <a:gd name="T86" fmla="*/ 7 w 283"/>
                <a:gd name="T87" fmla="*/ 44 h 328"/>
                <a:gd name="T88" fmla="*/ 3 w 283"/>
                <a:gd name="T89" fmla="*/ 28 h 328"/>
                <a:gd name="T90" fmla="*/ 8 w 283"/>
                <a:gd name="T91" fmla="*/ 18 h 328"/>
                <a:gd name="T92" fmla="*/ 28 w 283"/>
                <a:gd name="T93" fmla="*/ 6 h 328"/>
                <a:gd name="T94" fmla="*/ 74 w 283"/>
                <a:gd name="T95" fmla="*/ 11 h 328"/>
                <a:gd name="T96" fmla="*/ 95 w 283"/>
                <a:gd name="T97" fmla="*/ 12 h 328"/>
                <a:gd name="T98" fmla="*/ 130 w 283"/>
                <a:gd name="T99" fmla="*/ 21 h 328"/>
                <a:gd name="T100" fmla="*/ 154 w 283"/>
                <a:gd name="T101" fmla="*/ 15 h 328"/>
                <a:gd name="T102" fmla="*/ 161 w 283"/>
                <a:gd name="T103" fmla="*/ 4 h 328"/>
                <a:gd name="T104" fmla="*/ 174 w 283"/>
                <a:gd name="T105" fmla="*/ 15 h 328"/>
                <a:gd name="T106" fmla="*/ 93 w 283"/>
                <a:gd name="T107" fmla="*/ 25 h 328"/>
                <a:gd name="T108" fmla="*/ 120 w 283"/>
                <a:gd name="T109" fmla="*/ 39 h 328"/>
                <a:gd name="T110" fmla="*/ 116 w 283"/>
                <a:gd name="T111" fmla="*/ 38 h 328"/>
                <a:gd name="T112" fmla="*/ 153 w 283"/>
                <a:gd name="T113" fmla="*/ 72 h 328"/>
                <a:gd name="T114" fmla="*/ 165 w 283"/>
                <a:gd name="T115" fmla="*/ 85 h 328"/>
                <a:gd name="T116" fmla="*/ 176 w 283"/>
                <a:gd name="T117" fmla="*/ 78 h 328"/>
                <a:gd name="T118" fmla="*/ 174 w 283"/>
                <a:gd name="T119" fmla="*/ 97 h 328"/>
                <a:gd name="T120" fmla="*/ 192 w 283"/>
                <a:gd name="T121" fmla="*/ 91 h 328"/>
                <a:gd name="T122" fmla="*/ 187 w 283"/>
                <a:gd name="T123" fmla="*/ 97 h 3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3" h="328">
                  <a:moveTo>
                    <a:pt x="173" y="18"/>
                  </a:moveTo>
                  <a:cubicBezTo>
                    <a:pt x="173" y="19"/>
                    <a:pt x="174" y="17"/>
                    <a:pt x="174" y="20"/>
                  </a:cubicBezTo>
                  <a:cubicBezTo>
                    <a:pt x="175" y="20"/>
                    <a:pt x="175" y="20"/>
                    <a:pt x="175" y="20"/>
                  </a:cubicBezTo>
                  <a:cubicBezTo>
                    <a:pt x="176" y="19"/>
                    <a:pt x="177" y="18"/>
                    <a:pt x="176" y="17"/>
                  </a:cubicBezTo>
                  <a:cubicBezTo>
                    <a:pt x="177" y="17"/>
                    <a:pt x="178" y="16"/>
                    <a:pt x="178" y="15"/>
                  </a:cubicBezTo>
                  <a:cubicBezTo>
                    <a:pt x="179" y="16"/>
                    <a:pt x="178" y="14"/>
                    <a:pt x="180" y="14"/>
                  </a:cubicBezTo>
                  <a:cubicBezTo>
                    <a:pt x="180" y="11"/>
                    <a:pt x="180" y="11"/>
                    <a:pt x="180" y="11"/>
                  </a:cubicBezTo>
                  <a:cubicBezTo>
                    <a:pt x="182" y="10"/>
                    <a:pt x="182" y="10"/>
                    <a:pt x="184" y="11"/>
                  </a:cubicBezTo>
                  <a:cubicBezTo>
                    <a:pt x="185" y="11"/>
                    <a:pt x="184" y="12"/>
                    <a:pt x="184" y="12"/>
                  </a:cubicBezTo>
                  <a:cubicBezTo>
                    <a:pt x="185" y="12"/>
                    <a:pt x="185" y="12"/>
                    <a:pt x="186" y="12"/>
                  </a:cubicBezTo>
                  <a:cubicBezTo>
                    <a:pt x="186" y="12"/>
                    <a:pt x="186" y="13"/>
                    <a:pt x="187" y="13"/>
                  </a:cubicBezTo>
                  <a:cubicBezTo>
                    <a:pt x="187" y="15"/>
                    <a:pt x="186" y="15"/>
                    <a:pt x="186" y="16"/>
                  </a:cubicBezTo>
                  <a:cubicBezTo>
                    <a:pt x="187" y="17"/>
                    <a:pt x="186" y="19"/>
                    <a:pt x="188" y="19"/>
                  </a:cubicBezTo>
                  <a:cubicBezTo>
                    <a:pt x="187" y="20"/>
                    <a:pt x="186" y="20"/>
                    <a:pt x="186" y="22"/>
                  </a:cubicBezTo>
                  <a:cubicBezTo>
                    <a:pt x="185" y="22"/>
                    <a:pt x="184" y="23"/>
                    <a:pt x="184" y="22"/>
                  </a:cubicBezTo>
                  <a:cubicBezTo>
                    <a:pt x="183" y="22"/>
                    <a:pt x="183" y="24"/>
                    <a:pt x="182" y="24"/>
                  </a:cubicBezTo>
                  <a:cubicBezTo>
                    <a:pt x="182" y="24"/>
                    <a:pt x="183" y="23"/>
                    <a:pt x="180" y="23"/>
                  </a:cubicBezTo>
                  <a:cubicBezTo>
                    <a:pt x="180" y="23"/>
                    <a:pt x="181" y="23"/>
                    <a:pt x="181" y="23"/>
                  </a:cubicBezTo>
                  <a:cubicBezTo>
                    <a:pt x="180" y="21"/>
                    <a:pt x="178" y="23"/>
                    <a:pt x="176" y="23"/>
                  </a:cubicBezTo>
                  <a:cubicBezTo>
                    <a:pt x="177" y="24"/>
                    <a:pt x="177" y="24"/>
                    <a:pt x="176" y="26"/>
                  </a:cubicBezTo>
                  <a:cubicBezTo>
                    <a:pt x="176" y="26"/>
                    <a:pt x="176" y="25"/>
                    <a:pt x="176" y="25"/>
                  </a:cubicBezTo>
                  <a:cubicBezTo>
                    <a:pt x="175" y="25"/>
                    <a:pt x="175" y="27"/>
                    <a:pt x="173" y="27"/>
                  </a:cubicBezTo>
                  <a:cubicBezTo>
                    <a:pt x="173" y="27"/>
                    <a:pt x="174" y="27"/>
                    <a:pt x="174" y="28"/>
                  </a:cubicBezTo>
                  <a:cubicBezTo>
                    <a:pt x="174" y="29"/>
                    <a:pt x="174" y="29"/>
                    <a:pt x="174" y="30"/>
                  </a:cubicBezTo>
                  <a:cubicBezTo>
                    <a:pt x="173" y="29"/>
                    <a:pt x="171" y="32"/>
                    <a:pt x="171" y="31"/>
                  </a:cubicBezTo>
                  <a:cubicBezTo>
                    <a:pt x="170" y="31"/>
                    <a:pt x="170" y="31"/>
                    <a:pt x="170" y="32"/>
                  </a:cubicBezTo>
                  <a:cubicBezTo>
                    <a:pt x="167" y="32"/>
                    <a:pt x="167" y="32"/>
                    <a:pt x="167" y="32"/>
                  </a:cubicBezTo>
                  <a:cubicBezTo>
                    <a:pt x="167" y="33"/>
                    <a:pt x="167" y="34"/>
                    <a:pt x="167" y="35"/>
                  </a:cubicBezTo>
                  <a:cubicBezTo>
                    <a:pt x="166" y="34"/>
                    <a:pt x="166" y="34"/>
                    <a:pt x="166" y="35"/>
                  </a:cubicBezTo>
                  <a:cubicBezTo>
                    <a:pt x="165" y="34"/>
                    <a:pt x="164" y="35"/>
                    <a:pt x="163" y="35"/>
                  </a:cubicBezTo>
                  <a:cubicBezTo>
                    <a:pt x="164" y="36"/>
                    <a:pt x="164" y="36"/>
                    <a:pt x="164" y="37"/>
                  </a:cubicBezTo>
                  <a:cubicBezTo>
                    <a:pt x="162" y="36"/>
                    <a:pt x="163" y="37"/>
                    <a:pt x="162" y="39"/>
                  </a:cubicBezTo>
                  <a:cubicBezTo>
                    <a:pt x="161" y="40"/>
                    <a:pt x="160" y="41"/>
                    <a:pt x="160" y="44"/>
                  </a:cubicBezTo>
                  <a:cubicBezTo>
                    <a:pt x="159" y="44"/>
                    <a:pt x="158" y="46"/>
                    <a:pt x="157" y="47"/>
                  </a:cubicBezTo>
                  <a:cubicBezTo>
                    <a:pt x="157" y="48"/>
                    <a:pt x="158" y="47"/>
                    <a:pt x="158" y="47"/>
                  </a:cubicBezTo>
                  <a:cubicBezTo>
                    <a:pt x="158" y="47"/>
                    <a:pt x="158" y="47"/>
                    <a:pt x="158" y="47"/>
                  </a:cubicBezTo>
                  <a:cubicBezTo>
                    <a:pt x="159" y="48"/>
                    <a:pt x="159" y="48"/>
                    <a:pt x="159" y="48"/>
                  </a:cubicBezTo>
                  <a:cubicBezTo>
                    <a:pt x="160" y="49"/>
                    <a:pt x="160" y="47"/>
                    <a:pt x="162" y="48"/>
                  </a:cubicBezTo>
                  <a:cubicBezTo>
                    <a:pt x="162" y="49"/>
                    <a:pt x="162" y="49"/>
                    <a:pt x="163" y="49"/>
                  </a:cubicBezTo>
                  <a:cubicBezTo>
                    <a:pt x="163" y="51"/>
                    <a:pt x="163" y="51"/>
                    <a:pt x="163" y="51"/>
                  </a:cubicBezTo>
                  <a:cubicBezTo>
                    <a:pt x="163" y="52"/>
                    <a:pt x="164" y="51"/>
                    <a:pt x="164" y="52"/>
                  </a:cubicBezTo>
                  <a:cubicBezTo>
                    <a:pt x="164" y="53"/>
                    <a:pt x="165" y="53"/>
                    <a:pt x="165" y="54"/>
                  </a:cubicBezTo>
                  <a:cubicBezTo>
                    <a:pt x="168" y="53"/>
                    <a:pt x="170" y="54"/>
                    <a:pt x="171" y="54"/>
                  </a:cubicBezTo>
                  <a:cubicBezTo>
                    <a:pt x="171" y="56"/>
                    <a:pt x="174" y="55"/>
                    <a:pt x="175" y="56"/>
                  </a:cubicBezTo>
                  <a:cubicBezTo>
                    <a:pt x="175" y="57"/>
                    <a:pt x="175" y="56"/>
                    <a:pt x="175" y="57"/>
                  </a:cubicBezTo>
                  <a:cubicBezTo>
                    <a:pt x="175" y="58"/>
                    <a:pt x="176" y="57"/>
                    <a:pt x="176" y="57"/>
                  </a:cubicBezTo>
                  <a:cubicBezTo>
                    <a:pt x="177" y="57"/>
                    <a:pt x="177" y="58"/>
                    <a:pt x="177" y="58"/>
                  </a:cubicBezTo>
                  <a:cubicBezTo>
                    <a:pt x="178" y="58"/>
                    <a:pt x="179" y="58"/>
                    <a:pt x="179" y="59"/>
                  </a:cubicBezTo>
                  <a:cubicBezTo>
                    <a:pt x="181" y="59"/>
                    <a:pt x="183" y="60"/>
                    <a:pt x="186" y="60"/>
                  </a:cubicBezTo>
                  <a:cubicBezTo>
                    <a:pt x="186" y="62"/>
                    <a:pt x="185" y="63"/>
                    <a:pt x="186" y="64"/>
                  </a:cubicBezTo>
                  <a:cubicBezTo>
                    <a:pt x="186" y="64"/>
                    <a:pt x="187" y="65"/>
                    <a:pt x="187" y="65"/>
                  </a:cubicBezTo>
                  <a:cubicBezTo>
                    <a:pt x="187" y="65"/>
                    <a:pt x="186" y="66"/>
                    <a:pt x="186" y="66"/>
                  </a:cubicBezTo>
                  <a:cubicBezTo>
                    <a:pt x="186" y="67"/>
                    <a:pt x="187" y="66"/>
                    <a:pt x="187" y="67"/>
                  </a:cubicBezTo>
                  <a:cubicBezTo>
                    <a:pt x="187" y="67"/>
                    <a:pt x="186" y="68"/>
                    <a:pt x="188" y="68"/>
                  </a:cubicBezTo>
                  <a:cubicBezTo>
                    <a:pt x="187" y="68"/>
                    <a:pt x="187" y="68"/>
                    <a:pt x="187" y="69"/>
                  </a:cubicBezTo>
                  <a:cubicBezTo>
                    <a:pt x="187" y="70"/>
                    <a:pt x="188" y="70"/>
                    <a:pt x="188" y="69"/>
                  </a:cubicBezTo>
                  <a:cubicBezTo>
                    <a:pt x="188" y="69"/>
                    <a:pt x="188" y="70"/>
                    <a:pt x="188" y="70"/>
                  </a:cubicBezTo>
                  <a:cubicBezTo>
                    <a:pt x="188" y="70"/>
                    <a:pt x="189" y="70"/>
                    <a:pt x="189" y="70"/>
                  </a:cubicBezTo>
                  <a:cubicBezTo>
                    <a:pt x="190" y="71"/>
                    <a:pt x="192" y="71"/>
                    <a:pt x="194" y="70"/>
                  </a:cubicBezTo>
                  <a:cubicBezTo>
                    <a:pt x="194" y="68"/>
                    <a:pt x="194" y="67"/>
                    <a:pt x="194" y="65"/>
                  </a:cubicBezTo>
                  <a:cubicBezTo>
                    <a:pt x="194" y="64"/>
                    <a:pt x="193" y="65"/>
                    <a:pt x="192" y="64"/>
                  </a:cubicBezTo>
                  <a:cubicBezTo>
                    <a:pt x="192" y="64"/>
                    <a:pt x="193" y="62"/>
                    <a:pt x="191" y="62"/>
                  </a:cubicBezTo>
                  <a:cubicBezTo>
                    <a:pt x="192" y="62"/>
                    <a:pt x="193" y="62"/>
                    <a:pt x="192" y="61"/>
                  </a:cubicBezTo>
                  <a:cubicBezTo>
                    <a:pt x="195" y="61"/>
                    <a:pt x="195" y="60"/>
                    <a:pt x="196" y="60"/>
                  </a:cubicBezTo>
                  <a:cubicBezTo>
                    <a:pt x="197" y="60"/>
                    <a:pt x="196" y="58"/>
                    <a:pt x="197" y="58"/>
                  </a:cubicBezTo>
                  <a:cubicBezTo>
                    <a:pt x="197" y="58"/>
                    <a:pt x="198" y="59"/>
                    <a:pt x="198" y="58"/>
                  </a:cubicBezTo>
                  <a:cubicBezTo>
                    <a:pt x="197" y="56"/>
                    <a:pt x="199" y="53"/>
                    <a:pt x="198" y="52"/>
                  </a:cubicBezTo>
                  <a:cubicBezTo>
                    <a:pt x="198" y="51"/>
                    <a:pt x="197" y="52"/>
                    <a:pt x="197" y="52"/>
                  </a:cubicBezTo>
                  <a:cubicBezTo>
                    <a:pt x="196" y="52"/>
                    <a:pt x="197" y="50"/>
                    <a:pt x="196" y="51"/>
                  </a:cubicBezTo>
                  <a:cubicBezTo>
                    <a:pt x="196" y="50"/>
                    <a:pt x="195" y="49"/>
                    <a:pt x="195" y="48"/>
                  </a:cubicBezTo>
                  <a:cubicBezTo>
                    <a:pt x="195" y="47"/>
                    <a:pt x="196" y="47"/>
                    <a:pt x="197" y="47"/>
                  </a:cubicBezTo>
                  <a:cubicBezTo>
                    <a:pt x="196" y="46"/>
                    <a:pt x="197" y="43"/>
                    <a:pt x="195" y="43"/>
                  </a:cubicBezTo>
                  <a:cubicBezTo>
                    <a:pt x="196" y="43"/>
                    <a:pt x="196" y="42"/>
                    <a:pt x="196" y="41"/>
                  </a:cubicBezTo>
                  <a:cubicBezTo>
                    <a:pt x="196" y="42"/>
                    <a:pt x="195" y="41"/>
                    <a:pt x="195" y="41"/>
                  </a:cubicBezTo>
                  <a:cubicBezTo>
                    <a:pt x="195" y="41"/>
                    <a:pt x="196" y="41"/>
                    <a:pt x="196" y="40"/>
                  </a:cubicBezTo>
                  <a:cubicBezTo>
                    <a:pt x="196" y="40"/>
                    <a:pt x="195" y="40"/>
                    <a:pt x="195" y="39"/>
                  </a:cubicBezTo>
                  <a:cubicBezTo>
                    <a:pt x="195" y="39"/>
                    <a:pt x="196" y="38"/>
                    <a:pt x="195" y="37"/>
                  </a:cubicBezTo>
                  <a:cubicBezTo>
                    <a:pt x="195" y="36"/>
                    <a:pt x="200" y="36"/>
                    <a:pt x="199" y="38"/>
                  </a:cubicBezTo>
                  <a:cubicBezTo>
                    <a:pt x="201" y="38"/>
                    <a:pt x="204" y="38"/>
                    <a:pt x="205" y="37"/>
                  </a:cubicBezTo>
                  <a:cubicBezTo>
                    <a:pt x="206" y="38"/>
                    <a:pt x="209" y="38"/>
                    <a:pt x="208" y="41"/>
                  </a:cubicBezTo>
                  <a:cubicBezTo>
                    <a:pt x="213" y="41"/>
                    <a:pt x="213" y="41"/>
                    <a:pt x="213" y="41"/>
                  </a:cubicBezTo>
                  <a:cubicBezTo>
                    <a:pt x="213" y="42"/>
                    <a:pt x="213" y="42"/>
                    <a:pt x="214" y="42"/>
                  </a:cubicBezTo>
                  <a:cubicBezTo>
                    <a:pt x="214" y="43"/>
                    <a:pt x="214" y="44"/>
                    <a:pt x="214" y="45"/>
                  </a:cubicBezTo>
                  <a:cubicBezTo>
                    <a:pt x="214" y="46"/>
                    <a:pt x="215" y="48"/>
                    <a:pt x="214" y="48"/>
                  </a:cubicBezTo>
                  <a:cubicBezTo>
                    <a:pt x="214" y="48"/>
                    <a:pt x="215" y="48"/>
                    <a:pt x="216" y="48"/>
                  </a:cubicBezTo>
                  <a:cubicBezTo>
                    <a:pt x="216" y="50"/>
                    <a:pt x="218" y="49"/>
                    <a:pt x="216" y="51"/>
                  </a:cubicBezTo>
                  <a:cubicBezTo>
                    <a:pt x="219" y="51"/>
                    <a:pt x="219" y="50"/>
                    <a:pt x="221" y="50"/>
                  </a:cubicBezTo>
                  <a:cubicBezTo>
                    <a:pt x="221" y="49"/>
                    <a:pt x="221" y="49"/>
                    <a:pt x="221" y="49"/>
                  </a:cubicBezTo>
                  <a:cubicBezTo>
                    <a:pt x="221" y="48"/>
                    <a:pt x="222" y="48"/>
                    <a:pt x="222" y="48"/>
                  </a:cubicBezTo>
                  <a:cubicBezTo>
                    <a:pt x="222" y="47"/>
                    <a:pt x="224" y="47"/>
                    <a:pt x="224" y="46"/>
                  </a:cubicBezTo>
                  <a:cubicBezTo>
                    <a:pt x="224" y="46"/>
                    <a:pt x="223" y="46"/>
                    <a:pt x="223" y="46"/>
                  </a:cubicBezTo>
                  <a:cubicBezTo>
                    <a:pt x="223" y="45"/>
                    <a:pt x="225" y="45"/>
                    <a:pt x="226" y="45"/>
                  </a:cubicBezTo>
                  <a:cubicBezTo>
                    <a:pt x="224" y="46"/>
                    <a:pt x="225" y="46"/>
                    <a:pt x="227" y="47"/>
                  </a:cubicBezTo>
                  <a:cubicBezTo>
                    <a:pt x="227" y="48"/>
                    <a:pt x="228" y="49"/>
                    <a:pt x="230" y="49"/>
                  </a:cubicBezTo>
                  <a:cubicBezTo>
                    <a:pt x="230" y="50"/>
                    <a:pt x="229" y="50"/>
                    <a:pt x="229" y="51"/>
                  </a:cubicBezTo>
                  <a:cubicBezTo>
                    <a:pt x="229" y="51"/>
                    <a:pt x="230" y="51"/>
                    <a:pt x="230" y="52"/>
                  </a:cubicBezTo>
                  <a:cubicBezTo>
                    <a:pt x="230" y="52"/>
                    <a:pt x="230" y="51"/>
                    <a:pt x="230" y="51"/>
                  </a:cubicBezTo>
                  <a:cubicBezTo>
                    <a:pt x="232" y="51"/>
                    <a:pt x="230" y="53"/>
                    <a:pt x="232" y="53"/>
                  </a:cubicBezTo>
                  <a:cubicBezTo>
                    <a:pt x="231" y="54"/>
                    <a:pt x="232" y="55"/>
                    <a:pt x="231" y="56"/>
                  </a:cubicBezTo>
                  <a:cubicBezTo>
                    <a:pt x="231" y="57"/>
                    <a:pt x="232" y="56"/>
                    <a:pt x="233" y="57"/>
                  </a:cubicBezTo>
                  <a:cubicBezTo>
                    <a:pt x="233" y="57"/>
                    <a:pt x="232" y="58"/>
                    <a:pt x="232" y="58"/>
                  </a:cubicBezTo>
                  <a:cubicBezTo>
                    <a:pt x="233" y="58"/>
                    <a:pt x="234" y="58"/>
                    <a:pt x="234" y="59"/>
                  </a:cubicBezTo>
                  <a:cubicBezTo>
                    <a:pt x="234" y="59"/>
                    <a:pt x="235" y="59"/>
                    <a:pt x="235" y="60"/>
                  </a:cubicBezTo>
                  <a:cubicBezTo>
                    <a:pt x="236" y="60"/>
                    <a:pt x="237" y="60"/>
                    <a:pt x="238" y="61"/>
                  </a:cubicBezTo>
                  <a:cubicBezTo>
                    <a:pt x="239" y="61"/>
                    <a:pt x="239" y="59"/>
                    <a:pt x="239" y="61"/>
                  </a:cubicBezTo>
                  <a:cubicBezTo>
                    <a:pt x="239" y="62"/>
                    <a:pt x="238" y="62"/>
                    <a:pt x="237" y="62"/>
                  </a:cubicBezTo>
                  <a:cubicBezTo>
                    <a:pt x="238" y="63"/>
                    <a:pt x="239" y="64"/>
                    <a:pt x="241" y="64"/>
                  </a:cubicBezTo>
                  <a:cubicBezTo>
                    <a:pt x="241" y="65"/>
                    <a:pt x="241" y="65"/>
                    <a:pt x="242" y="65"/>
                  </a:cubicBezTo>
                  <a:cubicBezTo>
                    <a:pt x="242" y="66"/>
                    <a:pt x="242" y="67"/>
                    <a:pt x="243" y="67"/>
                  </a:cubicBezTo>
                  <a:cubicBezTo>
                    <a:pt x="243" y="67"/>
                    <a:pt x="242" y="68"/>
                    <a:pt x="243" y="69"/>
                  </a:cubicBezTo>
                  <a:cubicBezTo>
                    <a:pt x="242" y="70"/>
                    <a:pt x="241" y="70"/>
                    <a:pt x="239" y="70"/>
                  </a:cubicBezTo>
                  <a:cubicBezTo>
                    <a:pt x="239" y="70"/>
                    <a:pt x="240" y="71"/>
                    <a:pt x="239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2"/>
                    <a:pt x="237" y="71"/>
                    <a:pt x="237" y="71"/>
                  </a:cubicBezTo>
                  <a:cubicBezTo>
                    <a:pt x="237" y="72"/>
                    <a:pt x="236" y="72"/>
                    <a:pt x="236" y="72"/>
                  </a:cubicBezTo>
                  <a:cubicBezTo>
                    <a:pt x="236" y="73"/>
                    <a:pt x="235" y="74"/>
                    <a:pt x="235" y="74"/>
                  </a:cubicBezTo>
                  <a:cubicBezTo>
                    <a:pt x="235" y="74"/>
                    <a:pt x="233" y="74"/>
                    <a:pt x="234" y="75"/>
                  </a:cubicBezTo>
                  <a:cubicBezTo>
                    <a:pt x="234" y="76"/>
                    <a:pt x="232" y="75"/>
                    <a:pt x="231" y="75"/>
                  </a:cubicBezTo>
                  <a:cubicBezTo>
                    <a:pt x="230" y="75"/>
                    <a:pt x="229" y="75"/>
                    <a:pt x="228" y="75"/>
                  </a:cubicBezTo>
                  <a:cubicBezTo>
                    <a:pt x="227" y="75"/>
                    <a:pt x="227" y="75"/>
                    <a:pt x="226" y="75"/>
                  </a:cubicBezTo>
                  <a:cubicBezTo>
                    <a:pt x="224" y="74"/>
                    <a:pt x="221" y="75"/>
                    <a:pt x="219" y="75"/>
                  </a:cubicBezTo>
                  <a:cubicBezTo>
                    <a:pt x="217" y="76"/>
                    <a:pt x="217" y="78"/>
                    <a:pt x="214" y="78"/>
                  </a:cubicBezTo>
                  <a:cubicBezTo>
                    <a:pt x="216" y="79"/>
                    <a:pt x="213" y="80"/>
                    <a:pt x="213" y="80"/>
                  </a:cubicBezTo>
                  <a:cubicBezTo>
                    <a:pt x="213" y="81"/>
                    <a:pt x="213" y="81"/>
                    <a:pt x="213" y="82"/>
                  </a:cubicBezTo>
                  <a:cubicBezTo>
                    <a:pt x="214" y="82"/>
                    <a:pt x="214" y="80"/>
                    <a:pt x="215" y="80"/>
                  </a:cubicBezTo>
                  <a:cubicBezTo>
                    <a:pt x="215" y="79"/>
                    <a:pt x="217" y="80"/>
                    <a:pt x="217" y="79"/>
                  </a:cubicBezTo>
                  <a:cubicBezTo>
                    <a:pt x="217" y="77"/>
                    <a:pt x="218" y="80"/>
                    <a:pt x="218" y="78"/>
                  </a:cubicBezTo>
                  <a:cubicBezTo>
                    <a:pt x="219" y="77"/>
                    <a:pt x="219" y="78"/>
                    <a:pt x="219" y="78"/>
                  </a:cubicBezTo>
                  <a:cubicBezTo>
                    <a:pt x="220" y="78"/>
                    <a:pt x="219" y="77"/>
                    <a:pt x="220" y="77"/>
                  </a:cubicBezTo>
                  <a:cubicBezTo>
                    <a:pt x="221" y="77"/>
                    <a:pt x="222" y="77"/>
                    <a:pt x="223" y="77"/>
                  </a:cubicBezTo>
                  <a:cubicBezTo>
                    <a:pt x="224" y="78"/>
                    <a:pt x="224" y="78"/>
                    <a:pt x="224" y="77"/>
                  </a:cubicBezTo>
                  <a:cubicBezTo>
                    <a:pt x="225" y="77"/>
                    <a:pt x="225" y="80"/>
                    <a:pt x="223" y="79"/>
                  </a:cubicBezTo>
                  <a:cubicBezTo>
                    <a:pt x="225" y="81"/>
                    <a:pt x="222" y="81"/>
                    <a:pt x="223" y="83"/>
                  </a:cubicBezTo>
                  <a:cubicBezTo>
                    <a:pt x="223" y="84"/>
                    <a:pt x="223" y="84"/>
                    <a:pt x="223" y="85"/>
                  </a:cubicBezTo>
                  <a:cubicBezTo>
                    <a:pt x="224" y="84"/>
                    <a:pt x="224" y="84"/>
                    <a:pt x="224" y="85"/>
                  </a:cubicBezTo>
                  <a:cubicBezTo>
                    <a:pt x="225" y="85"/>
                    <a:pt x="225" y="85"/>
                    <a:pt x="226" y="85"/>
                  </a:cubicBezTo>
                  <a:cubicBezTo>
                    <a:pt x="226" y="85"/>
                    <a:pt x="226" y="86"/>
                    <a:pt x="227" y="86"/>
                  </a:cubicBezTo>
                  <a:cubicBezTo>
                    <a:pt x="227" y="86"/>
                    <a:pt x="227" y="86"/>
                    <a:pt x="228" y="86"/>
                  </a:cubicBezTo>
                  <a:cubicBezTo>
                    <a:pt x="228" y="86"/>
                    <a:pt x="228" y="87"/>
                    <a:pt x="228" y="87"/>
                  </a:cubicBezTo>
                  <a:cubicBezTo>
                    <a:pt x="229" y="87"/>
                    <a:pt x="230" y="86"/>
                    <a:pt x="230" y="87"/>
                  </a:cubicBezTo>
                  <a:cubicBezTo>
                    <a:pt x="231" y="87"/>
                    <a:pt x="231" y="86"/>
                    <a:pt x="231" y="86"/>
                  </a:cubicBezTo>
                  <a:cubicBezTo>
                    <a:pt x="231" y="86"/>
                    <a:pt x="232" y="86"/>
                    <a:pt x="232" y="86"/>
                  </a:cubicBezTo>
                  <a:cubicBezTo>
                    <a:pt x="232" y="85"/>
                    <a:pt x="232" y="85"/>
                    <a:pt x="232" y="84"/>
                  </a:cubicBezTo>
                  <a:cubicBezTo>
                    <a:pt x="233" y="84"/>
                    <a:pt x="233" y="85"/>
                    <a:pt x="233" y="85"/>
                  </a:cubicBezTo>
                  <a:cubicBezTo>
                    <a:pt x="233" y="86"/>
                    <a:pt x="235" y="86"/>
                    <a:pt x="234" y="87"/>
                  </a:cubicBezTo>
                  <a:cubicBezTo>
                    <a:pt x="233" y="88"/>
                    <a:pt x="233" y="87"/>
                    <a:pt x="232" y="87"/>
                  </a:cubicBezTo>
                  <a:cubicBezTo>
                    <a:pt x="232" y="87"/>
                    <a:pt x="232" y="88"/>
                    <a:pt x="231" y="88"/>
                  </a:cubicBezTo>
                  <a:cubicBezTo>
                    <a:pt x="231" y="89"/>
                    <a:pt x="230" y="88"/>
                    <a:pt x="229" y="88"/>
                  </a:cubicBezTo>
                  <a:cubicBezTo>
                    <a:pt x="228" y="89"/>
                    <a:pt x="229" y="90"/>
                    <a:pt x="227" y="89"/>
                  </a:cubicBezTo>
                  <a:cubicBezTo>
                    <a:pt x="226" y="89"/>
                    <a:pt x="226" y="91"/>
                    <a:pt x="226" y="91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4" y="91"/>
                    <a:pt x="224" y="92"/>
                    <a:pt x="222" y="92"/>
                  </a:cubicBezTo>
                  <a:cubicBezTo>
                    <a:pt x="223" y="91"/>
                    <a:pt x="222" y="91"/>
                    <a:pt x="222" y="90"/>
                  </a:cubicBezTo>
                  <a:cubicBezTo>
                    <a:pt x="223" y="90"/>
                    <a:pt x="224" y="88"/>
                    <a:pt x="225" y="89"/>
                  </a:cubicBezTo>
                  <a:cubicBezTo>
                    <a:pt x="225" y="88"/>
                    <a:pt x="224" y="88"/>
                    <a:pt x="223" y="87"/>
                  </a:cubicBezTo>
                  <a:cubicBezTo>
                    <a:pt x="222" y="87"/>
                    <a:pt x="221" y="89"/>
                    <a:pt x="220" y="89"/>
                  </a:cubicBezTo>
                  <a:cubicBezTo>
                    <a:pt x="220" y="89"/>
                    <a:pt x="219" y="89"/>
                    <a:pt x="219" y="89"/>
                  </a:cubicBezTo>
                  <a:cubicBezTo>
                    <a:pt x="218" y="90"/>
                    <a:pt x="218" y="90"/>
                    <a:pt x="218" y="91"/>
                  </a:cubicBezTo>
                  <a:cubicBezTo>
                    <a:pt x="215" y="90"/>
                    <a:pt x="215" y="92"/>
                    <a:pt x="213" y="91"/>
                  </a:cubicBezTo>
                  <a:cubicBezTo>
                    <a:pt x="214" y="92"/>
                    <a:pt x="214" y="92"/>
                    <a:pt x="212" y="92"/>
                  </a:cubicBezTo>
                  <a:cubicBezTo>
                    <a:pt x="211" y="93"/>
                    <a:pt x="210" y="96"/>
                    <a:pt x="212" y="96"/>
                  </a:cubicBezTo>
                  <a:cubicBezTo>
                    <a:pt x="212" y="97"/>
                    <a:pt x="210" y="97"/>
                    <a:pt x="211" y="99"/>
                  </a:cubicBezTo>
                  <a:cubicBezTo>
                    <a:pt x="210" y="99"/>
                    <a:pt x="210" y="98"/>
                    <a:pt x="209" y="99"/>
                  </a:cubicBezTo>
                  <a:cubicBezTo>
                    <a:pt x="208" y="99"/>
                    <a:pt x="208" y="99"/>
                    <a:pt x="208" y="100"/>
                  </a:cubicBezTo>
                  <a:cubicBezTo>
                    <a:pt x="207" y="100"/>
                    <a:pt x="206" y="100"/>
                    <a:pt x="205" y="101"/>
                  </a:cubicBezTo>
                  <a:cubicBezTo>
                    <a:pt x="204" y="101"/>
                    <a:pt x="204" y="101"/>
                    <a:pt x="204" y="102"/>
                  </a:cubicBezTo>
                  <a:cubicBezTo>
                    <a:pt x="203" y="102"/>
                    <a:pt x="203" y="104"/>
                    <a:pt x="202" y="104"/>
                  </a:cubicBezTo>
                  <a:cubicBezTo>
                    <a:pt x="202" y="105"/>
                    <a:pt x="201" y="105"/>
                    <a:pt x="201" y="107"/>
                  </a:cubicBezTo>
                  <a:cubicBezTo>
                    <a:pt x="200" y="107"/>
                    <a:pt x="200" y="106"/>
                    <a:pt x="199" y="105"/>
                  </a:cubicBezTo>
                  <a:cubicBezTo>
                    <a:pt x="198" y="106"/>
                    <a:pt x="199" y="107"/>
                    <a:pt x="198" y="107"/>
                  </a:cubicBezTo>
                  <a:cubicBezTo>
                    <a:pt x="200" y="109"/>
                    <a:pt x="200" y="110"/>
                    <a:pt x="200" y="113"/>
                  </a:cubicBezTo>
                  <a:cubicBezTo>
                    <a:pt x="199" y="113"/>
                    <a:pt x="199" y="114"/>
                    <a:pt x="199" y="115"/>
                  </a:cubicBezTo>
                  <a:cubicBezTo>
                    <a:pt x="199" y="115"/>
                    <a:pt x="198" y="114"/>
                    <a:pt x="198" y="115"/>
                  </a:cubicBezTo>
                  <a:cubicBezTo>
                    <a:pt x="197" y="115"/>
                    <a:pt x="197" y="115"/>
                    <a:pt x="197" y="116"/>
                  </a:cubicBezTo>
                  <a:cubicBezTo>
                    <a:pt x="196" y="116"/>
                    <a:pt x="196" y="117"/>
                    <a:pt x="195" y="117"/>
                  </a:cubicBezTo>
                  <a:cubicBezTo>
                    <a:pt x="194" y="118"/>
                    <a:pt x="193" y="117"/>
                    <a:pt x="193" y="118"/>
                  </a:cubicBezTo>
                  <a:cubicBezTo>
                    <a:pt x="192" y="118"/>
                    <a:pt x="191" y="119"/>
                    <a:pt x="191" y="120"/>
                  </a:cubicBezTo>
                  <a:cubicBezTo>
                    <a:pt x="189" y="120"/>
                    <a:pt x="190" y="122"/>
                    <a:pt x="188" y="122"/>
                  </a:cubicBezTo>
                  <a:cubicBezTo>
                    <a:pt x="189" y="124"/>
                    <a:pt x="187" y="128"/>
                    <a:pt x="189" y="128"/>
                  </a:cubicBezTo>
                  <a:cubicBezTo>
                    <a:pt x="188" y="130"/>
                    <a:pt x="190" y="130"/>
                    <a:pt x="190" y="133"/>
                  </a:cubicBezTo>
                  <a:cubicBezTo>
                    <a:pt x="190" y="133"/>
                    <a:pt x="190" y="133"/>
                    <a:pt x="191" y="133"/>
                  </a:cubicBezTo>
                  <a:cubicBezTo>
                    <a:pt x="190" y="135"/>
                    <a:pt x="191" y="135"/>
                    <a:pt x="191" y="137"/>
                  </a:cubicBezTo>
                  <a:cubicBezTo>
                    <a:pt x="190" y="137"/>
                    <a:pt x="189" y="137"/>
                    <a:pt x="189" y="138"/>
                  </a:cubicBezTo>
                  <a:cubicBezTo>
                    <a:pt x="188" y="138"/>
                    <a:pt x="189" y="137"/>
                    <a:pt x="188" y="136"/>
                  </a:cubicBezTo>
                  <a:cubicBezTo>
                    <a:pt x="188" y="136"/>
                    <a:pt x="187" y="136"/>
                    <a:pt x="187" y="136"/>
                  </a:cubicBezTo>
                  <a:cubicBezTo>
                    <a:pt x="186" y="136"/>
                    <a:pt x="187" y="134"/>
                    <a:pt x="186" y="135"/>
                  </a:cubicBezTo>
                  <a:cubicBezTo>
                    <a:pt x="186" y="134"/>
                    <a:pt x="186" y="132"/>
                    <a:pt x="184" y="132"/>
                  </a:cubicBezTo>
                  <a:cubicBezTo>
                    <a:pt x="185" y="130"/>
                    <a:pt x="184" y="130"/>
                    <a:pt x="184" y="127"/>
                  </a:cubicBezTo>
                  <a:cubicBezTo>
                    <a:pt x="184" y="127"/>
                    <a:pt x="183" y="128"/>
                    <a:pt x="183" y="128"/>
                  </a:cubicBezTo>
                  <a:cubicBezTo>
                    <a:pt x="183" y="127"/>
                    <a:pt x="183" y="127"/>
                    <a:pt x="183" y="127"/>
                  </a:cubicBezTo>
                  <a:cubicBezTo>
                    <a:pt x="182" y="127"/>
                    <a:pt x="179" y="128"/>
                    <a:pt x="179" y="127"/>
                  </a:cubicBezTo>
                  <a:cubicBezTo>
                    <a:pt x="178" y="126"/>
                    <a:pt x="178" y="126"/>
                    <a:pt x="178" y="126"/>
                  </a:cubicBezTo>
                  <a:cubicBezTo>
                    <a:pt x="177" y="126"/>
                    <a:pt x="176" y="126"/>
                    <a:pt x="175" y="126"/>
                  </a:cubicBezTo>
                  <a:cubicBezTo>
                    <a:pt x="175" y="126"/>
                    <a:pt x="177" y="124"/>
                    <a:pt x="175" y="125"/>
                  </a:cubicBezTo>
                  <a:cubicBezTo>
                    <a:pt x="175" y="125"/>
                    <a:pt x="175" y="126"/>
                    <a:pt x="175" y="126"/>
                  </a:cubicBezTo>
                  <a:cubicBezTo>
                    <a:pt x="173" y="126"/>
                    <a:pt x="171" y="126"/>
                    <a:pt x="170" y="125"/>
                  </a:cubicBezTo>
                  <a:cubicBezTo>
                    <a:pt x="169" y="125"/>
                    <a:pt x="170" y="127"/>
                    <a:pt x="170" y="128"/>
                  </a:cubicBezTo>
                  <a:cubicBezTo>
                    <a:pt x="167" y="127"/>
                    <a:pt x="163" y="127"/>
                    <a:pt x="160" y="127"/>
                  </a:cubicBezTo>
                  <a:cubicBezTo>
                    <a:pt x="160" y="127"/>
                    <a:pt x="159" y="127"/>
                    <a:pt x="159" y="127"/>
                  </a:cubicBezTo>
                  <a:cubicBezTo>
                    <a:pt x="158" y="127"/>
                    <a:pt x="159" y="128"/>
                    <a:pt x="158" y="128"/>
                  </a:cubicBezTo>
                  <a:cubicBezTo>
                    <a:pt x="157" y="128"/>
                    <a:pt x="157" y="129"/>
                    <a:pt x="157" y="129"/>
                  </a:cubicBezTo>
                  <a:cubicBezTo>
                    <a:pt x="157" y="130"/>
                    <a:pt x="156" y="129"/>
                    <a:pt x="155" y="129"/>
                  </a:cubicBezTo>
                  <a:cubicBezTo>
                    <a:pt x="155" y="130"/>
                    <a:pt x="155" y="131"/>
                    <a:pt x="154" y="131"/>
                  </a:cubicBezTo>
                  <a:cubicBezTo>
                    <a:pt x="154" y="132"/>
                    <a:pt x="153" y="134"/>
                    <a:pt x="154" y="134"/>
                  </a:cubicBezTo>
                  <a:cubicBezTo>
                    <a:pt x="154" y="135"/>
                    <a:pt x="153" y="136"/>
                    <a:pt x="152" y="136"/>
                  </a:cubicBezTo>
                  <a:cubicBezTo>
                    <a:pt x="153" y="138"/>
                    <a:pt x="152" y="139"/>
                    <a:pt x="152" y="141"/>
                  </a:cubicBezTo>
                  <a:cubicBezTo>
                    <a:pt x="153" y="141"/>
                    <a:pt x="153" y="142"/>
                    <a:pt x="153" y="142"/>
                  </a:cubicBezTo>
                  <a:cubicBezTo>
                    <a:pt x="153" y="144"/>
                    <a:pt x="153" y="145"/>
                    <a:pt x="152" y="146"/>
                  </a:cubicBezTo>
                  <a:cubicBezTo>
                    <a:pt x="152" y="147"/>
                    <a:pt x="154" y="146"/>
                    <a:pt x="154" y="147"/>
                  </a:cubicBezTo>
                  <a:cubicBezTo>
                    <a:pt x="154" y="147"/>
                    <a:pt x="153" y="147"/>
                    <a:pt x="154" y="148"/>
                  </a:cubicBezTo>
                  <a:cubicBezTo>
                    <a:pt x="154" y="147"/>
                    <a:pt x="154" y="148"/>
                    <a:pt x="154" y="148"/>
                  </a:cubicBezTo>
                  <a:cubicBezTo>
                    <a:pt x="154" y="149"/>
                    <a:pt x="155" y="148"/>
                    <a:pt x="155" y="149"/>
                  </a:cubicBezTo>
                  <a:cubicBezTo>
                    <a:pt x="155" y="149"/>
                    <a:pt x="155" y="150"/>
                    <a:pt x="155" y="150"/>
                  </a:cubicBezTo>
                  <a:cubicBezTo>
                    <a:pt x="155" y="150"/>
                    <a:pt x="156" y="150"/>
                    <a:pt x="156" y="150"/>
                  </a:cubicBezTo>
                  <a:cubicBezTo>
                    <a:pt x="156" y="150"/>
                    <a:pt x="156" y="151"/>
                    <a:pt x="156" y="151"/>
                  </a:cubicBezTo>
                  <a:cubicBezTo>
                    <a:pt x="156" y="151"/>
                    <a:pt x="157" y="152"/>
                    <a:pt x="157" y="153"/>
                  </a:cubicBezTo>
                  <a:cubicBezTo>
                    <a:pt x="162" y="153"/>
                    <a:pt x="164" y="152"/>
                    <a:pt x="166" y="153"/>
                  </a:cubicBezTo>
                  <a:cubicBezTo>
                    <a:pt x="166" y="153"/>
                    <a:pt x="167" y="152"/>
                    <a:pt x="167" y="152"/>
                  </a:cubicBezTo>
                  <a:cubicBezTo>
                    <a:pt x="167" y="151"/>
                    <a:pt x="168" y="150"/>
                    <a:pt x="168" y="149"/>
                  </a:cubicBezTo>
                  <a:cubicBezTo>
                    <a:pt x="169" y="149"/>
                    <a:pt x="169" y="148"/>
                    <a:pt x="168" y="148"/>
                  </a:cubicBezTo>
                  <a:cubicBezTo>
                    <a:pt x="170" y="146"/>
                    <a:pt x="174" y="145"/>
                    <a:pt x="176" y="147"/>
                  </a:cubicBezTo>
                  <a:cubicBezTo>
                    <a:pt x="175" y="148"/>
                    <a:pt x="175" y="150"/>
                    <a:pt x="174" y="151"/>
                  </a:cubicBezTo>
                  <a:cubicBezTo>
                    <a:pt x="173" y="153"/>
                    <a:pt x="175" y="153"/>
                    <a:pt x="174" y="154"/>
                  </a:cubicBezTo>
                  <a:cubicBezTo>
                    <a:pt x="173" y="154"/>
                    <a:pt x="173" y="155"/>
                    <a:pt x="172" y="157"/>
                  </a:cubicBezTo>
                  <a:cubicBezTo>
                    <a:pt x="172" y="157"/>
                    <a:pt x="172" y="157"/>
                    <a:pt x="172" y="157"/>
                  </a:cubicBezTo>
                  <a:cubicBezTo>
                    <a:pt x="171" y="158"/>
                    <a:pt x="174" y="157"/>
                    <a:pt x="173" y="159"/>
                  </a:cubicBezTo>
                  <a:cubicBezTo>
                    <a:pt x="175" y="159"/>
                    <a:pt x="175" y="158"/>
                    <a:pt x="176" y="158"/>
                  </a:cubicBezTo>
                  <a:cubicBezTo>
                    <a:pt x="176" y="159"/>
                    <a:pt x="178" y="159"/>
                    <a:pt x="178" y="160"/>
                  </a:cubicBezTo>
                  <a:cubicBezTo>
                    <a:pt x="180" y="159"/>
                    <a:pt x="181" y="161"/>
                    <a:pt x="184" y="160"/>
                  </a:cubicBezTo>
                  <a:cubicBezTo>
                    <a:pt x="183" y="162"/>
                    <a:pt x="185" y="163"/>
                    <a:pt x="183" y="164"/>
                  </a:cubicBezTo>
                  <a:cubicBezTo>
                    <a:pt x="184" y="165"/>
                    <a:pt x="183" y="169"/>
                    <a:pt x="183" y="170"/>
                  </a:cubicBezTo>
                  <a:cubicBezTo>
                    <a:pt x="183" y="171"/>
                    <a:pt x="184" y="171"/>
                    <a:pt x="185" y="171"/>
                  </a:cubicBezTo>
                  <a:cubicBezTo>
                    <a:pt x="185" y="172"/>
                    <a:pt x="186" y="172"/>
                    <a:pt x="186" y="173"/>
                  </a:cubicBezTo>
                  <a:cubicBezTo>
                    <a:pt x="186" y="173"/>
                    <a:pt x="188" y="173"/>
                    <a:pt x="188" y="174"/>
                  </a:cubicBezTo>
                  <a:cubicBezTo>
                    <a:pt x="189" y="172"/>
                    <a:pt x="193" y="174"/>
                    <a:pt x="194" y="173"/>
                  </a:cubicBezTo>
                  <a:cubicBezTo>
                    <a:pt x="194" y="174"/>
                    <a:pt x="194" y="174"/>
                    <a:pt x="194" y="174"/>
                  </a:cubicBezTo>
                  <a:cubicBezTo>
                    <a:pt x="195" y="174"/>
                    <a:pt x="197" y="173"/>
                    <a:pt x="197" y="175"/>
                  </a:cubicBezTo>
                  <a:cubicBezTo>
                    <a:pt x="197" y="175"/>
                    <a:pt x="198" y="174"/>
                    <a:pt x="198" y="174"/>
                  </a:cubicBezTo>
                  <a:cubicBezTo>
                    <a:pt x="199" y="174"/>
                    <a:pt x="199" y="174"/>
                    <a:pt x="199" y="173"/>
                  </a:cubicBezTo>
                  <a:cubicBezTo>
                    <a:pt x="200" y="173"/>
                    <a:pt x="200" y="173"/>
                    <a:pt x="200" y="173"/>
                  </a:cubicBezTo>
                  <a:cubicBezTo>
                    <a:pt x="200" y="172"/>
                    <a:pt x="201" y="173"/>
                    <a:pt x="201" y="172"/>
                  </a:cubicBezTo>
                  <a:cubicBezTo>
                    <a:pt x="201" y="172"/>
                    <a:pt x="201" y="171"/>
                    <a:pt x="201" y="171"/>
                  </a:cubicBezTo>
                  <a:cubicBezTo>
                    <a:pt x="201" y="171"/>
                    <a:pt x="202" y="172"/>
                    <a:pt x="202" y="172"/>
                  </a:cubicBezTo>
                  <a:cubicBezTo>
                    <a:pt x="202" y="171"/>
                    <a:pt x="202" y="171"/>
                    <a:pt x="203" y="171"/>
                  </a:cubicBezTo>
                  <a:cubicBezTo>
                    <a:pt x="203" y="170"/>
                    <a:pt x="204" y="170"/>
                    <a:pt x="205" y="169"/>
                  </a:cubicBezTo>
                  <a:cubicBezTo>
                    <a:pt x="205" y="169"/>
                    <a:pt x="205" y="168"/>
                    <a:pt x="205" y="168"/>
                  </a:cubicBezTo>
                  <a:cubicBezTo>
                    <a:pt x="206" y="169"/>
                    <a:pt x="211" y="169"/>
                    <a:pt x="208" y="169"/>
                  </a:cubicBezTo>
                  <a:cubicBezTo>
                    <a:pt x="209" y="170"/>
                    <a:pt x="210" y="170"/>
                    <a:pt x="211" y="170"/>
                  </a:cubicBezTo>
                  <a:cubicBezTo>
                    <a:pt x="211" y="170"/>
                    <a:pt x="211" y="169"/>
                    <a:pt x="211" y="169"/>
                  </a:cubicBezTo>
                  <a:cubicBezTo>
                    <a:pt x="215" y="169"/>
                    <a:pt x="215" y="169"/>
                    <a:pt x="215" y="169"/>
                  </a:cubicBezTo>
                  <a:cubicBezTo>
                    <a:pt x="215" y="171"/>
                    <a:pt x="218" y="170"/>
                    <a:pt x="219" y="171"/>
                  </a:cubicBezTo>
                  <a:cubicBezTo>
                    <a:pt x="219" y="171"/>
                    <a:pt x="219" y="171"/>
                    <a:pt x="220" y="171"/>
                  </a:cubicBezTo>
                  <a:cubicBezTo>
                    <a:pt x="220" y="171"/>
                    <a:pt x="220" y="172"/>
                    <a:pt x="221" y="172"/>
                  </a:cubicBezTo>
                  <a:cubicBezTo>
                    <a:pt x="222" y="172"/>
                    <a:pt x="222" y="171"/>
                    <a:pt x="223" y="171"/>
                  </a:cubicBezTo>
                  <a:cubicBezTo>
                    <a:pt x="226" y="171"/>
                    <a:pt x="228" y="172"/>
                    <a:pt x="231" y="172"/>
                  </a:cubicBezTo>
                  <a:cubicBezTo>
                    <a:pt x="231" y="173"/>
                    <a:pt x="231" y="174"/>
                    <a:pt x="231" y="173"/>
                  </a:cubicBezTo>
                  <a:cubicBezTo>
                    <a:pt x="232" y="173"/>
                    <a:pt x="232" y="173"/>
                    <a:pt x="231" y="173"/>
                  </a:cubicBezTo>
                  <a:cubicBezTo>
                    <a:pt x="231" y="174"/>
                    <a:pt x="233" y="173"/>
                    <a:pt x="234" y="174"/>
                  </a:cubicBezTo>
                  <a:cubicBezTo>
                    <a:pt x="234" y="174"/>
                    <a:pt x="233" y="175"/>
                    <a:pt x="234" y="175"/>
                  </a:cubicBezTo>
                  <a:cubicBezTo>
                    <a:pt x="234" y="176"/>
                    <a:pt x="235" y="175"/>
                    <a:pt x="236" y="175"/>
                  </a:cubicBezTo>
                  <a:cubicBezTo>
                    <a:pt x="235" y="177"/>
                    <a:pt x="236" y="177"/>
                    <a:pt x="237" y="177"/>
                  </a:cubicBezTo>
                  <a:cubicBezTo>
                    <a:pt x="238" y="178"/>
                    <a:pt x="238" y="179"/>
                    <a:pt x="239" y="180"/>
                  </a:cubicBezTo>
                  <a:cubicBezTo>
                    <a:pt x="242" y="180"/>
                    <a:pt x="244" y="182"/>
                    <a:pt x="246" y="181"/>
                  </a:cubicBezTo>
                  <a:cubicBezTo>
                    <a:pt x="246" y="183"/>
                    <a:pt x="249" y="181"/>
                    <a:pt x="248" y="183"/>
                  </a:cubicBezTo>
                  <a:cubicBezTo>
                    <a:pt x="250" y="182"/>
                    <a:pt x="250" y="184"/>
                    <a:pt x="252" y="184"/>
                  </a:cubicBezTo>
                  <a:cubicBezTo>
                    <a:pt x="252" y="184"/>
                    <a:pt x="252" y="186"/>
                    <a:pt x="253" y="185"/>
                  </a:cubicBezTo>
                  <a:cubicBezTo>
                    <a:pt x="252" y="187"/>
                    <a:pt x="254" y="187"/>
                    <a:pt x="254" y="188"/>
                  </a:cubicBezTo>
                  <a:cubicBezTo>
                    <a:pt x="254" y="189"/>
                    <a:pt x="255" y="189"/>
                    <a:pt x="255" y="189"/>
                  </a:cubicBezTo>
                  <a:cubicBezTo>
                    <a:pt x="256" y="189"/>
                    <a:pt x="255" y="191"/>
                    <a:pt x="256" y="190"/>
                  </a:cubicBezTo>
                  <a:cubicBezTo>
                    <a:pt x="254" y="192"/>
                    <a:pt x="259" y="193"/>
                    <a:pt x="258" y="195"/>
                  </a:cubicBezTo>
                  <a:cubicBezTo>
                    <a:pt x="259" y="194"/>
                    <a:pt x="259" y="195"/>
                    <a:pt x="259" y="196"/>
                  </a:cubicBezTo>
                  <a:cubicBezTo>
                    <a:pt x="262" y="195"/>
                    <a:pt x="265" y="196"/>
                    <a:pt x="267" y="198"/>
                  </a:cubicBezTo>
                  <a:cubicBezTo>
                    <a:pt x="269" y="198"/>
                    <a:pt x="271" y="199"/>
                    <a:pt x="274" y="199"/>
                  </a:cubicBezTo>
                  <a:cubicBezTo>
                    <a:pt x="274" y="199"/>
                    <a:pt x="273" y="199"/>
                    <a:pt x="272" y="199"/>
                  </a:cubicBezTo>
                  <a:cubicBezTo>
                    <a:pt x="273" y="200"/>
                    <a:pt x="276" y="200"/>
                    <a:pt x="278" y="200"/>
                  </a:cubicBezTo>
                  <a:cubicBezTo>
                    <a:pt x="278" y="200"/>
                    <a:pt x="279" y="200"/>
                    <a:pt x="279" y="200"/>
                  </a:cubicBezTo>
                  <a:cubicBezTo>
                    <a:pt x="279" y="201"/>
                    <a:pt x="281" y="201"/>
                    <a:pt x="281" y="201"/>
                  </a:cubicBezTo>
                  <a:cubicBezTo>
                    <a:pt x="281" y="202"/>
                    <a:pt x="281" y="202"/>
                    <a:pt x="281" y="203"/>
                  </a:cubicBezTo>
                  <a:cubicBezTo>
                    <a:pt x="281" y="203"/>
                    <a:pt x="282" y="202"/>
                    <a:pt x="282" y="203"/>
                  </a:cubicBezTo>
                  <a:cubicBezTo>
                    <a:pt x="282" y="203"/>
                    <a:pt x="282" y="204"/>
                    <a:pt x="283" y="204"/>
                  </a:cubicBezTo>
                  <a:cubicBezTo>
                    <a:pt x="283" y="220"/>
                    <a:pt x="283" y="220"/>
                    <a:pt x="283" y="220"/>
                  </a:cubicBezTo>
                  <a:cubicBezTo>
                    <a:pt x="281" y="219"/>
                    <a:pt x="283" y="223"/>
                    <a:pt x="281" y="222"/>
                  </a:cubicBezTo>
                  <a:cubicBezTo>
                    <a:pt x="281" y="224"/>
                    <a:pt x="281" y="226"/>
                    <a:pt x="280" y="228"/>
                  </a:cubicBezTo>
                  <a:cubicBezTo>
                    <a:pt x="280" y="229"/>
                    <a:pt x="281" y="231"/>
                    <a:pt x="281" y="233"/>
                  </a:cubicBezTo>
                  <a:cubicBezTo>
                    <a:pt x="281" y="233"/>
                    <a:pt x="281" y="233"/>
                    <a:pt x="280" y="233"/>
                  </a:cubicBezTo>
                  <a:cubicBezTo>
                    <a:pt x="280" y="234"/>
                    <a:pt x="281" y="234"/>
                    <a:pt x="280" y="235"/>
                  </a:cubicBezTo>
                  <a:cubicBezTo>
                    <a:pt x="280" y="235"/>
                    <a:pt x="279" y="235"/>
                    <a:pt x="279" y="237"/>
                  </a:cubicBezTo>
                  <a:cubicBezTo>
                    <a:pt x="278" y="238"/>
                    <a:pt x="278" y="238"/>
                    <a:pt x="277" y="239"/>
                  </a:cubicBezTo>
                  <a:cubicBezTo>
                    <a:pt x="277" y="239"/>
                    <a:pt x="277" y="240"/>
                    <a:pt x="277" y="240"/>
                  </a:cubicBezTo>
                  <a:cubicBezTo>
                    <a:pt x="277" y="241"/>
                    <a:pt x="276" y="240"/>
                    <a:pt x="276" y="240"/>
                  </a:cubicBezTo>
                  <a:cubicBezTo>
                    <a:pt x="276" y="241"/>
                    <a:pt x="276" y="241"/>
                    <a:pt x="276" y="241"/>
                  </a:cubicBezTo>
                  <a:cubicBezTo>
                    <a:pt x="275" y="242"/>
                    <a:pt x="274" y="242"/>
                    <a:pt x="274" y="243"/>
                  </a:cubicBezTo>
                  <a:cubicBezTo>
                    <a:pt x="274" y="243"/>
                    <a:pt x="272" y="243"/>
                    <a:pt x="271" y="244"/>
                  </a:cubicBezTo>
                  <a:cubicBezTo>
                    <a:pt x="271" y="244"/>
                    <a:pt x="271" y="245"/>
                    <a:pt x="270" y="245"/>
                  </a:cubicBezTo>
                  <a:cubicBezTo>
                    <a:pt x="270" y="245"/>
                    <a:pt x="270" y="244"/>
                    <a:pt x="269" y="244"/>
                  </a:cubicBezTo>
                  <a:cubicBezTo>
                    <a:pt x="269" y="244"/>
                    <a:pt x="269" y="245"/>
                    <a:pt x="269" y="245"/>
                  </a:cubicBezTo>
                  <a:cubicBezTo>
                    <a:pt x="268" y="245"/>
                    <a:pt x="268" y="245"/>
                    <a:pt x="268" y="246"/>
                  </a:cubicBezTo>
                  <a:cubicBezTo>
                    <a:pt x="266" y="245"/>
                    <a:pt x="264" y="247"/>
                    <a:pt x="263" y="248"/>
                  </a:cubicBezTo>
                  <a:cubicBezTo>
                    <a:pt x="263" y="248"/>
                    <a:pt x="263" y="248"/>
                    <a:pt x="262" y="248"/>
                  </a:cubicBezTo>
                  <a:cubicBezTo>
                    <a:pt x="262" y="248"/>
                    <a:pt x="262" y="249"/>
                    <a:pt x="261" y="249"/>
                  </a:cubicBezTo>
                  <a:cubicBezTo>
                    <a:pt x="261" y="249"/>
                    <a:pt x="260" y="250"/>
                    <a:pt x="260" y="250"/>
                  </a:cubicBezTo>
                  <a:cubicBezTo>
                    <a:pt x="260" y="250"/>
                    <a:pt x="261" y="251"/>
                    <a:pt x="260" y="251"/>
                  </a:cubicBezTo>
                  <a:cubicBezTo>
                    <a:pt x="260" y="254"/>
                    <a:pt x="259" y="255"/>
                    <a:pt x="259" y="257"/>
                  </a:cubicBezTo>
                  <a:cubicBezTo>
                    <a:pt x="258" y="256"/>
                    <a:pt x="259" y="258"/>
                    <a:pt x="258" y="259"/>
                  </a:cubicBezTo>
                  <a:cubicBezTo>
                    <a:pt x="258" y="259"/>
                    <a:pt x="257" y="258"/>
                    <a:pt x="257" y="259"/>
                  </a:cubicBezTo>
                  <a:cubicBezTo>
                    <a:pt x="257" y="259"/>
                    <a:pt x="258" y="260"/>
                    <a:pt x="257" y="260"/>
                  </a:cubicBezTo>
                  <a:cubicBezTo>
                    <a:pt x="256" y="260"/>
                    <a:pt x="256" y="262"/>
                    <a:pt x="255" y="262"/>
                  </a:cubicBezTo>
                  <a:cubicBezTo>
                    <a:pt x="255" y="262"/>
                    <a:pt x="254" y="263"/>
                    <a:pt x="254" y="263"/>
                  </a:cubicBezTo>
                  <a:cubicBezTo>
                    <a:pt x="253" y="263"/>
                    <a:pt x="252" y="265"/>
                    <a:pt x="251" y="266"/>
                  </a:cubicBezTo>
                  <a:cubicBezTo>
                    <a:pt x="251" y="268"/>
                    <a:pt x="251" y="268"/>
                    <a:pt x="251" y="268"/>
                  </a:cubicBezTo>
                  <a:cubicBezTo>
                    <a:pt x="250" y="269"/>
                    <a:pt x="249" y="269"/>
                    <a:pt x="250" y="270"/>
                  </a:cubicBezTo>
                  <a:cubicBezTo>
                    <a:pt x="247" y="270"/>
                    <a:pt x="247" y="270"/>
                    <a:pt x="247" y="270"/>
                  </a:cubicBezTo>
                  <a:cubicBezTo>
                    <a:pt x="247" y="271"/>
                    <a:pt x="248" y="271"/>
                    <a:pt x="248" y="271"/>
                  </a:cubicBezTo>
                  <a:cubicBezTo>
                    <a:pt x="248" y="271"/>
                    <a:pt x="247" y="271"/>
                    <a:pt x="246" y="271"/>
                  </a:cubicBezTo>
                  <a:cubicBezTo>
                    <a:pt x="246" y="272"/>
                    <a:pt x="245" y="272"/>
                    <a:pt x="245" y="273"/>
                  </a:cubicBezTo>
                  <a:cubicBezTo>
                    <a:pt x="245" y="273"/>
                    <a:pt x="244" y="273"/>
                    <a:pt x="244" y="274"/>
                  </a:cubicBezTo>
                  <a:cubicBezTo>
                    <a:pt x="244" y="274"/>
                    <a:pt x="244" y="273"/>
                    <a:pt x="244" y="273"/>
                  </a:cubicBezTo>
                  <a:cubicBezTo>
                    <a:pt x="243" y="273"/>
                    <a:pt x="242" y="273"/>
                    <a:pt x="242" y="272"/>
                  </a:cubicBezTo>
                  <a:cubicBezTo>
                    <a:pt x="242" y="273"/>
                    <a:pt x="242" y="274"/>
                    <a:pt x="240" y="273"/>
                  </a:cubicBezTo>
                  <a:cubicBezTo>
                    <a:pt x="240" y="275"/>
                    <a:pt x="241" y="275"/>
                    <a:pt x="242" y="276"/>
                  </a:cubicBezTo>
                  <a:cubicBezTo>
                    <a:pt x="242" y="277"/>
                    <a:pt x="240" y="278"/>
                    <a:pt x="241" y="279"/>
                  </a:cubicBezTo>
                  <a:cubicBezTo>
                    <a:pt x="241" y="281"/>
                    <a:pt x="238" y="279"/>
                    <a:pt x="238" y="280"/>
                  </a:cubicBezTo>
                  <a:cubicBezTo>
                    <a:pt x="237" y="280"/>
                    <a:pt x="238" y="281"/>
                    <a:pt x="237" y="281"/>
                  </a:cubicBezTo>
                  <a:cubicBezTo>
                    <a:pt x="237" y="282"/>
                    <a:pt x="235" y="281"/>
                    <a:pt x="235" y="283"/>
                  </a:cubicBezTo>
                  <a:cubicBezTo>
                    <a:pt x="234" y="282"/>
                    <a:pt x="230" y="282"/>
                    <a:pt x="230" y="284"/>
                  </a:cubicBezTo>
                  <a:cubicBezTo>
                    <a:pt x="230" y="284"/>
                    <a:pt x="230" y="284"/>
                    <a:pt x="230" y="284"/>
                  </a:cubicBezTo>
                  <a:cubicBezTo>
                    <a:pt x="232" y="284"/>
                    <a:pt x="230" y="285"/>
                    <a:pt x="229" y="285"/>
                  </a:cubicBezTo>
                  <a:cubicBezTo>
                    <a:pt x="230" y="286"/>
                    <a:pt x="228" y="288"/>
                    <a:pt x="229" y="288"/>
                  </a:cubicBezTo>
                  <a:cubicBezTo>
                    <a:pt x="229" y="288"/>
                    <a:pt x="228" y="289"/>
                    <a:pt x="228" y="288"/>
                  </a:cubicBezTo>
                  <a:cubicBezTo>
                    <a:pt x="228" y="288"/>
                    <a:pt x="227" y="288"/>
                    <a:pt x="227" y="288"/>
                  </a:cubicBezTo>
                  <a:cubicBezTo>
                    <a:pt x="227" y="288"/>
                    <a:pt x="225" y="289"/>
                    <a:pt x="226" y="287"/>
                  </a:cubicBezTo>
                  <a:cubicBezTo>
                    <a:pt x="225" y="288"/>
                    <a:pt x="225" y="289"/>
                    <a:pt x="224" y="288"/>
                  </a:cubicBezTo>
                  <a:cubicBezTo>
                    <a:pt x="224" y="288"/>
                    <a:pt x="225" y="291"/>
                    <a:pt x="225" y="292"/>
                  </a:cubicBezTo>
                  <a:cubicBezTo>
                    <a:pt x="225" y="294"/>
                    <a:pt x="224" y="293"/>
                    <a:pt x="224" y="294"/>
                  </a:cubicBezTo>
                  <a:cubicBezTo>
                    <a:pt x="224" y="295"/>
                    <a:pt x="224" y="296"/>
                    <a:pt x="222" y="296"/>
                  </a:cubicBezTo>
                  <a:cubicBezTo>
                    <a:pt x="222" y="296"/>
                    <a:pt x="223" y="297"/>
                    <a:pt x="223" y="297"/>
                  </a:cubicBezTo>
                  <a:cubicBezTo>
                    <a:pt x="224" y="298"/>
                    <a:pt x="223" y="297"/>
                    <a:pt x="222" y="297"/>
                  </a:cubicBezTo>
                  <a:cubicBezTo>
                    <a:pt x="222" y="297"/>
                    <a:pt x="222" y="299"/>
                    <a:pt x="222" y="299"/>
                  </a:cubicBezTo>
                  <a:cubicBezTo>
                    <a:pt x="222" y="299"/>
                    <a:pt x="222" y="299"/>
                    <a:pt x="221" y="299"/>
                  </a:cubicBezTo>
                  <a:cubicBezTo>
                    <a:pt x="221" y="299"/>
                    <a:pt x="221" y="299"/>
                    <a:pt x="221" y="299"/>
                  </a:cubicBezTo>
                  <a:cubicBezTo>
                    <a:pt x="220" y="298"/>
                    <a:pt x="221" y="299"/>
                    <a:pt x="220" y="300"/>
                  </a:cubicBezTo>
                  <a:cubicBezTo>
                    <a:pt x="219" y="301"/>
                    <a:pt x="219" y="300"/>
                    <a:pt x="218" y="301"/>
                  </a:cubicBezTo>
                  <a:cubicBezTo>
                    <a:pt x="217" y="302"/>
                    <a:pt x="221" y="302"/>
                    <a:pt x="219" y="303"/>
                  </a:cubicBezTo>
                  <a:cubicBezTo>
                    <a:pt x="219" y="303"/>
                    <a:pt x="220" y="303"/>
                    <a:pt x="220" y="303"/>
                  </a:cubicBezTo>
                  <a:cubicBezTo>
                    <a:pt x="220" y="304"/>
                    <a:pt x="220" y="305"/>
                    <a:pt x="221" y="305"/>
                  </a:cubicBezTo>
                  <a:cubicBezTo>
                    <a:pt x="222" y="306"/>
                    <a:pt x="220" y="307"/>
                    <a:pt x="220" y="307"/>
                  </a:cubicBezTo>
                  <a:cubicBezTo>
                    <a:pt x="220" y="307"/>
                    <a:pt x="221" y="308"/>
                    <a:pt x="221" y="308"/>
                  </a:cubicBezTo>
                  <a:cubicBezTo>
                    <a:pt x="220" y="308"/>
                    <a:pt x="221" y="308"/>
                    <a:pt x="220" y="308"/>
                  </a:cubicBezTo>
                  <a:cubicBezTo>
                    <a:pt x="219" y="308"/>
                    <a:pt x="220" y="309"/>
                    <a:pt x="218" y="309"/>
                  </a:cubicBezTo>
                  <a:cubicBezTo>
                    <a:pt x="219" y="310"/>
                    <a:pt x="219" y="310"/>
                    <a:pt x="217" y="310"/>
                  </a:cubicBezTo>
                  <a:cubicBezTo>
                    <a:pt x="217" y="311"/>
                    <a:pt x="216" y="311"/>
                    <a:pt x="216" y="312"/>
                  </a:cubicBezTo>
                  <a:cubicBezTo>
                    <a:pt x="214" y="313"/>
                    <a:pt x="217" y="315"/>
                    <a:pt x="215" y="313"/>
                  </a:cubicBezTo>
                  <a:cubicBezTo>
                    <a:pt x="215" y="315"/>
                    <a:pt x="215" y="316"/>
                    <a:pt x="215" y="317"/>
                  </a:cubicBezTo>
                  <a:cubicBezTo>
                    <a:pt x="215" y="317"/>
                    <a:pt x="215" y="318"/>
                    <a:pt x="215" y="318"/>
                  </a:cubicBezTo>
                  <a:cubicBezTo>
                    <a:pt x="215" y="319"/>
                    <a:pt x="214" y="319"/>
                    <a:pt x="215" y="320"/>
                  </a:cubicBezTo>
                  <a:cubicBezTo>
                    <a:pt x="216" y="321"/>
                    <a:pt x="215" y="321"/>
                    <a:pt x="216" y="323"/>
                  </a:cubicBezTo>
                  <a:cubicBezTo>
                    <a:pt x="216" y="324"/>
                    <a:pt x="218" y="324"/>
                    <a:pt x="218" y="325"/>
                  </a:cubicBezTo>
                  <a:cubicBezTo>
                    <a:pt x="219" y="326"/>
                    <a:pt x="220" y="324"/>
                    <a:pt x="221" y="326"/>
                  </a:cubicBezTo>
                  <a:cubicBezTo>
                    <a:pt x="222" y="328"/>
                    <a:pt x="220" y="327"/>
                    <a:pt x="219" y="327"/>
                  </a:cubicBezTo>
                  <a:cubicBezTo>
                    <a:pt x="216" y="327"/>
                    <a:pt x="214" y="328"/>
                    <a:pt x="212" y="328"/>
                  </a:cubicBezTo>
                  <a:cubicBezTo>
                    <a:pt x="212" y="328"/>
                    <a:pt x="212" y="327"/>
                    <a:pt x="212" y="327"/>
                  </a:cubicBezTo>
                  <a:cubicBezTo>
                    <a:pt x="210" y="327"/>
                    <a:pt x="209" y="326"/>
                    <a:pt x="207" y="326"/>
                  </a:cubicBezTo>
                  <a:cubicBezTo>
                    <a:pt x="207" y="324"/>
                    <a:pt x="207" y="324"/>
                    <a:pt x="207" y="324"/>
                  </a:cubicBezTo>
                  <a:cubicBezTo>
                    <a:pt x="207" y="323"/>
                    <a:pt x="205" y="324"/>
                    <a:pt x="205" y="323"/>
                  </a:cubicBezTo>
                  <a:cubicBezTo>
                    <a:pt x="205" y="322"/>
                    <a:pt x="205" y="322"/>
                    <a:pt x="205" y="321"/>
                  </a:cubicBezTo>
                  <a:cubicBezTo>
                    <a:pt x="205" y="321"/>
                    <a:pt x="204" y="321"/>
                    <a:pt x="204" y="321"/>
                  </a:cubicBezTo>
                  <a:cubicBezTo>
                    <a:pt x="204" y="321"/>
                    <a:pt x="205" y="319"/>
                    <a:pt x="204" y="319"/>
                  </a:cubicBezTo>
                  <a:cubicBezTo>
                    <a:pt x="203" y="319"/>
                    <a:pt x="204" y="319"/>
                    <a:pt x="204" y="318"/>
                  </a:cubicBezTo>
                  <a:cubicBezTo>
                    <a:pt x="204" y="318"/>
                    <a:pt x="203" y="318"/>
                    <a:pt x="203" y="317"/>
                  </a:cubicBezTo>
                  <a:cubicBezTo>
                    <a:pt x="203" y="317"/>
                    <a:pt x="204" y="317"/>
                    <a:pt x="204" y="316"/>
                  </a:cubicBezTo>
                  <a:cubicBezTo>
                    <a:pt x="204" y="316"/>
                    <a:pt x="203" y="316"/>
                    <a:pt x="203" y="316"/>
                  </a:cubicBezTo>
                  <a:cubicBezTo>
                    <a:pt x="203" y="315"/>
                    <a:pt x="203" y="314"/>
                    <a:pt x="202" y="314"/>
                  </a:cubicBezTo>
                  <a:cubicBezTo>
                    <a:pt x="202" y="313"/>
                    <a:pt x="203" y="313"/>
                    <a:pt x="203" y="312"/>
                  </a:cubicBezTo>
                  <a:cubicBezTo>
                    <a:pt x="203" y="312"/>
                    <a:pt x="202" y="312"/>
                    <a:pt x="202" y="312"/>
                  </a:cubicBezTo>
                  <a:cubicBezTo>
                    <a:pt x="202" y="311"/>
                    <a:pt x="204" y="311"/>
                    <a:pt x="202" y="310"/>
                  </a:cubicBezTo>
                  <a:cubicBezTo>
                    <a:pt x="202" y="310"/>
                    <a:pt x="203" y="310"/>
                    <a:pt x="203" y="310"/>
                  </a:cubicBezTo>
                  <a:cubicBezTo>
                    <a:pt x="203" y="306"/>
                    <a:pt x="203" y="306"/>
                    <a:pt x="203" y="306"/>
                  </a:cubicBezTo>
                  <a:cubicBezTo>
                    <a:pt x="203" y="306"/>
                    <a:pt x="202" y="305"/>
                    <a:pt x="202" y="305"/>
                  </a:cubicBezTo>
                  <a:cubicBezTo>
                    <a:pt x="202" y="303"/>
                    <a:pt x="203" y="302"/>
                    <a:pt x="203" y="300"/>
                  </a:cubicBezTo>
                  <a:cubicBezTo>
                    <a:pt x="204" y="301"/>
                    <a:pt x="204" y="299"/>
                    <a:pt x="205" y="300"/>
                  </a:cubicBezTo>
                  <a:cubicBezTo>
                    <a:pt x="205" y="295"/>
                    <a:pt x="205" y="295"/>
                    <a:pt x="205" y="295"/>
                  </a:cubicBezTo>
                  <a:cubicBezTo>
                    <a:pt x="208" y="295"/>
                    <a:pt x="207" y="291"/>
                    <a:pt x="208" y="290"/>
                  </a:cubicBezTo>
                  <a:cubicBezTo>
                    <a:pt x="207" y="290"/>
                    <a:pt x="207" y="291"/>
                    <a:pt x="207" y="290"/>
                  </a:cubicBezTo>
                  <a:cubicBezTo>
                    <a:pt x="206" y="291"/>
                    <a:pt x="205" y="292"/>
                    <a:pt x="205" y="293"/>
                  </a:cubicBezTo>
                  <a:cubicBezTo>
                    <a:pt x="205" y="293"/>
                    <a:pt x="204" y="292"/>
                    <a:pt x="204" y="291"/>
                  </a:cubicBezTo>
                  <a:cubicBezTo>
                    <a:pt x="203" y="290"/>
                    <a:pt x="205" y="289"/>
                    <a:pt x="205" y="289"/>
                  </a:cubicBezTo>
                  <a:cubicBezTo>
                    <a:pt x="204" y="288"/>
                    <a:pt x="205" y="289"/>
                    <a:pt x="206" y="288"/>
                  </a:cubicBezTo>
                  <a:cubicBezTo>
                    <a:pt x="206" y="286"/>
                    <a:pt x="205" y="283"/>
                    <a:pt x="205" y="281"/>
                  </a:cubicBezTo>
                  <a:cubicBezTo>
                    <a:pt x="205" y="281"/>
                    <a:pt x="206" y="281"/>
                    <a:pt x="206" y="281"/>
                  </a:cubicBezTo>
                  <a:cubicBezTo>
                    <a:pt x="206" y="278"/>
                    <a:pt x="206" y="278"/>
                    <a:pt x="206" y="275"/>
                  </a:cubicBezTo>
                  <a:cubicBezTo>
                    <a:pt x="207" y="274"/>
                    <a:pt x="209" y="272"/>
                    <a:pt x="208" y="270"/>
                  </a:cubicBezTo>
                  <a:cubicBezTo>
                    <a:pt x="210" y="272"/>
                    <a:pt x="209" y="266"/>
                    <a:pt x="211" y="268"/>
                  </a:cubicBezTo>
                  <a:cubicBezTo>
                    <a:pt x="211" y="267"/>
                    <a:pt x="211" y="266"/>
                    <a:pt x="210" y="264"/>
                  </a:cubicBezTo>
                  <a:cubicBezTo>
                    <a:pt x="210" y="264"/>
                    <a:pt x="209" y="263"/>
                    <a:pt x="209" y="262"/>
                  </a:cubicBezTo>
                  <a:cubicBezTo>
                    <a:pt x="209" y="261"/>
                    <a:pt x="209" y="261"/>
                    <a:pt x="210" y="261"/>
                  </a:cubicBezTo>
                  <a:cubicBezTo>
                    <a:pt x="210" y="260"/>
                    <a:pt x="209" y="258"/>
                    <a:pt x="211" y="259"/>
                  </a:cubicBezTo>
                  <a:cubicBezTo>
                    <a:pt x="211" y="258"/>
                    <a:pt x="211" y="256"/>
                    <a:pt x="211" y="255"/>
                  </a:cubicBezTo>
                  <a:cubicBezTo>
                    <a:pt x="212" y="254"/>
                    <a:pt x="211" y="254"/>
                    <a:pt x="211" y="253"/>
                  </a:cubicBezTo>
                  <a:cubicBezTo>
                    <a:pt x="211" y="253"/>
                    <a:pt x="212" y="251"/>
                    <a:pt x="212" y="251"/>
                  </a:cubicBezTo>
                  <a:cubicBezTo>
                    <a:pt x="211" y="250"/>
                    <a:pt x="212" y="250"/>
                    <a:pt x="212" y="249"/>
                  </a:cubicBezTo>
                  <a:cubicBezTo>
                    <a:pt x="212" y="248"/>
                    <a:pt x="212" y="248"/>
                    <a:pt x="212" y="247"/>
                  </a:cubicBezTo>
                  <a:cubicBezTo>
                    <a:pt x="212" y="246"/>
                    <a:pt x="212" y="246"/>
                    <a:pt x="212" y="245"/>
                  </a:cubicBezTo>
                  <a:cubicBezTo>
                    <a:pt x="212" y="243"/>
                    <a:pt x="212" y="241"/>
                    <a:pt x="212" y="239"/>
                  </a:cubicBezTo>
                  <a:cubicBezTo>
                    <a:pt x="212" y="239"/>
                    <a:pt x="213" y="238"/>
                    <a:pt x="213" y="238"/>
                  </a:cubicBezTo>
                  <a:cubicBezTo>
                    <a:pt x="213" y="236"/>
                    <a:pt x="211" y="235"/>
                    <a:pt x="211" y="233"/>
                  </a:cubicBezTo>
                  <a:cubicBezTo>
                    <a:pt x="211" y="232"/>
                    <a:pt x="210" y="233"/>
                    <a:pt x="210" y="233"/>
                  </a:cubicBezTo>
                  <a:cubicBezTo>
                    <a:pt x="209" y="232"/>
                    <a:pt x="207" y="230"/>
                    <a:pt x="206" y="230"/>
                  </a:cubicBezTo>
                  <a:cubicBezTo>
                    <a:pt x="206" y="230"/>
                    <a:pt x="205" y="229"/>
                    <a:pt x="205" y="229"/>
                  </a:cubicBezTo>
                  <a:cubicBezTo>
                    <a:pt x="204" y="230"/>
                    <a:pt x="205" y="229"/>
                    <a:pt x="204" y="229"/>
                  </a:cubicBezTo>
                  <a:cubicBezTo>
                    <a:pt x="203" y="228"/>
                    <a:pt x="202" y="229"/>
                    <a:pt x="203" y="228"/>
                  </a:cubicBezTo>
                  <a:cubicBezTo>
                    <a:pt x="203" y="227"/>
                    <a:pt x="202" y="227"/>
                    <a:pt x="201" y="227"/>
                  </a:cubicBezTo>
                  <a:cubicBezTo>
                    <a:pt x="201" y="227"/>
                    <a:pt x="201" y="226"/>
                    <a:pt x="201" y="226"/>
                  </a:cubicBezTo>
                  <a:cubicBezTo>
                    <a:pt x="201" y="226"/>
                    <a:pt x="200" y="226"/>
                    <a:pt x="200" y="225"/>
                  </a:cubicBezTo>
                  <a:cubicBezTo>
                    <a:pt x="199" y="225"/>
                    <a:pt x="199" y="223"/>
                    <a:pt x="198" y="222"/>
                  </a:cubicBezTo>
                  <a:cubicBezTo>
                    <a:pt x="198" y="221"/>
                    <a:pt x="198" y="221"/>
                    <a:pt x="197" y="221"/>
                  </a:cubicBezTo>
                  <a:cubicBezTo>
                    <a:pt x="197" y="221"/>
                    <a:pt x="197" y="219"/>
                    <a:pt x="196" y="219"/>
                  </a:cubicBezTo>
                  <a:cubicBezTo>
                    <a:pt x="195" y="219"/>
                    <a:pt x="195" y="215"/>
                    <a:pt x="194" y="214"/>
                  </a:cubicBezTo>
                  <a:cubicBezTo>
                    <a:pt x="193" y="214"/>
                    <a:pt x="193" y="212"/>
                    <a:pt x="192" y="211"/>
                  </a:cubicBezTo>
                  <a:cubicBezTo>
                    <a:pt x="192" y="211"/>
                    <a:pt x="191" y="210"/>
                    <a:pt x="191" y="210"/>
                  </a:cubicBezTo>
                  <a:cubicBezTo>
                    <a:pt x="191" y="210"/>
                    <a:pt x="191" y="209"/>
                    <a:pt x="191" y="209"/>
                  </a:cubicBezTo>
                  <a:cubicBezTo>
                    <a:pt x="191" y="208"/>
                    <a:pt x="190" y="209"/>
                    <a:pt x="190" y="208"/>
                  </a:cubicBezTo>
                  <a:cubicBezTo>
                    <a:pt x="190" y="208"/>
                    <a:pt x="189" y="204"/>
                    <a:pt x="189" y="207"/>
                  </a:cubicBezTo>
                  <a:cubicBezTo>
                    <a:pt x="188" y="207"/>
                    <a:pt x="189" y="204"/>
                    <a:pt x="188" y="203"/>
                  </a:cubicBezTo>
                  <a:cubicBezTo>
                    <a:pt x="190" y="203"/>
                    <a:pt x="190" y="201"/>
                    <a:pt x="190" y="200"/>
                  </a:cubicBezTo>
                  <a:cubicBezTo>
                    <a:pt x="191" y="199"/>
                    <a:pt x="189" y="199"/>
                    <a:pt x="189" y="199"/>
                  </a:cubicBezTo>
                  <a:cubicBezTo>
                    <a:pt x="189" y="197"/>
                    <a:pt x="190" y="197"/>
                    <a:pt x="189" y="195"/>
                  </a:cubicBezTo>
                  <a:cubicBezTo>
                    <a:pt x="190" y="194"/>
                    <a:pt x="190" y="194"/>
                    <a:pt x="191" y="194"/>
                  </a:cubicBezTo>
                  <a:cubicBezTo>
                    <a:pt x="191" y="194"/>
                    <a:pt x="191" y="193"/>
                    <a:pt x="191" y="192"/>
                  </a:cubicBezTo>
                  <a:cubicBezTo>
                    <a:pt x="191" y="192"/>
                    <a:pt x="192" y="193"/>
                    <a:pt x="192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192" y="192"/>
                    <a:pt x="193" y="191"/>
                    <a:pt x="193" y="191"/>
                  </a:cubicBezTo>
                  <a:cubicBezTo>
                    <a:pt x="193" y="191"/>
                    <a:pt x="193" y="191"/>
                    <a:pt x="192" y="191"/>
                  </a:cubicBezTo>
                  <a:cubicBezTo>
                    <a:pt x="193" y="191"/>
                    <a:pt x="193" y="190"/>
                    <a:pt x="193" y="190"/>
                  </a:cubicBezTo>
                  <a:cubicBezTo>
                    <a:pt x="194" y="192"/>
                    <a:pt x="193" y="189"/>
                    <a:pt x="195" y="189"/>
                  </a:cubicBezTo>
                  <a:cubicBezTo>
                    <a:pt x="196" y="189"/>
                    <a:pt x="195" y="188"/>
                    <a:pt x="196" y="187"/>
                  </a:cubicBezTo>
                  <a:cubicBezTo>
                    <a:pt x="196" y="187"/>
                    <a:pt x="198" y="185"/>
                    <a:pt x="197" y="184"/>
                  </a:cubicBezTo>
                  <a:cubicBezTo>
                    <a:pt x="196" y="183"/>
                    <a:pt x="197" y="184"/>
                    <a:pt x="197" y="183"/>
                  </a:cubicBezTo>
                  <a:cubicBezTo>
                    <a:pt x="197" y="182"/>
                    <a:pt x="196" y="178"/>
                    <a:pt x="196" y="176"/>
                  </a:cubicBezTo>
                  <a:cubicBezTo>
                    <a:pt x="194" y="177"/>
                    <a:pt x="194" y="175"/>
                    <a:pt x="191" y="175"/>
                  </a:cubicBezTo>
                  <a:cubicBezTo>
                    <a:pt x="190" y="176"/>
                    <a:pt x="191" y="176"/>
                    <a:pt x="190" y="177"/>
                  </a:cubicBezTo>
                  <a:cubicBezTo>
                    <a:pt x="188" y="178"/>
                    <a:pt x="186" y="176"/>
                    <a:pt x="184" y="176"/>
                  </a:cubicBezTo>
                  <a:cubicBezTo>
                    <a:pt x="184" y="175"/>
                    <a:pt x="183" y="175"/>
                    <a:pt x="183" y="174"/>
                  </a:cubicBezTo>
                  <a:cubicBezTo>
                    <a:pt x="182" y="173"/>
                    <a:pt x="181" y="174"/>
                    <a:pt x="181" y="173"/>
                  </a:cubicBezTo>
                  <a:cubicBezTo>
                    <a:pt x="181" y="173"/>
                    <a:pt x="181" y="172"/>
                    <a:pt x="181" y="172"/>
                  </a:cubicBezTo>
                  <a:cubicBezTo>
                    <a:pt x="181" y="172"/>
                    <a:pt x="180" y="172"/>
                    <a:pt x="180" y="172"/>
                  </a:cubicBezTo>
                  <a:cubicBezTo>
                    <a:pt x="179" y="172"/>
                    <a:pt x="180" y="170"/>
                    <a:pt x="179" y="171"/>
                  </a:cubicBezTo>
                  <a:cubicBezTo>
                    <a:pt x="179" y="169"/>
                    <a:pt x="180" y="169"/>
                    <a:pt x="179" y="168"/>
                  </a:cubicBezTo>
                  <a:cubicBezTo>
                    <a:pt x="179" y="168"/>
                    <a:pt x="178" y="168"/>
                    <a:pt x="178" y="168"/>
                  </a:cubicBezTo>
                  <a:cubicBezTo>
                    <a:pt x="177" y="168"/>
                    <a:pt x="177" y="167"/>
                    <a:pt x="175" y="167"/>
                  </a:cubicBezTo>
                  <a:cubicBezTo>
                    <a:pt x="176" y="165"/>
                    <a:pt x="174" y="166"/>
                    <a:pt x="174" y="165"/>
                  </a:cubicBezTo>
                  <a:cubicBezTo>
                    <a:pt x="174" y="165"/>
                    <a:pt x="171" y="164"/>
                    <a:pt x="172" y="165"/>
                  </a:cubicBezTo>
                  <a:cubicBezTo>
                    <a:pt x="171" y="164"/>
                    <a:pt x="172" y="164"/>
                    <a:pt x="171" y="164"/>
                  </a:cubicBezTo>
                  <a:cubicBezTo>
                    <a:pt x="171" y="163"/>
                    <a:pt x="170" y="164"/>
                    <a:pt x="170" y="164"/>
                  </a:cubicBezTo>
                  <a:cubicBezTo>
                    <a:pt x="170" y="164"/>
                    <a:pt x="169" y="163"/>
                    <a:pt x="167" y="163"/>
                  </a:cubicBezTo>
                  <a:cubicBezTo>
                    <a:pt x="168" y="161"/>
                    <a:pt x="166" y="162"/>
                    <a:pt x="165" y="161"/>
                  </a:cubicBezTo>
                  <a:cubicBezTo>
                    <a:pt x="165" y="161"/>
                    <a:pt x="165" y="161"/>
                    <a:pt x="165" y="160"/>
                  </a:cubicBezTo>
                  <a:cubicBezTo>
                    <a:pt x="165" y="160"/>
                    <a:pt x="164" y="161"/>
                    <a:pt x="164" y="160"/>
                  </a:cubicBezTo>
                  <a:cubicBezTo>
                    <a:pt x="164" y="160"/>
                    <a:pt x="164" y="160"/>
                    <a:pt x="164" y="159"/>
                  </a:cubicBezTo>
                  <a:cubicBezTo>
                    <a:pt x="164" y="159"/>
                    <a:pt x="163" y="160"/>
                    <a:pt x="163" y="159"/>
                  </a:cubicBezTo>
                  <a:cubicBezTo>
                    <a:pt x="162" y="159"/>
                    <a:pt x="163" y="158"/>
                    <a:pt x="163" y="158"/>
                  </a:cubicBezTo>
                  <a:cubicBezTo>
                    <a:pt x="162" y="158"/>
                    <a:pt x="162" y="159"/>
                    <a:pt x="162" y="159"/>
                  </a:cubicBezTo>
                  <a:cubicBezTo>
                    <a:pt x="162" y="159"/>
                    <a:pt x="161" y="158"/>
                    <a:pt x="160" y="158"/>
                  </a:cubicBezTo>
                  <a:cubicBezTo>
                    <a:pt x="160" y="159"/>
                    <a:pt x="160" y="158"/>
                    <a:pt x="159" y="158"/>
                  </a:cubicBezTo>
                  <a:cubicBezTo>
                    <a:pt x="158" y="158"/>
                    <a:pt x="157" y="159"/>
                    <a:pt x="156" y="159"/>
                  </a:cubicBezTo>
                  <a:cubicBezTo>
                    <a:pt x="155" y="159"/>
                    <a:pt x="155" y="158"/>
                    <a:pt x="154" y="158"/>
                  </a:cubicBezTo>
                  <a:cubicBezTo>
                    <a:pt x="153" y="158"/>
                    <a:pt x="153" y="159"/>
                    <a:pt x="152" y="158"/>
                  </a:cubicBezTo>
                  <a:cubicBezTo>
                    <a:pt x="151" y="158"/>
                    <a:pt x="151" y="158"/>
                    <a:pt x="149" y="158"/>
                  </a:cubicBezTo>
                  <a:cubicBezTo>
                    <a:pt x="149" y="158"/>
                    <a:pt x="149" y="157"/>
                    <a:pt x="149" y="157"/>
                  </a:cubicBezTo>
                  <a:cubicBezTo>
                    <a:pt x="149" y="157"/>
                    <a:pt x="148" y="157"/>
                    <a:pt x="148" y="157"/>
                  </a:cubicBezTo>
                  <a:cubicBezTo>
                    <a:pt x="147" y="157"/>
                    <a:pt x="145" y="156"/>
                    <a:pt x="146" y="155"/>
                  </a:cubicBezTo>
                  <a:cubicBezTo>
                    <a:pt x="145" y="155"/>
                    <a:pt x="144" y="154"/>
                    <a:pt x="143" y="154"/>
                  </a:cubicBezTo>
                  <a:cubicBezTo>
                    <a:pt x="143" y="154"/>
                    <a:pt x="142" y="153"/>
                    <a:pt x="142" y="152"/>
                  </a:cubicBezTo>
                  <a:cubicBezTo>
                    <a:pt x="140" y="152"/>
                    <a:pt x="139" y="150"/>
                    <a:pt x="137" y="150"/>
                  </a:cubicBezTo>
                  <a:cubicBezTo>
                    <a:pt x="137" y="148"/>
                    <a:pt x="135" y="148"/>
                    <a:pt x="136" y="145"/>
                  </a:cubicBezTo>
                  <a:cubicBezTo>
                    <a:pt x="136" y="143"/>
                    <a:pt x="133" y="144"/>
                    <a:pt x="134" y="142"/>
                  </a:cubicBezTo>
                  <a:cubicBezTo>
                    <a:pt x="134" y="142"/>
                    <a:pt x="133" y="142"/>
                    <a:pt x="133" y="142"/>
                  </a:cubicBezTo>
                  <a:cubicBezTo>
                    <a:pt x="133" y="142"/>
                    <a:pt x="133" y="142"/>
                    <a:pt x="133" y="141"/>
                  </a:cubicBezTo>
                  <a:cubicBezTo>
                    <a:pt x="132" y="141"/>
                    <a:pt x="131" y="141"/>
                    <a:pt x="131" y="140"/>
                  </a:cubicBezTo>
                  <a:cubicBezTo>
                    <a:pt x="131" y="139"/>
                    <a:pt x="130" y="139"/>
                    <a:pt x="130" y="139"/>
                  </a:cubicBezTo>
                  <a:cubicBezTo>
                    <a:pt x="129" y="139"/>
                    <a:pt x="130" y="138"/>
                    <a:pt x="130" y="138"/>
                  </a:cubicBezTo>
                  <a:cubicBezTo>
                    <a:pt x="130" y="138"/>
                    <a:pt x="130" y="137"/>
                    <a:pt x="130" y="137"/>
                  </a:cubicBezTo>
                  <a:cubicBezTo>
                    <a:pt x="129" y="137"/>
                    <a:pt x="129" y="137"/>
                    <a:pt x="128" y="137"/>
                  </a:cubicBezTo>
                  <a:cubicBezTo>
                    <a:pt x="128" y="137"/>
                    <a:pt x="128" y="136"/>
                    <a:pt x="128" y="135"/>
                  </a:cubicBezTo>
                  <a:cubicBezTo>
                    <a:pt x="127" y="134"/>
                    <a:pt x="125" y="134"/>
                    <a:pt x="125" y="132"/>
                  </a:cubicBezTo>
                  <a:cubicBezTo>
                    <a:pt x="124" y="131"/>
                    <a:pt x="124" y="132"/>
                    <a:pt x="123" y="131"/>
                  </a:cubicBezTo>
                  <a:cubicBezTo>
                    <a:pt x="123" y="130"/>
                    <a:pt x="122" y="130"/>
                    <a:pt x="122" y="129"/>
                  </a:cubicBezTo>
                  <a:cubicBezTo>
                    <a:pt x="121" y="129"/>
                    <a:pt x="122" y="127"/>
                    <a:pt x="120" y="127"/>
                  </a:cubicBezTo>
                  <a:cubicBezTo>
                    <a:pt x="120" y="124"/>
                    <a:pt x="119" y="123"/>
                    <a:pt x="117" y="123"/>
                  </a:cubicBezTo>
                  <a:cubicBezTo>
                    <a:pt x="117" y="123"/>
                    <a:pt x="116" y="124"/>
                    <a:pt x="116" y="124"/>
                  </a:cubicBezTo>
                  <a:cubicBezTo>
                    <a:pt x="116" y="125"/>
                    <a:pt x="117" y="126"/>
                    <a:pt x="118" y="126"/>
                  </a:cubicBezTo>
                  <a:cubicBezTo>
                    <a:pt x="118" y="126"/>
                    <a:pt x="118" y="127"/>
                    <a:pt x="118" y="127"/>
                  </a:cubicBezTo>
                  <a:cubicBezTo>
                    <a:pt x="118" y="127"/>
                    <a:pt x="118" y="127"/>
                    <a:pt x="118" y="127"/>
                  </a:cubicBezTo>
                  <a:cubicBezTo>
                    <a:pt x="119" y="128"/>
                    <a:pt x="118" y="129"/>
                    <a:pt x="119" y="129"/>
                  </a:cubicBezTo>
                  <a:cubicBezTo>
                    <a:pt x="120" y="130"/>
                    <a:pt x="119" y="131"/>
                    <a:pt x="120" y="132"/>
                  </a:cubicBezTo>
                  <a:cubicBezTo>
                    <a:pt x="120" y="132"/>
                    <a:pt x="120" y="132"/>
                    <a:pt x="120" y="133"/>
                  </a:cubicBezTo>
                  <a:cubicBezTo>
                    <a:pt x="121" y="134"/>
                    <a:pt x="122" y="133"/>
                    <a:pt x="122" y="135"/>
                  </a:cubicBezTo>
                  <a:cubicBezTo>
                    <a:pt x="122" y="136"/>
                    <a:pt x="123" y="136"/>
                    <a:pt x="123" y="136"/>
                  </a:cubicBezTo>
                  <a:cubicBezTo>
                    <a:pt x="123" y="137"/>
                    <a:pt x="124" y="137"/>
                    <a:pt x="124" y="137"/>
                  </a:cubicBezTo>
                  <a:cubicBezTo>
                    <a:pt x="124" y="137"/>
                    <a:pt x="123" y="138"/>
                    <a:pt x="123" y="138"/>
                  </a:cubicBezTo>
                  <a:cubicBezTo>
                    <a:pt x="123" y="139"/>
                    <a:pt x="125" y="139"/>
                    <a:pt x="124" y="140"/>
                  </a:cubicBezTo>
                  <a:cubicBezTo>
                    <a:pt x="124" y="140"/>
                    <a:pt x="123" y="139"/>
                    <a:pt x="122" y="139"/>
                  </a:cubicBezTo>
                  <a:cubicBezTo>
                    <a:pt x="122" y="137"/>
                    <a:pt x="120" y="137"/>
                    <a:pt x="120" y="136"/>
                  </a:cubicBezTo>
                  <a:cubicBezTo>
                    <a:pt x="120" y="135"/>
                    <a:pt x="119" y="135"/>
                    <a:pt x="119" y="134"/>
                  </a:cubicBezTo>
                  <a:cubicBezTo>
                    <a:pt x="118" y="134"/>
                    <a:pt x="118" y="133"/>
                    <a:pt x="118" y="133"/>
                  </a:cubicBezTo>
                  <a:cubicBezTo>
                    <a:pt x="117" y="133"/>
                    <a:pt x="116" y="132"/>
                    <a:pt x="116" y="132"/>
                  </a:cubicBezTo>
                  <a:cubicBezTo>
                    <a:pt x="116" y="130"/>
                    <a:pt x="116" y="131"/>
                    <a:pt x="117" y="131"/>
                  </a:cubicBezTo>
                  <a:cubicBezTo>
                    <a:pt x="117" y="129"/>
                    <a:pt x="115" y="129"/>
                    <a:pt x="115" y="127"/>
                  </a:cubicBezTo>
                  <a:cubicBezTo>
                    <a:pt x="114" y="127"/>
                    <a:pt x="114" y="126"/>
                    <a:pt x="112" y="126"/>
                  </a:cubicBezTo>
                  <a:cubicBezTo>
                    <a:pt x="113" y="125"/>
                    <a:pt x="113" y="125"/>
                    <a:pt x="112" y="124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1" y="122"/>
                    <a:pt x="112" y="120"/>
                    <a:pt x="109" y="120"/>
                  </a:cubicBezTo>
                  <a:cubicBezTo>
                    <a:pt x="110" y="120"/>
                    <a:pt x="110" y="119"/>
                    <a:pt x="109" y="119"/>
                  </a:cubicBezTo>
                  <a:cubicBezTo>
                    <a:pt x="109" y="119"/>
                    <a:pt x="109" y="118"/>
                    <a:pt x="109" y="118"/>
                  </a:cubicBezTo>
                  <a:cubicBezTo>
                    <a:pt x="108" y="118"/>
                    <a:pt x="107" y="118"/>
                    <a:pt x="107" y="118"/>
                  </a:cubicBezTo>
                  <a:cubicBezTo>
                    <a:pt x="107" y="117"/>
                    <a:pt x="108" y="117"/>
                    <a:pt x="108" y="117"/>
                  </a:cubicBezTo>
                  <a:cubicBezTo>
                    <a:pt x="108" y="116"/>
                    <a:pt x="105" y="116"/>
                    <a:pt x="103" y="115"/>
                  </a:cubicBezTo>
                  <a:cubicBezTo>
                    <a:pt x="103" y="115"/>
                    <a:pt x="103" y="114"/>
                    <a:pt x="103" y="114"/>
                  </a:cubicBezTo>
                  <a:cubicBezTo>
                    <a:pt x="102" y="113"/>
                    <a:pt x="102" y="113"/>
                    <a:pt x="102" y="112"/>
                  </a:cubicBezTo>
                  <a:cubicBezTo>
                    <a:pt x="101" y="112"/>
                    <a:pt x="101" y="111"/>
                    <a:pt x="101" y="109"/>
                  </a:cubicBezTo>
                  <a:cubicBezTo>
                    <a:pt x="101" y="109"/>
                    <a:pt x="100" y="109"/>
                    <a:pt x="100" y="109"/>
                  </a:cubicBezTo>
                  <a:cubicBezTo>
                    <a:pt x="99" y="108"/>
                    <a:pt x="100" y="107"/>
                    <a:pt x="99" y="107"/>
                  </a:cubicBezTo>
                  <a:cubicBezTo>
                    <a:pt x="99" y="105"/>
                    <a:pt x="98" y="104"/>
                    <a:pt x="96" y="102"/>
                  </a:cubicBezTo>
                  <a:cubicBezTo>
                    <a:pt x="96" y="102"/>
                    <a:pt x="96" y="100"/>
                    <a:pt x="95" y="101"/>
                  </a:cubicBezTo>
                  <a:cubicBezTo>
                    <a:pt x="96" y="94"/>
                    <a:pt x="95" y="91"/>
                    <a:pt x="95" y="83"/>
                  </a:cubicBezTo>
                  <a:cubicBezTo>
                    <a:pt x="95" y="83"/>
                    <a:pt x="94" y="83"/>
                    <a:pt x="94" y="82"/>
                  </a:cubicBezTo>
                  <a:cubicBezTo>
                    <a:pt x="94" y="82"/>
                    <a:pt x="94" y="81"/>
                    <a:pt x="93" y="81"/>
                  </a:cubicBezTo>
                  <a:cubicBezTo>
                    <a:pt x="93" y="81"/>
                    <a:pt x="93" y="80"/>
                    <a:pt x="92" y="80"/>
                  </a:cubicBezTo>
                  <a:cubicBezTo>
                    <a:pt x="92" y="78"/>
                    <a:pt x="90" y="76"/>
                    <a:pt x="88" y="75"/>
                  </a:cubicBezTo>
                  <a:cubicBezTo>
                    <a:pt x="88" y="74"/>
                    <a:pt x="87" y="74"/>
                    <a:pt x="87" y="73"/>
                  </a:cubicBezTo>
                  <a:cubicBezTo>
                    <a:pt x="88" y="74"/>
                    <a:pt x="89" y="74"/>
                    <a:pt x="89" y="73"/>
                  </a:cubicBezTo>
                  <a:cubicBezTo>
                    <a:pt x="90" y="73"/>
                    <a:pt x="90" y="75"/>
                    <a:pt x="91" y="75"/>
                  </a:cubicBezTo>
                  <a:cubicBezTo>
                    <a:pt x="92" y="75"/>
                    <a:pt x="92" y="76"/>
                    <a:pt x="92" y="77"/>
                  </a:cubicBezTo>
                  <a:cubicBezTo>
                    <a:pt x="94" y="76"/>
                    <a:pt x="95" y="78"/>
                    <a:pt x="96" y="79"/>
                  </a:cubicBezTo>
                  <a:cubicBezTo>
                    <a:pt x="96" y="81"/>
                    <a:pt x="97" y="81"/>
                    <a:pt x="98" y="82"/>
                  </a:cubicBezTo>
                  <a:cubicBezTo>
                    <a:pt x="99" y="82"/>
                    <a:pt x="99" y="81"/>
                    <a:pt x="99" y="80"/>
                  </a:cubicBezTo>
                  <a:cubicBezTo>
                    <a:pt x="98" y="80"/>
                    <a:pt x="98" y="80"/>
                    <a:pt x="98" y="79"/>
                  </a:cubicBezTo>
                  <a:cubicBezTo>
                    <a:pt x="97" y="78"/>
                    <a:pt x="97" y="78"/>
                    <a:pt x="97" y="77"/>
                  </a:cubicBezTo>
                  <a:cubicBezTo>
                    <a:pt x="97" y="77"/>
                    <a:pt x="96" y="77"/>
                    <a:pt x="96" y="77"/>
                  </a:cubicBezTo>
                  <a:cubicBezTo>
                    <a:pt x="96" y="76"/>
                    <a:pt x="97" y="76"/>
                    <a:pt x="97" y="76"/>
                  </a:cubicBezTo>
                  <a:cubicBezTo>
                    <a:pt x="96" y="75"/>
                    <a:pt x="95" y="75"/>
                    <a:pt x="95" y="74"/>
                  </a:cubicBezTo>
                  <a:cubicBezTo>
                    <a:pt x="93" y="74"/>
                    <a:pt x="92" y="72"/>
                    <a:pt x="90" y="72"/>
                  </a:cubicBezTo>
                  <a:cubicBezTo>
                    <a:pt x="91" y="71"/>
                    <a:pt x="88" y="72"/>
                    <a:pt x="89" y="70"/>
                  </a:cubicBezTo>
                  <a:cubicBezTo>
                    <a:pt x="89" y="70"/>
                    <a:pt x="88" y="70"/>
                    <a:pt x="87" y="69"/>
                  </a:cubicBezTo>
                  <a:cubicBezTo>
                    <a:pt x="87" y="69"/>
                    <a:pt x="88" y="69"/>
                    <a:pt x="88" y="69"/>
                  </a:cubicBezTo>
                  <a:cubicBezTo>
                    <a:pt x="89" y="67"/>
                    <a:pt x="86" y="68"/>
                    <a:pt x="86" y="68"/>
                  </a:cubicBezTo>
                  <a:cubicBezTo>
                    <a:pt x="86" y="68"/>
                    <a:pt x="86" y="67"/>
                    <a:pt x="86" y="67"/>
                  </a:cubicBezTo>
                  <a:cubicBezTo>
                    <a:pt x="86" y="67"/>
                    <a:pt x="85" y="67"/>
                    <a:pt x="85" y="67"/>
                  </a:cubicBezTo>
                  <a:cubicBezTo>
                    <a:pt x="85" y="67"/>
                    <a:pt x="85" y="66"/>
                    <a:pt x="85" y="66"/>
                  </a:cubicBezTo>
                  <a:cubicBezTo>
                    <a:pt x="85" y="65"/>
                    <a:pt x="85" y="66"/>
                    <a:pt x="84" y="66"/>
                  </a:cubicBezTo>
                  <a:cubicBezTo>
                    <a:pt x="83" y="65"/>
                    <a:pt x="83" y="64"/>
                    <a:pt x="83" y="63"/>
                  </a:cubicBezTo>
                  <a:cubicBezTo>
                    <a:pt x="82" y="63"/>
                    <a:pt x="82" y="63"/>
                    <a:pt x="81" y="63"/>
                  </a:cubicBezTo>
                  <a:cubicBezTo>
                    <a:pt x="83" y="60"/>
                    <a:pt x="77" y="62"/>
                    <a:pt x="77" y="5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57"/>
                    <a:pt x="76" y="59"/>
                    <a:pt x="77" y="57"/>
                  </a:cubicBezTo>
                  <a:cubicBezTo>
                    <a:pt x="74" y="57"/>
                    <a:pt x="74" y="57"/>
                    <a:pt x="74" y="57"/>
                  </a:cubicBezTo>
                  <a:cubicBezTo>
                    <a:pt x="75" y="56"/>
                    <a:pt x="73" y="56"/>
                    <a:pt x="75" y="55"/>
                  </a:cubicBezTo>
                  <a:cubicBezTo>
                    <a:pt x="75" y="54"/>
                    <a:pt x="73" y="54"/>
                    <a:pt x="74" y="55"/>
                  </a:cubicBezTo>
                  <a:cubicBezTo>
                    <a:pt x="72" y="54"/>
                    <a:pt x="73" y="53"/>
                    <a:pt x="72" y="52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70" y="51"/>
                    <a:pt x="70" y="51"/>
                    <a:pt x="70" y="50"/>
                  </a:cubicBezTo>
                  <a:cubicBezTo>
                    <a:pt x="70" y="49"/>
                    <a:pt x="69" y="50"/>
                    <a:pt x="70" y="48"/>
                  </a:cubicBezTo>
                  <a:cubicBezTo>
                    <a:pt x="68" y="49"/>
                    <a:pt x="67" y="49"/>
                    <a:pt x="64" y="49"/>
                  </a:cubicBezTo>
                  <a:cubicBezTo>
                    <a:pt x="65" y="47"/>
                    <a:pt x="63" y="47"/>
                    <a:pt x="62" y="46"/>
                  </a:cubicBezTo>
                  <a:cubicBezTo>
                    <a:pt x="61" y="46"/>
                    <a:pt x="61" y="46"/>
                    <a:pt x="60" y="46"/>
                  </a:cubicBezTo>
                  <a:cubicBezTo>
                    <a:pt x="60" y="46"/>
                    <a:pt x="60" y="45"/>
                    <a:pt x="60" y="45"/>
                  </a:cubicBezTo>
                  <a:cubicBezTo>
                    <a:pt x="60" y="44"/>
                    <a:pt x="59" y="45"/>
                    <a:pt x="59" y="44"/>
                  </a:cubicBezTo>
                  <a:cubicBezTo>
                    <a:pt x="57" y="43"/>
                    <a:pt x="54" y="45"/>
                    <a:pt x="53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1" y="44"/>
                    <a:pt x="51" y="42"/>
                    <a:pt x="49" y="43"/>
                  </a:cubicBezTo>
                  <a:cubicBezTo>
                    <a:pt x="49" y="42"/>
                    <a:pt x="47" y="42"/>
                    <a:pt x="48" y="41"/>
                  </a:cubicBezTo>
                  <a:cubicBezTo>
                    <a:pt x="48" y="41"/>
                    <a:pt x="47" y="42"/>
                    <a:pt x="47" y="41"/>
                  </a:cubicBezTo>
                  <a:cubicBezTo>
                    <a:pt x="47" y="41"/>
                    <a:pt x="46" y="41"/>
                    <a:pt x="46" y="41"/>
                  </a:cubicBezTo>
                  <a:cubicBezTo>
                    <a:pt x="45" y="41"/>
                    <a:pt x="45" y="42"/>
                    <a:pt x="44" y="41"/>
                  </a:cubicBezTo>
                  <a:cubicBezTo>
                    <a:pt x="43" y="41"/>
                    <a:pt x="43" y="43"/>
                    <a:pt x="43" y="44"/>
                  </a:cubicBezTo>
                  <a:cubicBezTo>
                    <a:pt x="43" y="44"/>
                    <a:pt x="42" y="43"/>
                    <a:pt x="42" y="44"/>
                  </a:cubicBezTo>
                  <a:cubicBezTo>
                    <a:pt x="41" y="44"/>
                    <a:pt x="41" y="45"/>
                    <a:pt x="41" y="45"/>
                  </a:cubicBezTo>
                  <a:cubicBezTo>
                    <a:pt x="40" y="45"/>
                    <a:pt x="39" y="45"/>
                    <a:pt x="38" y="45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6" y="46"/>
                    <a:pt x="36" y="46"/>
                    <a:pt x="35" y="46"/>
                  </a:cubicBezTo>
                  <a:cubicBezTo>
                    <a:pt x="35" y="45"/>
                    <a:pt x="37" y="45"/>
                    <a:pt x="36" y="43"/>
                  </a:cubicBezTo>
                  <a:cubicBezTo>
                    <a:pt x="37" y="43"/>
                    <a:pt x="37" y="42"/>
                    <a:pt x="37" y="41"/>
                  </a:cubicBezTo>
                  <a:cubicBezTo>
                    <a:pt x="37" y="41"/>
                    <a:pt x="36" y="41"/>
                    <a:pt x="36" y="41"/>
                  </a:cubicBezTo>
                  <a:cubicBezTo>
                    <a:pt x="35" y="42"/>
                    <a:pt x="35" y="42"/>
                    <a:pt x="34" y="43"/>
                  </a:cubicBezTo>
                  <a:cubicBezTo>
                    <a:pt x="34" y="43"/>
                    <a:pt x="34" y="44"/>
                    <a:pt x="33" y="44"/>
                  </a:cubicBezTo>
                  <a:cubicBezTo>
                    <a:pt x="32" y="44"/>
                    <a:pt x="32" y="46"/>
                    <a:pt x="31" y="45"/>
                  </a:cubicBezTo>
                  <a:cubicBezTo>
                    <a:pt x="32" y="46"/>
                    <a:pt x="31" y="46"/>
                    <a:pt x="30" y="46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9" y="49"/>
                    <a:pt x="28" y="51"/>
                    <a:pt x="27" y="52"/>
                  </a:cubicBezTo>
                  <a:cubicBezTo>
                    <a:pt x="27" y="52"/>
                    <a:pt x="26" y="51"/>
                    <a:pt x="26" y="52"/>
                  </a:cubicBezTo>
                  <a:cubicBezTo>
                    <a:pt x="26" y="52"/>
                    <a:pt x="26" y="53"/>
                    <a:pt x="26" y="53"/>
                  </a:cubicBezTo>
                  <a:cubicBezTo>
                    <a:pt x="26" y="53"/>
                    <a:pt x="24" y="53"/>
                    <a:pt x="24" y="53"/>
                  </a:cubicBezTo>
                  <a:cubicBezTo>
                    <a:pt x="25" y="54"/>
                    <a:pt x="23" y="54"/>
                    <a:pt x="22" y="55"/>
                  </a:cubicBezTo>
                  <a:cubicBezTo>
                    <a:pt x="22" y="55"/>
                    <a:pt x="22" y="57"/>
                    <a:pt x="21" y="56"/>
                  </a:cubicBezTo>
                  <a:cubicBezTo>
                    <a:pt x="21" y="56"/>
                    <a:pt x="21" y="56"/>
                    <a:pt x="21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7" y="58"/>
                    <a:pt x="20" y="58"/>
                    <a:pt x="17" y="58"/>
                  </a:cubicBezTo>
                  <a:cubicBezTo>
                    <a:pt x="16" y="58"/>
                    <a:pt x="15" y="58"/>
                    <a:pt x="14" y="59"/>
                  </a:cubicBezTo>
                  <a:cubicBezTo>
                    <a:pt x="13" y="59"/>
                    <a:pt x="13" y="60"/>
                    <a:pt x="12" y="60"/>
                  </a:cubicBezTo>
                  <a:cubicBezTo>
                    <a:pt x="12" y="58"/>
                    <a:pt x="13" y="59"/>
                    <a:pt x="14" y="58"/>
                  </a:cubicBezTo>
                  <a:cubicBezTo>
                    <a:pt x="15" y="58"/>
                    <a:pt x="15" y="58"/>
                    <a:pt x="15" y="57"/>
                  </a:cubicBezTo>
                  <a:cubicBezTo>
                    <a:pt x="15" y="57"/>
                    <a:pt x="16" y="57"/>
                    <a:pt x="17" y="57"/>
                  </a:cubicBezTo>
                  <a:cubicBezTo>
                    <a:pt x="18" y="57"/>
                    <a:pt x="17" y="56"/>
                    <a:pt x="18" y="55"/>
                  </a:cubicBezTo>
                  <a:cubicBezTo>
                    <a:pt x="18" y="55"/>
                    <a:pt x="18" y="56"/>
                    <a:pt x="19" y="55"/>
                  </a:cubicBezTo>
                  <a:cubicBezTo>
                    <a:pt x="19" y="55"/>
                    <a:pt x="20" y="55"/>
                    <a:pt x="20" y="54"/>
                  </a:cubicBezTo>
                  <a:cubicBezTo>
                    <a:pt x="20" y="53"/>
                    <a:pt x="21" y="54"/>
                    <a:pt x="22" y="53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3" y="52"/>
                    <a:pt x="22" y="49"/>
                    <a:pt x="24" y="49"/>
                  </a:cubicBezTo>
                  <a:cubicBezTo>
                    <a:pt x="24" y="48"/>
                    <a:pt x="22" y="50"/>
                    <a:pt x="22" y="48"/>
                  </a:cubicBezTo>
                  <a:cubicBezTo>
                    <a:pt x="22" y="49"/>
                    <a:pt x="19" y="48"/>
                    <a:pt x="18" y="49"/>
                  </a:cubicBezTo>
                  <a:cubicBezTo>
                    <a:pt x="17" y="49"/>
                    <a:pt x="18" y="48"/>
                    <a:pt x="18" y="48"/>
                  </a:cubicBezTo>
                  <a:cubicBezTo>
                    <a:pt x="17" y="47"/>
                    <a:pt x="15" y="48"/>
                    <a:pt x="14" y="48"/>
                  </a:cubicBezTo>
                  <a:cubicBezTo>
                    <a:pt x="15" y="47"/>
                    <a:pt x="13" y="47"/>
                    <a:pt x="13" y="47"/>
                  </a:cubicBezTo>
                  <a:cubicBezTo>
                    <a:pt x="13" y="46"/>
                    <a:pt x="14" y="46"/>
                    <a:pt x="14" y="46"/>
                  </a:cubicBezTo>
                  <a:cubicBezTo>
                    <a:pt x="13" y="45"/>
                    <a:pt x="12" y="45"/>
                    <a:pt x="11" y="44"/>
                  </a:cubicBezTo>
                  <a:cubicBezTo>
                    <a:pt x="10" y="44"/>
                    <a:pt x="9" y="44"/>
                    <a:pt x="7" y="44"/>
                  </a:cubicBezTo>
                  <a:cubicBezTo>
                    <a:pt x="7" y="44"/>
                    <a:pt x="8" y="43"/>
                    <a:pt x="8" y="43"/>
                  </a:cubicBezTo>
                  <a:cubicBezTo>
                    <a:pt x="7" y="42"/>
                    <a:pt x="6" y="42"/>
                    <a:pt x="6" y="40"/>
                  </a:cubicBezTo>
                  <a:cubicBezTo>
                    <a:pt x="6" y="40"/>
                    <a:pt x="5" y="39"/>
                    <a:pt x="5" y="40"/>
                  </a:cubicBezTo>
                  <a:cubicBezTo>
                    <a:pt x="4" y="40"/>
                    <a:pt x="5" y="38"/>
                    <a:pt x="5" y="38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6" y="37"/>
                    <a:pt x="6" y="37"/>
                  </a:cubicBezTo>
                  <a:cubicBezTo>
                    <a:pt x="7" y="36"/>
                    <a:pt x="6" y="35"/>
                    <a:pt x="7" y="35"/>
                  </a:cubicBezTo>
                  <a:cubicBezTo>
                    <a:pt x="8" y="35"/>
                    <a:pt x="10" y="35"/>
                    <a:pt x="11" y="34"/>
                  </a:cubicBezTo>
                  <a:cubicBezTo>
                    <a:pt x="12" y="34"/>
                    <a:pt x="12" y="34"/>
                    <a:pt x="13" y="33"/>
                  </a:cubicBezTo>
                  <a:cubicBezTo>
                    <a:pt x="14" y="33"/>
                    <a:pt x="12" y="32"/>
                    <a:pt x="15" y="32"/>
                  </a:cubicBezTo>
                  <a:cubicBezTo>
                    <a:pt x="15" y="31"/>
                    <a:pt x="15" y="30"/>
                    <a:pt x="14" y="28"/>
                  </a:cubicBezTo>
                  <a:cubicBezTo>
                    <a:pt x="13" y="27"/>
                    <a:pt x="10" y="30"/>
                    <a:pt x="9" y="29"/>
                  </a:cubicBezTo>
                  <a:cubicBezTo>
                    <a:pt x="8" y="28"/>
                    <a:pt x="9" y="29"/>
                    <a:pt x="7" y="29"/>
                  </a:cubicBezTo>
                  <a:cubicBezTo>
                    <a:pt x="6" y="28"/>
                    <a:pt x="4" y="29"/>
                    <a:pt x="3" y="28"/>
                  </a:cubicBezTo>
                  <a:cubicBezTo>
                    <a:pt x="3" y="28"/>
                    <a:pt x="4" y="27"/>
                    <a:pt x="3" y="27"/>
                  </a:cubicBezTo>
                  <a:cubicBezTo>
                    <a:pt x="2" y="27"/>
                    <a:pt x="1" y="27"/>
                    <a:pt x="1" y="25"/>
                  </a:cubicBezTo>
                  <a:cubicBezTo>
                    <a:pt x="4" y="25"/>
                    <a:pt x="0" y="23"/>
                    <a:pt x="4" y="24"/>
                  </a:cubicBezTo>
                  <a:cubicBezTo>
                    <a:pt x="5" y="24"/>
                    <a:pt x="4" y="23"/>
                    <a:pt x="4" y="23"/>
                  </a:cubicBezTo>
                  <a:cubicBezTo>
                    <a:pt x="4" y="22"/>
                    <a:pt x="5" y="23"/>
                    <a:pt x="5" y="23"/>
                  </a:cubicBezTo>
                  <a:cubicBezTo>
                    <a:pt x="6" y="23"/>
                    <a:pt x="6" y="23"/>
                    <a:pt x="7" y="23"/>
                  </a:cubicBezTo>
                  <a:cubicBezTo>
                    <a:pt x="8" y="23"/>
                    <a:pt x="8" y="24"/>
                    <a:pt x="8" y="24"/>
                  </a:cubicBezTo>
                  <a:cubicBezTo>
                    <a:pt x="10" y="24"/>
                    <a:pt x="11" y="24"/>
                    <a:pt x="12" y="24"/>
                  </a:cubicBezTo>
                  <a:cubicBezTo>
                    <a:pt x="13" y="24"/>
                    <a:pt x="13" y="24"/>
                    <a:pt x="14" y="24"/>
                  </a:cubicBezTo>
                  <a:cubicBezTo>
                    <a:pt x="15" y="24"/>
                    <a:pt x="14" y="23"/>
                    <a:pt x="14" y="23"/>
                  </a:cubicBezTo>
                  <a:cubicBezTo>
                    <a:pt x="14" y="23"/>
                    <a:pt x="15" y="23"/>
                    <a:pt x="15" y="22"/>
                  </a:cubicBezTo>
                  <a:cubicBezTo>
                    <a:pt x="15" y="21"/>
                    <a:pt x="12" y="23"/>
                    <a:pt x="13" y="21"/>
                  </a:cubicBezTo>
                  <a:cubicBezTo>
                    <a:pt x="12" y="20"/>
                    <a:pt x="11" y="20"/>
                    <a:pt x="9" y="20"/>
                  </a:cubicBezTo>
                  <a:cubicBezTo>
                    <a:pt x="10" y="19"/>
                    <a:pt x="10" y="19"/>
                    <a:pt x="8" y="18"/>
                  </a:cubicBezTo>
                  <a:cubicBezTo>
                    <a:pt x="8" y="18"/>
                    <a:pt x="8" y="18"/>
                    <a:pt x="8" y="17"/>
                  </a:cubicBezTo>
                  <a:cubicBezTo>
                    <a:pt x="7" y="17"/>
                    <a:pt x="6" y="17"/>
                    <a:pt x="6" y="17"/>
                  </a:cubicBezTo>
                  <a:cubicBezTo>
                    <a:pt x="6" y="17"/>
                    <a:pt x="7" y="15"/>
                    <a:pt x="6" y="15"/>
                  </a:cubicBezTo>
                  <a:cubicBezTo>
                    <a:pt x="6" y="15"/>
                    <a:pt x="6" y="16"/>
                    <a:pt x="5" y="16"/>
                  </a:cubicBezTo>
                  <a:cubicBezTo>
                    <a:pt x="5" y="16"/>
                    <a:pt x="4" y="15"/>
                    <a:pt x="4" y="15"/>
                  </a:cubicBezTo>
                  <a:cubicBezTo>
                    <a:pt x="5" y="14"/>
                    <a:pt x="7" y="13"/>
                    <a:pt x="9" y="13"/>
                  </a:cubicBezTo>
                  <a:cubicBezTo>
                    <a:pt x="8" y="11"/>
                    <a:pt x="11" y="11"/>
                    <a:pt x="11" y="10"/>
                  </a:cubicBezTo>
                  <a:cubicBezTo>
                    <a:pt x="12" y="9"/>
                    <a:pt x="11" y="8"/>
                    <a:pt x="12" y="8"/>
                  </a:cubicBezTo>
                  <a:cubicBezTo>
                    <a:pt x="13" y="9"/>
                    <a:pt x="13" y="8"/>
                    <a:pt x="15" y="8"/>
                  </a:cubicBezTo>
                  <a:cubicBezTo>
                    <a:pt x="17" y="7"/>
                    <a:pt x="18" y="6"/>
                    <a:pt x="21" y="6"/>
                  </a:cubicBezTo>
                  <a:cubicBezTo>
                    <a:pt x="22" y="6"/>
                    <a:pt x="22" y="5"/>
                    <a:pt x="22" y="5"/>
                  </a:cubicBezTo>
                  <a:cubicBezTo>
                    <a:pt x="23" y="5"/>
                    <a:pt x="25" y="6"/>
                    <a:pt x="25" y="4"/>
                  </a:cubicBezTo>
                  <a:cubicBezTo>
                    <a:pt x="26" y="4"/>
                    <a:pt x="26" y="5"/>
                    <a:pt x="26" y="5"/>
                  </a:cubicBezTo>
                  <a:cubicBezTo>
                    <a:pt x="27" y="6"/>
                    <a:pt x="28" y="5"/>
                    <a:pt x="28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2" y="8"/>
                    <a:pt x="38" y="5"/>
                    <a:pt x="36" y="8"/>
                  </a:cubicBezTo>
                  <a:cubicBezTo>
                    <a:pt x="37" y="8"/>
                    <a:pt x="38" y="8"/>
                    <a:pt x="38" y="7"/>
                  </a:cubicBezTo>
                  <a:cubicBezTo>
                    <a:pt x="39" y="8"/>
                    <a:pt x="42" y="7"/>
                    <a:pt x="43" y="8"/>
                  </a:cubicBezTo>
                  <a:cubicBezTo>
                    <a:pt x="43" y="8"/>
                    <a:pt x="43" y="8"/>
                    <a:pt x="44" y="8"/>
                  </a:cubicBezTo>
                  <a:cubicBezTo>
                    <a:pt x="44" y="8"/>
                    <a:pt x="44" y="9"/>
                    <a:pt x="45" y="9"/>
                  </a:cubicBezTo>
                  <a:cubicBezTo>
                    <a:pt x="46" y="9"/>
                    <a:pt x="47" y="8"/>
                    <a:pt x="47" y="9"/>
                  </a:cubicBezTo>
                  <a:cubicBezTo>
                    <a:pt x="48" y="9"/>
                    <a:pt x="54" y="9"/>
                    <a:pt x="54" y="9"/>
                  </a:cubicBezTo>
                  <a:cubicBezTo>
                    <a:pt x="55" y="10"/>
                    <a:pt x="58" y="10"/>
                    <a:pt x="60" y="11"/>
                  </a:cubicBezTo>
                  <a:cubicBezTo>
                    <a:pt x="61" y="11"/>
                    <a:pt x="62" y="12"/>
                    <a:pt x="62" y="13"/>
                  </a:cubicBezTo>
                  <a:cubicBezTo>
                    <a:pt x="64" y="13"/>
                    <a:pt x="64" y="14"/>
                    <a:pt x="66" y="13"/>
                  </a:cubicBezTo>
                  <a:cubicBezTo>
                    <a:pt x="66" y="15"/>
                    <a:pt x="69" y="14"/>
                    <a:pt x="70" y="14"/>
                  </a:cubicBezTo>
                  <a:cubicBezTo>
                    <a:pt x="70" y="14"/>
                    <a:pt x="70" y="14"/>
                    <a:pt x="69" y="14"/>
                  </a:cubicBezTo>
                  <a:cubicBezTo>
                    <a:pt x="70" y="12"/>
                    <a:pt x="72" y="11"/>
                    <a:pt x="74" y="11"/>
                  </a:cubicBezTo>
                  <a:cubicBezTo>
                    <a:pt x="73" y="12"/>
                    <a:pt x="74" y="12"/>
                    <a:pt x="74" y="12"/>
                  </a:cubicBezTo>
                  <a:cubicBezTo>
                    <a:pt x="75" y="12"/>
                    <a:pt x="74" y="13"/>
                    <a:pt x="75" y="13"/>
                  </a:cubicBezTo>
                  <a:cubicBezTo>
                    <a:pt x="76" y="13"/>
                    <a:pt x="76" y="12"/>
                    <a:pt x="76" y="11"/>
                  </a:cubicBezTo>
                  <a:cubicBezTo>
                    <a:pt x="77" y="11"/>
                    <a:pt x="78" y="11"/>
                    <a:pt x="78" y="12"/>
                  </a:cubicBezTo>
                  <a:cubicBezTo>
                    <a:pt x="79" y="11"/>
                    <a:pt x="78" y="10"/>
                    <a:pt x="79" y="9"/>
                  </a:cubicBezTo>
                  <a:cubicBezTo>
                    <a:pt x="80" y="9"/>
                    <a:pt x="81" y="10"/>
                    <a:pt x="81" y="9"/>
                  </a:cubicBezTo>
                  <a:cubicBezTo>
                    <a:pt x="82" y="10"/>
                    <a:pt x="81" y="11"/>
                    <a:pt x="80" y="11"/>
                  </a:cubicBezTo>
                  <a:cubicBezTo>
                    <a:pt x="81" y="12"/>
                    <a:pt x="85" y="9"/>
                    <a:pt x="86" y="11"/>
                  </a:cubicBezTo>
                  <a:cubicBezTo>
                    <a:pt x="87" y="11"/>
                    <a:pt x="84" y="10"/>
                    <a:pt x="86" y="9"/>
                  </a:cubicBezTo>
                  <a:cubicBezTo>
                    <a:pt x="87" y="9"/>
                    <a:pt x="87" y="8"/>
                    <a:pt x="88" y="8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9" y="9"/>
                    <a:pt x="89" y="11"/>
                    <a:pt x="91" y="11"/>
                  </a:cubicBezTo>
                  <a:cubicBezTo>
                    <a:pt x="92" y="11"/>
                    <a:pt x="93" y="11"/>
                    <a:pt x="94" y="10"/>
                  </a:cubicBezTo>
                  <a:cubicBezTo>
                    <a:pt x="95" y="10"/>
                    <a:pt x="96" y="10"/>
                    <a:pt x="95" y="12"/>
                  </a:cubicBezTo>
                  <a:cubicBezTo>
                    <a:pt x="97" y="12"/>
                    <a:pt x="98" y="11"/>
                    <a:pt x="98" y="10"/>
                  </a:cubicBezTo>
                  <a:cubicBezTo>
                    <a:pt x="100" y="11"/>
                    <a:pt x="100" y="10"/>
                    <a:pt x="101" y="11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05" y="11"/>
                    <a:pt x="104" y="12"/>
                    <a:pt x="104" y="12"/>
                  </a:cubicBezTo>
                  <a:cubicBezTo>
                    <a:pt x="104" y="12"/>
                    <a:pt x="106" y="13"/>
                    <a:pt x="106" y="13"/>
                  </a:cubicBezTo>
                  <a:cubicBezTo>
                    <a:pt x="106" y="13"/>
                    <a:pt x="106" y="12"/>
                    <a:pt x="107" y="12"/>
                  </a:cubicBezTo>
                  <a:cubicBezTo>
                    <a:pt x="107" y="12"/>
                    <a:pt x="107" y="13"/>
                    <a:pt x="107" y="13"/>
                  </a:cubicBezTo>
                  <a:cubicBezTo>
                    <a:pt x="109" y="14"/>
                    <a:pt x="111" y="13"/>
                    <a:pt x="112" y="13"/>
                  </a:cubicBezTo>
                  <a:cubicBezTo>
                    <a:pt x="113" y="14"/>
                    <a:pt x="113" y="14"/>
                    <a:pt x="114" y="14"/>
                  </a:cubicBezTo>
                  <a:cubicBezTo>
                    <a:pt x="113" y="16"/>
                    <a:pt x="116" y="14"/>
                    <a:pt x="116" y="15"/>
                  </a:cubicBezTo>
                  <a:cubicBezTo>
                    <a:pt x="116" y="17"/>
                    <a:pt x="115" y="16"/>
                    <a:pt x="115" y="17"/>
                  </a:cubicBezTo>
                  <a:cubicBezTo>
                    <a:pt x="114" y="18"/>
                    <a:pt x="115" y="18"/>
                    <a:pt x="115" y="19"/>
                  </a:cubicBezTo>
                  <a:cubicBezTo>
                    <a:pt x="121" y="18"/>
                    <a:pt x="126" y="18"/>
                    <a:pt x="130" y="20"/>
                  </a:cubicBezTo>
                  <a:cubicBezTo>
                    <a:pt x="130" y="20"/>
                    <a:pt x="130" y="20"/>
                    <a:pt x="130" y="21"/>
                  </a:cubicBezTo>
                  <a:cubicBezTo>
                    <a:pt x="131" y="21"/>
                    <a:pt x="131" y="21"/>
                    <a:pt x="132" y="21"/>
                  </a:cubicBezTo>
                  <a:cubicBezTo>
                    <a:pt x="131" y="19"/>
                    <a:pt x="132" y="19"/>
                    <a:pt x="131" y="17"/>
                  </a:cubicBezTo>
                  <a:cubicBezTo>
                    <a:pt x="132" y="17"/>
                    <a:pt x="135" y="17"/>
                    <a:pt x="134" y="16"/>
                  </a:cubicBezTo>
                  <a:cubicBezTo>
                    <a:pt x="135" y="15"/>
                    <a:pt x="135" y="16"/>
                    <a:pt x="136" y="16"/>
                  </a:cubicBezTo>
                  <a:cubicBezTo>
                    <a:pt x="136" y="16"/>
                    <a:pt x="137" y="16"/>
                    <a:pt x="137" y="17"/>
                  </a:cubicBezTo>
                  <a:cubicBezTo>
                    <a:pt x="139" y="17"/>
                    <a:pt x="141" y="16"/>
                    <a:pt x="142" y="17"/>
                  </a:cubicBezTo>
                  <a:cubicBezTo>
                    <a:pt x="142" y="17"/>
                    <a:pt x="142" y="17"/>
                    <a:pt x="143" y="17"/>
                  </a:cubicBezTo>
                  <a:cubicBezTo>
                    <a:pt x="143" y="17"/>
                    <a:pt x="143" y="18"/>
                    <a:pt x="144" y="18"/>
                  </a:cubicBezTo>
                  <a:cubicBezTo>
                    <a:pt x="146" y="18"/>
                    <a:pt x="148" y="17"/>
                    <a:pt x="150" y="17"/>
                  </a:cubicBezTo>
                  <a:cubicBezTo>
                    <a:pt x="152" y="16"/>
                    <a:pt x="152" y="15"/>
                    <a:pt x="152" y="14"/>
                  </a:cubicBezTo>
                  <a:cubicBezTo>
                    <a:pt x="152" y="13"/>
                    <a:pt x="150" y="13"/>
                    <a:pt x="150" y="13"/>
                  </a:cubicBezTo>
                  <a:cubicBezTo>
                    <a:pt x="150" y="10"/>
                    <a:pt x="155" y="11"/>
                    <a:pt x="156" y="12"/>
                  </a:cubicBezTo>
                  <a:cubicBezTo>
                    <a:pt x="156" y="13"/>
                    <a:pt x="156" y="13"/>
                    <a:pt x="155" y="13"/>
                  </a:cubicBezTo>
                  <a:cubicBezTo>
                    <a:pt x="156" y="14"/>
                    <a:pt x="155" y="15"/>
                    <a:pt x="154" y="15"/>
                  </a:cubicBezTo>
                  <a:cubicBezTo>
                    <a:pt x="154" y="16"/>
                    <a:pt x="155" y="16"/>
                    <a:pt x="156" y="16"/>
                  </a:cubicBezTo>
                  <a:cubicBezTo>
                    <a:pt x="155" y="18"/>
                    <a:pt x="156" y="18"/>
                    <a:pt x="155" y="20"/>
                  </a:cubicBezTo>
                  <a:cubicBezTo>
                    <a:pt x="157" y="20"/>
                    <a:pt x="158" y="17"/>
                    <a:pt x="157" y="17"/>
                  </a:cubicBezTo>
                  <a:cubicBezTo>
                    <a:pt x="157" y="17"/>
                    <a:pt x="159" y="19"/>
                    <a:pt x="158" y="16"/>
                  </a:cubicBezTo>
                  <a:cubicBezTo>
                    <a:pt x="161" y="17"/>
                    <a:pt x="160" y="14"/>
                    <a:pt x="162" y="14"/>
                  </a:cubicBezTo>
                  <a:cubicBezTo>
                    <a:pt x="161" y="12"/>
                    <a:pt x="160" y="11"/>
                    <a:pt x="158" y="11"/>
                  </a:cubicBezTo>
                  <a:cubicBezTo>
                    <a:pt x="159" y="10"/>
                    <a:pt x="157" y="9"/>
                    <a:pt x="155" y="8"/>
                  </a:cubicBezTo>
                  <a:cubicBezTo>
                    <a:pt x="155" y="8"/>
                    <a:pt x="155" y="7"/>
                    <a:pt x="155" y="7"/>
                  </a:cubicBezTo>
                  <a:cubicBezTo>
                    <a:pt x="155" y="6"/>
                    <a:pt x="156" y="5"/>
                    <a:pt x="156" y="4"/>
                  </a:cubicBezTo>
                  <a:cubicBezTo>
                    <a:pt x="156" y="4"/>
                    <a:pt x="158" y="3"/>
                    <a:pt x="157" y="3"/>
                  </a:cubicBezTo>
                  <a:cubicBezTo>
                    <a:pt x="156" y="2"/>
                    <a:pt x="159" y="3"/>
                    <a:pt x="158" y="2"/>
                  </a:cubicBezTo>
                  <a:cubicBezTo>
                    <a:pt x="158" y="0"/>
                    <a:pt x="159" y="2"/>
                    <a:pt x="159" y="3"/>
                  </a:cubicBezTo>
                  <a:cubicBezTo>
                    <a:pt x="160" y="3"/>
                    <a:pt x="161" y="2"/>
                    <a:pt x="162" y="3"/>
                  </a:cubicBezTo>
                  <a:cubicBezTo>
                    <a:pt x="162" y="3"/>
                    <a:pt x="161" y="3"/>
                    <a:pt x="161" y="4"/>
                  </a:cubicBezTo>
                  <a:cubicBezTo>
                    <a:pt x="161" y="4"/>
                    <a:pt x="162" y="3"/>
                    <a:pt x="163" y="4"/>
                  </a:cubicBezTo>
                  <a:cubicBezTo>
                    <a:pt x="163" y="4"/>
                    <a:pt x="162" y="5"/>
                    <a:pt x="163" y="5"/>
                  </a:cubicBezTo>
                  <a:cubicBezTo>
                    <a:pt x="163" y="5"/>
                    <a:pt x="164" y="5"/>
                    <a:pt x="164" y="5"/>
                  </a:cubicBezTo>
                  <a:cubicBezTo>
                    <a:pt x="164" y="7"/>
                    <a:pt x="163" y="6"/>
                    <a:pt x="164" y="7"/>
                  </a:cubicBezTo>
                  <a:cubicBezTo>
                    <a:pt x="164" y="8"/>
                    <a:pt x="164" y="8"/>
                    <a:pt x="164" y="8"/>
                  </a:cubicBezTo>
                  <a:cubicBezTo>
                    <a:pt x="164" y="8"/>
                    <a:pt x="164" y="9"/>
                    <a:pt x="164" y="9"/>
                  </a:cubicBezTo>
                  <a:cubicBezTo>
                    <a:pt x="164" y="10"/>
                    <a:pt x="163" y="10"/>
                    <a:pt x="163" y="11"/>
                  </a:cubicBezTo>
                  <a:cubicBezTo>
                    <a:pt x="163" y="11"/>
                    <a:pt x="167" y="12"/>
                    <a:pt x="166" y="10"/>
                  </a:cubicBezTo>
                  <a:cubicBezTo>
                    <a:pt x="167" y="10"/>
                    <a:pt x="166" y="11"/>
                    <a:pt x="168" y="11"/>
                  </a:cubicBezTo>
                  <a:cubicBezTo>
                    <a:pt x="167" y="12"/>
                    <a:pt x="168" y="12"/>
                    <a:pt x="168" y="14"/>
                  </a:cubicBezTo>
                  <a:cubicBezTo>
                    <a:pt x="170" y="14"/>
                    <a:pt x="170" y="12"/>
                    <a:pt x="172" y="13"/>
                  </a:cubicBezTo>
                  <a:cubicBezTo>
                    <a:pt x="172" y="13"/>
                    <a:pt x="172" y="13"/>
                    <a:pt x="172" y="13"/>
                  </a:cubicBezTo>
                  <a:cubicBezTo>
                    <a:pt x="173" y="13"/>
                    <a:pt x="172" y="13"/>
                    <a:pt x="173" y="14"/>
                  </a:cubicBezTo>
                  <a:cubicBezTo>
                    <a:pt x="173" y="14"/>
                    <a:pt x="174" y="15"/>
                    <a:pt x="174" y="15"/>
                  </a:cubicBezTo>
                  <a:cubicBezTo>
                    <a:pt x="174" y="16"/>
                    <a:pt x="172" y="16"/>
                    <a:pt x="173" y="18"/>
                  </a:cubicBezTo>
                  <a:moveTo>
                    <a:pt x="109" y="24"/>
                  </a:moveTo>
                  <a:cubicBezTo>
                    <a:pt x="109" y="23"/>
                    <a:pt x="110" y="23"/>
                    <a:pt x="109" y="22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9" y="22"/>
                    <a:pt x="109" y="21"/>
                    <a:pt x="108" y="21"/>
                  </a:cubicBezTo>
                  <a:cubicBezTo>
                    <a:pt x="107" y="22"/>
                    <a:pt x="105" y="24"/>
                    <a:pt x="104" y="22"/>
                  </a:cubicBezTo>
                  <a:cubicBezTo>
                    <a:pt x="104" y="21"/>
                    <a:pt x="106" y="23"/>
                    <a:pt x="106" y="21"/>
                  </a:cubicBezTo>
                  <a:cubicBezTo>
                    <a:pt x="105" y="21"/>
                    <a:pt x="104" y="21"/>
                    <a:pt x="104" y="20"/>
                  </a:cubicBezTo>
                  <a:cubicBezTo>
                    <a:pt x="104" y="20"/>
                    <a:pt x="103" y="21"/>
                    <a:pt x="102" y="21"/>
                  </a:cubicBezTo>
                  <a:cubicBezTo>
                    <a:pt x="101" y="22"/>
                    <a:pt x="100" y="21"/>
                    <a:pt x="99" y="22"/>
                  </a:cubicBezTo>
                  <a:cubicBezTo>
                    <a:pt x="99" y="22"/>
                    <a:pt x="98" y="22"/>
                    <a:pt x="98" y="22"/>
                  </a:cubicBezTo>
                  <a:cubicBezTo>
                    <a:pt x="96" y="23"/>
                    <a:pt x="95" y="23"/>
                    <a:pt x="93" y="23"/>
                  </a:cubicBezTo>
                  <a:cubicBezTo>
                    <a:pt x="93" y="24"/>
                    <a:pt x="92" y="24"/>
                    <a:pt x="93" y="24"/>
                  </a:cubicBezTo>
                  <a:cubicBezTo>
                    <a:pt x="93" y="24"/>
                    <a:pt x="93" y="24"/>
                    <a:pt x="93" y="25"/>
                  </a:cubicBezTo>
                  <a:cubicBezTo>
                    <a:pt x="96" y="25"/>
                    <a:pt x="99" y="23"/>
                    <a:pt x="100" y="25"/>
                  </a:cubicBezTo>
                  <a:cubicBezTo>
                    <a:pt x="98" y="24"/>
                    <a:pt x="99" y="25"/>
                    <a:pt x="98" y="25"/>
                  </a:cubicBezTo>
                  <a:cubicBezTo>
                    <a:pt x="97" y="26"/>
                    <a:pt x="96" y="26"/>
                    <a:pt x="96" y="27"/>
                  </a:cubicBezTo>
                  <a:cubicBezTo>
                    <a:pt x="99" y="27"/>
                    <a:pt x="100" y="26"/>
                    <a:pt x="103" y="26"/>
                  </a:cubicBezTo>
                  <a:cubicBezTo>
                    <a:pt x="103" y="27"/>
                    <a:pt x="103" y="28"/>
                    <a:pt x="103" y="28"/>
                  </a:cubicBezTo>
                  <a:cubicBezTo>
                    <a:pt x="104" y="27"/>
                    <a:pt x="104" y="27"/>
                    <a:pt x="105" y="27"/>
                  </a:cubicBezTo>
                  <a:cubicBezTo>
                    <a:pt x="105" y="26"/>
                    <a:pt x="105" y="25"/>
                    <a:pt x="106" y="25"/>
                  </a:cubicBezTo>
                  <a:cubicBezTo>
                    <a:pt x="107" y="24"/>
                    <a:pt x="107" y="25"/>
                    <a:pt x="108" y="25"/>
                  </a:cubicBezTo>
                  <a:cubicBezTo>
                    <a:pt x="108" y="24"/>
                    <a:pt x="108" y="24"/>
                    <a:pt x="109" y="24"/>
                  </a:cubicBezTo>
                  <a:moveTo>
                    <a:pt x="113" y="42"/>
                  </a:moveTo>
                  <a:cubicBezTo>
                    <a:pt x="113" y="41"/>
                    <a:pt x="115" y="41"/>
                    <a:pt x="116" y="40"/>
                  </a:cubicBezTo>
                  <a:cubicBezTo>
                    <a:pt x="116" y="40"/>
                    <a:pt x="117" y="40"/>
                    <a:pt x="117" y="40"/>
                  </a:cubicBezTo>
                  <a:cubicBezTo>
                    <a:pt x="118" y="40"/>
                    <a:pt x="119" y="40"/>
                    <a:pt x="119" y="40"/>
                  </a:cubicBezTo>
                  <a:cubicBezTo>
                    <a:pt x="120" y="40"/>
                    <a:pt x="120" y="39"/>
                    <a:pt x="120" y="39"/>
                  </a:cubicBezTo>
                  <a:cubicBezTo>
                    <a:pt x="121" y="38"/>
                    <a:pt x="122" y="39"/>
                    <a:pt x="123" y="38"/>
                  </a:cubicBezTo>
                  <a:cubicBezTo>
                    <a:pt x="122" y="38"/>
                    <a:pt x="122" y="38"/>
                    <a:pt x="123" y="38"/>
                  </a:cubicBezTo>
                  <a:cubicBezTo>
                    <a:pt x="124" y="38"/>
                    <a:pt x="124" y="37"/>
                    <a:pt x="124" y="38"/>
                  </a:cubicBezTo>
                  <a:cubicBezTo>
                    <a:pt x="125" y="38"/>
                    <a:pt x="125" y="37"/>
                    <a:pt x="125" y="37"/>
                  </a:cubicBezTo>
                  <a:cubicBezTo>
                    <a:pt x="124" y="38"/>
                    <a:pt x="125" y="36"/>
                    <a:pt x="126" y="37"/>
                  </a:cubicBezTo>
                  <a:cubicBezTo>
                    <a:pt x="126" y="36"/>
                    <a:pt x="127" y="36"/>
                    <a:pt x="127" y="35"/>
                  </a:cubicBezTo>
                  <a:cubicBezTo>
                    <a:pt x="125" y="34"/>
                    <a:pt x="125" y="35"/>
                    <a:pt x="123" y="35"/>
                  </a:cubicBezTo>
                  <a:cubicBezTo>
                    <a:pt x="123" y="36"/>
                    <a:pt x="122" y="36"/>
                    <a:pt x="122" y="37"/>
                  </a:cubicBezTo>
                  <a:cubicBezTo>
                    <a:pt x="120" y="38"/>
                    <a:pt x="120" y="36"/>
                    <a:pt x="119" y="37"/>
                  </a:cubicBezTo>
                  <a:cubicBezTo>
                    <a:pt x="119" y="37"/>
                    <a:pt x="119" y="37"/>
                    <a:pt x="118" y="37"/>
                  </a:cubicBezTo>
                  <a:cubicBezTo>
                    <a:pt x="117" y="37"/>
                    <a:pt x="117" y="36"/>
                    <a:pt x="116" y="37"/>
                  </a:cubicBezTo>
                  <a:cubicBezTo>
                    <a:pt x="116" y="36"/>
                    <a:pt x="116" y="36"/>
                    <a:pt x="115" y="36"/>
                  </a:cubicBezTo>
                  <a:cubicBezTo>
                    <a:pt x="115" y="36"/>
                    <a:pt x="115" y="37"/>
                    <a:pt x="115" y="37"/>
                  </a:cubicBezTo>
                  <a:cubicBezTo>
                    <a:pt x="115" y="38"/>
                    <a:pt x="116" y="38"/>
                    <a:pt x="116" y="38"/>
                  </a:cubicBezTo>
                  <a:cubicBezTo>
                    <a:pt x="114" y="38"/>
                    <a:pt x="114" y="39"/>
                    <a:pt x="114" y="39"/>
                  </a:cubicBezTo>
                  <a:cubicBezTo>
                    <a:pt x="113" y="40"/>
                    <a:pt x="111" y="40"/>
                    <a:pt x="111" y="40"/>
                  </a:cubicBezTo>
                  <a:cubicBezTo>
                    <a:pt x="111" y="42"/>
                    <a:pt x="109" y="40"/>
                    <a:pt x="110" y="42"/>
                  </a:cubicBezTo>
                  <a:lnTo>
                    <a:pt x="113" y="42"/>
                  </a:lnTo>
                  <a:close/>
                  <a:moveTo>
                    <a:pt x="152" y="63"/>
                  </a:moveTo>
                  <a:cubicBezTo>
                    <a:pt x="151" y="63"/>
                    <a:pt x="152" y="63"/>
                    <a:pt x="151" y="63"/>
                  </a:cubicBezTo>
                  <a:cubicBezTo>
                    <a:pt x="151" y="63"/>
                    <a:pt x="150" y="64"/>
                    <a:pt x="150" y="64"/>
                  </a:cubicBezTo>
                  <a:cubicBezTo>
                    <a:pt x="149" y="64"/>
                    <a:pt x="150" y="66"/>
                    <a:pt x="149" y="66"/>
                  </a:cubicBezTo>
                  <a:cubicBezTo>
                    <a:pt x="149" y="65"/>
                    <a:pt x="149" y="64"/>
                    <a:pt x="149" y="64"/>
                  </a:cubicBezTo>
                  <a:cubicBezTo>
                    <a:pt x="149" y="67"/>
                    <a:pt x="149" y="67"/>
                    <a:pt x="149" y="67"/>
                  </a:cubicBezTo>
                  <a:cubicBezTo>
                    <a:pt x="151" y="67"/>
                    <a:pt x="151" y="67"/>
                    <a:pt x="151" y="67"/>
                  </a:cubicBezTo>
                  <a:cubicBezTo>
                    <a:pt x="151" y="67"/>
                    <a:pt x="152" y="68"/>
                    <a:pt x="152" y="69"/>
                  </a:cubicBezTo>
                  <a:cubicBezTo>
                    <a:pt x="153" y="70"/>
                    <a:pt x="153" y="70"/>
                    <a:pt x="154" y="71"/>
                  </a:cubicBezTo>
                  <a:cubicBezTo>
                    <a:pt x="153" y="71"/>
                    <a:pt x="153" y="71"/>
                    <a:pt x="153" y="72"/>
                  </a:cubicBezTo>
                  <a:cubicBezTo>
                    <a:pt x="153" y="73"/>
                    <a:pt x="154" y="73"/>
                    <a:pt x="154" y="73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6" y="73"/>
                    <a:pt x="156" y="72"/>
                    <a:pt x="156" y="70"/>
                  </a:cubicBezTo>
                  <a:cubicBezTo>
                    <a:pt x="156" y="70"/>
                    <a:pt x="155" y="70"/>
                    <a:pt x="155" y="69"/>
                  </a:cubicBezTo>
                  <a:cubicBezTo>
                    <a:pt x="156" y="66"/>
                    <a:pt x="155" y="68"/>
                    <a:pt x="154" y="67"/>
                  </a:cubicBezTo>
                  <a:cubicBezTo>
                    <a:pt x="153" y="66"/>
                    <a:pt x="154" y="64"/>
                    <a:pt x="153" y="63"/>
                  </a:cubicBezTo>
                  <a:cubicBezTo>
                    <a:pt x="153" y="63"/>
                    <a:pt x="152" y="63"/>
                    <a:pt x="152" y="63"/>
                  </a:cubicBezTo>
                  <a:moveTo>
                    <a:pt x="173" y="79"/>
                  </a:moveTo>
                  <a:cubicBezTo>
                    <a:pt x="171" y="79"/>
                    <a:pt x="171" y="80"/>
                    <a:pt x="171" y="80"/>
                  </a:cubicBezTo>
                  <a:cubicBezTo>
                    <a:pt x="171" y="80"/>
                    <a:pt x="170" y="80"/>
                    <a:pt x="170" y="80"/>
                  </a:cubicBezTo>
                  <a:cubicBezTo>
                    <a:pt x="170" y="82"/>
                    <a:pt x="168" y="81"/>
                    <a:pt x="167" y="81"/>
                  </a:cubicBezTo>
                  <a:cubicBezTo>
                    <a:pt x="166" y="82"/>
                    <a:pt x="167" y="82"/>
                    <a:pt x="166" y="83"/>
                  </a:cubicBezTo>
                  <a:cubicBezTo>
                    <a:pt x="166" y="83"/>
                    <a:pt x="165" y="82"/>
                    <a:pt x="165" y="83"/>
                  </a:cubicBezTo>
                  <a:cubicBezTo>
                    <a:pt x="166" y="83"/>
                    <a:pt x="165" y="84"/>
                    <a:pt x="165" y="85"/>
                  </a:cubicBezTo>
                  <a:cubicBezTo>
                    <a:pt x="166" y="86"/>
                    <a:pt x="167" y="84"/>
                    <a:pt x="167" y="84"/>
                  </a:cubicBezTo>
                  <a:cubicBezTo>
                    <a:pt x="168" y="83"/>
                    <a:pt x="169" y="84"/>
                    <a:pt x="171" y="84"/>
                  </a:cubicBezTo>
                  <a:cubicBezTo>
                    <a:pt x="171" y="84"/>
                    <a:pt x="171" y="83"/>
                    <a:pt x="172" y="83"/>
                  </a:cubicBezTo>
                  <a:cubicBezTo>
                    <a:pt x="173" y="83"/>
                    <a:pt x="175" y="84"/>
                    <a:pt x="175" y="84"/>
                  </a:cubicBezTo>
                  <a:cubicBezTo>
                    <a:pt x="175" y="84"/>
                    <a:pt x="174" y="84"/>
                    <a:pt x="174" y="85"/>
                  </a:cubicBezTo>
                  <a:cubicBezTo>
                    <a:pt x="175" y="84"/>
                    <a:pt x="175" y="85"/>
                    <a:pt x="175" y="85"/>
                  </a:cubicBezTo>
                  <a:cubicBezTo>
                    <a:pt x="175" y="85"/>
                    <a:pt x="176" y="85"/>
                    <a:pt x="175" y="85"/>
                  </a:cubicBezTo>
                  <a:cubicBezTo>
                    <a:pt x="177" y="85"/>
                    <a:pt x="177" y="85"/>
                    <a:pt x="178" y="84"/>
                  </a:cubicBezTo>
                  <a:cubicBezTo>
                    <a:pt x="180" y="83"/>
                    <a:pt x="181" y="85"/>
                    <a:pt x="182" y="84"/>
                  </a:cubicBezTo>
                  <a:cubicBezTo>
                    <a:pt x="180" y="83"/>
                    <a:pt x="182" y="81"/>
                    <a:pt x="181" y="83"/>
                  </a:cubicBezTo>
                  <a:cubicBezTo>
                    <a:pt x="180" y="83"/>
                    <a:pt x="180" y="80"/>
                    <a:pt x="180" y="80"/>
                  </a:cubicBezTo>
                  <a:cubicBezTo>
                    <a:pt x="179" y="80"/>
                    <a:pt x="178" y="80"/>
                    <a:pt x="179" y="79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6" y="79"/>
                    <a:pt x="177" y="78"/>
                    <a:pt x="176" y="78"/>
                  </a:cubicBezTo>
                  <a:cubicBezTo>
                    <a:pt x="174" y="78"/>
                    <a:pt x="175" y="78"/>
                    <a:pt x="173" y="78"/>
                  </a:cubicBezTo>
                  <a:cubicBezTo>
                    <a:pt x="173" y="79"/>
                    <a:pt x="172" y="79"/>
                    <a:pt x="173" y="79"/>
                  </a:cubicBezTo>
                  <a:moveTo>
                    <a:pt x="187" y="93"/>
                  </a:moveTo>
                  <a:cubicBezTo>
                    <a:pt x="187" y="93"/>
                    <a:pt x="187" y="93"/>
                    <a:pt x="187" y="92"/>
                  </a:cubicBezTo>
                  <a:cubicBezTo>
                    <a:pt x="189" y="93"/>
                    <a:pt x="187" y="89"/>
                    <a:pt x="189" y="89"/>
                  </a:cubicBezTo>
                  <a:cubicBezTo>
                    <a:pt x="190" y="90"/>
                    <a:pt x="190" y="89"/>
                    <a:pt x="192" y="89"/>
                  </a:cubicBezTo>
                  <a:cubicBezTo>
                    <a:pt x="191" y="86"/>
                    <a:pt x="187" y="85"/>
                    <a:pt x="184" y="86"/>
                  </a:cubicBezTo>
                  <a:cubicBezTo>
                    <a:pt x="184" y="86"/>
                    <a:pt x="183" y="85"/>
                    <a:pt x="183" y="85"/>
                  </a:cubicBezTo>
                  <a:cubicBezTo>
                    <a:pt x="182" y="84"/>
                    <a:pt x="182" y="86"/>
                    <a:pt x="181" y="86"/>
                  </a:cubicBezTo>
                  <a:cubicBezTo>
                    <a:pt x="180" y="86"/>
                    <a:pt x="180" y="85"/>
                    <a:pt x="179" y="85"/>
                  </a:cubicBezTo>
                  <a:cubicBezTo>
                    <a:pt x="178" y="85"/>
                    <a:pt x="178" y="86"/>
                    <a:pt x="178" y="86"/>
                  </a:cubicBezTo>
                  <a:cubicBezTo>
                    <a:pt x="177" y="87"/>
                    <a:pt x="176" y="87"/>
                    <a:pt x="175" y="87"/>
                  </a:cubicBezTo>
                  <a:cubicBezTo>
                    <a:pt x="175" y="88"/>
                    <a:pt x="175" y="88"/>
                    <a:pt x="174" y="88"/>
                  </a:cubicBezTo>
                  <a:cubicBezTo>
                    <a:pt x="174" y="93"/>
                    <a:pt x="174" y="93"/>
                    <a:pt x="174" y="97"/>
                  </a:cubicBezTo>
                  <a:cubicBezTo>
                    <a:pt x="176" y="98"/>
                    <a:pt x="175" y="96"/>
                    <a:pt x="176" y="96"/>
                  </a:cubicBezTo>
                  <a:cubicBezTo>
                    <a:pt x="176" y="95"/>
                    <a:pt x="177" y="95"/>
                    <a:pt x="177" y="94"/>
                  </a:cubicBezTo>
                  <a:cubicBezTo>
                    <a:pt x="178" y="93"/>
                    <a:pt x="177" y="92"/>
                    <a:pt x="178" y="90"/>
                  </a:cubicBezTo>
                  <a:cubicBezTo>
                    <a:pt x="178" y="90"/>
                    <a:pt x="179" y="89"/>
                    <a:pt x="179" y="89"/>
                  </a:cubicBezTo>
                  <a:cubicBezTo>
                    <a:pt x="179" y="88"/>
                    <a:pt x="178" y="87"/>
                    <a:pt x="179" y="87"/>
                  </a:cubicBezTo>
                  <a:cubicBezTo>
                    <a:pt x="180" y="87"/>
                    <a:pt x="181" y="87"/>
                    <a:pt x="181" y="87"/>
                  </a:cubicBezTo>
                  <a:cubicBezTo>
                    <a:pt x="180" y="89"/>
                    <a:pt x="183" y="87"/>
                    <a:pt x="183" y="88"/>
                  </a:cubicBezTo>
                  <a:cubicBezTo>
                    <a:pt x="183" y="90"/>
                    <a:pt x="183" y="89"/>
                    <a:pt x="183" y="91"/>
                  </a:cubicBezTo>
                  <a:cubicBezTo>
                    <a:pt x="183" y="91"/>
                    <a:pt x="184" y="91"/>
                    <a:pt x="184" y="92"/>
                  </a:cubicBezTo>
                  <a:cubicBezTo>
                    <a:pt x="184" y="92"/>
                    <a:pt x="183" y="92"/>
                    <a:pt x="183" y="92"/>
                  </a:cubicBezTo>
                  <a:cubicBezTo>
                    <a:pt x="185" y="92"/>
                    <a:pt x="187" y="94"/>
                    <a:pt x="187" y="93"/>
                  </a:cubicBezTo>
                  <a:moveTo>
                    <a:pt x="197" y="91"/>
                  </a:moveTo>
                  <a:cubicBezTo>
                    <a:pt x="197" y="91"/>
                    <a:pt x="197" y="92"/>
                    <a:pt x="197" y="92"/>
                  </a:cubicBezTo>
                  <a:cubicBezTo>
                    <a:pt x="196" y="92"/>
                    <a:pt x="193" y="90"/>
                    <a:pt x="192" y="91"/>
                  </a:cubicBezTo>
                  <a:cubicBezTo>
                    <a:pt x="193" y="92"/>
                    <a:pt x="192" y="92"/>
                    <a:pt x="191" y="93"/>
                  </a:cubicBezTo>
                  <a:cubicBezTo>
                    <a:pt x="193" y="94"/>
                    <a:pt x="193" y="93"/>
                    <a:pt x="195" y="93"/>
                  </a:cubicBezTo>
                  <a:cubicBezTo>
                    <a:pt x="196" y="93"/>
                    <a:pt x="198" y="94"/>
                    <a:pt x="198" y="93"/>
                  </a:cubicBezTo>
                  <a:cubicBezTo>
                    <a:pt x="198" y="93"/>
                    <a:pt x="198" y="92"/>
                    <a:pt x="198" y="92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8" y="91"/>
                    <a:pt x="197" y="91"/>
                  </a:cubicBezTo>
                  <a:moveTo>
                    <a:pt x="189" y="95"/>
                  </a:moveTo>
                  <a:cubicBezTo>
                    <a:pt x="189" y="95"/>
                    <a:pt x="189" y="94"/>
                    <a:pt x="188" y="94"/>
                  </a:cubicBezTo>
                  <a:cubicBezTo>
                    <a:pt x="188" y="94"/>
                    <a:pt x="188" y="95"/>
                    <a:pt x="188" y="95"/>
                  </a:cubicBezTo>
                  <a:cubicBezTo>
                    <a:pt x="186" y="95"/>
                    <a:pt x="186" y="95"/>
                    <a:pt x="186" y="95"/>
                  </a:cubicBezTo>
                  <a:cubicBezTo>
                    <a:pt x="186" y="97"/>
                    <a:pt x="184" y="96"/>
                    <a:pt x="184" y="97"/>
                  </a:cubicBezTo>
                  <a:cubicBezTo>
                    <a:pt x="186" y="97"/>
                    <a:pt x="186" y="97"/>
                    <a:pt x="186" y="97"/>
                  </a:cubicBezTo>
                  <a:cubicBezTo>
                    <a:pt x="186" y="97"/>
                    <a:pt x="185" y="98"/>
                    <a:pt x="185" y="98"/>
                  </a:cubicBezTo>
                  <a:cubicBezTo>
                    <a:pt x="186" y="98"/>
                    <a:pt x="186" y="97"/>
                    <a:pt x="187" y="97"/>
                  </a:cubicBezTo>
                  <a:cubicBezTo>
                    <a:pt x="188" y="97"/>
                    <a:pt x="189" y="98"/>
                    <a:pt x="190" y="97"/>
                  </a:cubicBezTo>
                  <a:cubicBezTo>
                    <a:pt x="190" y="95"/>
                    <a:pt x="193" y="97"/>
                    <a:pt x="192" y="94"/>
                  </a:cubicBezTo>
                  <a:cubicBezTo>
                    <a:pt x="191" y="94"/>
                    <a:pt x="190" y="95"/>
                    <a:pt x="189" y="95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25400" dist="12700" dir="19800000">
                <a:schemeClr val="bg1">
                  <a:lumMod val="65000"/>
                  <a:alpha val="8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  <p:grpSp>
          <p:nvGrpSpPr>
            <p:cNvPr id="254" name="组合 253"/>
            <p:cNvGrpSpPr/>
            <p:nvPr/>
          </p:nvGrpSpPr>
          <p:grpSpPr>
            <a:xfrm>
              <a:off x="2185988" y="1250950"/>
              <a:ext cx="1819275" cy="965201"/>
              <a:chOff x="2185988" y="1250950"/>
              <a:chExt cx="1819275" cy="965201"/>
            </a:xfrm>
            <a:grpFill/>
          </p:grpSpPr>
          <p:sp>
            <p:nvSpPr>
              <p:cNvPr id="289" name="Freeform 12"/>
              <p:cNvSpPr/>
              <p:nvPr/>
            </p:nvSpPr>
            <p:spPr bwMode="auto">
              <a:xfrm>
                <a:off x="2679700" y="1382713"/>
                <a:ext cx="20638" cy="14288"/>
              </a:xfrm>
              <a:custGeom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2" y="0"/>
                      <a:pt x="3" y="0"/>
                      <a:pt x="3" y="2"/>
                    </a:cubicBezTo>
                    <a:cubicBezTo>
                      <a:pt x="2" y="1"/>
                      <a:pt x="0" y="2"/>
                      <a:pt x="0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290" name="Freeform 15"/>
              <p:cNvSpPr/>
              <p:nvPr/>
            </p:nvSpPr>
            <p:spPr bwMode="auto">
              <a:xfrm>
                <a:off x="2603500" y="1411288"/>
                <a:ext cx="90488" cy="47625"/>
              </a:xfrm>
              <a:custGeom>
                <a:gdLst>
                  <a:gd name="T0" fmla="*/ 9 w 13"/>
                  <a:gd name="T1" fmla="*/ 2 h 7"/>
                  <a:gd name="T2" fmla="*/ 11 w 13"/>
                  <a:gd name="T3" fmla="*/ 4 h 7"/>
                  <a:gd name="T4" fmla="*/ 12 w 13"/>
                  <a:gd name="T5" fmla="*/ 6 h 7"/>
                  <a:gd name="T6" fmla="*/ 11 w 13"/>
                  <a:gd name="T7" fmla="*/ 6 h 7"/>
                  <a:gd name="T8" fmla="*/ 11 w 13"/>
                  <a:gd name="T9" fmla="*/ 5 h 7"/>
                  <a:gd name="T10" fmla="*/ 10 w 13"/>
                  <a:gd name="T11" fmla="*/ 5 h 7"/>
                  <a:gd name="T12" fmla="*/ 3 w 13"/>
                  <a:gd name="T13" fmla="*/ 4 h 7"/>
                  <a:gd name="T14" fmla="*/ 4 w 13"/>
                  <a:gd name="T15" fmla="*/ 3 h 7"/>
                  <a:gd name="T16" fmla="*/ 3 w 13"/>
                  <a:gd name="T17" fmla="*/ 2 h 7"/>
                  <a:gd name="T18" fmla="*/ 0 w 13"/>
                  <a:gd name="T19" fmla="*/ 0 h 7"/>
                  <a:gd name="T20" fmla="*/ 4 w 13"/>
                  <a:gd name="T21" fmla="*/ 0 h 7"/>
                  <a:gd name="T22" fmla="*/ 5 w 13"/>
                  <a:gd name="T23" fmla="*/ 2 h 7"/>
                  <a:gd name="T24" fmla="*/ 7 w 13"/>
                  <a:gd name="T25" fmla="*/ 2 h 7"/>
                  <a:gd name="T26" fmla="*/ 9 w 13"/>
                  <a:gd name="T27" fmla="*/ 2 h 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7">
                    <a:moveTo>
                      <a:pt x="9" y="2"/>
                    </a:moveTo>
                    <a:cubicBezTo>
                      <a:pt x="10" y="2"/>
                      <a:pt x="10" y="3"/>
                      <a:pt x="11" y="4"/>
                    </a:cubicBezTo>
                    <a:cubicBezTo>
                      <a:pt x="11" y="4"/>
                      <a:pt x="13" y="5"/>
                      <a:pt x="12" y="6"/>
                    </a:cubicBezTo>
                    <a:cubicBezTo>
                      <a:pt x="12" y="6"/>
                      <a:pt x="11" y="7"/>
                      <a:pt x="11" y="6"/>
                    </a:cubicBezTo>
                    <a:cubicBezTo>
                      <a:pt x="10" y="6"/>
                      <a:pt x="11" y="5"/>
                      <a:pt x="11" y="5"/>
                    </a:cubicBezTo>
                    <a:cubicBezTo>
                      <a:pt x="10" y="5"/>
                      <a:pt x="9" y="6"/>
                      <a:pt x="10" y="5"/>
                    </a:cubicBezTo>
                    <a:cubicBezTo>
                      <a:pt x="6" y="5"/>
                      <a:pt x="4" y="5"/>
                      <a:pt x="3" y="4"/>
                    </a:cubicBezTo>
                    <a:cubicBezTo>
                      <a:pt x="2" y="3"/>
                      <a:pt x="3" y="3"/>
                      <a:pt x="4" y="3"/>
                    </a:cubicBezTo>
                    <a:cubicBezTo>
                      <a:pt x="4" y="3"/>
                      <a:pt x="3" y="3"/>
                      <a:pt x="3" y="2"/>
                    </a:cubicBezTo>
                    <a:cubicBezTo>
                      <a:pt x="1" y="1"/>
                      <a:pt x="0" y="3"/>
                      <a:pt x="0" y="0"/>
                    </a:cubicBezTo>
                    <a:cubicBezTo>
                      <a:pt x="1" y="0"/>
                      <a:pt x="3" y="0"/>
                      <a:pt x="4" y="0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6" y="2"/>
                      <a:pt x="7" y="0"/>
                      <a:pt x="7" y="2"/>
                    </a:cubicBezTo>
                    <a:cubicBezTo>
                      <a:pt x="7" y="2"/>
                      <a:pt x="9" y="2"/>
                      <a:pt x="9" y="2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291" name="Freeform 17"/>
              <p:cNvSpPr/>
              <p:nvPr/>
            </p:nvSpPr>
            <p:spPr bwMode="auto">
              <a:xfrm>
                <a:off x="2451100" y="1438275"/>
                <a:ext cx="12700" cy="28575"/>
              </a:xfrm>
              <a:custGeom>
                <a:gdLst>
                  <a:gd name="T0" fmla="*/ 2 w 2"/>
                  <a:gd name="T1" fmla="*/ 2 h 4"/>
                  <a:gd name="T2" fmla="*/ 2 w 2"/>
                  <a:gd name="T3" fmla="*/ 2 h 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cubicBezTo>
                      <a:pt x="1" y="4"/>
                      <a:pt x="0" y="0"/>
                      <a:pt x="2" y="2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292" name="Freeform 18"/>
              <p:cNvSpPr/>
              <p:nvPr/>
            </p:nvSpPr>
            <p:spPr bwMode="auto">
              <a:xfrm>
                <a:off x="2484438" y="1446213"/>
                <a:ext cx="49213" cy="26988"/>
              </a:xfrm>
              <a:custGeom>
                <a:gdLst>
                  <a:gd name="T0" fmla="*/ 6 w 7"/>
                  <a:gd name="T1" fmla="*/ 1 h 4"/>
                  <a:gd name="T2" fmla="*/ 1 w 7"/>
                  <a:gd name="T3" fmla="*/ 4 h 4"/>
                  <a:gd name="T4" fmla="*/ 0 w 7"/>
                  <a:gd name="T5" fmla="*/ 2 h 4"/>
                  <a:gd name="T6" fmla="*/ 3 w 7"/>
                  <a:gd name="T7" fmla="*/ 1 h 4"/>
                  <a:gd name="T8" fmla="*/ 6 w 7"/>
                  <a:gd name="T9" fmla="*/ 1 h 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6" y="1"/>
                    </a:moveTo>
                    <a:cubicBezTo>
                      <a:pt x="7" y="4"/>
                      <a:pt x="3" y="3"/>
                      <a:pt x="1" y="4"/>
                    </a:cubicBezTo>
                    <a:cubicBezTo>
                      <a:pt x="0" y="4"/>
                      <a:pt x="1" y="2"/>
                      <a:pt x="0" y="2"/>
                    </a:cubicBezTo>
                    <a:cubicBezTo>
                      <a:pt x="0" y="1"/>
                      <a:pt x="3" y="3"/>
                      <a:pt x="3" y="1"/>
                    </a:cubicBezTo>
                    <a:cubicBezTo>
                      <a:pt x="3" y="0"/>
                      <a:pt x="4" y="2"/>
                      <a:pt x="6" y="1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293" name="Freeform 19"/>
              <p:cNvSpPr/>
              <p:nvPr/>
            </p:nvSpPr>
            <p:spPr bwMode="auto">
              <a:xfrm>
                <a:off x="2749550" y="1452563"/>
                <a:ext cx="41275" cy="20638"/>
              </a:xfrm>
              <a:custGeom>
                <a:gdLst>
                  <a:gd name="T0" fmla="*/ 5 w 6"/>
                  <a:gd name="T1" fmla="*/ 1 h 3"/>
                  <a:gd name="T2" fmla="*/ 5 w 6"/>
                  <a:gd name="T3" fmla="*/ 2 h 3"/>
                  <a:gd name="T4" fmla="*/ 3 w 6"/>
                  <a:gd name="T5" fmla="*/ 2 h 3"/>
                  <a:gd name="T6" fmla="*/ 3 w 6"/>
                  <a:gd name="T7" fmla="*/ 3 h 3"/>
                  <a:gd name="T8" fmla="*/ 1 w 6"/>
                  <a:gd name="T9" fmla="*/ 2 h 3"/>
                  <a:gd name="T10" fmla="*/ 1 w 6"/>
                  <a:gd name="T11" fmla="*/ 3 h 3"/>
                  <a:gd name="T12" fmla="*/ 0 w 6"/>
                  <a:gd name="T13" fmla="*/ 2 h 3"/>
                  <a:gd name="T14" fmla="*/ 5 w 6"/>
                  <a:gd name="T15" fmla="*/ 1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3">
                    <a:moveTo>
                      <a:pt x="5" y="1"/>
                    </a:moveTo>
                    <a:cubicBezTo>
                      <a:pt x="6" y="1"/>
                      <a:pt x="5" y="2"/>
                      <a:pt x="5" y="2"/>
                    </a:cubicBezTo>
                    <a:cubicBezTo>
                      <a:pt x="5" y="2"/>
                      <a:pt x="4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2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0"/>
                      <a:pt x="5" y="3"/>
                      <a:pt x="5" y="1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294" name="Freeform 20"/>
              <p:cNvSpPr/>
              <p:nvPr/>
            </p:nvSpPr>
            <p:spPr bwMode="auto">
              <a:xfrm>
                <a:off x="2589213" y="1458913"/>
                <a:ext cx="28575" cy="14288"/>
              </a:xfrm>
              <a:custGeom>
                <a:gdLst>
                  <a:gd name="T0" fmla="*/ 0 w 4"/>
                  <a:gd name="T1" fmla="*/ 1 h 2"/>
                  <a:gd name="T2" fmla="*/ 3 w 4"/>
                  <a:gd name="T3" fmla="*/ 2 h 2"/>
                  <a:gd name="T4" fmla="*/ 0 w 4"/>
                  <a:gd name="T5" fmla="*/ 1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0" y="1"/>
                      <a:pt x="4" y="0"/>
                      <a:pt x="3" y="2"/>
                    </a:cubicBezTo>
                    <a:cubicBezTo>
                      <a:pt x="2" y="1"/>
                      <a:pt x="2" y="2"/>
                      <a:pt x="0" y="1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295" name="Freeform 21"/>
              <p:cNvSpPr/>
              <p:nvPr/>
            </p:nvSpPr>
            <p:spPr bwMode="auto">
              <a:xfrm>
                <a:off x="2825750" y="1466850"/>
                <a:ext cx="12700" cy="14288"/>
              </a:xfrm>
              <a:custGeom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2" y="0"/>
                      <a:pt x="2" y="2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296" name="Freeform 22"/>
              <p:cNvSpPr/>
              <p:nvPr/>
            </p:nvSpPr>
            <p:spPr bwMode="auto">
              <a:xfrm>
                <a:off x="2728913" y="1487488"/>
                <a:ext cx="255588" cy="76200"/>
              </a:xfrm>
              <a:custGeom>
                <a:gdLst>
                  <a:gd name="T0" fmla="*/ 37 w 37"/>
                  <a:gd name="T1" fmla="*/ 6 h 11"/>
                  <a:gd name="T2" fmla="*/ 37 w 37"/>
                  <a:gd name="T3" fmla="*/ 9 h 11"/>
                  <a:gd name="T4" fmla="*/ 36 w 37"/>
                  <a:gd name="T5" fmla="*/ 10 h 11"/>
                  <a:gd name="T6" fmla="*/ 29 w 37"/>
                  <a:gd name="T7" fmla="*/ 10 h 11"/>
                  <a:gd name="T8" fmla="*/ 27 w 37"/>
                  <a:gd name="T9" fmla="*/ 11 h 11"/>
                  <a:gd name="T10" fmla="*/ 26 w 37"/>
                  <a:gd name="T11" fmla="*/ 10 h 11"/>
                  <a:gd name="T12" fmla="*/ 25 w 37"/>
                  <a:gd name="T13" fmla="*/ 11 h 11"/>
                  <a:gd name="T14" fmla="*/ 23 w 37"/>
                  <a:gd name="T15" fmla="*/ 11 h 11"/>
                  <a:gd name="T16" fmla="*/ 23 w 37"/>
                  <a:gd name="T17" fmla="*/ 10 h 11"/>
                  <a:gd name="T18" fmla="*/ 22 w 37"/>
                  <a:gd name="T19" fmla="*/ 11 h 11"/>
                  <a:gd name="T20" fmla="*/ 20 w 37"/>
                  <a:gd name="T21" fmla="*/ 10 h 11"/>
                  <a:gd name="T22" fmla="*/ 12 w 37"/>
                  <a:gd name="T23" fmla="*/ 10 h 11"/>
                  <a:gd name="T24" fmla="*/ 12 w 37"/>
                  <a:gd name="T25" fmla="*/ 9 h 11"/>
                  <a:gd name="T26" fmla="*/ 11 w 37"/>
                  <a:gd name="T27" fmla="*/ 8 h 11"/>
                  <a:gd name="T28" fmla="*/ 10 w 37"/>
                  <a:gd name="T29" fmla="*/ 6 h 11"/>
                  <a:gd name="T30" fmla="*/ 11 w 37"/>
                  <a:gd name="T31" fmla="*/ 5 h 11"/>
                  <a:gd name="T32" fmla="*/ 10 w 37"/>
                  <a:gd name="T33" fmla="*/ 3 h 11"/>
                  <a:gd name="T34" fmla="*/ 5 w 37"/>
                  <a:gd name="T35" fmla="*/ 3 h 11"/>
                  <a:gd name="T36" fmla="*/ 4 w 37"/>
                  <a:gd name="T37" fmla="*/ 2 h 11"/>
                  <a:gd name="T38" fmla="*/ 3 w 37"/>
                  <a:gd name="T39" fmla="*/ 2 h 11"/>
                  <a:gd name="T40" fmla="*/ 1 w 37"/>
                  <a:gd name="T41" fmla="*/ 2 h 11"/>
                  <a:gd name="T42" fmla="*/ 0 w 37"/>
                  <a:gd name="T43" fmla="*/ 0 h 11"/>
                  <a:gd name="T44" fmla="*/ 6 w 37"/>
                  <a:gd name="T45" fmla="*/ 0 h 11"/>
                  <a:gd name="T46" fmla="*/ 7 w 37"/>
                  <a:gd name="T47" fmla="*/ 0 h 11"/>
                  <a:gd name="T48" fmla="*/ 7 w 37"/>
                  <a:gd name="T49" fmla="*/ 1 h 11"/>
                  <a:gd name="T50" fmla="*/ 9 w 37"/>
                  <a:gd name="T51" fmla="*/ 2 h 11"/>
                  <a:gd name="T52" fmla="*/ 13 w 37"/>
                  <a:gd name="T53" fmla="*/ 2 h 11"/>
                  <a:gd name="T54" fmla="*/ 13 w 37"/>
                  <a:gd name="T55" fmla="*/ 5 h 11"/>
                  <a:gd name="T56" fmla="*/ 17 w 37"/>
                  <a:gd name="T57" fmla="*/ 5 h 11"/>
                  <a:gd name="T58" fmla="*/ 17 w 37"/>
                  <a:gd name="T59" fmla="*/ 7 h 11"/>
                  <a:gd name="T60" fmla="*/ 18 w 37"/>
                  <a:gd name="T61" fmla="*/ 6 h 11"/>
                  <a:gd name="T62" fmla="*/ 25 w 37"/>
                  <a:gd name="T63" fmla="*/ 6 h 11"/>
                  <a:gd name="T64" fmla="*/ 26 w 37"/>
                  <a:gd name="T65" fmla="*/ 7 h 11"/>
                  <a:gd name="T66" fmla="*/ 27 w 37"/>
                  <a:gd name="T67" fmla="*/ 5 h 11"/>
                  <a:gd name="T68" fmla="*/ 29 w 37"/>
                  <a:gd name="T69" fmla="*/ 5 h 11"/>
                  <a:gd name="T70" fmla="*/ 37 w 37"/>
                  <a:gd name="T71" fmla="*/ 6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7" h="11">
                    <a:moveTo>
                      <a:pt x="37" y="6"/>
                    </a:move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6" y="9"/>
                      <a:pt x="36" y="10"/>
                    </a:cubicBezTo>
                    <a:cubicBezTo>
                      <a:pt x="33" y="10"/>
                      <a:pt x="31" y="10"/>
                      <a:pt x="29" y="10"/>
                    </a:cubicBezTo>
                    <a:cubicBezTo>
                      <a:pt x="29" y="10"/>
                      <a:pt x="28" y="11"/>
                      <a:pt x="27" y="11"/>
                    </a:cubicBezTo>
                    <a:cubicBezTo>
                      <a:pt x="26" y="11"/>
                      <a:pt x="26" y="10"/>
                      <a:pt x="26" y="10"/>
                    </a:cubicBezTo>
                    <a:cubicBezTo>
                      <a:pt x="26" y="10"/>
                      <a:pt x="25" y="11"/>
                      <a:pt x="25" y="11"/>
                    </a:cubicBezTo>
                    <a:cubicBezTo>
                      <a:pt x="25" y="11"/>
                      <a:pt x="23" y="11"/>
                      <a:pt x="23" y="11"/>
                    </a:cubicBezTo>
                    <a:cubicBezTo>
                      <a:pt x="23" y="11"/>
                      <a:pt x="23" y="10"/>
                      <a:pt x="23" y="10"/>
                    </a:cubicBezTo>
                    <a:cubicBezTo>
                      <a:pt x="22" y="10"/>
                      <a:pt x="22" y="11"/>
                      <a:pt x="22" y="11"/>
                    </a:cubicBezTo>
                    <a:cubicBezTo>
                      <a:pt x="21" y="11"/>
                      <a:pt x="21" y="10"/>
                      <a:pt x="20" y="10"/>
                    </a:cubicBezTo>
                    <a:cubicBezTo>
                      <a:pt x="18" y="10"/>
                      <a:pt x="15" y="11"/>
                      <a:pt x="12" y="10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8"/>
                      <a:pt x="12" y="9"/>
                      <a:pt x="11" y="8"/>
                    </a:cubicBezTo>
                    <a:cubicBezTo>
                      <a:pt x="11" y="7"/>
                      <a:pt x="11" y="6"/>
                      <a:pt x="10" y="6"/>
                    </a:cubicBezTo>
                    <a:cubicBezTo>
                      <a:pt x="10" y="5"/>
                      <a:pt x="11" y="6"/>
                      <a:pt x="11" y="5"/>
                    </a:cubicBezTo>
                    <a:cubicBezTo>
                      <a:pt x="11" y="4"/>
                      <a:pt x="10" y="4"/>
                      <a:pt x="10" y="3"/>
                    </a:cubicBezTo>
                    <a:cubicBezTo>
                      <a:pt x="9" y="4"/>
                      <a:pt x="7" y="3"/>
                      <a:pt x="5" y="3"/>
                    </a:cubicBezTo>
                    <a:cubicBezTo>
                      <a:pt x="4" y="4"/>
                      <a:pt x="5" y="3"/>
                      <a:pt x="4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3" y="2"/>
                      <a:pt x="2" y="2"/>
                      <a:pt x="1" y="2"/>
                    </a:cubicBezTo>
                    <a:cubicBezTo>
                      <a:pt x="3" y="1"/>
                      <a:pt x="0" y="2"/>
                      <a:pt x="0" y="0"/>
                    </a:cubicBezTo>
                    <a:cubicBezTo>
                      <a:pt x="2" y="0"/>
                      <a:pt x="4" y="0"/>
                      <a:pt x="6" y="0"/>
                    </a:cubicBezTo>
                    <a:cubicBezTo>
                      <a:pt x="6" y="0"/>
                      <a:pt x="7" y="0"/>
                      <a:pt x="7" y="0"/>
                    </a:cubicBezTo>
                    <a:cubicBezTo>
                      <a:pt x="7" y="0"/>
                      <a:pt x="7" y="1"/>
                      <a:pt x="7" y="1"/>
                    </a:cubicBezTo>
                    <a:cubicBezTo>
                      <a:pt x="8" y="2"/>
                      <a:pt x="9" y="1"/>
                      <a:pt x="9" y="2"/>
                    </a:cubicBezTo>
                    <a:cubicBezTo>
                      <a:pt x="10" y="1"/>
                      <a:pt x="11" y="3"/>
                      <a:pt x="13" y="2"/>
                    </a:cubicBezTo>
                    <a:cubicBezTo>
                      <a:pt x="13" y="4"/>
                      <a:pt x="14" y="4"/>
                      <a:pt x="13" y="5"/>
                    </a:cubicBezTo>
                    <a:cubicBezTo>
                      <a:pt x="14" y="5"/>
                      <a:pt x="16" y="5"/>
                      <a:pt x="17" y="5"/>
                    </a:cubicBezTo>
                    <a:cubicBezTo>
                      <a:pt x="18" y="6"/>
                      <a:pt x="15" y="7"/>
                      <a:pt x="17" y="7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20" y="6"/>
                      <a:pt x="22" y="6"/>
                      <a:pt x="25" y="6"/>
                    </a:cubicBezTo>
                    <a:cubicBezTo>
                      <a:pt x="25" y="6"/>
                      <a:pt x="26" y="7"/>
                      <a:pt x="26" y="7"/>
                    </a:cubicBezTo>
                    <a:cubicBezTo>
                      <a:pt x="27" y="6"/>
                      <a:pt x="25" y="6"/>
                      <a:pt x="27" y="5"/>
                    </a:cubicBezTo>
                    <a:cubicBezTo>
                      <a:pt x="28" y="5"/>
                      <a:pt x="28" y="6"/>
                      <a:pt x="29" y="5"/>
                    </a:cubicBezTo>
                    <a:cubicBezTo>
                      <a:pt x="31" y="5"/>
                      <a:pt x="34" y="5"/>
                      <a:pt x="37" y="6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297" name="Freeform 24"/>
              <p:cNvSpPr/>
              <p:nvPr/>
            </p:nvSpPr>
            <p:spPr bwMode="auto">
              <a:xfrm>
                <a:off x="2659063" y="1493838"/>
                <a:ext cx="26988" cy="14288"/>
              </a:xfrm>
              <a:custGeom>
                <a:gdLst>
                  <a:gd name="T0" fmla="*/ 3 w 4"/>
                  <a:gd name="T1" fmla="*/ 0 h 2"/>
                  <a:gd name="T2" fmla="*/ 4 w 4"/>
                  <a:gd name="T3" fmla="*/ 0 h 2"/>
                  <a:gd name="T4" fmla="*/ 3 w 4"/>
                  <a:gd name="T5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2"/>
                      <a:pt x="0" y="0"/>
                      <a:pt x="3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298" name="Freeform 26"/>
              <p:cNvSpPr/>
              <p:nvPr/>
            </p:nvSpPr>
            <p:spPr bwMode="auto">
              <a:xfrm>
                <a:off x="2387600" y="1514475"/>
                <a:ext cx="20638" cy="22225"/>
              </a:xfrm>
              <a:custGeom>
                <a:gdLst>
                  <a:gd name="T0" fmla="*/ 2 w 3"/>
                  <a:gd name="T1" fmla="*/ 0 h 3"/>
                  <a:gd name="T2" fmla="*/ 2 w 3"/>
                  <a:gd name="T3" fmla="*/ 3 h 3"/>
                  <a:gd name="T4" fmla="*/ 0 w 3"/>
                  <a:gd name="T5" fmla="*/ 2 h 3"/>
                  <a:gd name="T6" fmla="*/ 2 w 3"/>
                  <a:gd name="T7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3" y="1"/>
                      <a:pt x="2" y="1"/>
                      <a:pt x="2" y="3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1"/>
                      <a:pt x="2" y="2"/>
                      <a:pt x="2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299" name="Freeform 29"/>
              <p:cNvSpPr/>
              <p:nvPr/>
            </p:nvSpPr>
            <p:spPr bwMode="auto">
              <a:xfrm>
                <a:off x="2638425" y="1577975"/>
                <a:ext cx="96838" cy="76200"/>
              </a:xfrm>
              <a:custGeom>
                <a:gdLst>
                  <a:gd name="T0" fmla="*/ 5 w 14"/>
                  <a:gd name="T1" fmla="*/ 2 h 11"/>
                  <a:gd name="T2" fmla="*/ 5 w 14"/>
                  <a:gd name="T3" fmla="*/ 2 h 11"/>
                  <a:gd name="T4" fmla="*/ 10 w 14"/>
                  <a:gd name="T5" fmla="*/ 0 h 11"/>
                  <a:gd name="T6" fmla="*/ 11 w 14"/>
                  <a:gd name="T7" fmla="*/ 2 h 11"/>
                  <a:gd name="T8" fmla="*/ 10 w 14"/>
                  <a:gd name="T9" fmla="*/ 4 h 11"/>
                  <a:gd name="T10" fmla="*/ 13 w 14"/>
                  <a:gd name="T11" fmla="*/ 4 h 11"/>
                  <a:gd name="T12" fmla="*/ 14 w 14"/>
                  <a:gd name="T13" fmla="*/ 8 h 11"/>
                  <a:gd name="T14" fmla="*/ 12 w 14"/>
                  <a:gd name="T15" fmla="*/ 8 h 11"/>
                  <a:gd name="T16" fmla="*/ 12 w 14"/>
                  <a:gd name="T17" fmla="*/ 10 h 11"/>
                  <a:gd name="T18" fmla="*/ 10 w 14"/>
                  <a:gd name="T19" fmla="*/ 10 h 11"/>
                  <a:gd name="T20" fmla="*/ 9 w 14"/>
                  <a:gd name="T21" fmla="*/ 11 h 11"/>
                  <a:gd name="T22" fmla="*/ 7 w 14"/>
                  <a:gd name="T23" fmla="*/ 9 h 11"/>
                  <a:gd name="T24" fmla="*/ 6 w 14"/>
                  <a:gd name="T25" fmla="*/ 7 h 11"/>
                  <a:gd name="T26" fmla="*/ 5 w 14"/>
                  <a:gd name="T27" fmla="*/ 6 h 11"/>
                  <a:gd name="T28" fmla="*/ 2 w 14"/>
                  <a:gd name="T29" fmla="*/ 6 h 11"/>
                  <a:gd name="T30" fmla="*/ 0 w 14"/>
                  <a:gd name="T31" fmla="*/ 5 h 11"/>
                  <a:gd name="T32" fmla="*/ 6 w 14"/>
                  <a:gd name="T33" fmla="*/ 5 h 11"/>
                  <a:gd name="T34" fmla="*/ 6 w 14"/>
                  <a:gd name="T35" fmla="*/ 3 h 11"/>
                  <a:gd name="T36" fmla="*/ 4 w 14"/>
                  <a:gd name="T37" fmla="*/ 2 h 11"/>
                  <a:gd name="T38" fmla="*/ 5 w 14"/>
                  <a:gd name="T39" fmla="*/ 2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" h="11">
                    <a:moveTo>
                      <a:pt x="5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6" y="0"/>
                      <a:pt x="10" y="2"/>
                      <a:pt x="10" y="0"/>
                    </a:cubicBezTo>
                    <a:cubicBezTo>
                      <a:pt x="11" y="0"/>
                      <a:pt x="11" y="1"/>
                      <a:pt x="11" y="2"/>
                    </a:cubicBezTo>
                    <a:cubicBezTo>
                      <a:pt x="12" y="3"/>
                      <a:pt x="10" y="3"/>
                      <a:pt x="10" y="4"/>
                    </a:cubicBezTo>
                    <a:cubicBezTo>
                      <a:pt x="11" y="5"/>
                      <a:pt x="12" y="4"/>
                      <a:pt x="13" y="4"/>
                    </a:cubicBezTo>
                    <a:cubicBezTo>
                      <a:pt x="14" y="6"/>
                      <a:pt x="13" y="6"/>
                      <a:pt x="14" y="8"/>
                    </a:cubicBezTo>
                    <a:cubicBezTo>
                      <a:pt x="13" y="9"/>
                      <a:pt x="12" y="8"/>
                      <a:pt x="12" y="8"/>
                    </a:cubicBezTo>
                    <a:cubicBezTo>
                      <a:pt x="12" y="9"/>
                      <a:pt x="12" y="9"/>
                      <a:pt x="12" y="10"/>
                    </a:cubicBezTo>
                    <a:cubicBezTo>
                      <a:pt x="12" y="10"/>
                      <a:pt x="11" y="9"/>
                      <a:pt x="10" y="10"/>
                    </a:cubicBezTo>
                    <a:cubicBezTo>
                      <a:pt x="10" y="10"/>
                      <a:pt x="10" y="10"/>
                      <a:pt x="9" y="11"/>
                    </a:cubicBezTo>
                    <a:cubicBezTo>
                      <a:pt x="8" y="11"/>
                      <a:pt x="8" y="9"/>
                      <a:pt x="7" y="9"/>
                    </a:cubicBezTo>
                    <a:cubicBezTo>
                      <a:pt x="7" y="9"/>
                      <a:pt x="5" y="9"/>
                      <a:pt x="6" y="7"/>
                    </a:cubicBezTo>
                    <a:cubicBezTo>
                      <a:pt x="5" y="8"/>
                      <a:pt x="5" y="7"/>
                      <a:pt x="5" y="6"/>
                    </a:cubicBezTo>
                    <a:cubicBezTo>
                      <a:pt x="4" y="7"/>
                      <a:pt x="3" y="6"/>
                      <a:pt x="2" y="6"/>
                    </a:cubicBezTo>
                    <a:cubicBezTo>
                      <a:pt x="1" y="5"/>
                      <a:pt x="0" y="6"/>
                      <a:pt x="0" y="5"/>
                    </a:cubicBezTo>
                    <a:cubicBezTo>
                      <a:pt x="3" y="4"/>
                      <a:pt x="3" y="6"/>
                      <a:pt x="6" y="5"/>
                    </a:cubicBezTo>
                    <a:cubicBezTo>
                      <a:pt x="6" y="5"/>
                      <a:pt x="6" y="4"/>
                      <a:pt x="6" y="3"/>
                    </a:cubicBezTo>
                    <a:cubicBezTo>
                      <a:pt x="6" y="2"/>
                      <a:pt x="3" y="4"/>
                      <a:pt x="4" y="2"/>
                    </a:cubicBezTo>
                    <a:cubicBezTo>
                      <a:pt x="4" y="1"/>
                      <a:pt x="5" y="2"/>
                      <a:pt x="5" y="2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300" name="Freeform 30"/>
              <p:cNvSpPr/>
              <p:nvPr/>
            </p:nvSpPr>
            <p:spPr bwMode="auto">
              <a:xfrm>
                <a:off x="2971800" y="1584325"/>
                <a:ext cx="55563" cy="28575"/>
              </a:xfrm>
              <a:custGeom>
                <a:gdLst>
                  <a:gd name="T0" fmla="*/ 0 w 8"/>
                  <a:gd name="T1" fmla="*/ 1 h 4"/>
                  <a:gd name="T2" fmla="*/ 2 w 8"/>
                  <a:gd name="T3" fmla="*/ 0 h 4"/>
                  <a:gd name="T4" fmla="*/ 8 w 8"/>
                  <a:gd name="T5" fmla="*/ 2 h 4"/>
                  <a:gd name="T6" fmla="*/ 8 w 8"/>
                  <a:gd name="T7" fmla="*/ 4 h 4"/>
                  <a:gd name="T8" fmla="*/ 2 w 8"/>
                  <a:gd name="T9" fmla="*/ 2 h 4"/>
                  <a:gd name="T10" fmla="*/ 0 w 8"/>
                  <a:gd name="T11" fmla="*/ 1 h 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4">
                    <a:moveTo>
                      <a:pt x="0" y="1"/>
                    </a:moveTo>
                    <a:cubicBezTo>
                      <a:pt x="0" y="0"/>
                      <a:pt x="2" y="0"/>
                      <a:pt x="2" y="0"/>
                    </a:cubicBezTo>
                    <a:cubicBezTo>
                      <a:pt x="4" y="0"/>
                      <a:pt x="7" y="1"/>
                      <a:pt x="8" y="2"/>
                    </a:cubicBezTo>
                    <a:cubicBezTo>
                      <a:pt x="8" y="3"/>
                      <a:pt x="8" y="3"/>
                      <a:pt x="8" y="4"/>
                    </a:cubicBezTo>
                    <a:cubicBezTo>
                      <a:pt x="5" y="4"/>
                      <a:pt x="4" y="3"/>
                      <a:pt x="2" y="2"/>
                    </a:cubicBezTo>
                    <a:cubicBezTo>
                      <a:pt x="1" y="1"/>
                      <a:pt x="1" y="0"/>
                      <a:pt x="0" y="1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301" name="Freeform 32"/>
              <p:cNvSpPr/>
              <p:nvPr/>
            </p:nvSpPr>
            <p:spPr bwMode="auto">
              <a:xfrm>
                <a:off x="3381375" y="1668463"/>
                <a:ext cx="26988" cy="20638"/>
              </a:xfrm>
              <a:custGeom>
                <a:gdLst>
                  <a:gd name="T0" fmla="*/ 4 w 4"/>
                  <a:gd name="T1" fmla="*/ 2 h 3"/>
                  <a:gd name="T2" fmla="*/ 0 w 4"/>
                  <a:gd name="T3" fmla="*/ 1 h 3"/>
                  <a:gd name="T4" fmla="*/ 4 w 4"/>
                  <a:gd name="T5" fmla="*/ 2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2" y="3"/>
                      <a:pt x="2" y="0"/>
                      <a:pt x="0" y="1"/>
                    </a:cubicBezTo>
                    <a:cubicBezTo>
                      <a:pt x="1" y="0"/>
                      <a:pt x="4" y="0"/>
                      <a:pt x="4" y="2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302" name="Freeform 33"/>
              <p:cNvSpPr/>
              <p:nvPr/>
            </p:nvSpPr>
            <p:spPr bwMode="auto">
              <a:xfrm>
                <a:off x="3359150" y="1689100"/>
                <a:ext cx="42863" cy="20638"/>
              </a:xfrm>
              <a:custGeom>
                <a:gdLst>
                  <a:gd name="T0" fmla="*/ 6 w 6"/>
                  <a:gd name="T1" fmla="*/ 2 h 3"/>
                  <a:gd name="T2" fmla="*/ 1 w 6"/>
                  <a:gd name="T3" fmla="*/ 2 h 3"/>
                  <a:gd name="T4" fmla="*/ 2 w 6"/>
                  <a:gd name="T5" fmla="*/ 0 h 3"/>
                  <a:gd name="T6" fmla="*/ 6 w 6"/>
                  <a:gd name="T7" fmla="*/ 2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6" y="2"/>
                    </a:moveTo>
                    <a:cubicBezTo>
                      <a:pt x="6" y="3"/>
                      <a:pt x="1" y="3"/>
                      <a:pt x="1" y="2"/>
                    </a:cubicBezTo>
                    <a:cubicBezTo>
                      <a:pt x="0" y="0"/>
                      <a:pt x="3" y="1"/>
                      <a:pt x="2" y="0"/>
                    </a:cubicBezTo>
                    <a:cubicBezTo>
                      <a:pt x="3" y="1"/>
                      <a:pt x="5" y="1"/>
                      <a:pt x="6" y="2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303" name="Freeform 35"/>
              <p:cNvSpPr/>
              <p:nvPr/>
            </p:nvSpPr>
            <p:spPr bwMode="auto">
              <a:xfrm>
                <a:off x="2554288" y="1716088"/>
                <a:ext cx="28575" cy="20638"/>
              </a:xfrm>
              <a:custGeom>
                <a:gdLst>
                  <a:gd name="T0" fmla="*/ 4 w 4"/>
                  <a:gd name="T1" fmla="*/ 2 h 3"/>
                  <a:gd name="T2" fmla="*/ 0 w 4"/>
                  <a:gd name="T3" fmla="*/ 3 h 3"/>
                  <a:gd name="T4" fmla="*/ 4 w 4"/>
                  <a:gd name="T5" fmla="*/ 2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2" y="2"/>
                      <a:pt x="1" y="3"/>
                      <a:pt x="0" y="3"/>
                    </a:cubicBezTo>
                    <a:cubicBezTo>
                      <a:pt x="0" y="2"/>
                      <a:pt x="4" y="0"/>
                      <a:pt x="4" y="2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304" name="Freeform 36"/>
              <p:cNvSpPr/>
              <p:nvPr/>
            </p:nvSpPr>
            <p:spPr bwMode="auto">
              <a:xfrm>
                <a:off x="3019425" y="1730375"/>
                <a:ext cx="49213" cy="26988"/>
              </a:xfrm>
              <a:custGeom>
                <a:gdLst>
                  <a:gd name="T0" fmla="*/ 6 w 7"/>
                  <a:gd name="T1" fmla="*/ 1 h 4"/>
                  <a:gd name="T2" fmla="*/ 6 w 7"/>
                  <a:gd name="T3" fmla="*/ 4 h 4"/>
                  <a:gd name="T4" fmla="*/ 1 w 7"/>
                  <a:gd name="T5" fmla="*/ 3 h 4"/>
                  <a:gd name="T6" fmla="*/ 2 w 7"/>
                  <a:gd name="T7" fmla="*/ 1 h 4"/>
                  <a:gd name="T8" fmla="*/ 6 w 7"/>
                  <a:gd name="T9" fmla="*/ 1 h 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6" y="1"/>
                    </a:moveTo>
                    <a:cubicBezTo>
                      <a:pt x="6" y="2"/>
                      <a:pt x="7" y="4"/>
                      <a:pt x="6" y="4"/>
                    </a:cubicBezTo>
                    <a:cubicBezTo>
                      <a:pt x="4" y="4"/>
                      <a:pt x="1" y="4"/>
                      <a:pt x="1" y="3"/>
                    </a:cubicBezTo>
                    <a:cubicBezTo>
                      <a:pt x="0" y="1"/>
                      <a:pt x="2" y="3"/>
                      <a:pt x="2" y="1"/>
                    </a:cubicBezTo>
                    <a:cubicBezTo>
                      <a:pt x="3" y="0"/>
                      <a:pt x="5" y="2"/>
                      <a:pt x="6" y="1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305" name="Freeform 37"/>
              <p:cNvSpPr/>
              <p:nvPr/>
            </p:nvSpPr>
            <p:spPr bwMode="auto">
              <a:xfrm>
                <a:off x="3005138" y="1812925"/>
                <a:ext cx="55563" cy="22225"/>
              </a:xfrm>
              <a:custGeom>
                <a:gdLst>
                  <a:gd name="T0" fmla="*/ 7 w 8"/>
                  <a:gd name="T1" fmla="*/ 1 h 3"/>
                  <a:gd name="T2" fmla="*/ 5 w 8"/>
                  <a:gd name="T3" fmla="*/ 2 h 3"/>
                  <a:gd name="T4" fmla="*/ 3 w 8"/>
                  <a:gd name="T5" fmla="*/ 3 h 3"/>
                  <a:gd name="T6" fmla="*/ 1 w 8"/>
                  <a:gd name="T7" fmla="*/ 2 h 3"/>
                  <a:gd name="T8" fmla="*/ 1 w 8"/>
                  <a:gd name="T9" fmla="*/ 1 h 3"/>
                  <a:gd name="T10" fmla="*/ 3 w 8"/>
                  <a:gd name="T11" fmla="*/ 0 h 3"/>
                  <a:gd name="T12" fmla="*/ 7 w 8"/>
                  <a:gd name="T13" fmla="*/ 1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">
                    <a:moveTo>
                      <a:pt x="7" y="1"/>
                    </a:moveTo>
                    <a:cubicBezTo>
                      <a:pt x="8" y="3"/>
                      <a:pt x="6" y="2"/>
                      <a:pt x="5" y="2"/>
                    </a:cubicBezTo>
                    <a:cubicBezTo>
                      <a:pt x="5" y="2"/>
                      <a:pt x="3" y="3"/>
                      <a:pt x="3" y="3"/>
                    </a:cubicBezTo>
                    <a:cubicBezTo>
                      <a:pt x="2" y="2"/>
                      <a:pt x="1" y="3"/>
                      <a:pt x="1" y="2"/>
                    </a:cubicBezTo>
                    <a:cubicBezTo>
                      <a:pt x="0" y="1"/>
                      <a:pt x="3" y="1"/>
                      <a:pt x="1" y="1"/>
                    </a:cubicBezTo>
                    <a:cubicBezTo>
                      <a:pt x="1" y="0"/>
                      <a:pt x="3" y="0"/>
                      <a:pt x="3" y="0"/>
                    </a:cubicBezTo>
                    <a:cubicBezTo>
                      <a:pt x="4" y="0"/>
                      <a:pt x="6" y="0"/>
                      <a:pt x="7" y="1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306" name="Freeform 38"/>
              <p:cNvSpPr/>
              <p:nvPr/>
            </p:nvSpPr>
            <p:spPr bwMode="auto">
              <a:xfrm>
                <a:off x="3005138" y="1847850"/>
                <a:ext cx="28575" cy="14288"/>
              </a:xfrm>
              <a:custGeom>
                <a:gdLst>
                  <a:gd name="T0" fmla="*/ 3 w 4"/>
                  <a:gd name="T1" fmla="*/ 2 h 2"/>
                  <a:gd name="T2" fmla="*/ 1 w 4"/>
                  <a:gd name="T3" fmla="*/ 2 h 2"/>
                  <a:gd name="T4" fmla="*/ 3 w 4"/>
                  <a:gd name="T5" fmla="*/ 2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cubicBezTo>
                      <a:pt x="2" y="1"/>
                      <a:pt x="2" y="2"/>
                      <a:pt x="1" y="2"/>
                    </a:cubicBezTo>
                    <a:cubicBezTo>
                      <a:pt x="0" y="0"/>
                      <a:pt x="4" y="0"/>
                      <a:pt x="3" y="2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307" name="Freeform 39"/>
              <p:cNvSpPr/>
              <p:nvPr/>
            </p:nvSpPr>
            <p:spPr bwMode="auto">
              <a:xfrm>
                <a:off x="2922588" y="1868488"/>
                <a:ext cx="26988" cy="14288"/>
              </a:xfrm>
              <a:custGeom>
                <a:gdLst>
                  <a:gd name="T0" fmla="*/ 4 w 4"/>
                  <a:gd name="T1" fmla="*/ 0 h 2"/>
                  <a:gd name="T2" fmla="*/ 4 w 4"/>
                  <a:gd name="T3" fmla="*/ 1 h 2"/>
                  <a:gd name="T4" fmla="*/ 2 w 4"/>
                  <a:gd name="T5" fmla="*/ 2 h 2"/>
                  <a:gd name="T6" fmla="*/ 0 w 4"/>
                  <a:gd name="T7" fmla="*/ 2 h 2"/>
                  <a:gd name="T8" fmla="*/ 4 w 4"/>
                  <a:gd name="T9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3" y="1"/>
                      <a:pt x="4" y="1"/>
                      <a:pt x="4" y="1"/>
                    </a:cubicBezTo>
                    <a:cubicBezTo>
                      <a:pt x="4" y="2"/>
                      <a:pt x="2" y="1"/>
                      <a:pt x="2" y="2"/>
                    </a:cubicBezTo>
                    <a:cubicBezTo>
                      <a:pt x="1" y="2"/>
                      <a:pt x="2" y="2"/>
                      <a:pt x="0" y="2"/>
                    </a:cubicBezTo>
                    <a:cubicBezTo>
                      <a:pt x="1" y="1"/>
                      <a:pt x="1" y="0"/>
                      <a:pt x="4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308" name="Freeform 40"/>
              <p:cNvSpPr/>
              <p:nvPr/>
            </p:nvSpPr>
            <p:spPr bwMode="auto">
              <a:xfrm>
                <a:off x="2978150" y="1882775"/>
                <a:ext cx="14288" cy="20638"/>
              </a:xfrm>
              <a:custGeom>
                <a:gdLst>
                  <a:gd name="T0" fmla="*/ 0 w 2"/>
                  <a:gd name="T1" fmla="*/ 0 h 3"/>
                  <a:gd name="T2" fmla="*/ 1 w 2"/>
                  <a:gd name="T3" fmla="*/ 2 h 3"/>
                  <a:gd name="T4" fmla="*/ 0 w 2"/>
                  <a:gd name="T5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0"/>
                      <a:pt x="2" y="1"/>
                      <a:pt x="1" y="2"/>
                    </a:cubicBezTo>
                    <a:cubicBezTo>
                      <a:pt x="0" y="3"/>
                      <a:pt x="0" y="1"/>
                      <a:pt x="0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309" name="Freeform 43"/>
              <p:cNvSpPr/>
              <p:nvPr/>
            </p:nvSpPr>
            <p:spPr bwMode="auto">
              <a:xfrm>
                <a:off x="2185988" y="2055813"/>
                <a:ext cx="22225" cy="42863"/>
              </a:xfrm>
              <a:custGeom>
                <a:gdLst>
                  <a:gd name="T0" fmla="*/ 1 w 3"/>
                  <a:gd name="T1" fmla="*/ 0 h 6"/>
                  <a:gd name="T2" fmla="*/ 3 w 3"/>
                  <a:gd name="T3" fmla="*/ 4 h 6"/>
                  <a:gd name="T4" fmla="*/ 1 w 3"/>
                  <a:gd name="T5" fmla="*/ 3 h 6"/>
                  <a:gd name="T6" fmla="*/ 1 w 3"/>
                  <a:gd name="T7" fmla="*/ 0 h 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cubicBezTo>
                      <a:pt x="2" y="1"/>
                      <a:pt x="2" y="3"/>
                      <a:pt x="3" y="4"/>
                    </a:cubicBezTo>
                    <a:cubicBezTo>
                      <a:pt x="3" y="6"/>
                      <a:pt x="1" y="4"/>
                      <a:pt x="1" y="3"/>
                    </a:cubicBezTo>
                    <a:cubicBezTo>
                      <a:pt x="0" y="3"/>
                      <a:pt x="0" y="1"/>
                      <a:pt x="1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310" name="Freeform 46"/>
              <p:cNvSpPr/>
              <p:nvPr/>
            </p:nvSpPr>
            <p:spPr bwMode="auto">
              <a:xfrm>
                <a:off x="3290888" y="2119313"/>
                <a:ext cx="111125" cy="96838"/>
              </a:xfrm>
              <a:custGeom>
                <a:gdLst>
                  <a:gd name="T0" fmla="*/ 7 w 16"/>
                  <a:gd name="T1" fmla="*/ 0 h 14"/>
                  <a:gd name="T2" fmla="*/ 9 w 16"/>
                  <a:gd name="T3" fmla="*/ 1 h 14"/>
                  <a:gd name="T4" fmla="*/ 8 w 16"/>
                  <a:gd name="T5" fmla="*/ 4 h 14"/>
                  <a:gd name="T6" fmla="*/ 10 w 16"/>
                  <a:gd name="T7" fmla="*/ 5 h 14"/>
                  <a:gd name="T8" fmla="*/ 13 w 16"/>
                  <a:gd name="T9" fmla="*/ 6 h 14"/>
                  <a:gd name="T10" fmla="*/ 13 w 16"/>
                  <a:gd name="T11" fmla="*/ 8 h 14"/>
                  <a:gd name="T12" fmla="*/ 15 w 16"/>
                  <a:gd name="T13" fmla="*/ 8 h 14"/>
                  <a:gd name="T14" fmla="*/ 16 w 16"/>
                  <a:gd name="T15" fmla="*/ 10 h 14"/>
                  <a:gd name="T16" fmla="*/ 15 w 16"/>
                  <a:gd name="T17" fmla="*/ 13 h 14"/>
                  <a:gd name="T18" fmla="*/ 14 w 16"/>
                  <a:gd name="T19" fmla="*/ 12 h 14"/>
                  <a:gd name="T20" fmla="*/ 11 w 16"/>
                  <a:gd name="T21" fmla="*/ 12 h 14"/>
                  <a:gd name="T22" fmla="*/ 9 w 16"/>
                  <a:gd name="T23" fmla="*/ 14 h 14"/>
                  <a:gd name="T24" fmla="*/ 8 w 16"/>
                  <a:gd name="T25" fmla="*/ 12 h 14"/>
                  <a:gd name="T26" fmla="*/ 6 w 16"/>
                  <a:gd name="T27" fmla="*/ 12 h 14"/>
                  <a:gd name="T28" fmla="*/ 4 w 16"/>
                  <a:gd name="T29" fmla="*/ 10 h 14"/>
                  <a:gd name="T30" fmla="*/ 0 w 16"/>
                  <a:gd name="T31" fmla="*/ 10 h 14"/>
                  <a:gd name="T32" fmla="*/ 1 w 16"/>
                  <a:gd name="T33" fmla="*/ 8 h 14"/>
                  <a:gd name="T34" fmla="*/ 3 w 16"/>
                  <a:gd name="T35" fmla="*/ 7 h 14"/>
                  <a:gd name="T36" fmla="*/ 4 w 16"/>
                  <a:gd name="T37" fmla="*/ 5 h 14"/>
                  <a:gd name="T38" fmla="*/ 4 w 16"/>
                  <a:gd name="T39" fmla="*/ 2 h 14"/>
                  <a:gd name="T40" fmla="*/ 5 w 16"/>
                  <a:gd name="T41" fmla="*/ 2 h 14"/>
                  <a:gd name="T42" fmla="*/ 5 w 16"/>
                  <a:gd name="T43" fmla="*/ 1 h 14"/>
                  <a:gd name="T44" fmla="*/ 7 w 16"/>
                  <a:gd name="T45" fmla="*/ 0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4">
                    <a:moveTo>
                      <a:pt x="7" y="0"/>
                    </a:moveTo>
                    <a:cubicBezTo>
                      <a:pt x="8" y="1"/>
                      <a:pt x="8" y="1"/>
                      <a:pt x="9" y="1"/>
                    </a:cubicBezTo>
                    <a:cubicBezTo>
                      <a:pt x="8" y="2"/>
                      <a:pt x="7" y="2"/>
                      <a:pt x="8" y="4"/>
                    </a:cubicBezTo>
                    <a:cubicBezTo>
                      <a:pt x="8" y="5"/>
                      <a:pt x="10" y="4"/>
                      <a:pt x="10" y="5"/>
                    </a:cubicBezTo>
                    <a:cubicBezTo>
                      <a:pt x="11" y="5"/>
                      <a:pt x="11" y="6"/>
                      <a:pt x="13" y="6"/>
                    </a:cubicBezTo>
                    <a:cubicBezTo>
                      <a:pt x="14" y="7"/>
                      <a:pt x="15" y="7"/>
                      <a:pt x="13" y="8"/>
                    </a:cubicBezTo>
                    <a:cubicBezTo>
                      <a:pt x="13" y="9"/>
                      <a:pt x="14" y="8"/>
                      <a:pt x="15" y="8"/>
                    </a:cubicBezTo>
                    <a:cubicBezTo>
                      <a:pt x="15" y="9"/>
                      <a:pt x="14" y="11"/>
                      <a:pt x="16" y="10"/>
                    </a:cubicBezTo>
                    <a:cubicBezTo>
                      <a:pt x="16" y="12"/>
                      <a:pt x="14" y="11"/>
                      <a:pt x="15" y="13"/>
                    </a:cubicBezTo>
                    <a:cubicBezTo>
                      <a:pt x="14" y="13"/>
                      <a:pt x="14" y="12"/>
                      <a:pt x="14" y="12"/>
                    </a:cubicBezTo>
                    <a:cubicBezTo>
                      <a:pt x="12" y="12"/>
                      <a:pt x="13" y="12"/>
                      <a:pt x="11" y="12"/>
                    </a:cubicBezTo>
                    <a:cubicBezTo>
                      <a:pt x="10" y="12"/>
                      <a:pt x="9" y="12"/>
                      <a:pt x="9" y="14"/>
                    </a:cubicBezTo>
                    <a:cubicBezTo>
                      <a:pt x="8" y="14"/>
                      <a:pt x="8" y="13"/>
                      <a:pt x="8" y="12"/>
                    </a:cubicBezTo>
                    <a:cubicBezTo>
                      <a:pt x="7" y="12"/>
                      <a:pt x="6" y="12"/>
                      <a:pt x="6" y="12"/>
                    </a:cubicBezTo>
                    <a:cubicBezTo>
                      <a:pt x="6" y="11"/>
                      <a:pt x="5" y="10"/>
                      <a:pt x="4" y="10"/>
                    </a:cubicBezTo>
                    <a:cubicBezTo>
                      <a:pt x="2" y="10"/>
                      <a:pt x="2" y="11"/>
                      <a:pt x="0" y="10"/>
                    </a:cubicBezTo>
                    <a:cubicBezTo>
                      <a:pt x="1" y="10"/>
                      <a:pt x="1" y="9"/>
                      <a:pt x="1" y="8"/>
                    </a:cubicBezTo>
                    <a:cubicBezTo>
                      <a:pt x="2" y="9"/>
                      <a:pt x="1" y="7"/>
                      <a:pt x="3" y="7"/>
                    </a:cubicBezTo>
                    <a:cubicBezTo>
                      <a:pt x="2" y="6"/>
                      <a:pt x="4" y="6"/>
                      <a:pt x="4" y="5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5" y="2"/>
                      <a:pt x="5" y="3"/>
                      <a:pt x="5" y="2"/>
                    </a:cubicBezTo>
                    <a:cubicBezTo>
                      <a:pt x="6" y="2"/>
                      <a:pt x="5" y="2"/>
                      <a:pt x="5" y="1"/>
                    </a:cubicBezTo>
                    <a:cubicBezTo>
                      <a:pt x="6" y="1"/>
                      <a:pt x="7" y="1"/>
                      <a:pt x="7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311" name="Freeform 47"/>
              <p:cNvSpPr/>
              <p:nvPr/>
            </p:nvSpPr>
            <p:spPr bwMode="auto">
              <a:xfrm>
                <a:off x="3235325" y="2146300"/>
                <a:ext cx="20638" cy="28575"/>
              </a:xfrm>
              <a:custGeom>
                <a:gdLst>
                  <a:gd name="T0" fmla="*/ 0 w 3"/>
                  <a:gd name="T1" fmla="*/ 1 h 4"/>
                  <a:gd name="T2" fmla="*/ 3 w 3"/>
                  <a:gd name="T3" fmla="*/ 2 h 4"/>
                  <a:gd name="T4" fmla="*/ 0 w 3"/>
                  <a:gd name="T5" fmla="*/ 1 h 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2" y="0"/>
                      <a:pt x="2" y="2"/>
                      <a:pt x="3" y="2"/>
                    </a:cubicBezTo>
                    <a:cubicBezTo>
                      <a:pt x="3" y="4"/>
                      <a:pt x="0" y="2"/>
                      <a:pt x="0" y="1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312" name="Freeform 82"/>
              <p:cNvSpPr/>
              <p:nvPr/>
            </p:nvSpPr>
            <p:spPr bwMode="auto">
              <a:xfrm>
                <a:off x="3095625" y="1250950"/>
                <a:ext cx="909638" cy="681038"/>
              </a:xfrm>
              <a:custGeom>
                <a:gdLst>
                  <a:gd name="T0" fmla="*/ 93 w 131"/>
                  <a:gd name="T1" fmla="*/ 11 h 98"/>
                  <a:gd name="T2" fmla="*/ 98 w 131"/>
                  <a:gd name="T3" fmla="*/ 12 h 98"/>
                  <a:gd name="T4" fmla="*/ 106 w 131"/>
                  <a:gd name="T5" fmla="*/ 10 h 98"/>
                  <a:gd name="T6" fmla="*/ 110 w 131"/>
                  <a:gd name="T7" fmla="*/ 11 h 98"/>
                  <a:gd name="T8" fmla="*/ 109 w 131"/>
                  <a:gd name="T9" fmla="*/ 12 h 98"/>
                  <a:gd name="T10" fmla="*/ 123 w 131"/>
                  <a:gd name="T11" fmla="*/ 10 h 98"/>
                  <a:gd name="T12" fmla="*/ 131 w 131"/>
                  <a:gd name="T13" fmla="*/ 11 h 98"/>
                  <a:gd name="T14" fmla="*/ 121 w 131"/>
                  <a:gd name="T15" fmla="*/ 16 h 98"/>
                  <a:gd name="T16" fmla="*/ 118 w 131"/>
                  <a:gd name="T17" fmla="*/ 20 h 98"/>
                  <a:gd name="T18" fmla="*/ 113 w 131"/>
                  <a:gd name="T19" fmla="*/ 25 h 98"/>
                  <a:gd name="T20" fmla="*/ 115 w 131"/>
                  <a:gd name="T21" fmla="*/ 30 h 98"/>
                  <a:gd name="T22" fmla="*/ 111 w 131"/>
                  <a:gd name="T23" fmla="*/ 35 h 98"/>
                  <a:gd name="T24" fmla="*/ 115 w 131"/>
                  <a:gd name="T25" fmla="*/ 41 h 98"/>
                  <a:gd name="T26" fmla="*/ 112 w 131"/>
                  <a:gd name="T27" fmla="*/ 46 h 98"/>
                  <a:gd name="T28" fmla="*/ 108 w 131"/>
                  <a:gd name="T29" fmla="*/ 50 h 98"/>
                  <a:gd name="T30" fmla="*/ 113 w 131"/>
                  <a:gd name="T31" fmla="*/ 60 h 98"/>
                  <a:gd name="T32" fmla="*/ 105 w 131"/>
                  <a:gd name="T33" fmla="*/ 59 h 98"/>
                  <a:gd name="T34" fmla="*/ 104 w 131"/>
                  <a:gd name="T35" fmla="*/ 62 h 98"/>
                  <a:gd name="T36" fmla="*/ 101 w 131"/>
                  <a:gd name="T37" fmla="*/ 67 h 98"/>
                  <a:gd name="T38" fmla="*/ 92 w 131"/>
                  <a:gd name="T39" fmla="*/ 69 h 98"/>
                  <a:gd name="T40" fmla="*/ 88 w 131"/>
                  <a:gd name="T41" fmla="*/ 72 h 98"/>
                  <a:gd name="T42" fmla="*/ 85 w 131"/>
                  <a:gd name="T43" fmla="*/ 75 h 98"/>
                  <a:gd name="T44" fmla="*/ 73 w 131"/>
                  <a:gd name="T45" fmla="*/ 78 h 98"/>
                  <a:gd name="T46" fmla="*/ 70 w 131"/>
                  <a:gd name="T47" fmla="*/ 83 h 98"/>
                  <a:gd name="T48" fmla="*/ 67 w 131"/>
                  <a:gd name="T49" fmla="*/ 87 h 98"/>
                  <a:gd name="T50" fmla="*/ 66 w 131"/>
                  <a:gd name="T51" fmla="*/ 92 h 98"/>
                  <a:gd name="T52" fmla="*/ 59 w 131"/>
                  <a:gd name="T53" fmla="*/ 96 h 98"/>
                  <a:gd name="T54" fmla="*/ 52 w 131"/>
                  <a:gd name="T55" fmla="*/ 92 h 98"/>
                  <a:gd name="T56" fmla="*/ 47 w 131"/>
                  <a:gd name="T57" fmla="*/ 87 h 98"/>
                  <a:gd name="T58" fmla="*/ 45 w 131"/>
                  <a:gd name="T59" fmla="*/ 83 h 98"/>
                  <a:gd name="T60" fmla="*/ 43 w 131"/>
                  <a:gd name="T61" fmla="*/ 75 h 98"/>
                  <a:gd name="T62" fmla="*/ 44 w 131"/>
                  <a:gd name="T63" fmla="*/ 73 h 98"/>
                  <a:gd name="T64" fmla="*/ 47 w 131"/>
                  <a:gd name="T65" fmla="*/ 68 h 98"/>
                  <a:gd name="T66" fmla="*/ 45 w 131"/>
                  <a:gd name="T67" fmla="*/ 63 h 98"/>
                  <a:gd name="T68" fmla="*/ 46 w 131"/>
                  <a:gd name="T69" fmla="*/ 59 h 98"/>
                  <a:gd name="T70" fmla="*/ 41 w 131"/>
                  <a:gd name="T71" fmla="*/ 57 h 98"/>
                  <a:gd name="T72" fmla="*/ 37 w 131"/>
                  <a:gd name="T73" fmla="*/ 50 h 98"/>
                  <a:gd name="T74" fmla="*/ 33 w 131"/>
                  <a:gd name="T75" fmla="*/ 43 h 98"/>
                  <a:gd name="T76" fmla="*/ 24 w 131"/>
                  <a:gd name="T77" fmla="*/ 38 h 98"/>
                  <a:gd name="T78" fmla="*/ 11 w 131"/>
                  <a:gd name="T79" fmla="*/ 38 h 98"/>
                  <a:gd name="T80" fmla="*/ 11 w 131"/>
                  <a:gd name="T81" fmla="*/ 35 h 98"/>
                  <a:gd name="T82" fmla="*/ 5 w 131"/>
                  <a:gd name="T83" fmla="*/ 30 h 98"/>
                  <a:gd name="T84" fmla="*/ 8 w 131"/>
                  <a:gd name="T85" fmla="*/ 26 h 98"/>
                  <a:gd name="T86" fmla="*/ 14 w 131"/>
                  <a:gd name="T87" fmla="*/ 23 h 98"/>
                  <a:gd name="T88" fmla="*/ 15 w 131"/>
                  <a:gd name="T89" fmla="*/ 20 h 98"/>
                  <a:gd name="T90" fmla="*/ 14 w 131"/>
                  <a:gd name="T91" fmla="*/ 18 h 98"/>
                  <a:gd name="T92" fmla="*/ 19 w 131"/>
                  <a:gd name="T93" fmla="*/ 16 h 98"/>
                  <a:gd name="T94" fmla="*/ 24 w 131"/>
                  <a:gd name="T95" fmla="*/ 11 h 98"/>
                  <a:gd name="T96" fmla="*/ 40 w 131"/>
                  <a:gd name="T97" fmla="*/ 9 h 98"/>
                  <a:gd name="T98" fmla="*/ 47 w 131"/>
                  <a:gd name="T99" fmla="*/ 11 h 98"/>
                  <a:gd name="T100" fmla="*/ 54 w 131"/>
                  <a:gd name="T101" fmla="*/ 7 h 98"/>
                  <a:gd name="T102" fmla="*/ 61 w 131"/>
                  <a:gd name="T103" fmla="*/ 7 h 98"/>
                  <a:gd name="T104" fmla="*/ 63 w 131"/>
                  <a:gd name="T105" fmla="*/ 4 h 98"/>
                  <a:gd name="T106" fmla="*/ 75 w 131"/>
                  <a:gd name="T107" fmla="*/ 1 h 98"/>
                  <a:gd name="T108" fmla="*/ 92 w 131"/>
                  <a:gd name="T109" fmla="*/ 1 h 98"/>
                  <a:gd name="T110" fmla="*/ 105 w 131"/>
                  <a:gd name="T111" fmla="*/ 5 h 98"/>
                  <a:gd name="T112" fmla="*/ 109 w 131"/>
                  <a:gd name="T113" fmla="*/ 8 h 98"/>
                  <a:gd name="T114" fmla="*/ 91 w 131"/>
                  <a:gd name="T115" fmla="*/ 9 h 9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31" h="98">
                    <a:moveTo>
                      <a:pt x="88" y="10"/>
                    </a:moveTo>
                    <a:cubicBezTo>
                      <a:pt x="89" y="11"/>
                      <a:pt x="89" y="10"/>
                      <a:pt x="89" y="11"/>
                    </a:cubicBezTo>
                    <a:cubicBezTo>
                      <a:pt x="90" y="12"/>
                      <a:pt x="91" y="11"/>
                      <a:pt x="91" y="11"/>
                    </a:cubicBezTo>
                    <a:cubicBezTo>
                      <a:pt x="92" y="11"/>
                      <a:pt x="92" y="11"/>
                      <a:pt x="93" y="11"/>
                    </a:cubicBezTo>
                    <a:cubicBezTo>
                      <a:pt x="93" y="11"/>
                      <a:pt x="93" y="11"/>
                      <a:pt x="94" y="11"/>
                    </a:cubicBezTo>
                    <a:cubicBezTo>
                      <a:pt x="94" y="11"/>
                      <a:pt x="95" y="11"/>
                      <a:pt x="95" y="11"/>
                    </a:cubicBezTo>
                    <a:cubicBezTo>
                      <a:pt x="97" y="10"/>
                      <a:pt x="100" y="9"/>
                      <a:pt x="101" y="10"/>
                    </a:cubicBezTo>
                    <a:cubicBezTo>
                      <a:pt x="101" y="11"/>
                      <a:pt x="98" y="11"/>
                      <a:pt x="98" y="12"/>
                    </a:cubicBezTo>
                    <a:cubicBezTo>
                      <a:pt x="98" y="13"/>
                      <a:pt x="99" y="12"/>
                      <a:pt x="99" y="12"/>
                    </a:cubicBezTo>
                    <a:cubicBezTo>
                      <a:pt x="100" y="12"/>
                      <a:pt x="100" y="12"/>
                      <a:pt x="102" y="12"/>
                    </a:cubicBezTo>
                    <a:cubicBezTo>
                      <a:pt x="102" y="12"/>
                      <a:pt x="102" y="11"/>
                      <a:pt x="103" y="11"/>
                    </a:cubicBezTo>
                    <a:cubicBezTo>
                      <a:pt x="103" y="11"/>
                      <a:pt x="105" y="10"/>
                      <a:pt x="106" y="10"/>
                    </a:cubicBezTo>
                    <a:cubicBezTo>
                      <a:pt x="107" y="12"/>
                      <a:pt x="105" y="10"/>
                      <a:pt x="106" y="10"/>
                    </a:cubicBezTo>
                    <a:cubicBezTo>
                      <a:pt x="106" y="10"/>
                      <a:pt x="108" y="10"/>
                      <a:pt x="108" y="10"/>
                    </a:cubicBezTo>
                    <a:cubicBezTo>
                      <a:pt x="108" y="9"/>
                      <a:pt x="109" y="9"/>
                      <a:pt x="110" y="9"/>
                    </a:cubicBezTo>
                    <a:cubicBezTo>
                      <a:pt x="110" y="10"/>
                      <a:pt x="110" y="11"/>
                      <a:pt x="110" y="11"/>
                    </a:cubicBezTo>
                    <a:cubicBezTo>
                      <a:pt x="109" y="11"/>
                      <a:pt x="109" y="11"/>
                      <a:pt x="109" y="12"/>
                    </a:cubicBezTo>
                    <a:cubicBezTo>
                      <a:pt x="108" y="12"/>
                      <a:pt x="108" y="14"/>
                      <a:pt x="107" y="13"/>
                    </a:cubicBezTo>
                    <a:cubicBezTo>
                      <a:pt x="107" y="15"/>
                      <a:pt x="108" y="13"/>
                      <a:pt x="109" y="13"/>
                    </a:cubicBezTo>
                    <a:cubicBezTo>
                      <a:pt x="109" y="13"/>
                      <a:pt x="109" y="12"/>
                      <a:pt x="109" y="12"/>
                    </a:cubicBezTo>
                    <a:cubicBezTo>
                      <a:pt x="110" y="12"/>
                      <a:pt x="112" y="12"/>
                      <a:pt x="112" y="11"/>
                    </a:cubicBezTo>
                    <a:cubicBezTo>
                      <a:pt x="113" y="13"/>
                      <a:pt x="116" y="10"/>
                      <a:pt x="117" y="12"/>
                    </a:cubicBezTo>
                    <a:cubicBezTo>
                      <a:pt x="118" y="11"/>
                      <a:pt x="118" y="11"/>
                      <a:pt x="119" y="10"/>
                    </a:cubicBezTo>
                    <a:cubicBezTo>
                      <a:pt x="121" y="11"/>
                      <a:pt x="122" y="10"/>
                      <a:pt x="123" y="10"/>
                    </a:cubicBezTo>
                    <a:cubicBezTo>
                      <a:pt x="123" y="10"/>
                      <a:pt x="123" y="10"/>
                      <a:pt x="124" y="10"/>
                    </a:cubicBezTo>
                    <a:cubicBezTo>
                      <a:pt x="124" y="10"/>
                      <a:pt x="126" y="10"/>
                      <a:pt x="126" y="10"/>
                    </a:cubicBezTo>
                    <a:cubicBezTo>
                      <a:pt x="127" y="11"/>
                      <a:pt x="127" y="10"/>
                      <a:pt x="127" y="10"/>
                    </a:cubicBezTo>
                    <a:cubicBezTo>
                      <a:pt x="128" y="10"/>
                      <a:pt x="129" y="11"/>
                      <a:pt x="131" y="11"/>
                    </a:cubicBezTo>
                    <a:cubicBezTo>
                      <a:pt x="131" y="12"/>
                      <a:pt x="130" y="12"/>
                      <a:pt x="129" y="12"/>
                    </a:cubicBezTo>
                    <a:cubicBezTo>
                      <a:pt x="129" y="12"/>
                      <a:pt x="129" y="13"/>
                      <a:pt x="128" y="13"/>
                    </a:cubicBezTo>
                    <a:cubicBezTo>
                      <a:pt x="127" y="14"/>
                      <a:pt x="125" y="14"/>
                      <a:pt x="125" y="15"/>
                    </a:cubicBezTo>
                    <a:cubicBezTo>
                      <a:pt x="123" y="15"/>
                      <a:pt x="122" y="15"/>
                      <a:pt x="121" y="16"/>
                    </a:cubicBezTo>
                    <a:cubicBezTo>
                      <a:pt x="122" y="17"/>
                      <a:pt x="123" y="17"/>
                      <a:pt x="120" y="17"/>
                    </a:cubicBezTo>
                    <a:cubicBezTo>
                      <a:pt x="121" y="18"/>
                      <a:pt x="121" y="18"/>
                      <a:pt x="122" y="18"/>
                    </a:cubicBezTo>
                    <a:cubicBezTo>
                      <a:pt x="121" y="19"/>
                      <a:pt x="119" y="19"/>
                      <a:pt x="118" y="21"/>
                    </a:cubicBezTo>
                    <a:cubicBezTo>
                      <a:pt x="117" y="21"/>
                      <a:pt x="119" y="20"/>
                      <a:pt x="118" y="20"/>
                    </a:cubicBezTo>
                    <a:cubicBezTo>
                      <a:pt x="118" y="20"/>
                      <a:pt x="117" y="21"/>
                      <a:pt x="116" y="21"/>
                    </a:cubicBezTo>
                    <a:cubicBezTo>
                      <a:pt x="116" y="21"/>
                      <a:pt x="116" y="21"/>
                      <a:pt x="117" y="21"/>
                    </a:cubicBezTo>
                    <a:cubicBezTo>
                      <a:pt x="115" y="22"/>
                      <a:pt x="116" y="22"/>
                      <a:pt x="116" y="24"/>
                    </a:cubicBezTo>
                    <a:cubicBezTo>
                      <a:pt x="116" y="25"/>
                      <a:pt x="114" y="25"/>
                      <a:pt x="113" y="25"/>
                    </a:cubicBezTo>
                    <a:cubicBezTo>
                      <a:pt x="113" y="25"/>
                      <a:pt x="114" y="26"/>
                      <a:pt x="113" y="27"/>
                    </a:cubicBezTo>
                    <a:cubicBezTo>
                      <a:pt x="113" y="27"/>
                      <a:pt x="112" y="27"/>
                      <a:pt x="111" y="27"/>
                    </a:cubicBezTo>
                    <a:cubicBezTo>
                      <a:pt x="112" y="28"/>
                      <a:pt x="112" y="28"/>
                      <a:pt x="112" y="29"/>
                    </a:cubicBezTo>
                    <a:cubicBezTo>
                      <a:pt x="113" y="30"/>
                      <a:pt x="114" y="29"/>
                      <a:pt x="115" y="30"/>
                    </a:cubicBezTo>
                    <a:cubicBezTo>
                      <a:pt x="115" y="30"/>
                      <a:pt x="114" y="31"/>
                      <a:pt x="115" y="31"/>
                    </a:cubicBezTo>
                    <a:cubicBezTo>
                      <a:pt x="115" y="31"/>
                      <a:pt x="116" y="31"/>
                      <a:pt x="116" y="31"/>
                    </a:cubicBezTo>
                    <a:cubicBezTo>
                      <a:pt x="116" y="32"/>
                      <a:pt x="117" y="33"/>
                      <a:pt x="117" y="34"/>
                    </a:cubicBezTo>
                    <a:cubicBezTo>
                      <a:pt x="115" y="34"/>
                      <a:pt x="113" y="34"/>
                      <a:pt x="111" y="35"/>
                    </a:cubicBezTo>
                    <a:cubicBezTo>
                      <a:pt x="113" y="36"/>
                      <a:pt x="114" y="38"/>
                      <a:pt x="117" y="37"/>
                    </a:cubicBezTo>
                    <a:cubicBezTo>
                      <a:pt x="116" y="38"/>
                      <a:pt x="117" y="38"/>
                      <a:pt x="118" y="38"/>
                    </a:cubicBezTo>
                    <a:cubicBezTo>
                      <a:pt x="118" y="40"/>
                      <a:pt x="117" y="39"/>
                      <a:pt x="117" y="40"/>
                    </a:cubicBezTo>
                    <a:cubicBezTo>
                      <a:pt x="117" y="41"/>
                      <a:pt x="116" y="41"/>
                      <a:pt x="115" y="41"/>
                    </a:cubicBezTo>
                    <a:cubicBezTo>
                      <a:pt x="115" y="43"/>
                      <a:pt x="117" y="42"/>
                      <a:pt x="117" y="44"/>
                    </a:cubicBezTo>
                    <a:cubicBezTo>
                      <a:pt x="116" y="44"/>
                      <a:pt x="116" y="44"/>
                      <a:pt x="116" y="44"/>
                    </a:cubicBezTo>
                    <a:cubicBezTo>
                      <a:pt x="116" y="46"/>
                      <a:pt x="114" y="44"/>
                      <a:pt x="113" y="44"/>
                    </a:cubicBezTo>
                    <a:cubicBezTo>
                      <a:pt x="112" y="44"/>
                      <a:pt x="113" y="46"/>
                      <a:pt x="112" y="46"/>
                    </a:cubicBezTo>
                    <a:cubicBezTo>
                      <a:pt x="112" y="47"/>
                      <a:pt x="112" y="47"/>
                      <a:pt x="113" y="47"/>
                    </a:cubicBezTo>
                    <a:cubicBezTo>
                      <a:pt x="113" y="48"/>
                      <a:pt x="112" y="48"/>
                      <a:pt x="111" y="48"/>
                    </a:cubicBezTo>
                    <a:cubicBezTo>
                      <a:pt x="109" y="48"/>
                      <a:pt x="108" y="49"/>
                      <a:pt x="107" y="50"/>
                    </a:cubicBezTo>
                    <a:cubicBezTo>
                      <a:pt x="107" y="50"/>
                      <a:pt x="108" y="50"/>
                      <a:pt x="108" y="50"/>
                    </a:cubicBezTo>
                    <a:cubicBezTo>
                      <a:pt x="109" y="50"/>
                      <a:pt x="109" y="52"/>
                      <a:pt x="110" y="52"/>
                    </a:cubicBezTo>
                    <a:cubicBezTo>
                      <a:pt x="111" y="53"/>
                      <a:pt x="109" y="53"/>
                      <a:pt x="109" y="53"/>
                    </a:cubicBezTo>
                    <a:cubicBezTo>
                      <a:pt x="109" y="54"/>
                      <a:pt x="110" y="56"/>
                      <a:pt x="109" y="56"/>
                    </a:cubicBezTo>
                    <a:cubicBezTo>
                      <a:pt x="109" y="58"/>
                      <a:pt x="113" y="57"/>
                      <a:pt x="113" y="60"/>
                    </a:cubicBezTo>
                    <a:cubicBezTo>
                      <a:pt x="113" y="60"/>
                      <a:pt x="111" y="60"/>
                      <a:pt x="111" y="59"/>
                    </a:cubicBezTo>
                    <a:cubicBezTo>
                      <a:pt x="111" y="59"/>
                      <a:pt x="111" y="60"/>
                      <a:pt x="111" y="60"/>
                    </a:cubicBezTo>
                    <a:cubicBezTo>
                      <a:pt x="110" y="61"/>
                      <a:pt x="109" y="61"/>
                      <a:pt x="107" y="61"/>
                    </a:cubicBezTo>
                    <a:cubicBezTo>
                      <a:pt x="107" y="59"/>
                      <a:pt x="104" y="61"/>
                      <a:pt x="105" y="59"/>
                    </a:cubicBezTo>
                    <a:cubicBezTo>
                      <a:pt x="103" y="58"/>
                      <a:pt x="103" y="60"/>
                      <a:pt x="102" y="59"/>
                    </a:cubicBezTo>
                    <a:cubicBezTo>
                      <a:pt x="102" y="60"/>
                      <a:pt x="102" y="60"/>
                      <a:pt x="101" y="60"/>
                    </a:cubicBezTo>
                    <a:cubicBezTo>
                      <a:pt x="101" y="61"/>
                      <a:pt x="104" y="61"/>
                      <a:pt x="102" y="61"/>
                    </a:cubicBezTo>
                    <a:cubicBezTo>
                      <a:pt x="102" y="62"/>
                      <a:pt x="103" y="62"/>
                      <a:pt x="104" y="62"/>
                    </a:cubicBezTo>
                    <a:cubicBezTo>
                      <a:pt x="106" y="62"/>
                      <a:pt x="107" y="63"/>
                      <a:pt x="109" y="62"/>
                    </a:cubicBezTo>
                    <a:cubicBezTo>
                      <a:pt x="108" y="64"/>
                      <a:pt x="106" y="65"/>
                      <a:pt x="105" y="67"/>
                    </a:cubicBezTo>
                    <a:cubicBezTo>
                      <a:pt x="104" y="66"/>
                      <a:pt x="103" y="67"/>
                      <a:pt x="102" y="67"/>
                    </a:cubicBezTo>
                    <a:cubicBezTo>
                      <a:pt x="102" y="67"/>
                      <a:pt x="101" y="67"/>
                      <a:pt x="101" y="67"/>
                    </a:cubicBezTo>
                    <a:cubicBezTo>
                      <a:pt x="100" y="68"/>
                      <a:pt x="100" y="67"/>
                      <a:pt x="100" y="67"/>
                    </a:cubicBezTo>
                    <a:cubicBezTo>
                      <a:pt x="98" y="67"/>
                      <a:pt x="97" y="68"/>
                      <a:pt x="95" y="68"/>
                    </a:cubicBezTo>
                    <a:cubicBezTo>
                      <a:pt x="94" y="68"/>
                      <a:pt x="95" y="69"/>
                      <a:pt x="95" y="69"/>
                    </a:cubicBezTo>
                    <a:cubicBezTo>
                      <a:pt x="94" y="70"/>
                      <a:pt x="94" y="69"/>
                      <a:pt x="92" y="69"/>
                    </a:cubicBezTo>
                    <a:cubicBezTo>
                      <a:pt x="92" y="70"/>
                      <a:pt x="93" y="70"/>
                      <a:pt x="93" y="70"/>
                    </a:cubicBezTo>
                    <a:cubicBezTo>
                      <a:pt x="93" y="71"/>
                      <a:pt x="89" y="71"/>
                      <a:pt x="90" y="69"/>
                    </a:cubicBezTo>
                    <a:cubicBezTo>
                      <a:pt x="90" y="70"/>
                      <a:pt x="88" y="70"/>
                      <a:pt x="88" y="70"/>
                    </a:cubicBezTo>
                    <a:cubicBezTo>
                      <a:pt x="88" y="70"/>
                      <a:pt x="88" y="72"/>
                      <a:pt x="88" y="72"/>
                    </a:cubicBezTo>
                    <a:cubicBezTo>
                      <a:pt x="88" y="72"/>
                      <a:pt x="86" y="71"/>
                      <a:pt x="86" y="72"/>
                    </a:cubicBezTo>
                    <a:cubicBezTo>
                      <a:pt x="86" y="72"/>
                      <a:pt x="87" y="73"/>
                      <a:pt x="87" y="74"/>
                    </a:cubicBezTo>
                    <a:cubicBezTo>
                      <a:pt x="86" y="74"/>
                      <a:pt x="86" y="74"/>
                      <a:pt x="85" y="74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5" y="75"/>
                      <a:pt x="84" y="75"/>
                      <a:pt x="84" y="75"/>
                    </a:cubicBezTo>
                    <a:cubicBezTo>
                      <a:pt x="83" y="75"/>
                      <a:pt x="84" y="76"/>
                      <a:pt x="84" y="76"/>
                    </a:cubicBezTo>
                    <a:cubicBezTo>
                      <a:pt x="83" y="77"/>
                      <a:pt x="81" y="76"/>
                      <a:pt x="81" y="78"/>
                    </a:cubicBezTo>
                    <a:cubicBezTo>
                      <a:pt x="79" y="78"/>
                      <a:pt x="76" y="79"/>
                      <a:pt x="73" y="78"/>
                    </a:cubicBezTo>
                    <a:cubicBezTo>
                      <a:pt x="72" y="79"/>
                      <a:pt x="72" y="82"/>
                      <a:pt x="70" y="81"/>
                    </a:cubicBezTo>
                    <a:cubicBezTo>
                      <a:pt x="70" y="81"/>
                      <a:pt x="71" y="81"/>
                      <a:pt x="71" y="82"/>
                    </a:cubicBezTo>
                    <a:cubicBezTo>
                      <a:pt x="71" y="82"/>
                      <a:pt x="70" y="82"/>
                      <a:pt x="70" y="82"/>
                    </a:cubicBezTo>
                    <a:cubicBezTo>
                      <a:pt x="70" y="82"/>
                      <a:pt x="70" y="83"/>
                      <a:pt x="70" y="83"/>
                    </a:cubicBezTo>
                    <a:cubicBezTo>
                      <a:pt x="70" y="83"/>
                      <a:pt x="70" y="83"/>
                      <a:pt x="70" y="84"/>
                    </a:cubicBezTo>
                    <a:cubicBezTo>
                      <a:pt x="70" y="84"/>
                      <a:pt x="68" y="86"/>
                      <a:pt x="69" y="86"/>
                    </a:cubicBezTo>
                    <a:cubicBezTo>
                      <a:pt x="69" y="87"/>
                      <a:pt x="68" y="86"/>
                      <a:pt x="68" y="86"/>
                    </a:cubicBezTo>
                    <a:cubicBezTo>
                      <a:pt x="68" y="87"/>
                      <a:pt x="67" y="87"/>
                      <a:pt x="67" y="87"/>
                    </a:cubicBezTo>
                    <a:cubicBezTo>
                      <a:pt x="67" y="88"/>
                      <a:pt x="67" y="88"/>
                      <a:pt x="67" y="89"/>
                    </a:cubicBezTo>
                    <a:cubicBezTo>
                      <a:pt x="66" y="89"/>
                      <a:pt x="67" y="90"/>
                      <a:pt x="67" y="91"/>
                    </a:cubicBezTo>
                    <a:cubicBezTo>
                      <a:pt x="67" y="91"/>
                      <a:pt x="66" y="91"/>
                      <a:pt x="65" y="91"/>
                    </a:cubicBezTo>
                    <a:cubicBezTo>
                      <a:pt x="65" y="91"/>
                      <a:pt x="66" y="91"/>
                      <a:pt x="66" y="92"/>
                    </a:cubicBezTo>
                    <a:cubicBezTo>
                      <a:pt x="66" y="93"/>
                      <a:pt x="66" y="93"/>
                      <a:pt x="65" y="93"/>
                    </a:cubicBezTo>
                    <a:cubicBezTo>
                      <a:pt x="65" y="94"/>
                      <a:pt x="66" y="95"/>
                      <a:pt x="66" y="94"/>
                    </a:cubicBezTo>
                    <a:cubicBezTo>
                      <a:pt x="65" y="96"/>
                      <a:pt x="64" y="97"/>
                      <a:pt x="63" y="98"/>
                    </a:cubicBezTo>
                    <a:cubicBezTo>
                      <a:pt x="61" y="98"/>
                      <a:pt x="60" y="97"/>
                      <a:pt x="59" y="96"/>
                    </a:cubicBezTo>
                    <a:cubicBezTo>
                      <a:pt x="57" y="98"/>
                      <a:pt x="55" y="95"/>
                      <a:pt x="55" y="95"/>
                    </a:cubicBezTo>
                    <a:cubicBezTo>
                      <a:pt x="54" y="95"/>
                      <a:pt x="54" y="96"/>
                      <a:pt x="54" y="96"/>
                    </a:cubicBezTo>
                    <a:cubicBezTo>
                      <a:pt x="54" y="96"/>
                      <a:pt x="54" y="95"/>
                      <a:pt x="53" y="94"/>
                    </a:cubicBezTo>
                    <a:cubicBezTo>
                      <a:pt x="53" y="94"/>
                      <a:pt x="51" y="94"/>
                      <a:pt x="52" y="92"/>
                    </a:cubicBezTo>
                    <a:cubicBezTo>
                      <a:pt x="51" y="92"/>
                      <a:pt x="50" y="91"/>
                      <a:pt x="49" y="91"/>
                    </a:cubicBezTo>
                    <a:cubicBezTo>
                      <a:pt x="50" y="90"/>
                      <a:pt x="50" y="90"/>
                      <a:pt x="51" y="90"/>
                    </a:cubicBezTo>
                    <a:cubicBezTo>
                      <a:pt x="50" y="89"/>
                      <a:pt x="49" y="89"/>
                      <a:pt x="48" y="89"/>
                    </a:cubicBezTo>
                    <a:cubicBezTo>
                      <a:pt x="48" y="88"/>
                      <a:pt x="48" y="87"/>
                      <a:pt x="47" y="87"/>
                    </a:cubicBezTo>
                    <a:cubicBezTo>
                      <a:pt x="46" y="88"/>
                      <a:pt x="47" y="86"/>
                      <a:pt x="47" y="86"/>
                    </a:cubicBezTo>
                    <a:cubicBezTo>
                      <a:pt x="47" y="86"/>
                      <a:pt x="47" y="86"/>
                      <a:pt x="46" y="86"/>
                    </a:cubicBezTo>
                    <a:cubicBezTo>
                      <a:pt x="46" y="85"/>
                      <a:pt x="47" y="84"/>
                      <a:pt x="46" y="84"/>
                    </a:cubicBezTo>
                    <a:cubicBezTo>
                      <a:pt x="45" y="84"/>
                      <a:pt x="46" y="82"/>
                      <a:pt x="45" y="83"/>
                    </a:cubicBezTo>
                    <a:cubicBezTo>
                      <a:pt x="44" y="83"/>
                      <a:pt x="44" y="82"/>
                      <a:pt x="43" y="82"/>
                    </a:cubicBezTo>
                    <a:cubicBezTo>
                      <a:pt x="43" y="81"/>
                      <a:pt x="44" y="81"/>
                      <a:pt x="44" y="81"/>
                    </a:cubicBezTo>
                    <a:cubicBezTo>
                      <a:pt x="44" y="80"/>
                      <a:pt x="43" y="80"/>
                      <a:pt x="42" y="80"/>
                    </a:cubicBezTo>
                    <a:cubicBezTo>
                      <a:pt x="42" y="78"/>
                      <a:pt x="42" y="77"/>
                      <a:pt x="43" y="75"/>
                    </a:cubicBezTo>
                    <a:cubicBezTo>
                      <a:pt x="41" y="74"/>
                      <a:pt x="44" y="74"/>
                      <a:pt x="41" y="74"/>
                    </a:cubicBezTo>
                    <a:cubicBezTo>
                      <a:pt x="41" y="73"/>
                      <a:pt x="42" y="73"/>
                      <a:pt x="43" y="73"/>
                    </a:cubicBezTo>
                    <a:cubicBezTo>
                      <a:pt x="43" y="73"/>
                      <a:pt x="42" y="72"/>
                      <a:pt x="43" y="72"/>
                    </a:cubicBezTo>
                    <a:cubicBezTo>
                      <a:pt x="43" y="72"/>
                      <a:pt x="43" y="73"/>
                      <a:pt x="44" y="73"/>
                    </a:cubicBezTo>
                    <a:cubicBezTo>
                      <a:pt x="44" y="69"/>
                      <a:pt x="44" y="69"/>
                      <a:pt x="44" y="69"/>
                    </a:cubicBezTo>
                    <a:cubicBezTo>
                      <a:pt x="45" y="69"/>
                      <a:pt x="45" y="69"/>
                      <a:pt x="45" y="68"/>
                    </a:cubicBezTo>
                    <a:cubicBezTo>
                      <a:pt x="46" y="68"/>
                      <a:pt x="46" y="69"/>
                      <a:pt x="46" y="69"/>
                    </a:cubicBezTo>
                    <a:cubicBezTo>
                      <a:pt x="46" y="69"/>
                      <a:pt x="46" y="68"/>
                      <a:pt x="47" y="68"/>
                    </a:cubicBezTo>
                    <a:cubicBezTo>
                      <a:pt x="48" y="68"/>
                      <a:pt x="47" y="67"/>
                      <a:pt x="47" y="67"/>
                    </a:cubicBezTo>
                    <a:cubicBezTo>
                      <a:pt x="47" y="67"/>
                      <a:pt x="48" y="67"/>
                      <a:pt x="48" y="66"/>
                    </a:cubicBezTo>
                    <a:cubicBezTo>
                      <a:pt x="49" y="65"/>
                      <a:pt x="47" y="65"/>
                      <a:pt x="48" y="63"/>
                    </a:cubicBezTo>
                    <a:cubicBezTo>
                      <a:pt x="46" y="65"/>
                      <a:pt x="49" y="62"/>
                      <a:pt x="45" y="63"/>
                    </a:cubicBezTo>
                    <a:cubicBezTo>
                      <a:pt x="45" y="61"/>
                      <a:pt x="47" y="61"/>
                      <a:pt x="48" y="61"/>
                    </a:cubicBezTo>
                    <a:cubicBezTo>
                      <a:pt x="48" y="61"/>
                      <a:pt x="47" y="61"/>
                      <a:pt x="47" y="60"/>
                    </a:cubicBezTo>
                    <a:cubicBezTo>
                      <a:pt x="47" y="60"/>
                      <a:pt x="47" y="60"/>
                      <a:pt x="46" y="60"/>
                    </a:cubicBezTo>
                    <a:cubicBezTo>
                      <a:pt x="46" y="60"/>
                      <a:pt x="46" y="59"/>
                      <a:pt x="46" y="59"/>
                    </a:cubicBezTo>
                    <a:cubicBezTo>
                      <a:pt x="46" y="58"/>
                      <a:pt x="45" y="58"/>
                      <a:pt x="45" y="58"/>
                    </a:cubicBezTo>
                    <a:cubicBezTo>
                      <a:pt x="44" y="58"/>
                      <a:pt x="44" y="56"/>
                      <a:pt x="43" y="55"/>
                    </a:cubicBezTo>
                    <a:cubicBezTo>
                      <a:pt x="42" y="56"/>
                      <a:pt x="42" y="57"/>
                      <a:pt x="41" y="55"/>
                    </a:cubicBezTo>
                    <a:cubicBezTo>
                      <a:pt x="41" y="56"/>
                      <a:pt x="41" y="56"/>
                      <a:pt x="41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7" y="55"/>
                      <a:pt x="38" y="53"/>
                      <a:pt x="38" y="51"/>
                    </a:cubicBezTo>
                    <a:cubicBezTo>
                      <a:pt x="38" y="50"/>
                      <a:pt x="38" y="50"/>
                      <a:pt x="38" y="49"/>
                    </a:cubicBezTo>
                    <a:cubicBezTo>
                      <a:pt x="37" y="49"/>
                      <a:pt x="37" y="50"/>
                      <a:pt x="37" y="50"/>
                    </a:cubicBezTo>
                    <a:cubicBezTo>
                      <a:pt x="36" y="50"/>
                      <a:pt x="38" y="47"/>
                      <a:pt x="36" y="48"/>
                    </a:cubicBezTo>
                    <a:cubicBezTo>
                      <a:pt x="36" y="47"/>
                      <a:pt x="36" y="47"/>
                      <a:pt x="36" y="46"/>
                    </a:cubicBezTo>
                    <a:cubicBezTo>
                      <a:pt x="36" y="45"/>
                      <a:pt x="35" y="45"/>
                      <a:pt x="34" y="45"/>
                    </a:cubicBezTo>
                    <a:cubicBezTo>
                      <a:pt x="34" y="44"/>
                      <a:pt x="34" y="43"/>
                      <a:pt x="33" y="43"/>
                    </a:cubicBezTo>
                    <a:cubicBezTo>
                      <a:pt x="33" y="42"/>
                      <a:pt x="32" y="42"/>
                      <a:pt x="32" y="41"/>
                    </a:cubicBezTo>
                    <a:cubicBezTo>
                      <a:pt x="32" y="41"/>
                      <a:pt x="31" y="40"/>
                      <a:pt x="31" y="40"/>
                    </a:cubicBezTo>
                    <a:cubicBezTo>
                      <a:pt x="31" y="40"/>
                      <a:pt x="30" y="40"/>
                      <a:pt x="30" y="40"/>
                    </a:cubicBezTo>
                    <a:cubicBezTo>
                      <a:pt x="29" y="39"/>
                      <a:pt x="25" y="40"/>
                      <a:pt x="24" y="38"/>
                    </a:cubicBezTo>
                    <a:cubicBezTo>
                      <a:pt x="22" y="39"/>
                      <a:pt x="17" y="37"/>
                      <a:pt x="16" y="38"/>
                    </a:cubicBezTo>
                    <a:cubicBezTo>
                      <a:pt x="16" y="39"/>
                      <a:pt x="16" y="38"/>
                      <a:pt x="15" y="38"/>
                    </a:cubicBezTo>
                    <a:cubicBezTo>
                      <a:pt x="13" y="38"/>
                      <a:pt x="12" y="39"/>
                      <a:pt x="11" y="39"/>
                    </a:cubicBezTo>
                    <a:cubicBezTo>
                      <a:pt x="11" y="39"/>
                      <a:pt x="11" y="38"/>
                      <a:pt x="11" y="38"/>
                    </a:cubicBezTo>
                    <a:cubicBezTo>
                      <a:pt x="10" y="38"/>
                      <a:pt x="9" y="38"/>
                      <a:pt x="9" y="38"/>
                    </a:cubicBezTo>
                    <a:cubicBezTo>
                      <a:pt x="9" y="37"/>
                      <a:pt x="9" y="37"/>
                      <a:pt x="8" y="37"/>
                    </a:cubicBezTo>
                    <a:cubicBezTo>
                      <a:pt x="8" y="36"/>
                      <a:pt x="9" y="37"/>
                      <a:pt x="9" y="36"/>
                    </a:cubicBezTo>
                    <a:cubicBezTo>
                      <a:pt x="10" y="36"/>
                      <a:pt x="8" y="35"/>
                      <a:pt x="11" y="35"/>
                    </a:cubicBezTo>
                    <a:cubicBezTo>
                      <a:pt x="10" y="34"/>
                      <a:pt x="6" y="35"/>
                      <a:pt x="5" y="34"/>
                    </a:cubicBezTo>
                    <a:cubicBezTo>
                      <a:pt x="6" y="31"/>
                      <a:pt x="9" y="34"/>
                      <a:pt x="11" y="32"/>
                    </a:cubicBezTo>
                    <a:cubicBezTo>
                      <a:pt x="10" y="31"/>
                      <a:pt x="6" y="32"/>
                      <a:pt x="5" y="32"/>
                    </a:cubicBezTo>
                    <a:cubicBezTo>
                      <a:pt x="5" y="31"/>
                      <a:pt x="5" y="31"/>
                      <a:pt x="5" y="30"/>
                    </a:cubicBezTo>
                    <a:cubicBezTo>
                      <a:pt x="5" y="30"/>
                      <a:pt x="5" y="31"/>
                      <a:pt x="5" y="31"/>
                    </a:cubicBezTo>
                    <a:cubicBezTo>
                      <a:pt x="4" y="31"/>
                      <a:pt x="4" y="30"/>
                      <a:pt x="4" y="30"/>
                    </a:cubicBezTo>
                    <a:cubicBezTo>
                      <a:pt x="2" y="30"/>
                      <a:pt x="1" y="29"/>
                      <a:pt x="0" y="29"/>
                    </a:cubicBezTo>
                    <a:cubicBezTo>
                      <a:pt x="1" y="25"/>
                      <a:pt x="5" y="26"/>
                      <a:pt x="8" y="26"/>
                    </a:cubicBezTo>
                    <a:cubicBezTo>
                      <a:pt x="9" y="25"/>
                      <a:pt x="8" y="26"/>
                      <a:pt x="9" y="25"/>
                    </a:cubicBezTo>
                    <a:cubicBezTo>
                      <a:pt x="9" y="25"/>
                      <a:pt x="10" y="24"/>
                      <a:pt x="9" y="25"/>
                    </a:cubicBezTo>
                    <a:cubicBezTo>
                      <a:pt x="11" y="24"/>
                      <a:pt x="13" y="24"/>
                      <a:pt x="14" y="24"/>
                    </a:cubicBezTo>
                    <a:cubicBezTo>
                      <a:pt x="14" y="24"/>
                      <a:pt x="14" y="23"/>
                      <a:pt x="14" y="23"/>
                    </a:cubicBezTo>
                    <a:cubicBezTo>
                      <a:pt x="15" y="23"/>
                      <a:pt x="15" y="23"/>
                      <a:pt x="16" y="22"/>
                    </a:cubicBezTo>
                    <a:cubicBezTo>
                      <a:pt x="16" y="22"/>
                      <a:pt x="17" y="21"/>
                      <a:pt x="17" y="21"/>
                    </a:cubicBezTo>
                    <a:cubicBezTo>
                      <a:pt x="18" y="19"/>
                      <a:pt x="16" y="20"/>
                      <a:pt x="16" y="19"/>
                    </a:cubicBezTo>
                    <a:cubicBezTo>
                      <a:pt x="15" y="18"/>
                      <a:pt x="16" y="20"/>
                      <a:pt x="15" y="20"/>
                    </a:cubicBezTo>
                    <a:cubicBezTo>
                      <a:pt x="15" y="20"/>
                      <a:pt x="13" y="19"/>
                      <a:pt x="11" y="19"/>
                    </a:cubicBezTo>
                    <a:cubicBezTo>
                      <a:pt x="10" y="18"/>
                      <a:pt x="12" y="19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7"/>
                      <a:pt x="14" y="18"/>
                      <a:pt x="14" y="18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5" y="16"/>
                      <a:pt x="15" y="17"/>
                      <a:pt x="15" y="17"/>
                    </a:cubicBezTo>
                    <a:cubicBezTo>
                      <a:pt x="15" y="17"/>
                      <a:pt x="17" y="17"/>
                      <a:pt x="16" y="15"/>
                    </a:cubicBezTo>
                    <a:cubicBezTo>
                      <a:pt x="17" y="15"/>
                      <a:pt x="18" y="16"/>
                      <a:pt x="19" y="16"/>
                    </a:cubicBezTo>
                    <a:cubicBezTo>
                      <a:pt x="19" y="16"/>
                      <a:pt x="19" y="15"/>
                      <a:pt x="19" y="15"/>
                    </a:cubicBezTo>
                    <a:cubicBezTo>
                      <a:pt x="19" y="15"/>
                      <a:pt x="20" y="15"/>
                      <a:pt x="20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5" y="14"/>
                      <a:pt x="24" y="12"/>
                      <a:pt x="24" y="11"/>
                    </a:cubicBezTo>
                    <a:cubicBezTo>
                      <a:pt x="26" y="11"/>
                      <a:pt x="27" y="12"/>
                      <a:pt x="29" y="11"/>
                    </a:cubicBezTo>
                    <a:cubicBezTo>
                      <a:pt x="29" y="10"/>
                      <a:pt x="29" y="10"/>
                      <a:pt x="28" y="10"/>
                    </a:cubicBezTo>
                    <a:cubicBezTo>
                      <a:pt x="29" y="9"/>
                      <a:pt x="30" y="10"/>
                      <a:pt x="31" y="9"/>
                    </a:cubicBezTo>
                    <a:cubicBezTo>
                      <a:pt x="33" y="8"/>
                      <a:pt x="37" y="9"/>
                      <a:pt x="40" y="9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3" y="8"/>
                      <a:pt x="44" y="9"/>
                      <a:pt x="45" y="8"/>
                    </a:cubicBezTo>
                    <a:cubicBezTo>
                      <a:pt x="45" y="8"/>
                      <a:pt x="46" y="10"/>
                      <a:pt x="46" y="10"/>
                    </a:cubicBezTo>
                    <a:cubicBezTo>
                      <a:pt x="46" y="9"/>
                      <a:pt x="46" y="9"/>
                      <a:pt x="47" y="11"/>
                    </a:cubicBezTo>
                    <a:cubicBezTo>
                      <a:pt x="48" y="10"/>
                      <a:pt x="46" y="9"/>
                      <a:pt x="49" y="10"/>
                    </a:cubicBezTo>
                    <a:cubicBezTo>
                      <a:pt x="48" y="9"/>
                      <a:pt x="50" y="8"/>
                      <a:pt x="47" y="7"/>
                    </a:cubicBezTo>
                    <a:cubicBezTo>
                      <a:pt x="48" y="6"/>
                      <a:pt x="52" y="5"/>
                      <a:pt x="52" y="7"/>
                    </a:cubicBezTo>
                    <a:cubicBezTo>
                      <a:pt x="53" y="7"/>
                      <a:pt x="53" y="6"/>
                      <a:pt x="54" y="7"/>
                    </a:cubicBezTo>
                    <a:cubicBezTo>
                      <a:pt x="55" y="7"/>
                      <a:pt x="55" y="8"/>
                      <a:pt x="56" y="8"/>
                    </a:cubicBezTo>
                    <a:cubicBezTo>
                      <a:pt x="57" y="8"/>
                      <a:pt x="58" y="9"/>
                      <a:pt x="60" y="9"/>
                    </a:cubicBezTo>
                    <a:cubicBezTo>
                      <a:pt x="60" y="9"/>
                      <a:pt x="60" y="9"/>
                      <a:pt x="59" y="9"/>
                    </a:cubicBezTo>
                    <a:cubicBezTo>
                      <a:pt x="59" y="8"/>
                      <a:pt x="60" y="7"/>
                      <a:pt x="61" y="7"/>
                    </a:cubicBezTo>
                    <a:cubicBezTo>
                      <a:pt x="60" y="6"/>
                      <a:pt x="58" y="6"/>
                      <a:pt x="56" y="6"/>
                    </a:cubicBezTo>
                    <a:cubicBezTo>
                      <a:pt x="56" y="4"/>
                      <a:pt x="58" y="5"/>
                      <a:pt x="60" y="5"/>
                    </a:cubicBezTo>
                    <a:cubicBezTo>
                      <a:pt x="60" y="4"/>
                      <a:pt x="59" y="4"/>
                      <a:pt x="58" y="4"/>
                    </a:cubicBezTo>
                    <a:cubicBezTo>
                      <a:pt x="59" y="2"/>
                      <a:pt x="61" y="4"/>
                      <a:pt x="63" y="4"/>
                    </a:cubicBezTo>
                    <a:cubicBezTo>
                      <a:pt x="64" y="4"/>
                      <a:pt x="64" y="3"/>
                      <a:pt x="65" y="3"/>
                    </a:cubicBezTo>
                    <a:cubicBezTo>
                      <a:pt x="68" y="3"/>
                      <a:pt x="69" y="4"/>
                      <a:pt x="71" y="3"/>
                    </a:cubicBezTo>
                    <a:cubicBezTo>
                      <a:pt x="72" y="3"/>
                      <a:pt x="73" y="3"/>
                      <a:pt x="75" y="3"/>
                    </a:cubicBezTo>
                    <a:cubicBezTo>
                      <a:pt x="75" y="3"/>
                      <a:pt x="75" y="2"/>
                      <a:pt x="75" y="1"/>
                    </a:cubicBezTo>
                    <a:cubicBezTo>
                      <a:pt x="76" y="1"/>
                      <a:pt x="77" y="1"/>
                      <a:pt x="78" y="1"/>
                    </a:cubicBezTo>
                    <a:cubicBezTo>
                      <a:pt x="79" y="1"/>
                      <a:pt x="79" y="1"/>
                      <a:pt x="79" y="1"/>
                    </a:cubicBezTo>
                    <a:cubicBezTo>
                      <a:pt x="80" y="1"/>
                      <a:pt x="82" y="1"/>
                      <a:pt x="84" y="1"/>
                    </a:cubicBezTo>
                    <a:cubicBezTo>
                      <a:pt x="86" y="1"/>
                      <a:pt x="89" y="0"/>
                      <a:pt x="92" y="1"/>
                    </a:cubicBezTo>
                    <a:cubicBezTo>
                      <a:pt x="93" y="1"/>
                      <a:pt x="93" y="1"/>
                      <a:pt x="94" y="1"/>
                    </a:cubicBezTo>
                    <a:cubicBezTo>
                      <a:pt x="97" y="2"/>
                      <a:pt x="100" y="1"/>
                      <a:pt x="100" y="3"/>
                    </a:cubicBezTo>
                    <a:cubicBezTo>
                      <a:pt x="101" y="4"/>
                      <a:pt x="101" y="2"/>
                      <a:pt x="102" y="3"/>
                    </a:cubicBezTo>
                    <a:cubicBezTo>
                      <a:pt x="102" y="4"/>
                      <a:pt x="104" y="4"/>
                      <a:pt x="105" y="5"/>
                    </a:cubicBezTo>
                    <a:cubicBezTo>
                      <a:pt x="106" y="5"/>
                      <a:pt x="106" y="4"/>
                      <a:pt x="108" y="4"/>
                    </a:cubicBezTo>
                    <a:cubicBezTo>
                      <a:pt x="107" y="6"/>
                      <a:pt x="110" y="5"/>
                      <a:pt x="111" y="5"/>
                    </a:cubicBezTo>
                    <a:cubicBezTo>
                      <a:pt x="110" y="6"/>
                      <a:pt x="110" y="6"/>
                      <a:pt x="110" y="7"/>
                    </a:cubicBezTo>
                    <a:cubicBezTo>
                      <a:pt x="110" y="7"/>
                      <a:pt x="109" y="7"/>
                      <a:pt x="109" y="8"/>
                    </a:cubicBezTo>
                    <a:cubicBezTo>
                      <a:pt x="104" y="8"/>
                      <a:pt x="97" y="9"/>
                      <a:pt x="93" y="9"/>
                    </a:cubicBezTo>
                    <a:cubicBezTo>
                      <a:pt x="92" y="9"/>
                      <a:pt x="92" y="9"/>
                      <a:pt x="92" y="10"/>
                    </a:cubicBezTo>
                    <a:cubicBezTo>
                      <a:pt x="92" y="9"/>
                      <a:pt x="92" y="9"/>
                      <a:pt x="92" y="9"/>
                    </a:cubicBezTo>
                    <a:cubicBezTo>
                      <a:pt x="92" y="9"/>
                      <a:pt x="91" y="8"/>
                      <a:pt x="91" y="9"/>
                    </a:cubicBezTo>
                    <a:cubicBezTo>
                      <a:pt x="91" y="9"/>
                      <a:pt x="91" y="10"/>
                      <a:pt x="91" y="10"/>
                    </a:cubicBezTo>
                    <a:cubicBezTo>
                      <a:pt x="90" y="10"/>
                      <a:pt x="89" y="9"/>
                      <a:pt x="88" y="1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313" name="Freeform 83"/>
              <p:cNvSpPr/>
              <p:nvPr/>
            </p:nvSpPr>
            <p:spPr bwMode="auto">
              <a:xfrm>
                <a:off x="2817813" y="1271588"/>
                <a:ext cx="444500" cy="242888"/>
              </a:xfrm>
              <a:custGeom>
                <a:gdLst>
                  <a:gd name="T0" fmla="*/ 60 w 64"/>
                  <a:gd name="T1" fmla="*/ 3 h 35"/>
                  <a:gd name="T2" fmla="*/ 64 w 64"/>
                  <a:gd name="T3" fmla="*/ 6 h 35"/>
                  <a:gd name="T4" fmla="*/ 62 w 64"/>
                  <a:gd name="T5" fmla="*/ 7 h 35"/>
                  <a:gd name="T6" fmla="*/ 60 w 64"/>
                  <a:gd name="T7" fmla="*/ 8 h 35"/>
                  <a:gd name="T8" fmla="*/ 52 w 64"/>
                  <a:gd name="T9" fmla="*/ 9 h 35"/>
                  <a:gd name="T10" fmla="*/ 55 w 64"/>
                  <a:gd name="T11" fmla="*/ 10 h 35"/>
                  <a:gd name="T12" fmla="*/ 49 w 64"/>
                  <a:gd name="T13" fmla="*/ 13 h 35"/>
                  <a:gd name="T14" fmla="*/ 47 w 64"/>
                  <a:gd name="T15" fmla="*/ 14 h 35"/>
                  <a:gd name="T16" fmla="*/ 44 w 64"/>
                  <a:gd name="T17" fmla="*/ 16 h 35"/>
                  <a:gd name="T18" fmla="*/ 38 w 64"/>
                  <a:gd name="T19" fmla="*/ 18 h 35"/>
                  <a:gd name="T20" fmla="*/ 37 w 64"/>
                  <a:gd name="T21" fmla="*/ 19 h 35"/>
                  <a:gd name="T22" fmla="*/ 33 w 64"/>
                  <a:gd name="T23" fmla="*/ 20 h 35"/>
                  <a:gd name="T24" fmla="*/ 35 w 64"/>
                  <a:gd name="T25" fmla="*/ 23 h 35"/>
                  <a:gd name="T26" fmla="*/ 31 w 64"/>
                  <a:gd name="T27" fmla="*/ 26 h 35"/>
                  <a:gd name="T28" fmla="*/ 29 w 64"/>
                  <a:gd name="T29" fmla="*/ 27 h 35"/>
                  <a:gd name="T30" fmla="*/ 24 w 64"/>
                  <a:gd name="T31" fmla="*/ 31 h 35"/>
                  <a:gd name="T32" fmla="*/ 25 w 64"/>
                  <a:gd name="T33" fmla="*/ 33 h 35"/>
                  <a:gd name="T34" fmla="*/ 21 w 64"/>
                  <a:gd name="T35" fmla="*/ 34 h 35"/>
                  <a:gd name="T36" fmla="*/ 13 w 64"/>
                  <a:gd name="T37" fmla="*/ 33 h 35"/>
                  <a:gd name="T38" fmla="*/ 11 w 64"/>
                  <a:gd name="T39" fmla="*/ 33 h 35"/>
                  <a:gd name="T40" fmla="*/ 7 w 64"/>
                  <a:gd name="T41" fmla="*/ 31 h 35"/>
                  <a:gd name="T42" fmla="*/ 11 w 64"/>
                  <a:gd name="T43" fmla="*/ 27 h 35"/>
                  <a:gd name="T44" fmla="*/ 15 w 64"/>
                  <a:gd name="T45" fmla="*/ 27 h 35"/>
                  <a:gd name="T46" fmla="*/ 7 w 64"/>
                  <a:gd name="T47" fmla="*/ 26 h 35"/>
                  <a:gd name="T48" fmla="*/ 12 w 64"/>
                  <a:gd name="T49" fmla="*/ 23 h 35"/>
                  <a:gd name="T50" fmla="*/ 15 w 64"/>
                  <a:gd name="T51" fmla="*/ 23 h 35"/>
                  <a:gd name="T52" fmla="*/ 15 w 64"/>
                  <a:gd name="T53" fmla="*/ 20 h 35"/>
                  <a:gd name="T54" fmla="*/ 14 w 64"/>
                  <a:gd name="T55" fmla="*/ 18 h 35"/>
                  <a:gd name="T56" fmla="*/ 12 w 64"/>
                  <a:gd name="T57" fmla="*/ 17 h 35"/>
                  <a:gd name="T58" fmla="*/ 17 w 64"/>
                  <a:gd name="T59" fmla="*/ 16 h 35"/>
                  <a:gd name="T60" fmla="*/ 20 w 64"/>
                  <a:gd name="T61" fmla="*/ 15 h 35"/>
                  <a:gd name="T62" fmla="*/ 24 w 64"/>
                  <a:gd name="T63" fmla="*/ 12 h 35"/>
                  <a:gd name="T64" fmla="*/ 15 w 64"/>
                  <a:gd name="T65" fmla="*/ 14 h 35"/>
                  <a:gd name="T66" fmla="*/ 8 w 64"/>
                  <a:gd name="T67" fmla="*/ 12 h 35"/>
                  <a:gd name="T68" fmla="*/ 2 w 64"/>
                  <a:gd name="T69" fmla="*/ 10 h 35"/>
                  <a:gd name="T70" fmla="*/ 1 w 64"/>
                  <a:gd name="T71" fmla="*/ 7 h 35"/>
                  <a:gd name="T72" fmla="*/ 12 w 64"/>
                  <a:gd name="T73" fmla="*/ 4 h 35"/>
                  <a:gd name="T74" fmla="*/ 19 w 64"/>
                  <a:gd name="T75" fmla="*/ 3 h 35"/>
                  <a:gd name="T76" fmla="*/ 28 w 64"/>
                  <a:gd name="T77" fmla="*/ 1 h 35"/>
                  <a:gd name="T78" fmla="*/ 37 w 64"/>
                  <a:gd name="T79" fmla="*/ 1 h 35"/>
                  <a:gd name="T80" fmla="*/ 42 w 64"/>
                  <a:gd name="T81" fmla="*/ 1 h 35"/>
                  <a:gd name="T82" fmla="*/ 51 w 64"/>
                  <a:gd name="T83" fmla="*/ 1 h 35"/>
                  <a:gd name="T84" fmla="*/ 60 w 64"/>
                  <a:gd name="T85" fmla="*/ 1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4" h="35">
                    <a:moveTo>
                      <a:pt x="60" y="1"/>
                    </a:moveTo>
                    <a:cubicBezTo>
                      <a:pt x="59" y="2"/>
                      <a:pt x="60" y="2"/>
                      <a:pt x="60" y="3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4" y="4"/>
                      <a:pt x="64" y="5"/>
                      <a:pt x="64" y="6"/>
                    </a:cubicBezTo>
                    <a:cubicBezTo>
                      <a:pt x="64" y="6"/>
                      <a:pt x="63" y="5"/>
                      <a:pt x="62" y="6"/>
                    </a:cubicBezTo>
                    <a:cubicBezTo>
                      <a:pt x="62" y="6"/>
                      <a:pt x="62" y="7"/>
                      <a:pt x="62" y="7"/>
                    </a:cubicBezTo>
                    <a:cubicBezTo>
                      <a:pt x="61" y="7"/>
                      <a:pt x="60" y="7"/>
                      <a:pt x="60" y="7"/>
                    </a:cubicBezTo>
                    <a:cubicBezTo>
                      <a:pt x="60" y="6"/>
                      <a:pt x="60" y="7"/>
                      <a:pt x="60" y="8"/>
                    </a:cubicBezTo>
                    <a:cubicBezTo>
                      <a:pt x="59" y="8"/>
                      <a:pt x="57" y="7"/>
                      <a:pt x="57" y="8"/>
                    </a:cubicBezTo>
                    <a:cubicBezTo>
                      <a:pt x="56" y="8"/>
                      <a:pt x="53" y="8"/>
                      <a:pt x="52" y="9"/>
                    </a:cubicBezTo>
                    <a:cubicBezTo>
                      <a:pt x="53" y="11"/>
                      <a:pt x="55" y="9"/>
                      <a:pt x="55" y="9"/>
                    </a:cubicBezTo>
                    <a:cubicBezTo>
                      <a:pt x="56" y="9"/>
                      <a:pt x="55" y="9"/>
                      <a:pt x="55" y="10"/>
                    </a:cubicBezTo>
                    <a:cubicBezTo>
                      <a:pt x="53" y="10"/>
                      <a:pt x="52" y="11"/>
                      <a:pt x="51" y="11"/>
                    </a:cubicBezTo>
                    <a:cubicBezTo>
                      <a:pt x="50" y="12"/>
                      <a:pt x="49" y="12"/>
                      <a:pt x="49" y="13"/>
                    </a:cubicBezTo>
                    <a:cubicBezTo>
                      <a:pt x="48" y="13"/>
                      <a:pt x="48" y="13"/>
                      <a:pt x="47" y="13"/>
                    </a:cubicBezTo>
                    <a:cubicBezTo>
                      <a:pt x="47" y="13"/>
                      <a:pt x="47" y="14"/>
                      <a:pt x="47" y="14"/>
                    </a:cubicBezTo>
                    <a:cubicBezTo>
                      <a:pt x="46" y="14"/>
                      <a:pt x="45" y="14"/>
                      <a:pt x="45" y="15"/>
                    </a:cubicBezTo>
                    <a:cubicBezTo>
                      <a:pt x="45" y="15"/>
                      <a:pt x="44" y="15"/>
                      <a:pt x="44" y="16"/>
                    </a:cubicBezTo>
                    <a:cubicBezTo>
                      <a:pt x="44" y="17"/>
                      <a:pt x="42" y="16"/>
                      <a:pt x="41" y="17"/>
                    </a:cubicBezTo>
                    <a:cubicBezTo>
                      <a:pt x="41" y="17"/>
                      <a:pt x="40" y="17"/>
                      <a:pt x="38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6" y="18"/>
                      <a:pt x="37" y="19"/>
                      <a:pt x="37" y="19"/>
                    </a:cubicBezTo>
                    <a:cubicBezTo>
                      <a:pt x="37" y="19"/>
                      <a:pt x="36" y="19"/>
                      <a:pt x="36" y="19"/>
                    </a:cubicBezTo>
                    <a:cubicBezTo>
                      <a:pt x="36" y="19"/>
                      <a:pt x="35" y="20"/>
                      <a:pt x="33" y="20"/>
                    </a:cubicBezTo>
                    <a:cubicBezTo>
                      <a:pt x="33" y="21"/>
                      <a:pt x="35" y="21"/>
                      <a:pt x="33" y="21"/>
                    </a:cubicBezTo>
                    <a:cubicBezTo>
                      <a:pt x="33" y="22"/>
                      <a:pt x="36" y="21"/>
                      <a:pt x="35" y="23"/>
                    </a:cubicBezTo>
                    <a:cubicBezTo>
                      <a:pt x="34" y="22"/>
                      <a:pt x="34" y="23"/>
                      <a:pt x="34" y="25"/>
                    </a:cubicBezTo>
                    <a:cubicBezTo>
                      <a:pt x="33" y="23"/>
                      <a:pt x="32" y="25"/>
                      <a:pt x="31" y="26"/>
                    </a:cubicBezTo>
                    <a:cubicBezTo>
                      <a:pt x="30" y="26"/>
                      <a:pt x="29" y="26"/>
                      <a:pt x="28" y="27"/>
                    </a:cubicBezTo>
                    <a:cubicBezTo>
                      <a:pt x="28" y="27"/>
                      <a:pt x="29" y="27"/>
                      <a:pt x="29" y="27"/>
                    </a:cubicBezTo>
                    <a:cubicBezTo>
                      <a:pt x="29" y="28"/>
                      <a:pt x="27" y="28"/>
                      <a:pt x="28" y="28"/>
                    </a:cubicBezTo>
                    <a:cubicBezTo>
                      <a:pt x="28" y="30"/>
                      <a:pt x="24" y="29"/>
                      <a:pt x="24" y="31"/>
                    </a:cubicBezTo>
                    <a:cubicBezTo>
                      <a:pt x="25" y="32"/>
                      <a:pt x="26" y="32"/>
                      <a:pt x="28" y="32"/>
                    </a:cubicBezTo>
                    <a:cubicBezTo>
                      <a:pt x="28" y="33"/>
                      <a:pt x="26" y="32"/>
                      <a:pt x="25" y="33"/>
                    </a:cubicBezTo>
                    <a:cubicBezTo>
                      <a:pt x="25" y="34"/>
                      <a:pt x="25" y="33"/>
                      <a:pt x="24" y="33"/>
                    </a:cubicBezTo>
                    <a:cubicBezTo>
                      <a:pt x="23" y="33"/>
                      <a:pt x="23" y="35"/>
                      <a:pt x="21" y="34"/>
                    </a:cubicBezTo>
                    <a:cubicBezTo>
                      <a:pt x="21" y="34"/>
                      <a:pt x="20" y="34"/>
                      <a:pt x="20" y="33"/>
                    </a:cubicBezTo>
                    <a:cubicBezTo>
                      <a:pt x="18" y="32"/>
                      <a:pt x="16" y="33"/>
                      <a:pt x="13" y="33"/>
                    </a:cubicBezTo>
                    <a:cubicBezTo>
                      <a:pt x="13" y="33"/>
                      <a:pt x="12" y="32"/>
                      <a:pt x="13" y="32"/>
                    </a:cubicBezTo>
                    <a:cubicBezTo>
                      <a:pt x="12" y="32"/>
                      <a:pt x="11" y="33"/>
                      <a:pt x="11" y="33"/>
                    </a:cubicBezTo>
                    <a:cubicBezTo>
                      <a:pt x="8" y="34"/>
                      <a:pt x="6" y="33"/>
                      <a:pt x="3" y="32"/>
                    </a:cubicBezTo>
                    <a:cubicBezTo>
                      <a:pt x="4" y="31"/>
                      <a:pt x="5" y="31"/>
                      <a:pt x="7" y="31"/>
                    </a:cubicBezTo>
                    <a:cubicBezTo>
                      <a:pt x="8" y="30"/>
                      <a:pt x="7" y="28"/>
                      <a:pt x="8" y="28"/>
                    </a:cubicBezTo>
                    <a:cubicBezTo>
                      <a:pt x="9" y="28"/>
                      <a:pt x="9" y="27"/>
                      <a:pt x="11" y="27"/>
                    </a:cubicBezTo>
                    <a:cubicBezTo>
                      <a:pt x="11" y="29"/>
                      <a:pt x="13" y="29"/>
                      <a:pt x="14" y="29"/>
                    </a:cubicBezTo>
                    <a:cubicBezTo>
                      <a:pt x="15" y="29"/>
                      <a:pt x="14" y="28"/>
                      <a:pt x="15" y="27"/>
                    </a:cubicBezTo>
                    <a:cubicBezTo>
                      <a:pt x="15" y="26"/>
                      <a:pt x="12" y="28"/>
                      <a:pt x="13" y="25"/>
                    </a:cubicBezTo>
                    <a:cubicBezTo>
                      <a:pt x="10" y="26"/>
                      <a:pt x="10" y="27"/>
                      <a:pt x="7" y="26"/>
                    </a:cubicBezTo>
                    <a:cubicBezTo>
                      <a:pt x="8" y="25"/>
                      <a:pt x="9" y="24"/>
                      <a:pt x="10" y="24"/>
                    </a:cubicBezTo>
                    <a:cubicBezTo>
                      <a:pt x="11" y="24"/>
                      <a:pt x="11" y="23"/>
                      <a:pt x="12" y="23"/>
                    </a:cubicBezTo>
                    <a:cubicBezTo>
                      <a:pt x="12" y="23"/>
                      <a:pt x="13" y="22"/>
                      <a:pt x="13" y="22"/>
                    </a:cubicBezTo>
                    <a:cubicBezTo>
                      <a:pt x="14" y="22"/>
                      <a:pt x="15" y="22"/>
                      <a:pt x="15" y="23"/>
                    </a:cubicBezTo>
                    <a:cubicBezTo>
                      <a:pt x="16" y="22"/>
                      <a:pt x="17" y="22"/>
                      <a:pt x="17" y="21"/>
                    </a:cubicBezTo>
                    <a:cubicBezTo>
                      <a:pt x="17" y="20"/>
                      <a:pt x="16" y="21"/>
                      <a:pt x="15" y="20"/>
                    </a:cubicBezTo>
                    <a:cubicBezTo>
                      <a:pt x="15" y="20"/>
                      <a:pt x="15" y="19"/>
                      <a:pt x="15" y="19"/>
                    </a:cubicBezTo>
                    <a:cubicBezTo>
                      <a:pt x="15" y="19"/>
                      <a:pt x="14" y="18"/>
                      <a:pt x="14" y="18"/>
                    </a:cubicBezTo>
                    <a:cubicBezTo>
                      <a:pt x="14" y="18"/>
                      <a:pt x="13" y="18"/>
                      <a:pt x="13" y="18"/>
                    </a:cubicBezTo>
                    <a:cubicBezTo>
                      <a:pt x="13" y="17"/>
                      <a:pt x="13" y="17"/>
                      <a:pt x="12" y="17"/>
                    </a:cubicBezTo>
                    <a:cubicBezTo>
                      <a:pt x="12" y="16"/>
                      <a:pt x="13" y="15"/>
                      <a:pt x="14" y="15"/>
                    </a:cubicBezTo>
                    <a:cubicBezTo>
                      <a:pt x="16" y="15"/>
                      <a:pt x="15" y="17"/>
                      <a:pt x="17" y="16"/>
                    </a:cubicBezTo>
                    <a:cubicBezTo>
                      <a:pt x="17" y="17"/>
                      <a:pt x="18" y="17"/>
                      <a:pt x="18" y="17"/>
                    </a:cubicBezTo>
                    <a:cubicBezTo>
                      <a:pt x="20" y="18"/>
                      <a:pt x="19" y="16"/>
                      <a:pt x="20" y="15"/>
                    </a:cubicBezTo>
                    <a:cubicBezTo>
                      <a:pt x="22" y="15"/>
                      <a:pt x="25" y="14"/>
                      <a:pt x="26" y="12"/>
                    </a:cubicBezTo>
                    <a:cubicBezTo>
                      <a:pt x="26" y="11"/>
                      <a:pt x="25" y="13"/>
                      <a:pt x="24" y="12"/>
                    </a:cubicBezTo>
                    <a:cubicBezTo>
                      <a:pt x="23" y="13"/>
                      <a:pt x="22" y="13"/>
                      <a:pt x="21" y="14"/>
                    </a:cubicBezTo>
                    <a:cubicBezTo>
                      <a:pt x="20" y="13"/>
                      <a:pt x="17" y="14"/>
                      <a:pt x="15" y="14"/>
                    </a:cubicBezTo>
                    <a:cubicBezTo>
                      <a:pt x="14" y="13"/>
                      <a:pt x="13" y="13"/>
                      <a:pt x="11" y="14"/>
                    </a:cubicBezTo>
                    <a:cubicBezTo>
                      <a:pt x="11" y="12"/>
                      <a:pt x="9" y="14"/>
                      <a:pt x="8" y="12"/>
                    </a:cubicBezTo>
                    <a:cubicBezTo>
                      <a:pt x="8" y="13"/>
                      <a:pt x="6" y="11"/>
                      <a:pt x="4" y="12"/>
                    </a:cubicBezTo>
                    <a:cubicBezTo>
                      <a:pt x="5" y="10"/>
                      <a:pt x="2" y="11"/>
                      <a:pt x="2" y="10"/>
                    </a:cubicBezTo>
                    <a:cubicBezTo>
                      <a:pt x="2" y="9"/>
                      <a:pt x="3" y="9"/>
                      <a:pt x="4" y="9"/>
                    </a:cubicBezTo>
                    <a:cubicBezTo>
                      <a:pt x="4" y="7"/>
                      <a:pt x="0" y="9"/>
                      <a:pt x="1" y="7"/>
                    </a:cubicBezTo>
                    <a:cubicBezTo>
                      <a:pt x="3" y="6"/>
                      <a:pt x="7" y="6"/>
                      <a:pt x="11" y="6"/>
                    </a:cubicBezTo>
                    <a:cubicBezTo>
                      <a:pt x="12" y="6"/>
                      <a:pt x="12" y="5"/>
                      <a:pt x="12" y="4"/>
                    </a:cubicBezTo>
                    <a:cubicBezTo>
                      <a:pt x="14" y="5"/>
                      <a:pt x="16" y="4"/>
                      <a:pt x="18" y="4"/>
                    </a:cubicBezTo>
                    <a:cubicBezTo>
                      <a:pt x="19" y="4"/>
                      <a:pt x="19" y="3"/>
                      <a:pt x="19" y="3"/>
                    </a:cubicBezTo>
                    <a:cubicBezTo>
                      <a:pt x="22" y="3"/>
                      <a:pt x="25" y="2"/>
                      <a:pt x="28" y="2"/>
                    </a:cubicBezTo>
                    <a:cubicBezTo>
                      <a:pt x="28" y="2"/>
                      <a:pt x="28" y="2"/>
                      <a:pt x="28" y="1"/>
                    </a:cubicBezTo>
                    <a:cubicBezTo>
                      <a:pt x="30" y="1"/>
                      <a:pt x="33" y="1"/>
                      <a:pt x="35" y="2"/>
                    </a:cubicBezTo>
                    <a:cubicBezTo>
                      <a:pt x="35" y="1"/>
                      <a:pt x="37" y="2"/>
                      <a:pt x="37" y="1"/>
                    </a:cubicBezTo>
                    <a:cubicBezTo>
                      <a:pt x="39" y="1"/>
                      <a:pt x="40" y="1"/>
                      <a:pt x="43" y="1"/>
                    </a:cubicBezTo>
                    <a:cubicBezTo>
                      <a:pt x="43" y="1"/>
                      <a:pt x="42" y="1"/>
                      <a:pt x="42" y="1"/>
                    </a:cubicBezTo>
                    <a:cubicBezTo>
                      <a:pt x="42" y="0"/>
                      <a:pt x="43" y="0"/>
                      <a:pt x="43" y="1"/>
                    </a:cubicBezTo>
                    <a:cubicBezTo>
                      <a:pt x="45" y="1"/>
                      <a:pt x="49" y="0"/>
                      <a:pt x="51" y="1"/>
                    </a:cubicBezTo>
                    <a:cubicBezTo>
                      <a:pt x="51" y="1"/>
                      <a:pt x="51" y="2"/>
                      <a:pt x="51" y="2"/>
                    </a:cubicBezTo>
                    <a:cubicBezTo>
                      <a:pt x="55" y="2"/>
                      <a:pt x="56" y="1"/>
                      <a:pt x="60" y="1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314" name="Freeform 85"/>
              <p:cNvSpPr/>
              <p:nvPr/>
            </p:nvSpPr>
            <p:spPr bwMode="auto">
              <a:xfrm>
                <a:off x="2478088" y="1431925"/>
                <a:ext cx="55563" cy="14288"/>
              </a:xfrm>
              <a:custGeom>
                <a:gdLst>
                  <a:gd name="T0" fmla="*/ 8 w 8"/>
                  <a:gd name="T1" fmla="*/ 0 h 2"/>
                  <a:gd name="T2" fmla="*/ 5 w 8"/>
                  <a:gd name="T3" fmla="*/ 1 h 2"/>
                  <a:gd name="T4" fmla="*/ 4 w 8"/>
                  <a:gd name="T5" fmla="*/ 2 h 2"/>
                  <a:gd name="T6" fmla="*/ 1 w 8"/>
                  <a:gd name="T7" fmla="*/ 2 h 2"/>
                  <a:gd name="T8" fmla="*/ 2 w 8"/>
                  <a:gd name="T9" fmla="*/ 0 h 2"/>
                  <a:gd name="T10" fmla="*/ 8 w 8"/>
                  <a:gd name="T11" fmla="*/ 0 h 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8" y="1"/>
                      <a:pt x="6" y="1"/>
                      <a:pt x="5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3" y="2"/>
                      <a:pt x="2" y="1"/>
                      <a:pt x="1" y="2"/>
                    </a:cubicBezTo>
                    <a:cubicBezTo>
                      <a:pt x="0" y="2"/>
                      <a:pt x="2" y="0"/>
                      <a:pt x="2" y="0"/>
                    </a:cubicBezTo>
                    <a:cubicBezTo>
                      <a:pt x="3" y="1"/>
                      <a:pt x="6" y="0"/>
                      <a:pt x="8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315" name="Freeform 86"/>
              <p:cNvSpPr/>
              <p:nvPr/>
            </p:nvSpPr>
            <p:spPr bwMode="auto">
              <a:xfrm>
                <a:off x="2706688" y="1425575"/>
                <a:ext cx="55563" cy="33338"/>
              </a:xfrm>
              <a:custGeom>
                <a:gdLst>
                  <a:gd name="T0" fmla="*/ 4 w 8"/>
                  <a:gd name="T1" fmla="*/ 1 h 5"/>
                  <a:gd name="T2" fmla="*/ 3 w 8"/>
                  <a:gd name="T3" fmla="*/ 1 h 5"/>
                  <a:gd name="T4" fmla="*/ 6 w 8"/>
                  <a:gd name="T5" fmla="*/ 3 h 5"/>
                  <a:gd name="T6" fmla="*/ 7 w 8"/>
                  <a:gd name="T7" fmla="*/ 2 h 5"/>
                  <a:gd name="T8" fmla="*/ 4 w 8"/>
                  <a:gd name="T9" fmla="*/ 5 h 5"/>
                  <a:gd name="T10" fmla="*/ 0 w 8"/>
                  <a:gd name="T11" fmla="*/ 2 h 5"/>
                  <a:gd name="T12" fmla="*/ 4 w 8"/>
                  <a:gd name="T13" fmla="*/ 1 h 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">
                    <a:moveTo>
                      <a:pt x="4" y="1"/>
                    </a:moveTo>
                    <a:cubicBezTo>
                      <a:pt x="4" y="1"/>
                      <a:pt x="3" y="1"/>
                      <a:pt x="3" y="1"/>
                    </a:cubicBezTo>
                    <a:cubicBezTo>
                      <a:pt x="3" y="3"/>
                      <a:pt x="7" y="0"/>
                      <a:pt x="6" y="3"/>
                    </a:cubicBezTo>
                    <a:cubicBezTo>
                      <a:pt x="6" y="3"/>
                      <a:pt x="7" y="3"/>
                      <a:pt x="7" y="2"/>
                    </a:cubicBezTo>
                    <a:cubicBezTo>
                      <a:pt x="8" y="4"/>
                      <a:pt x="4" y="4"/>
                      <a:pt x="4" y="5"/>
                    </a:cubicBezTo>
                    <a:cubicBezTo>
                      <a:pt x="2" y="4"/>
                      <a:pt x="2" y="2"/>
                      <a:pt x="0" y="2"/>
                    </a:cubicBezTo>
                    <a:cubicBezTo>
                      <a:pt x="1" y="1"/>
                      <a:pt x="3" y="1"/>
                      <a:pt x="4" y="1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316" name="Freeform 88"/>
              <p:cNvSpPr/>
              <p:nvPr/>
            </p:nvSpPr>
            <p:spPr bwMode="auto">
              <a:xfrm>
                <a:off x="2735263" y="1536700"/>
                <a:ext cx="49213" cy="20638"/>
              </a:xfrm>
              <a:custGeom>
                <a:gdLst>
                  <a:gd name="T0" fmla="*/ 5 w 7"/>
                  <a:gd name="T1" fmla="*/ 0 h 3"/>
                  <a:gd name="T2" fmla="*/ 6 w 7"/>
                  <a:gd name="T3" fmla="*/ 3 h 3"/>
                  <a:gd name="T4" fmla="*/ 0 w 7"/>
                  <a:gd name="T5" fmla="*/ 1 h 3"/>
                  <a:gd name="T6" fmla="*/ 5 w 7"/>
                  <a:gd name="T7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">
                    <a:moveTo>
                      <a:pt x="5" y="0"/>
                    </a:moveTo>
                    <a:cubicBezTo>
                      <a:pt x="5" y="1"/>
                      <a:pt x="7" y="1"/>
                      <a:pt x="6" y="3"/>
                    </a:cubicBezTo>
                    <a:cubicBezTo>
                      <a:pt x="3" y="3"/>
                      <a:pt x="1" y="2"/>
                      <a:pt x="0" y="1"/>
                    </a:cubicBezTo>
                    <a:cubicBezTo>
                      <a:pt x="1" y="0"/>
                      <a:pt x="3" y="0"/>
                      <a:pt x="5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317" name="Freeform 89"/>
              <p:cNvSpPr>
                <a:spLocks noEditPoints="1"/>
              </p:cNvSpPr>
              <p:nvPr/>
            </p:nvSpPr>
            <p:spPr bwMode="auto">
              <a:xfrm>
                <a:off x="2832100" y="1577975"/>
                <a:ext cx="444500" cy="312738"/>
              </a:xfrm>
              <a:custGeom>
                <a:gdLst>
                  <a:gd name="T0" fmla="*/ 6 w 64"/>
                  <a:gd name="T1" fmla="*/ 3 h 45"/>
                  <a:gd name="T2" fmla="*/ 8 w 64"/>
                  <a:gd name="T3" fmla="*/ 2 h 45"/>
                  <a:gd name="T4" fmla="*/ 8 w 64"/>
                  <a:gd name="T5" fmla="*/ 3 h 45"/>
                  <a:gd name="T6" fmla="*/ 8 w 64"/>
                  <a:gd name="T7" fmla="*/ 5 h 45"/>
                  <a:gd name="T8" fmla="*/ 10 w 64"/>
                  <a:gd name="T9" fmla="*/ 10 h 45"/>
                  <a:gd name="T10" fmla="*/ 13 w 64"/>
                  <a:gd name="T11" fmla="*/ 3 h 45"/>
                  <a:gd name="T12" fmla="*/ 18 w 64"/>
                  <a:gd name="T13" fmla="*/ 2 h 45"/>
                  <a:gd name="T14" fmla="*/ 21 w 64"/>
                  <a:gd name="T15" fmla="*/ 7 h 45"/>
                  <a:gd name="T16" fmla="*/ 25 w 64"/>
                  <a:gd name="T17" fmla="*/ 6 h 45"/>
                  <a:gd name="T18" fmla="*/ 30 w 64"/>
                  <a:gd name="T19" fmla="*/ 6 h 45"/>
                  <a:gd name="T20" fmla="*/ 33 w 64"/>
                  <a:gd name="T21" fmla="*/ 8 h 45"/>
                  <a:gd name="T22" fmla="*/ 35 w 64"/>
                  <a:gd name="T23" fmla="*/ 9 h 45"/>
                  <a:gd name="T24" fmla="*/ 36 w 64"/>
                  <a:gd name="T25" fmla="*/ 10 h 45"/>
                  <a:gd name="T26" fmla="*/ 41 w 64"/>
                  <a:gd name="T27" fmla="*/ 11 h 45"/>
                  <a:gd name="T28" fmla="*/ 45 w 64"/>
                  <a:gd name="T29" fmla="*/ 13 h 45"/>
                  <a:gd name="T30" fmla="*/ 46 w 64"/>
                  <a:gd name="T31" fmla="*/ 14 h 45"/>
                  <a:gd name="T32" fmla="*/ 50 w 64"/>
                  <a:gd name="T33" fmla="*/ 17 h 45"/>
                  <a:gd name="T34" fmla="*/ 47 w 64"/>
                  <a:gd name="T35" fmla="*/ 21 h 45"/>
                  <a:gd name="T36" fmla="*/ 52 w 64"/>
                  <a:gd name="T37" fmla="*/ 22 h 45"/>
                  <a:gd name="T38" fmla="*/ 53 w 64"/>
                  <a:gd name="T39" fmla="*/ 24 h 45"/>
                  <a:gd name="T40" fmla="*/ 58 w 64"/>
                  <a:gd name="T41" fmla="*/ 25 h 45"/>
                  <a:gd name="T42" fmla="*/ 60 w 64"/>
                  <a:gd name="T43" fmla="*/ 28 h 45"/>
                  <a:gd name="T44" fmla="*/ 61 w 64"/>
                  <a:gd name="T45" fmla="*/ 30 h 45"/>
                  <a:gd name="T46" fmla="*/ 59 w 64"/>
                  <a:gd name="T47" fmla="*/ 34 h 45"/>
                  <a:gd name="T48" fmla="*/ 55 w 64"/>
                  <a:gd name="T49" fmla="*/ 33 h 45"/>
                  <a:gd name="T50" fmla="*/ 52 w 64"/>
                  <a:gd name="T51" fmla="*/ 30 h 45"/>
                  <a:gd name="T52" fmla="*/ 49 w 64"/>
                  <a:gd name="T53" fmla="*/ 32 h 45"/>
                  <a:gd name="T54" fmla="*/ 53 w 64"/>
                  <a:gd name="T55" fmla="*/ 35 h 45"/>
                  <a:gd name="T56" fmla="*/ 55 w 64"/>
                  <a:gd name="T57" fmla="*/ 38 h 45"/>
                  <a:gd name="T58" fmla="*/ 53 w 64"/>
                  <a:gd name="T59" fmla="*/ 42 h 45"/>
                  <a:gd name="T60" fmla="*/ 46 w 64"/>
                  <a:gd name="T61" fmla="*/ 39 h 45"/>
                  <a:gd name="T62" fmla="*/ 49 w 64"/>
                  <a:gd name="T63" fmla="*/ 42 h 45"/>
                  <a:gd name="T64" fmla="*/ 51 w 64"/>
                  <a:gd name="T65" fmla="*/ 44 h 45"/>
                  <a:gd name="T66" fmla="*/ 49 w 64"/>
                  <a:gd name="T67" fmla="*/ 44 h 45"/>
                  <a:gd name="T68" fmla="*/ 43 w 64"/>
                  <a:gd name="T69" fmla="*/ 42 h 45"/>
                  <a:gd name="T70" fmla="*/ 39 w 64"/>
                  <a:gd name="T71" fmla="*/ 40 h 45"/>
                  <a:gd name="T72" fmla="*/ 38 w 64"/>
                  <a:gd name="T73" fmla="*/ 37 h 45"/>
                  <a:gd name="T74" fmla="*/ 35 w 64"/>
                  <a:gd name="T75" fmla="*/ 31 h 45"/>
                  <a:gd name="T76" fmla="*/ 35 w 64"/>
                  <a:gd name="T77" fmla="*/ 30 h 45"/>
                  <a:gd name="T78" fmla="*/ 36 w 64"/>
                  <a:gd name="T79" fmla="*/ 28 h 45"/>
                  <a:gd name="T80" fmla="*/ 38 w 64"/>
                  <a:gd name="T81" fmla="*/ 25 h 45"/>
                  <a:gd name="T82" fmla="*/ 36 w 64"/>
                  <a:gd name="T83" fmla="*/ 22 h 45"/>
                  <a:gd name="T84" fmla="*/ 34 w 64"/>
                  <a:gd name="T85" fmla="*/ 20 h 45"/>
                  <a:gd name="T86" fmla="*/ 33 w 64"/>
                  <a:gd name="T87" fmla="*/ 20 h 45"/>
                  <a:gd name="T88" fmla="*/ 30 w 64"/>
                  <a:gd name="T89" fmla="*/ 20 h 45"/>
                  <a:gd name="T90" fmla="*/ 26 w 64"/>
                  <a:gd name="T91" fmla="*/ 15 h 45"/>
                  <a:gd name="T92" fmla="*/ 22 w 64"/>
                  <a:gd name="T93" fmla="*/ 16 h 45"/>
                  <a:gd name="T94" fmla="*/ 18 w 64"/>
                  <a:gd name="T95" fmla="*/ 16 h 45"/>
                  <a:gd name="T96" fmla="*/ 14 w 64"/>
                  <a:gd name="T97" fmla="*/ 16 h 45"/>
                  <a:gd name="T98" fmla="*/ 6 w 64"/>
                  <a:gd name="T99" fmla="*/ 14 h 45"/>
                  <a:gd name="T100" fmla="*/ 2 w 64"/>
                  <a:gd name="T101" fmla="*/ 12 h 45"/>
                  <a:gd name="T102" fmla="*/ 1 w 64"/>
                  <a:gd name="T103" fmla="*/ 10 h 45"/>
                  <a:gd name="T104" fmla="*/ 2 w 64"/>
                  <a:gd name="T105" fmla="*/ 7 h 45"/>
                  <a:gd name="T106" fmla="*/ 41 w 64"/>
                  <a:gd name="T107" fmla="*/ 31 h 45"/>
                  <a:gd name="T108" fmla="*/ 44 w 64"/>
                  <a:gd name="T109" fmla="*/ 29 h 45"/>
                  <a:gd name="T110" fmla="*/ 41 w 64"/>
                  <a:gd name="T111" fmla="*/ 31 h 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4" h="45">
                    <a:moveTo>
                      <a:pt x="2" y="3"/>
                    </a:moveTo>
                    <a:cubicBezTo>
                      <a:pt x="3" y="5"/>
                      <a:pt x="5" y="1"/>
                      <a:pt x="6" y="3"/>
                    </a:cubicBezTo>
                    <a:cubicBezTo>
                      <a:pt x="7" y="3"/>
                      <a:pt x="6" y="2"/>
                      <a:pt x="6" y="2"/>
                    </a:cubicBezTo>
                    <a:cubicBezTo>
                      <a:pt x="7" y="1"/>
                      <a:pt x="7" y="2"/>
                      <a:pt x="8" y="2"/>
                    </a:cubicBezTo>
                    <a:cubicBezTo>
                      <a:pt x="9" y="2"/>
                      <a:pt x="9" y="0"/>
                      <a:pt x="10" y="2"/>
                    </a:cubicBezTo>
                    <a:cubicBezTo>
                      <a:pt x="10" y="4"/>
                      <a:pt x="9" y="2"/>
                      <a:pt x="8" y="3"/>
                    </a:cubicBezTo>
                    <a:cubicBezTo>
                      <a:pt x="8" y="4"/>
                      <a:pt x="9" y="4"/>
                      <a:pt x="9" y="4"/>
                    </a:cubicBezTo>
                    <a:cubicBezTo>
                      <a:pt x="9" y="4"/>
                      <a:pt x="8" y="5"/>
                      <a:pt x="8" y="5"/>
                    </a:cubicBezTo>
                    <a:cubicBezTo>
                      <a:pt x="8" y="6"/>
                      <a:pt x="8" y="6"/>
                      <a:pt x="9" y="7"/>
                    </a:cubicBezTo>
                    <a:cubicBezTo>
                      <a:pt x="9" y="8"/>
                      <a:pt x="8" y="9"/>
                      <a:pt x="10" y="10"/>
                    </a:cubicBezTo>
                    <a:cubicBezTo>
                      <a:pt x="11" y="9"/>
                      <a:pt x="10" y="7"/>
                      <a:pt x="10" y="5"/>
                    </a:cubicBezTo>
                    <a:cubicBezTo>
                      <a:pt x="13" y="6"/>
                      <a:pt x="13" y="4"/>
                      <a:pt x="13" y="3"/>
                    </a:cubicBezTo>
                    <a:cubicBezTo>
                      <a:pt x="14" y="4"/>
                      <a:pt x="15" y="2"/>
                      <a:pt x="16" y="3"/>
                    </a:cubicBezTo>
                    <a:cubicBezTo>
                      <a:pt x="17" y="3"/>
                      <a:pt x="17" y="2"/>
                      <a:pt x="18" y="2"/>
                    </a:cubicBezTo>
                    <a:cubicBezTo>
                      <a:pt x="18" y="4"/>
                      <a:pt x="19" y="4"/>
                      <a:pt x="21" y="5"/>
                    </a:cubicBezTo>
                    <a:cubicBezTo>
                      <a:pt x="20" y="6"/>
                      <a:pt x="21" y="6"/>
                      <a:pt x="21" y="7"/>
                    </a:cubicBezTo>
                    <a:cubicBezTo>
                      <a:pt x="22" y="7"/>
                      <a:pt x="23" y="7"/>
                      <a:pt x="23" y="7"/>
                    </a:cubicBezTo>
                    <a:cubicBezTo>
                      <a:pt x="25" y="8"/>
                      <a:pt x="25" y="7"/>
                      <a:pt x="25" y="6"/>
                    </a:cubicBezTo>
                    <a:cubicBezTo>
                      <a:pt x="26" y="6"/>
                      <a:pt x="27" y="7"/>
                      <a:pt x="27" y="6"/>
                    </a:cubicBezTo>
                    <a:cubicBezTo>
                      <a:pt x="28" y="6"/>
                      <a:pt x="29" y="6"/>
                      <a:pt x="30" y="6"/>
                    </a:cubicBezTo>
                    <a:cubicBezTo>
                      <a:pt x="30" y="7"/>
                      <a:pt x="32" y="7"/>
                      <a:pt x="31" y="6"/>
                    </a:cubicBezTo>
                    <a:cubicBezTo>
                      <a:pt x="32" y="7"/>
                      <a:pt x="32" y="7"/>
                      <a:pt x="33" y="8"/>
                    </a:cubicBezTo>
                    <a:cubicBezTo>
                      <a:pt x="33" y="8"/>
                      <a:pt x="34" y="8"/>
                      <a:pt x="34" y="8"/>
                    </a:cubicBezTo>
                    <a:cubicBezTo>
                      <a:pt x="34" y="9"/>
                      <a:pt x="34" y="9"/>
                      <a:pt x="35" y="9"/>
                    </a:cubicBezTo>
                    <a:cubicBezTo>
                      <a:pt x="36" y="9"/>
                      <a:pt x="34" y="10"/>
                      <a:pt x="35" y="11"/>
                    </a:cubicBezTo>
                    <a:cubicBezTo>
                      <a:pt x="36" y="11"/>
                      <a:pt x="36" y="10"/>
                      <a:pt x="36" y="10"/>
                    </a:cubicBezTo>
                    <a:cubicBezTo>
                      <a:pt x="37" y="10"/>
                      <a:pt x="37" y="11"/>
                      <a:pt x="38" y="11"/>
                    </a:cubicBezTo>
                    <a:cubicBezTo>
                      <a:pt x="39" y="11"/>
                      <a:pt x="39" y="11"/>
                      <a:pt x="41" y="11"/>
                    </a:cubicBezTo>
                    <a:cubicBezTo>
                      <a:pt x="40" y="13"/>
                      <a:pt x="44" y="11"/>
                      <a:pt x="44" y="13"/>
                    </a:cubicBezTo>
                    <a:cubicBezTo>
                      <a:pt x="44" y="13"/>
                      <a:pt x="45" y="13"/>
                      <a:pt x="45" y="13"/>
                    </a:cubicBezTo>
                    <a:cubicBezTo>
                      <a:pt x="46" y="13"/>
                      <a:pt x="46" y="14"/>
                      <a:pt x="46" y="15"/>
                    </a:cubicBezTo>
                    <a:cubicBezTo>
                      <a:pt x="46" y="15"/>
                      <a:pt x="46" y="15"/>
                      <a:pt x="46" y="14"/>
                    </a:cubicBezTo>
                    <a:cubicBezTo>
                      <a:pt x="47" y="15"/>
                      <a:pt x="48" y="16"/>
                      <a:pt x="50" y="16"/>
                    </a:cubicBezTo>
                    <a:cubicBezTo>
                      <a:pt x="49" y="16"/>
                      <a:pt x="49" y="17"/>
                      <a:pt x="50" y="17"/>
                    </a:cubicBezTo>
                    <a:cubicBezTo>
                      <a:pt x="50" y="18"/>
                      <a:pt x="48" y="19"/>
                      <a:pt x="50" y="19"/>
                    </a:cubicBezTo>
                    <a:cubicBezTo>
                      <a:pt x="49" y="20"/>
                      <a:pt x="47" y="20"/>
                      <a:pt x="47" y="21"/>
                    </a:cubicBezTo>
                    <a:cubicBezTo>
                      <a:pt x="49" y="23"/>
                      <a:pt x="51" y="21"/>
                      <a:pt x="52" y="23"/>
                    </a:cubicBezTo>
                    <a:cubicBezTo>
                      <a:pt x="52" y="23"/>
                      <a:pt x="52" y="22"/>
                      <a:pt x="52" y="22"/>
                    </a:cubicBezTo>
                    <a:cubicBezTo>
                      <a:pt x="53" y="22"/>
                      <a:pt x="53" y="23"/>
                      <a:pt x="53" y="23"/>
                    </a:cubicBezTo>
                    <a:cubicBezTo>
                      <a:pt x="53" y="23"/>
                      <a:pt x="53" y="24"/>
                      <a:pt x="53" y="24"/>
                    </a:cubicBezTo>
                    <a:cubicBezTo>
                      <a:pt x="54" y="25"/>
                      <a:pt x="55" y="23"/>
                      <a:pt x="54" y="26"/>
                    </a:cubicBezTo>
                    <a:cubicBezTo>
                      <a:pt x="56" y="26"/>
                      <a:pt x="56" y="25"/>
                      <a:pt x="58" y="25"/>
                    </a:cubicBezTo>
                    <a:cubicBezTo>
                      <a:pt x="58" y="25"/>
                      <a:pt x="58" y="26"/>
                      <a:pt x="58" y="27"/>
                    </a:cubicBezTo>
                    <a:cubicBezTo>
                      <a:pt x="59" y="27"/>
                      <a:pt x="61" y="26"/>
                      <a:pt x="60" y="28"/>
                    </a:cubicBezTo>
                    <a:cubicBezTo>
                      <a:pt x="62" y="27"/>
                      <a:pt x="61" y="28"/>
                      <a:pt x="63" y="28"/>
                    </a:cubicBezTo>
                    <a:cubicBezTo>
                      <a:pt x="64" y="29"/>
                      <a:pt x="61" y="30"/>
                      <a:pt x="61" y="30"/>
                    </a:cubicBezTo>
                    <a:cubicBezTo>
                      <a:pt x="61" y="30"/>
                      <a:pt x="62" y="30"/>
                      <a:pt x="62" y="30"/>
                    </a:cubicBezTo>
                    <a:cubicBezTo>
                      <a:pt x="61" y="32"/>
                      <a:pt x="59" y="31"/>
                      <a:pt x="59" y="34"/>
                    </a:cubicBezTo>
                    <a:cubicBezTo>
                      <a:pt x="58" y="33"/>
                      <a:pt x="58" y="34"/>
                      <a:pt x="58" y="34"/>
                    </a:cubicBezTo>
                    <a:cubicBezTo>
                      <a:pt x="57" y="34"/>
                      <a:pt x="55" y="34"/>
                      <a:pt x="55" y="33"/>
                    </a:cubicBezTo>
                    <a:cubicBezTo>
                      <a:pt x="55" y="32"/>
                      <a:pt x="52" y="33"/>
                      <a:pt x="53" y="31"/>
                    </a:cubicBezTo>
                    <a:cubicBezTo>
                      <a:pt x="52" y="31"/>
                      <a:pt x="52" y="30"/>
                      <a:pt x="52" y="30"/>
                    </a:cubicBezTo>
                    <a:cubicBezTo>
                      <a:pt x="50" y="30"/>
                      <a:pt x="50" y="30"/>
                      <a:pt x="50" y="30"/>
                    </a:cubicBezTo>
                    <a:cubicBezTo>
                      <a:pt x="48" y="30"/>
                      <a:pt x="49" y="32"/>
                      <a:pt x="49" y="32"/>
                    </a:cubicBezTo>
                    <a:cubicBezTo>
                      <a:pt x="49" y="34"/>
                      <a:pt x="51" y="34"/>
                      <a:pt x="51" y="35"/>
                    </a:cubicBezTo>
                    <a:cubicBezTo>
                      <a:pt x="52" y="34"/>
                      <a:pt x="53" y="36"/>
                      <a:pt x="53" y="35"/>
                    </a:cubicBezTo>
                    <a:cubicBezTo>
                      <a:pt x="54" y="35"/>
                      <a:pt x="54" y="36"/>
                      <a:pt x="54" y="38"/>
                    </a:cubicBezTo>
                    <a:cubicBezTo>
                      <a:pt x="54" y="38"/>
                      <a:pt x="55" y="38"/>
                      <a:pt x="55" y="38"/>
                    </a:cubicBezTo>
                    <a:cubicBezTo>
                      <a:pt x="56" y="40"/>
                      <a:pt x="54" y="42"/>
                      <a:pt x="54" y="43"/>
                    </a:cubicBezTo>
                    <a:cubicBezTo>
                      <a:pt x="53" y="44"/>
                      <a:pt x="54" y="42"/>
                      <a:pt x="53" y="42"/>
                    </a:cubicBezTo>
                    <a:cubicBezTo>
                      <a:pt x="53" y="41"/>
                      <a:pt x="51" y="42"/>
                      <a:pt x="51" y="40"/>
                    </a:cubicBezTo>
                    <a:cubicBezTo>
                      <a:pt x="49" y="41"/>
                      <a:pt x="49" y="39"/>
                      <a:pt x="46" y="39"/>
                    </a:cubicBezTo>
                    <a:cubicBezTo>
                      <a:pt x="47" y="40"/>
                      <a:pt x="48" y="40"/>
                      <a:pt x="49" y="40"/>
                    </a:cubicBezTo>
                    <a:cubicBezTo>
                      <a:pt x="47" y="42"/>
                      <a:pt x="50" y="41"/>
                      <a:pt x="49" y="42"/>
                    </a:cubicBezTo>
                    <a:cubicBezTo>
                      <a:pt x="49" y="43"/>
                      <a:pt x="50" y="43"/>
                      <a:pt x="51" y="43"/>
                    </a:cubicBezTo>
                    <a:cubicBezTo>
                      <a:pt x="51" y="43"/>
                      <a:pt x="51" y="44"/>
                      <a:pt x="51" y="44"/>
                    </a:cubicBezTo>
                    <a:cubicBezTo>
                      <a:pt x="52" y="44"/>
                      <a:pt x="52" y="44"/>
                      <a:pt x="52" y="45"/>
                    </a:cubicBezTo>
                    <a:cubicBezTo>
                      <a:pt x="51" y="45"/>
                      <a:pt x="50" y="44"/>
                      <a:pt x="49" y="44"/>
                    </a:cubicBezTo>
                    <a:cubicBezTo>
                      <a:pt x="48" y="43"/>
                      <a:pt x="46" y="43"/>
                      <a:pt x="45" y="43"/>
                    </a:cubicBezTo>
                    <a:cubicBezTo>
                      <a:pt x="45" y="42"/>
                      <a:pt x="43" y="42"/>
                      <a:pt x="43" y="42"/>
                    </a:cubicBezTo>
                    <a:cubicBezTo>
                      <a:pt x="42" y="42"/>
                      <a:pt x="42" y="41"/>
                      <a:pt x="42" y="40"/>
                    </a:cubicBezTo>
                    <a:cubicBezTo>
                      <a:pt x="41" y="40"/>
                      <a:pt x="40" y="40"/>
                      <a:pt x="39" y="40"/>
                    </a:cubicBezTo>
                    <a:cubicBezTo>
                      <a:pt x="39" y="40"/>
                      <a:pt x="39" y="39"/>
                      <a:pt x="39" y="38"/>
                    </a:cubicBezTo>
                    <a:cubicBezTo>
                      <a:pt x="39" y="38"/>
                      <a:pt x="37" y="38"/>
                      <a:pt x="38" y="37"/>
                    </a:cubicBezTo>
                    <a:cubicBezTo>
                      <a:pt x="36" y="37"/>
                      <a:pt x="35" y="35"/>
                      <a:pt x="34" y="34"/>
                    </a:cubicBezTo>
                    <a:cubicBezTo>
                      <a:pt x="35" y="34"/>
                      <a:pt x="34" y="32"/>
                      <a:pt x="35" y="31"/>
                    </a:cubicBezTo>
                    <a:cubicBezTo>
                      <a:pt x="35" y="31"/>
                      <a:pt x="36" y="32"/>
                      <a:pt x="36" y="31"/>
                    </a:cubicBezTo>
                    <a:cubicBezTo>
                      <a:pt x="36" y="31"/>
                      <a:pt x="35" y="30"/>
                      <a:pt x="35" y="30"/>
                    </a:cubicBezTo>
                    <a:cubicBezTo>
                      <a:pt x="35" y="30"/>
                      <a:pt x="36" y="30"/>
                      <a:pt x="36" y="30"/>
                    </a:cubicBezTo>
                    <a:cubicBezTo>
                      <a:pt x="37" y="30"/>
                      <a:pt x="36" y="28"/>
                      <a:pt x="36" y="28"/>
                    </a:cubicBezTo>
                    <a:cubicBezTo>
                      <a:pt x="36" y="28"/>
                      <a:pt x="37" y="28"/>
                      <a:pt x="37" y="28"/>
                    </a:cubicBezTo>
                    <a:cubicBezTo>
                      <a:pt x="38" y="27"/>
                      <a:pt x="37" y="25"/>
                      <a:pt x="38" y="25"/>
                    </a:cubicBezTo>
                    <a:cubicBezTo>
                      <a:pt x="38" y="24"/>
                      <a:pt x="37" y="25"/>
                      <a:pt x="36" y="24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6" y="22"/>
                      <a:pt x="35" y="22"/>
                      <a:pt x="35" y="22"/>
                    </a:cubicBezTo>
                    <a:cubicBezTo>
                      <a:pt x="34" y="22"/>
                      <a:pt x="35" y="21"/>
                      <a:pt x="34" y="20"/>
                    </a:cubicBezTo>
                    <a:cubicBezTo>
                      <a:pt x="34" y="20"/>
                      <a:pt x="33" y="21"/>
                      <a:pt x="33" y="21"/>
                    </a:cubicBezTo>
                    <a:cubicBezTo>
                      <a:pt x="33" y="21"/>
                      <a:pt x="33" y="20"/>
                      <a:pt x="33" y="20"/>
                    </a:cubicBezTo>
                    <a:cubicBezTo>
                      <a:pt x="32" y="20"/>
                      <a:pt x="32" y="19"/>
                      <a:pt x="31" y="19"/>
                    </a:cubicBezTo>
                    <a:cubicBezTo>
                      <a:pt x="31" y="19"/>
                      <a:pt x="31" y="20"/>
                      <a:pt x="30" y="20"/>
                    </a:cubicBezTo>
                    <a:cubicBezTo>
                      <a:pt x="30" y="20"/>
                      <a:pt x="29" y="18"/>
                      <a:pt x="28" y="19"/>
                    </a:cubicBezTo>
                    <a:cubicBezTo>
                      <a:pt x="30" y="16"/>
                      <a:pt x="25" y="18"/>
                      <a:pt x="26" y="15"/>
                    </a:cubicBezTo>
                    <a:cubicBezTo>
                      <a:pt x="25" y="15"/>
                      <a:pt x="23" y="15"/>
                      <a:pt x="23" y="16"/>
                    </a:cubicBezTo>
                    <a:cubicBezTo>
                      <a:pt x="23" y="17"/>
                      <a:pt x="22" y="16"/>
                      <a:pt x="22" y="16"/>
                    </a:cubicBezTo>
                    <a:cubicBezTo>
                      <a:pt x="21" y="16"/>
                      <a:pt x="21" y="17"/>
                      <a:pt x="20" y="16"/>
                    </a:cubicBezTo>
                    <a:cubicBezTo>
                      <a:pt x="19" y="16"/>
                      <a:pt x="19" y="16"/>
                      <a:pt x="18" y="16"/>
                    </a:cubicBezTo>
                    <a:cubicBezTo>
                      <a:pt x="17" y="16"/>
                      <a:pt x="17" y="17"/>
                      <a:pt x="16" y="16"/>
                    </a:cubicBezTo>
                    <a:cubicBezTo>
                      <a:pt x="15" y="16"/>
                      <a:pt x="15" y="16"/>
                      <a:pt x="14" y="16"/>
                    </a:cubicBezTo>
                    <a:cubicBezTo>
                      <a:pt x="12" y="16"/>
                      <a:pt x="9" y="16"/>
                      <a:pt x="7" y="15"/>
                    </a:cubicBezTo>
                    <a:cubicBezTo>
                      <a:pt x="7" y="15"/>
                      <a:pt x="6" y="14"/>
                      <a:pt x="6" y="14"/>
                    </a:cubicBezTo>
                    <a:cubicBezTo>
                      <a:pt x="5" y="14"/>
                      <a:pt x="4" y="15"/>
                      <a:pt x="4" y="13"/>
                    </a:cubicBezTo>
                    <a:cubicBezTo>
                      <a:pt x="3" y="13"/>
                      <a:pt x="2" y="14"/>
                      <a:pt x="2" y="12"/>
                    </a:cubicBezTo>
                    <a:cubicBezTo>
                      <a:pt x="4" y="13"/>
                      <a:pt x="4" y="12"/>
                      <a:pt x="5" y="11"/>
                    </a:cubicBezTo>
                    <a:cubicBezTo>
                      <a:pt x="5" y="10"/>
                      <a:pt x="2" y="11"/>
                      <a:pt x="1" y="10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0" y="10"/>
                      <a:pt x="1" y="8"/>
                      <a:pt x="2" y="7"/>
                    </a:cubicBezTo>
                    <a:cubicBezTo>
                      <a:pt x="1" y="5"/>
                      <a:pt x="3" y="5"/>
                      <a:pt x="2" y="3"/>
                    </a:cubicBezTo>
                    <a:moveTo>
                      <a:pt x="41" y="31"/>
                    </a:moveTo>
                    <a:cubicBezTo>
                      <a:pt x="41" y="30"/>
                      <a:pt x="44" y="31"/>
                      <a:pt x="45" y="30"/>
                    </a:cubicBezTo>
                    <a:cubicBezTo>
                      <a:pt x="45" y="29"/>
                      <a:pt x="44" y="29"/>
                      <a:pt x="44" y="29"/>
                    </a:cubicBezTo>
                    <a:cubicBezTo>
                      <a:pt x="43" y="28"/>
                      <a:pt x="42" y="29"/>
                      <a:pt x="41" y="28"/>
                    </a:cubicBezTo>
                    <a:cubicBezTo>
                      <a:pt x="41" y="29"/>
                      <a:pt x="40" y="31"/>
                      <a:pt x="41" y="31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318" name="Freeform 90"/>
              <p:cNvSpPr/>
              <p:nvPr/>
            </p:nvSpPr>
            <p:spPr bwMode="auto">
              <a:xfrm>
                <a:off x="2395538" y="1592263"/>
                <a:ext cx="277813" cy="138113"/>
              </a:xfrm>
              <a:custGeom>
                <a:gdLst>
                  <a:gd name="T0" fmla="*/ 4 w 40"/>
                  <a:gd name="T1" fmla="*/ 16 h 20"/>
                  <a:gd name="T2" fmla="*/ 5 w 40"/>
                  <a:gd name="T3" fmla="*/ 14 h 20"/>
                  <a:gd name="T4" fmla="*/ 7 w 40"/>
                  <a:gd name="T5" fmla="*/ 13 h 20"/>
                  <a:gd name="T6" fmla="*/ 8 w 40"/>
                  <a:gd name="T7" fmla="*/ 13 h 20"/>
                  <a:gd name="T8" fmla="*/ 14 w 40"/>
                  <a:gd name="T9" fmla="*/ 12 h 20"/>
                  <a:gd name="T10" fmla="*/ 8 w 40"/>
                  <a:gd name="T11" fmla="*/ 12 h 20"/>
                  <a:gd name="T12" fmla="*/ 8 w 40"/>
                  <a:gd name="T13" fmla="*/ 11 h 20"/>
                  <a:gd name="T14" fmla="*/ 6 w 40"/>
                  <a:gd name="T15" fmla="*/ 12 h 20"/>
                  <a:gd name="T16" fmla="*/ 3 w 40"/>
                  <a:gd name="T17" fmla="*/ 11 h 20"/>
                  <a:gd name="T18" fmla="*/ 5 w 40"/>
                  <a:gd name="T19" fmla="*/ 9 h 20"/>
                  <a:gd name="T20" fmla="*/ 7 w 40"/>
                  <a:gd name="T21" fmla="*/ 9 h 20"/>
                  <a:gd name="T22" fmla="*/ 1 w 40"/>
                  <a:gd name="T23" fmla="*/ 8 h 20"/>
                  <a:gd name="T24" fmla="*/ 0 w 40"/>
                  <a:gd name="T25" fmla="*/ 6 h 20"/>
                  <a:gd name="T26" fmla="*/ 3 w 40"/>
                  <a:gd name="T27" fmla="*/ 4 h 20"/>
                  <a:gd name="T28" fmla="*/ 3 w 40"/>
                  <a:gd name="T29" fmla="*/ 4 h 20"/>
                  <a:gd name="T30" fmla="*/ 8 w 40"/>
                  <a:gd name="T31" fmla="*/ 2 h 20"/>
                  <a:gd name="T32" fmla="*/ 10 w 40"/>
                  <a:gd name="T33" fmla="*/ 1 h 20"/>
                  <a:gd name="T34" fmla="*/ 11 w 40"/>
                  <a:gd name="T35" fmla="*/ 1 h 20"/>
                  <a:gd name="T36" fmla="*/ 12 w 40"/>
                  <a:gd name="T37" fmla="*/ 3 h 20"/>
                  <a:gd name="T38" fmla="*/ 11 w 40"/>
                  <a:gd name="T39" fmla="*/ 4 h 20"/>
                  <a:gd name="T40" fmla="*/ 12 w 40"/>
                  <a:gd name="T41" fmla="*/ 4 h 20"/>
                  <a:gd name="T42" fmla="*/ 12 w 40"/>
                  <a:gd name="T43" fmla="*/ 3 h 20"/>
                  <a:gd name="T44" fmla="*/ 16 w 40"/>
                  <a:gd name="T45" fmla="*/ 3 h 20"/>
                  <a:gd name="T46" fmla="*/ 17 w 40"/>
                  <a:gd name="T47" fmla="*/ 5 h 20"/>
                  <a:gd name="T48" fmla="*/ 19 w 40"/>
                  <a:gd name="T49" fmla="*/ 4 h 20"/>
                  <a:gd name="T50" fmla="*/ 21 w 40"/>
                  <a:gd name="T51" fmla="*/ 3 h 20"/>
                  <a:gd name="T52" fmla="*/ 22 w 40"/>
                  <a:gd name="T53" fmla="*/ 3 h 20"/>
                  <a:gd name="T54" fmla="*/ 23 w 40"/>
                  <a:gd name="T55" fmla="*/ 5 h 20"/>
                  <a:gd name="T56" fmla="*/ 24 w 40"/>
                  <a:gd name="T57" fmla="*/ 8 h 20"/>
                  <a:gd name="T58" fmla="*/ 26 w 40"/>
                  <a:gd name="T59" fmla="*/ 6 h 20"/>
                  <a:gd name="T60" fmla="*/ 25 w 40"/>
                  <a:gd name="T61" fmla="*/ 5 h 20"/>
                  <a:gd name="T62" fmla="*/ 25 w 40"/>
                  <a:gd name="T63" fmla="*/ 2 h 20"/>
                  <a:gd name="T64" fmla="*/ 27 w 40"/>
                  <a:gd name="T65" fmla="*/ 1 h 20"/>
                  <a:gd name="T66" fmla="*/ 29 w 40"/>
                  <a:gd name="T67" fmla="*/ 5 h 20"/>
                  <a:gd name="T68" fmla="*/ 30 w 40"/>
                  <a:gd name="T69" fmla="*/ 6 h 20"/>
                  <a:gd name="T70" fmla="*/ 32 w 40"/>
                  <a:gd name="T71" fmla="*/ 8 h 20"/>
                  <a:gd name="T72" fmla="*/ 31 w 40"/>
                  <a:gd name="T73" fmla="*/ 9 h 20"/>
                  <a:gd name="T74" fmla="*/ 33 w 40"/>
                  <a:gd name="T75" fmla="*/ 11 h 20"/>
                  <a:gd name="T76" fmla="*/ 37 w 40"/>
                  <a:gd name="T77" fmla="*/ 12 h 20"/>
                  <a:gd name="T78" fmla="*/ 39 w 40"/>
                  <a:gd name="T79" fmla="*/ 13 h 20"/>
                  <a:gd name="T80" fmla="*/ 40 w 40"/>
                  <a:gd name="T81" fmla="*/ 14 h 20"/>
                  <a:gd name="T82" fmla="*/ 35 w 40"/>
                  <a:gd name="T83" fmla="*/ 14 h 20"/>
                  <a:gd name="T84" fmla="*/ 36 w 40"/>
                  <a:gd name="T85" fmla="*/ 18 h 20"/>
                  <a:gd name="T86" fmla="*/ 30 w 40"/>
                  <a:gd name="T87" fmla="*/ 18 h 20"/>
                  <a:gd name="T88" fmla="*/ 23 w 40"/>
                  <a:gd name="T89" fmla="*/ 18 h 20"/>
                  <a:gd name="T90" fmla="*/ 20 w 40"/>
                  <a:gd name="T91" fmla="*/ 19 h 20"/>
                  <a:gd name="T92" fmla="*/ 20 w 40"/>
                  <a:gd name="T93" fmla="*/ 20 h 20"/>
                  <a:gd name="T94" fmla="*/ 13 w 40"/>
                  <a:gd name="T95" fmla="*/ 20 h 20"/>
                  <a:gd name="T96" fmla="*/ 11 w 40"/>
                  <a:gd name="T97" fmla="*/ 17 h 20"/>
                  <a:gd name="T98" fmla="*/ 6 w 40"/>
                  <a:gd name="T99" fmla="*/ 16 h 20"/>
                  <a:gd name="T100" fmla="*/ 6 w 40"/>
                  <a:gd name="T101" fmla="*/ 16 h 20"/>
                  <a:gd name="T102" fmla="*/ 6 w 40"/>
                  <a:gd name="T103" fmla="*/ 15 h 20"/>
                  <a:gd name="T104" fmla="*/ 4 w 40"/>
                  <a:gd name="T105" fmla="*/ 16 h 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0" h="20">
                    <a:moveTo>
                      <a:pt x="4" y="16"/>
                    </a:moveTo>
                    <a:cubicBezTo>
                      <a:pt x="3" y="16"/>
                      <a:pt x="4" y="14"/>
                      <a:pt x="5" y="14"/>
                    </a:cubicBezTo>
                    <a:cubicBezTo>
                      <a:pt x="5" y="13"/>
                      <a:pt x="6" y="14"/>
                      <a:pt x="7" y="13"/>
                    </a:cubicBezTo>
                    <a:cubicBezTo>
                      <a:pt x="7" y="13"/>
                      <a:pt x="8" y="13"/>
                      <a:pt x="8" y="13"/>
                    </a:cubicBezTo>
                    <a:cubicBezTo>
                      <a:pt x="10" y="13"/>
                      <a:pt x="13" y="14"/>
                      <a:pt x="14" y="12"/>
                    </a:cubicBezTo>
                    <a:cubicBezTo>
                      <a:pt x="14" y="11"/>
                      <a:pt x="10" y="12"/>
                      <a:pt x="8" y="12"/>
                    </a:cubicBezTo>
                    <a:cubicBezTo>
                      <a:pt x="8" y="12"/>
                      <a:pt x="7" y="11"/>
                      <a:pt x="8" y="11"/>
                    </a:cubicBezTo>
                    <a:cubicBezTo>
                      <a:pt x="7" y="11"/>
                      <a:pt x="7" y="12"/>
                      <a:pt x="6" y="12"/>
                    </a:cubicBezTo>
                    <a:cubicBezTo>
                      <a:pt x="5" y="12"/>
                      <a:pt x="4" y="11"/>
                      <a:pt x="3" y="11"/>
                    </a:cubicBezTo>
                    <a:cubicBezTo>
                      <a:pt x="1" y="10"/>
                      <a:pt x="5" y="10"/>
                      <a:pt x="5" y="9"/>
                    </a:cubicBezTo>
                    <a:cubicBezTo>
                      <a:pt x="5" y="8"/>
                      <a:pt x="7" y="9"/>
                      <a:pt x="7" y="9"/>
                    </a:cubicBezTo>
                    <a:cubicBezTo>
                      <a:pt x="7" y="6"/>
                      <a:pt x="4" y="9"/>
                      <a:pt x="1" y="8"/>
                    </a:cubicBezTo>
                    <a:cubicBezTo>
                      <a:pt x="0" y="7"/>
                      <a:pt x="2" y="6"/>
                      <a:pt x="0" y="6"/>
                    </a:cubicBezTo>
                    <a:cubicBezTo>
                      <a:pt x="1" y="5"/>
                      <a:pt x="1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2"/>
                      <a:pt x="6" y="2"/>
                      <a:pt x="8" y="2"/>
                    </a:cubicBezTo>
                    <a:cubicBezTo>
                      <a:pt x="9" y="1"/>
                      <a:pt x="9" y="0"/>
                      <a:pt x="10" y="1"/>
                    </a:cubicBezTo>
                    <a:cubicBezTo>
                      <a:pt x="10" y="1"/>
                      <a:pt x="10" y="1"/>
                      <a:pt x="11" y="1"/>
                    </a:cubicBezTo>
                    <a:cubicBezTo>
                      <a:pt x="10" y="2"/>
                      <a:pt x="10" y="3"/>
                      <a:pt x="12" y="3"/>
                    </a:cubicBezTo>
                    <a:cubicBezTo>
                      <a:pt x="12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2" y="4"/>
                    </a:cubicBezTo>
                    <a:cubicBezTo>
                      <a:pt x="12" y="4"/>
                      <a:pt x="12" y="3"/>
                      <a:pt x="12" y="3"/>
                    </a:cubicBezTo>
                    <a:cubicBezTo>
                      <a:pt x="14" y="3"/>
                      <a:pt x="14" y="3"/>
                      <a:pt x="16" y="3"/>
                    </a:cubicBezTo>
                    <a:cubicBezTo>
                      <a:pt x="16" y="4"/>
                      <a:pt x="17" y="4"/>
                      <a:pt x="17" y="5"/>
                    </a:cubicBezTo>
                    <a:cubicBezTo>
                      <a:pt x="18" y="5"/>
                      <a:pt x="18" y="4"/>
                      <a:pt x="19" y="4"/>
                    </a:cubicBezTo>
                    <a:cubicBezTo>
                      <a:pt x="20" y="4"/>
                      <a:pt x="20" y="3"/>
                      <a:pt x="21" y="3"/>
                    </a:cubicBezTo>
                    <a:cubicBezTo>
                      <a:pt x="21" y="3"/>
                      <a:pt x="22" y="3"/>
                      <a:pt x="22" y="3"/>
                    </a:cubicBezTo>
                    <a:cubicBezTo>
                      <a:pt x="23" y="4"/>
                      <a:pt x="23" y="5"/>
                      <a:pt x="23" y="5"/>
                    </a:cubicBezTo>
                    <a:cubicBezTo>
                      <a:pt x="23" y="6"/>
                      <a:pt x="25" y="6"/>
                      <a:pt x="24" y="8"/>
                    </a:cubicBezTo>
                    <a:cubicBezTo>
                      <a:pt x="25" y="7"/>
                      <a:pt x="25" y="6"/>
                      <a:pt x="26" y="6"/>
                    </a:cubicBezTo>
                    <a:cubicBezTo>
                      <a:pt x="26" y="5"/>
                      <a:pt x="25" y="5"/>
                      <a:pt x="25" y="5"/>
                    </a:cubicBezTo>
                    <a:cubicBezTo>
                      <a:pt x="24" y="4"/>
                      <a:pt x="25" y="3"/>
                      <a:pt x="25" y="2"/>
                    </a:cubicBezTo>
                    <a:cubicBezTo>
                      <a:pt x="26" y="2"/>
                      <a:pt x="26" y="1"/>
                      <a:pt x="27" y="1"/>
                    </a:cubicBezTo>
                    <a:cubicBezTo>
                      <a:pt x="27" y="2"/>
                      <a:pt x="28" y="3"/>
                      <a:pt x="29" y="5"/>
                    </a:cubicBezTo>
                    <a:cubicBezTo>
                      <a:pt x="29" y="5"/>
                      <a:pt x="30" y="7"/>
                      <a:pt x="30" y="6"/>
                    </a:cubicBezTo>
                    <a:cubicBezTo>
                      <a:pt x="31" y="6"/>
                      <a:pt x="31" y="8"/>
                      <a:pt x="32" y="8"/>
                    </a:cubicBezTo>
                    <a:cubicBezTo>
                      <a:pt x="32" y="8"/>
                      <a:pt x="32" y="9"/>
                      <a:pt x="31" y="9"/>
                    </a:cubicBezTo>
                    <a:cubicBezTo>
                      <a:pt x="31" y="10"/>
                      <a:pt x="33" y="10"/>
                      <a:pt x="33" y="11"/>
                    </a:cubicBezTo>
                    <a:cubicBezTo>
                      <a:pt x="35" y="10"/>
                      <a:pt x="35" y="12"/>
                      <a:pt x="37" y="12"/>
                    </a:cubicBezTo>
                    <a:cubicBezTo>
                      <a:pt x="36" y="14"/>
                      <a:pt x="39" y="13"/>
                      <a:pt x="39" y="13"/>
                    </a:cubicBezTo>
                    <a:cubicBezTo>
                      <a:pt x="39" y="13"/>
                      <a:pt x="38" y="15"/>
                      <a:pt x="40" y="14"/>
                    </a:cubicBezTo>
                    <a:cubicBezTo>
                      <a:pt x="39" y="17"/>
                      <a:pt x="38" y="14"/>
                      <a:pt x="35" y="14"/>
                    </a:cubicBezTo>
                    <a:cubicBezTo>
                      <a:pt x="35" y="17"/>
                      <a:pt x="37" y="16"/>
                      <a:pt x="36" y="18"/>
                    </a:cubicBezTo>
                    <a:cubicBezTo>
                      <a:pt x="34" y="19"/>
                      <a:pt x="32" y="19"/>
                      <a:pt x="30" y="18"/>
                    </a:cubicBezTo>
                    <a:cubicBezTo>
                      <a:pt x="29" y="17"/>
                      <a:pt x="25" y="17"/>
                      <a:pt x="23" y="18"/>
                    </a:cubicBezTo>
                    <a:cubicBezTo>
                      <a:pt x="22" y="19"/>
                      <a:pt x="22" y="18"/>
                      <a:pt x="20" y="19"/>
                    </a:cubicBezTo>
                    <a:cubicBezTo>
                      <a:pt x="20" y="19"/>
                      <a:pt x="20" y="19"/>
                      <a:pt x="20" y="20"/>
                    </a:cubicBezTo>
                    <a:cubicBezTo>
                      <a:pt x="18" y="19"/>
                      <a:pt x="16" y="20"/>
                      <a:pt x="13" y="20"/>
                    </a:cubicBezTo>
                    <a:cubicBezTo>
                      <a:pt x="12" y="19"/>
                      <a:pt x="11" y="18"/>
                      <a:pt x="11" y="17"/>
                    </a:cubicBezTo>
                    <a:cubicBezTo>
                      <a:pt x="9" y="16"/>
                      <a:pt x="7" y="17"/>
                      <a:pt x="6" y="16"/>
                    </a:cubicBezTo>
                    <a:cubicBezTo>
                      <a:pt x="6" y="15"/>
                      <a:pt x="6" y="16"/>
                      <a:pt x="6" y="16"/>
                    </a:cubicBezTo>
                    <a:cubicBezTo>
                      <a:pt x="5" y="16"/>
                      <a:pt x="5" y="15"/>
                      <a:pt x="6" y="15"/>
                    </a:cubicBezTo>
                    <a:cubicBezTo>
                      <a:pt x="6" y="14"/>
                      <a:pt x="4" y="15"/>
                      <a:pt x="4" y="16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319" name="Freeform 100"/>
              <p:cNvSpPr/>
              <p:nvPr/>
            </p:nvSpPr>
            <p:spPr bwMode="auto">
              <a:xfrm>
                <a:off x="2735263" y="1341438"/>
                <a:ext cx="166688" cy="117475"/>
              </a:xfrm>
              <a:custGeom>
                <a:gdLst>
                  <a:gd name="T0" fmla="*/ 7 w 24"/>
                  <a:gd name="T1" fmla="*/ 0 h 17"/>
                  <a:gd name="T2" fmla="*/ 9 w 24"/>
                  <a:gd name="T3" fmla="*/ 2 h 17"/>
                  <a:gd name="T4" fmla="*/ 11 w 24"/>
                  <a:gd name="T5" fmla="*/ 2 h 17"/>
                  <a:gd name="T6" fmla="*/ 12 w 24"/>
                  <a:gd name="T7" fmla="*/ 2 h 17"/>
                  <a:gd name="T8" fmla="*/ 12 w 24"/>
                  <a:gd name="T9" fmla="*/ 3 h 17"/>
                  <a:gd name="T10" fmla="*/ 14 w 24"/>
                  <a:gd name="T11" fmla="*/ 4 h 17"/>
                  <a:gd name="T12" fmla="*/ 16 w 24"/>
                  <a:gd name="T13" fmla="*/ 4 h 17"/>
                  <a:gd name="T14" fmla="*/ 19 w 24"/>
                  <a:gd name="T15" fmla="*/ 5 h 17"/>
                  <a:gd name="T16" fmla="*/ 19 w 24"/>
                  <a:gd name="T17" fmla="*/ 7 h 17"/>
                  <a:gd name="T18" fmla="*/ 20 w 24"/>
                  <a:gd name="T19" fmla="*/ 7 h 17"/>
                  <a:gd name="T20" fmla="*/ 20 w 24"/>
                  <a:gd name="T21" fmla="*/ 8 h 17"/>
                  <a:gd name="T22" fmla="*/ 24 w 24"/>
                  <a:gd name="T23" fmla="*/ 10 h 17"/>
                  <a:gd name="T24" fmla="*/ 23 w 24"/>
                  <a:gd name="T25" fmla="*/ 12 h 17"/>
                  <a:gd name="T26" fmla="*/ 22 w 24"/>
                  <a:gd name="T27" fmla="*/ 11 h 17"/>
                  <a:gd name="T28" fmla="*/ 19 w 24"/>
                  <a:gd name="T29" fmla="*/ 13 h 17"/>
                  <a:gd name="T30" fmla="*/ 19 w 24"/>
                  <a:gd name="T31" fmla="*/ 14 h 17"/>
                  <a:gd name="T32" fmla="*/ 18 w 24"/>
                  <a:gd name="T33" fmla="*/ 15 h 17"/>
                  <a:gd name="T34" fmla="*/ 15 w 24"/>
                  <a:gd name="T35" fmla="*/ 15 h 17"/>
                  <a:gd name="T36" fmla="*/ 15 w 24"/>
                  <a:gd name="T37" fmla="*/ 15 h 17"/>
                  <a:gd name="T38" fmla="*/ 12 w 24"/>
                  <a:gd name="T39" fmla="*/ 16 h 17"/>
                  <a:gd name="T40" fmla="*/ 12 w 24"/>
                  <a:gd name="T41" fmla="*/ 15 h 17"/>
                  <a:gd name="T42" fmla="*/ 9 w 24"/>
                  <a:gd name="T43" fmla="*/ 15 h 17"/>
                  <a:gd name="T44" fmla="*/ 8 w 24"/>
                  <a:gd name="T45" fmla="*/ 14 h 17"/>
                  <a:gd name="T46" fmla="*/ 9 w 24"/>
                  <a:gd name="T47" fmla="*/ 13 h 17"/>
                  <a:gd name="T48" fmla="*/ 7 w 24"/>
                  <a:gd name="T49" fmla="*/ 12 h 17"/>
                  <a:gd name="T50" fmla="*/ 8 w 24"/>
                  <a:gd name="T51" fmla="*/ 11 h 17"/>
                  <a:gd name="T52" fmla="*/ 9 w 24"/>
                  <a:gd name="T53" fmla="*/ 10 h 17"/>
                  <a:gd name="T54" fmla="*/ 11 w 24"/>
                  <a:gd name="T55" fmla="*/ 10 h 17"/>
                  <a:gd name="T56" fmla="*/ 10 w 24"/>
                  <a:gd name="T57" fmla="*/ 9 h 17"/>
                  <a:gd name="T58" fmla="*/ 5 w 24"/>
                  <a:gd name="T59" fmla="*/ 10 h 17"/>
                  <a:gd name="T60" fmla="*/ 4 w 24"/>
                  <a:gd name="T61" fmla="*/ 9 h 17"/>
                  <a:gd name="T62" fmla="*/ 3 w 24"/>
                  <a:gd name="T63" fmla="*/ 8 h 17"/>
                  <a:gd name="T64" fmla="*/ 1 w 24"/>
                  <a:gd name="T65" fmla="*/ 7 h 17"/>
                  <a:gd name="T66" fmla="*/ 0 w 24"/>
                  <a:gd name="T67" fmla="*/ 6 h 17"/>
                  <a:gd name="T68" fmla="*/ 2 w 24"/>
                  <a:gd name="T69" fmla="*/ 5 h 17"/>
                  <a:gd name="T70" fmla="*/ 3 w 24"/>
                  <a:gd name="T71" fmla="*/ 4 h 17"/>
                  <a:gd name="T72" fmla="*/ 3 w 24"/>
                  <a:gd name="T73" fmla="*/ 2 h 17"/>
                  <a:gd name="T74" fmla="*/ 4 w 24"/>
                  <a:gd name="T75" fmla="*/ 2 h 17"/>
                  <a:gd name="T76" fmla="*/ 5 w 24"/>
                  <a:gd name="T77" fmla="*/ 1 h 17"/>
                  <a:gd name="T78" fmla="*/ 7 w 24"/>
                  <a:gd name="T79" fmla="*/ 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" h="17">
                    <a:moveTo>
                      <a:pt x="7" y="0"/>
                    </a:moveTo>
                    <a:cubicBezTo>
                      <a:pt x="7" y="1"/>
                      <a:pt x="9" y="1"/>
                      <a:pt x="9" y="2"/>
                    </a:cubicBezTo>
                    <a:cubicBezTo>
                      <a:pt x="10" y="2"/>
                      <a:pt x="11" y="2"/>
                      <a:pt x="11" y="2"/>
                    </a:cubicBezTo>
                    <a:cubicBezTo>
                      <a:pt x="11" y="3"/>
                      <a:pt x="12" y="2"/>
                      <a:pt x="12" y="2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2"/>
                      <a:pt x="13" y="3"/>
                      <a:pt x="14" y="4"/>
                    </a:cubicBezTo>
                    <a:cubicBezTo>
                      <a:pt x="14" y="4"/>
                      <a:pt x="15" y="4"/>
                      <a:pt x="16" y="4"/>
                    </a:cubicBezTo>
                    <a:cubicBezTo>
                      <a:pt x="16" y="4"/>
                      <a:pt x="17" y="6"/>
                      <a:pt x="19" y="5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20" y="6"/>
                      <a:pt x="20" y="7"/>
                    </a:cubicBezTo>
                    <a:cubicBezTo>
                      <a:pt x="21" y="7"/>
                      <a:pt x="20" y="8"/>
                      <a:pt x="20" y="8"/>
                    </a:cubicBezTo>
                    <a:cubicBezTo>
                      <a:pt x="21" y="8"/>
                      <a:pt x="22" y="9"/>
                      <a:pt x="24" y="10"/>
                    </a:cubicBezTo>
                    <a:cubicBezTo>
                      <a:pt x="24" y="10"/>
                      <a:pt x="23" y="11"/>
                      <a:pt x="23" y="12"/>
                    </a:cubicBezTo>
                    <a:cubicBezTo>
                      <a:pt x="23" y="12"/>
                      <a:pt x="22" y="11"/>
                      <a:pt x="22" y="11"/>
                    </a:cubicBezTo>
                    <a:cubicBezTo>
                      <a:pt x="21" y="11"/>
                      <a:pt x="21" y="12"/>
                      <a:pt x="19" y="13"/>
                    </a:cubicBezTo>
                    <a:cubicBezTo>
                      <a:pt x="19" y="13"/>
                      <a:pt x="19" y="13"/>
                      <a:pt x="19" y="14"/>
                    </a:cubicBezTo>
                    <a:cubicBezTo>
                      <a:pt x="18" y="13"/>
                      <a:pt x="18" y="14"/>
                      <a:pt x="18" y="15"/>
                    </a:cubicBezTo>
                    <a:cubicBezTo>
                      <a:pt x="16" y="15"/>
                      <a:pt x="16" y="14"/>
                      <a:pt x="15" y="15"/>
                    </a:cubicBezTo>
                    <a:cubicBezTo>
                      <a:pt x="14" y="15"/>
                      <a:pt x="14" y="15"/>
                      <a:pt x="15" y="15"/>
                    </a:cubicBezTo>
                    <a:cubicBezTo>
                      <a:pt x="14" y="17"/>
                      <a:pt x="13" y="14"/>
                      <a:pt x="12" y="16"/>
                    </a:cubicBezTo>
                    <a:cubicBezTo>
                      <a:pt x="12" y="16"/>
                      <a:pt x="12" y="15"/>
                      <a:pt x="12" y="15"/>
                    </a:cubicBezTo>
                    <a:cubicBezTo>
                      <a:pt x="11" y="16"/>
                      <a:pt x="10" y="14"/>
                      <a:pt x="9" y="15"/>
                    </a:cubicBezTo>
                    <a:cubicBezTo>
                      <a:pt x="9" y="14"/>
                      <a:pt x="8" y="14"/>
                      <a:pt x="8" y="14"/>
                    </a:cubicBezTo>
                    <a:cubicBezTo>
                      <a:pt x="8" y="13"/>
                      <a:pt x="9" y="13"/>
                      <a:pt x="9" y="13"/>
                    </a:cubicBezTo>
                    <a:cubicBezTo>
                      <a:pt x="9" y="11"/>
                      <a:pt x="7" y="12"/>
                      <a:pt x="7" y="12"/>
                    </a:cubicBezTo>
                    <a:cubicBezTo>
                      <a:pt x="6" y="11"/>
                      <a:pt x="7" y="11"/>
                      <a:pt x="8" y="11"/>
                    </a:cubicBezTo>
                    <a:cubicBezTo>
                      <a:pt x="8" y="11"/>
                      <a:pt x="9" y="10"/>
                      <a:pt x="9" y="10"/>
                    </a:cubicBezTo>
                    <a:cubicBezTo>
                      <a:pt x="10" y="10"/>
                      <a:pt x="10" y="11"/>
                      <a:pt x="11" y="10"/>
                    </a:cubicBezTo>
                    <a:cubicBezTo>
                      <a:pt x="11" y="10"/>
                      <a:pt x="10" y="10"/>
                      <a:pt x="10" y="9"/>
                    </a:cubicBezTo>
                    <a:cubicBezTo>
                      <a:pt x="10" y="9"/>
                      <a:pt x="6" y="9"/>
                      <a:pt x="5" y="10"/>
                    </a:cubicBezTo>
                    <a:cubicBezTo>
                      <a:pt x="5" y="11"/>
                      <a:pt x="5" y="10"/>
                      <a:pt x="4" y="9"/>
                    </a:cubicBezTo>
                    <a:cubicBezTo>
                      <a:pt x="2" y="9"/>
                      <a:pt x="1" y="10"/>
                      <a:pt x="3" y="8"/>
                    </a:cubicBezTo>
                    <a:cubicBezTo>
                      <a:pt x="3" y="7"/>
                      <a:pt x="1" y="8"/>
                      <a:pt x="1" y="7"/>
                    </a:cubicBezTo>
                    <a:cubicBezTo>
                      <a:pt x="2" y="6"/>
                      <a:pt x="3" y="5"/>
                      <a:pt x="0" y="6"/>
                    </a:cubicBezTo>
                    <a:cubicBezTo>
                      <a:pt x="0" y="5"/>
                      <a:pt x="1" y="5"/>
                      <a:pt x="2" y="5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4" y="4"/>
                      <a:pt x="3" y="2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6" y="0"/>
                      <a:pt x="7" y="1"/>
                      <a:pt x="7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320" name="Freeform 102"/>
              <p:cNvSpPr/>
              <p:nvPr/>
            </p:nvSpPr>
            <p:spPr bwMode="auto">
              <a:xfrm>
                <a:off x="2339975" y="1466850"/>
                <a:ext cx="103188" cy="55563"/>
              </a:xfrm>
              <a:custGeom>
                <a:gdLst>
                  <a:gd name="T0" fmla="*/ 14 w 15"/>
                  <a:gd name="T1" fmla="*/ 2 h 8"/>
                  <a:gd name="T2" fmla="*/ 14 w 15"/>
                  <a:gd name="T3" fmla="*/ 3 h 8"/>
                  <a:gd name="T4" fmla="*/ 13 w 15"/>
                  <a:gd name="T5" fmla="*/ 3 h 8"/>
                  <a:gd name="T6" fmla="*/ 13 w 15"/>
                  <a:gd name="T7" fmla="*/ 5 h 8"/>
                  <a:gd name="T8" fmla="*/ 12 w 15"/>
                  <a:gd name="T9" fmla="*/ 6 h 8"/>
                  <a:gd name="T10" fmla="*/ 10 w 15"/>
                  <a:gd name="T11" fmla="*/ 4 h 8"/>
                  <a:gd name="T12" fmla="*/ 9 w 15"/>
                  <a:gd name="T13" fmla="*/ 5 h 8"/>
                  <a:gd name="T14" fmla="*/ 6 w 15"/>
                  <a:gd name="T15" fmla="*/ 7 h 8"/>
                  <a:gd name="T16" fmla="*/ 1 w 15"/>
                  <a:gd name="T17" fmla="*/ 7 h 8"/>
                  <a:gd name="T18" fmla="*/ 0 w 15"/>
                  <a:gd name="T19" fmla="*/ 5 h 8"/>
                  <a:gd name="T20" fmla="*/ 2 w 15"/>
                  <a:gd name="T21" fmla="*/ 6 h 8"/>
                  <a:gd name="T22" fmla="*/ 4 w 15"/>
                  <a:gd name="T23" fmla="*/ 4 h 8"/>
                  <a:gd name="T24" fmla="*/ 5 w 15"/>
                  <a:gd name="T25" fmla="*/ 3 h 8"/>
                  <a:gd name="T26" fmla="*/ 7 w 15"/>
                  <a:gd name="T27" fmla="*/ 3 h 8"/>
                  <a:gd name="T28" fmla="*/ 8 w 15"/>
                  <a:gd name="T29" fmla="*/ 3 h 8"/>
                  <a:gd name="T30" fmla="*/ 9 w 15"/>
                  <a:gd name="T31" fmla="*/ 2 h 8"/>
                  <a:gd name="T32" fmla="*/ 11 w 15"/>
                  <a:gd name="T33" fmla="*/ 2 h 8"/>
                  <a:gd name="T34" fmla="*/ 14 w 15"/>
                  <a:gd name="T35" fmla="*/ 2 h 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" h="8">
                    <a:moveTo>
                      <a:pt x="14" y="2"/>
                    </a:moveTo>
                    <a:cubicBezTo>
                      <a:pt x="14" y="2"/>
                      <a:pt x="15" y="3"/>
                      <a:pt x="14" y="3"/>
                    </a:cubicBezTo>
                    <a:cubicBezTo>
                      <a:pt x="14" y="3"/>
                      <a:pt x="14" y="3"/>
                      <a:pt x="13" y="3"/>
                    </a:cubicBezTo>
                    <a:cubicBezTo>
                      <a:pt x="13" y="3"/>
                      <a:pt x="14" y="5"/>
                      <a:pt x="13" y="5"/>
                    </a:cubicBezTo>
                    <a:cubicBezTo>
                      <a:pt x="13" y="5"/>
                      <a:pt x="12" y="4"/>
                      <a:pt x="12" y="6"/>
                    </a:cubicBezTo>
                    <a:cubicBezTo>
                      <a:pt x="11" y="6"/>
                      <a:pt x="11" y="4"/>
                      <a:pt x="10" y="4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8" y="6"/>
                      <a:pt x="6" y="6"/>
                      <a:pt x="6" y="7"/>
                    </a:cubicBezTo>
                    <a:cubicBezTo>
                      <a:pt x="4" y="8"/>
                      <a:pt x="3" y="8"/>
                      <a:pt x="1" y="7"/>
                    </a:cubicBezTo>
                    <a:cubicBezTo>
                      <a:pt x="1" y="6"/>
                      <a:pt x="0" y="6"/>
                      <a:pt x="0" y="5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3" y="6"/>
                      <a:pt x="3" y="4"/>
                      <a:pt x="4" y="4"/>
                    </a:cubicBezTo>
                    <a:cubicBezTo>
                      <a:pt x="5" y="4"/>
                      <a:pt x="5" y="3"/>
                      <a:pt x="5" y="3"/>
                    </a:cubicBezTo>
                    <a:cubicBezTo>
                      <a:pt x="6" y="4"/>
                      <a:pt x="6" y="3"/>
                      <a:pt x="7" y="3"/>
                    </a:cubicBezTo>
                    <a:cubicBezTo>
                      <a:pt x="7" y="3"/>
                      <a:pt x="7" y="3"/>
                      <a:pt x="8" y="3"/>
                    </a:cubicBezTo>
                    <a:cubicBezTo>
                      <a:pt x="8" y="2"/>
                      <a:pt x="9" y="2"/>
                      <a:pt x="9" y="2"/>
                    </a:cubicBezTo>
                    <a:cubicBezTo>
                      <a:pt x="9" y="1"/>
                      <a:pt x="10" y="2"/>
                      <a:pt x="11" y="2"/>
                    </a:cubicBezTo>
                    <a:cubicBezTo>
                      <a:pt x="11" y="1"/>
                      <a:pt x="13" y="0"/>
                      <a:pt x="14" y="2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321" name="Freeform 103"/>
              <p:cNvSpPr/>
              <p:nvPr/>
            </p:nvSpPr>
            <p:spPr bwMode="auto">
              <a:xfrm>
                <a:off x="2617788" y="1493838"/>
                <a:ext cx="103188" cy="49213"/>
              </a:xfrm>
              <a:custGeom>
                <a:gdLst>
                  <a:gd name="T0" fmla="*/ 13 w 15"/>
                  <a:gd name="T1" fmla="*/ 0 h 7"/>
                  <a:gd name="T2" fmla="*/ 15 w 15"/>
                  <a:gd name="T3" fmla="*/ 5 h 7"/>
                  <a:gd name="T4" fmla="*/ 14 w 15"/>
                  <a:gd name="T5" fmla="*/ 4 h 7"/>
                  <a:gd name="T6" fmla="*/ 14 w 15"/>
                  <a:gd name="T7" fmla="*/ 6 h 7"/>
                  <a:gd name="T8" fmla="*/ 12 w 15"/>
                  <a:gd name="T9" fmla="*/ 7 h 7"/>
                  <a:gd name="T10" fmla="*/ 11 w 15"/>
                  <a:gd name="T11" fmla="*/ 7 h 7"/>
                  <a:gd name="T12" fmla="*/ 10 w 15"/>
                  <a:gd name="T13" fmla="*/ 7 h 7"/>
                  <a:gd name="T14" fmla="*/ 10 w 15"/>
                  <a:gd name="T15" fmla="*/ 5 h 7"/>
                  <a:gd name="T16" fmla="*/ 4 w 15"/>
                  <a:gd name="T17" fmla="*/ 4 h 7"/>
                  <a:gd name="T18" fmla="*/ 0 w 15"/>
                  <a:gd name="T19" fmla="*/ 2 h 7"/>
                  <a:gd name="T20" fmla="*/ 1 w 15"/>
                  <a:gd name="T21" fmla="*/ 1 h 7"/>
                  <a:gd name="T22" fmla="*/ 2 w 15"/>
                  <a:gd name="T23" fmla="*/ 1 h 7"/>
                  <a:gd name="T24" fmla="*/ 4 w 15"/>
                  <a:gd name="T25" fmla="*/ 2 h 7"/>
                  <a:gd name="T26" fmla="*/ 5 w 15"/>
                  <a:gd name="T27" fmla="*/ 2 h 7"/>
                  <a:gd name="T28" fmla="*/ 6 w 15"/>
                  <a:gd name="T29" fmla="*/ 3 h 7"/>
                  <a:gd name="T30" fmla="*/ 6 w 15"/>
                  <a:gd name="T31" fmla="*/ 1 h 7"/>
                  <a:gd name="T32" fmla="*/ 8 w 15"/>
                  <a:gd name="T33" fmla="*/ 2 h 7"/>
                  <a:gd name="T34" fmla="*/ 13 w 15"/>
                  <a:gd name="T35" fmla="*/ 0 h 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" h="7">
                    <a:moveTo>
                      <a:pt x="13" y="0"/>
                    </a:moveTo>
                    <a:cubicBezTo>
                      <a:pt x="13" y="3"/>
                      <a:pt x="15" y="3"/>
                      <a:pt x="15" y="5"/>
                    </a:cubicBezTo>
                    <a:cubicBezTo>
                      <a:pt x="15" y="5"/>
                      <a:pt x="14" y="4"/>
                      <a:pt x="14" y="4"/>
                    </a:cubicBezTo>
                    <a:cubicBezTo>
                      <a:pt x="14" y="5"/>
                      <a:pt x="14" y="6"/>
                      <a:pt x="14" y="6"/>
                    </a:cubicBezTo>
                    <a:cubicBezTo>
                      <a:pt x="13" y="6"/>
                      <a:pt x="13" y="6"/>
                      <a:pt x="12" y="7"/>
                    </a:cubicBezTo>
                    <a:cubicBezTo>
                      <a:pt x="12" y="7"/>
                      <a:pt x="12" y="7"/>
                      <a:pt x="11" y="7"/>
                    </a:cubicBezTo>
                    <a:cubicBezTo>
                      <a:pt x="11" y="7"/>
                      <a:pt x="10" y="7"/>
                      <a:pt x="10" y="7"/>
                    </a:cubicBezTo>
                    <a:cubicBezTo>
                      <a:pt x="9" y="6"/>
                      <a:pt x="9" y="6"/>
                      <a:pt x="10" y="5"/>
                    </a:cubicBezTo>
                    <a:cubicBezTo>
                      <a:pt x="8" y="6"/>
                      <a:pt x="7" y="4"/>
                      <a:pt x="4" y="4"/>
                    </a:cubicBezTo>
                    <a:cubicBezTo>
                      <a:pt x="4" y="3"/>
                      <a:pt x="1" y="3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1"/>
                      <a:pt x="2" y="1"/>
                    </a:cubicBezTo>
                    <a:cubicBezTo>
                      <a:pt x="2" y="1"/>
                      <a:pt x="4" y="2"/>
                      <a:pt x="4" y="2"/>
                    </a:cubicBezTo>
                    <a:cubicBezTo>
                      <a:pt x="4" y="3"/>
                      <a:pt x="5" y="2"/>
                      <a:pt x="5" y="2"/>
                    </a:cubicBezTo>
                    <a:cubicBezTo>
                      <a:pt x="6" y="3"/>
                      <a:pt x="5" y="4"/>
                      <a:pt x="6" y="3"/>
                    </a:cubicBezTo>
                    <a:cubicBezTo>
                      <a:pt x="7" y="3"/>
                      <a:pt x="5" y="2"/>
                      <a:pt x="6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9" y="2"/>
                      <a:pt x="10" y="0"/>
                      <a:pt x="13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322" name="Freeform 104"/>
              <p:cNvSpPr/>
              <p:nvPr/>
            </p:nvSpPr>
            <p:spPr bwMode="auto">
              <a:xfrm>
                <a:off x="2422525" y="1493838"/>
                <a:ext cx="180975" cy="69850"/>
              </a:xfrm>
              <a:custGeom>
                <a:gdLst>
                  <a:gd name="T0" fmla="*/ 12 w 26"/>
                  <a:gd name="T1" fmla="*/ 3 h 10"/>
                  <a:gd name="T2" fmla="*/ 17 w 26"/>
                  <a:gd name="T3" fmla="*/ 6 h 10"/>
                  <a:gd name="T4" fmla="*/ 17 w 26"/>
                  <a:gd name="T5" fmla="*/ 3 h 10"/>
                  <a:gd name="T6" fmla="*/ 15 w 26"/>
                  <a:gd name="T7" fmla="*/ 1 h 10"/>
                  <a:gd name="T8" fmla="*/ 19 w 26"/>
                  <a:gd name="T9" fmla="*/ 0 h 10"/>
                  <a:gd name="T10" fmla="*/ 20 w 26"/>
                  <a:gd name="T11" fmla="*/ 1 h 10"/>
                  <a:gd name="T12" fmla="*/ 20 w 26"/>
                  <a:gd name="T13" fmla="*/ 2 h 10"/>
                  <a:gd name="T14" fmla="*/ 22 w 26"/>
                  <a:gd name="T15" fmla="*/ 4 h 10"/>
                  <a:gd name="T16" fmla="*/ 24 w 26"/>
                  <a:gd name="T17" fmla="*/ 3 h 10"/>
                  <a:gd name="T18" fmla="*/ 25 w 26"/>
                  <a:gd name="T19" fmla="*/ 4 h 10"/>
                  <a:gd name="T20" fmla="*/ 26 w 26"/>
                  <a:gd name="T21" fmla="*/ 5 h 10"/>
                  <a:gd name="T22" fmla="*/ 25 w 26"/>
                  <a:gd name="T23" fmla="*/ 7 h 10"/>
                  <a:gd name="T24" fmla="*/ 22 w 26"/>
                  <a:gd name="T25" fmla="*/ 8 h 10"/>
                  <a:gd name="T26" fmla="*/ 20 w 26"/>
                  <a:gd name="T27" fmla="*/ 7 h 10"/>
                  <a:gd name="T28" fmla="*/ 15 w 26"/>
                  <a:gd name="T29" fmla="*/ 8 h 10"/>
                  <a:gd name="T30" fmla="*/ 14 w 26"/>
                  <a:gd name="T31" fmla="*/ 8 h 10"/>
                  <a:gd name="T32" fmla="*/ 13 w 26"/>
                  <a:gd name="T33" fmla="*/ 9 h 10"/>
                  <a:gd name="T34" fmla="*/ 7 w 26"/>
                  <a:gd name="T35" fmla="*/ 10 h 10"/>
                  <a:gd name="T36" fmla="*/ 12 w 26"/>
                  <a:gd name="T37" fmla="*/ 8 h 10"/>
                  <a:gd name="T38" fmla="*/ 9 w 26"/>
                  <a:gd name="T39" fmla="*/ 7 h 10"/>
                  <a:gd name="T40" fmla="*/ 7 w 26"/>
                  <a:gd name="T41" fmla="*/ 6 h 10"/>
                  <a:gd name="T42" fmla="*/ 5 w 26"/>
                  <a:gd name="T43" fmla="*/ 7 h 10"/>
                  <a:gd name="T44" fmla="*/ 4 w 26"/>
                  <a:gd name="T45" fmla="*/ 7 h 10"/>
                  <a:gd name="T46" fmla="*/ 0 w 26"/>
                  <a:gd name="T47" fmla="*/ 6 h 10"/>
                  <a:gd name="T48" fmla="*/ 1 w 26"/>
                  <a:gd name="T49" fmla="*/ 5 h 10"/>
                  <a:gd name="T50" fmla="*/ 1 w 26"/>
                  <a:gd name="T51" fmla="*/ 3 h 10"/>
                  <a:gd name="T52" fmla="*/ 4 w 26"/>
                  <a:gd name="T53" fmla="*/ 3 h 10"/>
                  <a:gd name="T54" fmla="*/ 3 w 26"/>
                  <a:gd name="T55" fmla="*/ 2 h 10"/>
                  <a:gd name="T56" fmla="*/ 4 w 26"/>
                  <a:gd name="T57" fmla="*/ 2 h 10"/>
                  <a:gd name="T58" fmla="*/ 6 w 26"/>
                  <a:gd name="T59" fmla="*/ 1 h 10"/>
                  <a:gd name="T60" fmla="*/ 8 w 26"/>
                  <a:gd name="T61" fmla="*/ 2 h 10"/>
                  <a:gd name="T62" fmla="*/ 9 w 26"/>
                  <a:gd name="T63" fmla="*/ 3 h 10"/>
                  <a:gd name="T64" fmla="*/ 10 w 26"/>
                  <a:gd name="T65" fmla="*/ 3 h 10"/>
                  <a:gd name="T66" fmla="*/ 10 w 26"/>
                  <a:gd name="T67" fmla="*/ 4 h 10"/>
                  <a:gd name="T68" fmla="*/ 12 w 26"/>
                  <a:gd name="T69" fmla="*/ 3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" h="10">
                    <a:moveTo>
                      <a:pt x="12" y="3"/>
                    </a:moveTo>
                    <a:cubicBezTo>
                      <a:pt x="11" y="5"/>
                      <a:pt x="16" y="4"/>
                      <a:pt x="17" y="6"/>
                    </a:cubicBezTo>
                    <a:cubicBezTo>
                      <a:pt x="18" y="3"/>
                      <a:pt x="13" y="3"/>
                      <a:pt x="17" y="3"/>
                    </a:cubicBezTo>
                    <a:cubicBezTo>
                      <a:pt x="18" y="1"/>
                      <a:pt x="14" y="3"/>
                      <a:pt x="15" y="1"/>
                    </a:cubicBezTo>
                    <a:cubicBezTo>
                      <a:pt x="17" y="1"/>
                      <a:pt x="17" y="0"/>
                      <a:pt x="19" y="0"/>
                    </a:cubicBezTo>
                    <a:cubicBezTo>
                      <a:pt x="19" y="1"/>
                      <a:pt x="20" y="1"/>
                      <a:pt x="20" y="1"/>
                    </a:cubicBezTo>
                    <a:cubicBezTo>
                      <a:pt x="20" y="1"/>
                      <a:pt x="20" y="2"/>
                      <a:pt x="20" y="2"/>
                    </a:cubicBezTo>
                    <a:cubicBezTo>
                      <a:pt x="21" y="3"/>
                      <a:pt x="22" y="3"/>
                      <a:pt x="22" y="4"/>
                    </a:cubicBezTo>
                    <a:cubicBezTo>
                      <a:pt x="23" y="4"/>
                      <a:pt x="23" y="3"/>
                      <a:pt x="24" y="3"/>
                    </a:cubicBezTo>
                    <a:cubicBezTo>
                      <a:pt x="25" y="3"/>
                      <a:pt x="25" y="3"/>
                      <a:pt x="25" y="4"/>
                    </a:cubicBezTo>
                    <a:cubicBezTo>
                      <a:pt x="25" y="4"/>
                      <a:pt x="26" y="5"/>
                      <a:pt x="26" y="5"/>
                    </a:cubicBezTo>
                    <a:cubicBezTo>
                      <a:pt x="25" y="6"/>
                      <a:pt x="26" y="5"/>
                      <a:pt x="25" y="7"/>
                    </a:cubicBezTo>
                    <a:cubicBezTo>
                      <a:pt x="24" y="6"/>
                      <a:pt x="23" y="8"/>
                      <a:pt x="22" y="8"/>
                    </a:cubicBezTo>
                    <a:cubicBezTo>
                      <a:pt x="21" y="8"/>
                      <a:pt x="21" y="7"/>
                      <a:pt x="20" y="7"/>
                    </a:cubicBezTo>
                    <a:cubicBezTo>
                      <a:pt x="19" y="7"/>
                      <a:pt x="16" y="8"/>
                      <a:pt x="15" y="8"/>
                    </a:cubicBezTo>
                    <a:cubicBezTo>
                      <a:pt x="15" y="8"/>
                      <a:pt x="14" y="8"/>
                      <a:pt x="14" y="8"/>
                    </a:cubicBezTo>
                    <a:cubicBezTo>
                      <a:pt x="14" y="9"/>
                      <a:pt x="13" y="8"/>
                      <a:pt x="13" y="9"/>
                    </a:cubicBezTo>
                    <a:cubicBezTo>
                      <a:pt x="12" y="9"/>
                      <a:pt x="9" y="10"/>
                      <a:pt x="7" y="10"/>
                    </a:cubicBezTo>
                    <a:cubicBezTo>
                      <a:pt x="8" y="8"/>
                      <a:pt x="10" y="8"/>
                      <a:pt x="12" y="8"/>
                    </a:cubicBezTo>
                    <a:cubicBezTo>
                      <a:pt x="12" y="6"/>
                      <a:pt x="10" y="7"/>
                      <a:pt x="9" y="7"/>
                    </a:cubicBezTo>
                    <a:cubicBezTo>
                      <a:pt x="8" y="7"/>
                      <a:pt x="8" y="7"/>
                      <a:pt x="7" y="6"/>
                    </a:cubicBezTo>
                    <a:cubicBezTo>
                      <a:pt x="6" y="6"/>
                      <a:pt x="6" y="7"/>
                      <a:pt x="5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2" y="6"/>
                      <a:pt x="1" y="7"/>
                      <a:pt x="0" y="6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5"/>
                      <a:pt x="1" y="4"/>
                      <a:pt x="1" y="3"/>
                    </a:cubicBezTo>
                    <a:cubicBezTo>
                      <a:pt x="2" y="3"/>
                      <a:pt x="3" y="3"/>
                      <a:pt x="4" y="3"/>
                    </a:cubicBezTo>
                    <a:cubicBezTo>
                      <a:pt x="4" y="3"/>
                      <a:pt x="2" y="2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5" y="2"/>
                      <a:pt x="5" y="1"/>
                      <a:pt x="6" y="1"/>
                    </a:cubicBezTo>
                    <a:cubicBezTo>
                      <a:pt x="6" y="1"/>
                      <a:pt x="8" y="2"/>
                      <a:pt x="8" y="2"/>
                    </a:cubicBezTo>
                    <a:cubicBezTo>
                      <a:pt x="9" y="2"/>
                      <a:pt x="8" y="3"/>
                      <a:pt x="9" y="3"/>
                    </a:cubicBezTo>
                    <a:cubicBezTo>
                      <a:pt x="9" y="3"/>
                      <a:pt x="10" y="3"/>
                      <a:pt x="10" y="3"/>
                    </a:cubicBezTo>
                    <a:cubicBezTo>
                      <a:pt x="10" y="3"/>
                      <a:pt x="9" y="5"/>
                      <a:pt x="10" y="4"/>
                    </a:cubicBezTo>
                    <a:cubicBezTo>
                      <a:pt x="10" y="4"/>
                      <a:pt x="11" y="3"/>
                      <a:pt x="12" y="3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323" name="Freeform 105"/>
              <p:cNvSpPr/>
              <p:nvPr/>
            </p:nvSpPr>
            <p:spPr bwMode="auto">
              <a:xfrm>
                <a:off x="2297113" y="1563688"/>
                <a:ext cx="146050" cy="96838"/>
              </a:xfrm>
              <a:custGeom>
                <a:gdLst>
                  <a:gd name="T0" fmla="*/ 2 w 21"/>
                  <a:gd name="T1" fmla="*/ 0 h 14"/>
                  <a:gd name="T2" fmla="*/ 11 w 21"/>
                  <a:gd name="T3" fmla="*/ 1 h 14"/>
                  <a:gd name="T4" fmla="*/ 12 w 21"/>
                  <a:gd name="T5" fmla="*/ 1 h 14"/>
                  <a:gd name="T6" fmla="*/ 15 w 21"/>
                  <a:gd name="T7" fmla="*/ 1 h 14"/>
                  <a:gd name="T8" fmla="*/ 17 w 21"/>
                  <a:gd name="T9" fmla="*/ 1 h 14"/>
                  <a:gd name="T10" fmla="*/ 17 w 21"/>
                  <a:gd name="T11" fmla="*/ 2 h 14"/>
                  <a:gd name="T12" fmla="*/ 20 w 21"/>
                  <a:gd name="T13" fmla="*/ 4 h 14"/>
                  <a:gd name="T14" fmla="*/ 16 w 21"/>
                  <a:gd name="T15" fmla="*/ 5 h 14"/>
                  <a:gd name="T16" fmla="*/ 15 w 21"/>
                  <a:gd name="T17" fmla="*/ 6 h 14"/>
                  <a:gd name="T18" fmla="*/ 14 w 21"/>
                  <a:gd name="T19" fmla="*/ 6 h 14"/>
                  <a:gd name="T20" fmla="*/ 14 w 21"/>
                  <a:gd name="T21" fmla="*/ 6 h 14"/>
                  <a:gd name="T22" fmla="*/ 14 w 21"/>
                  <a:gd name="T23" fmla="*/ 7 h 14"/>
                  <a:gd name="T24" fmla="*/ 13 w 21"/>
                  <a:gd name="T25" fmla="*/ 7 h 14"/>
                  <a:gd name="T26" fmla="*/ 13 w 21"/>
                  <a:gd name="T27" fmla="*/ 8 h 14"/>
                  <a:gd name="T28" fmla="*/ 12 w 21"/>
                  <a:gd name="T29" fmla="*/ 8 h 14"/>
                  <a:gd name="T30" fmla="*/ 11 w 21"/>
                  <a:gd name="T31" fmla="*/ 9 h 14"/>
                  <a:gd name="T32" fmla="*/ 11 w 21"/>
                  <a:gd name="T33" fmla="*/ 12 h 14"/>
                  <a:gd name="T34" fmla="*/ 4 w 21"/>
                  <a:gd name="T35" fmla="*/ 13 h 14"/>
                  <a:gd name="T36" fmla="*/ 0 w 21"/>
                  <a:gd name="T37" fmla="*/ 10 h 14"/>
                  <a:gd name="T38" fmla="*/ 1 w 21"/>
                  <a:gd name="T39" fmla="*/ 9 h 14"/>
                  <a:gd name="T40" fmla="*/ 2 w 21"/>
                  <a:gd name="T41" fmla="*/ 8 h 14"/>
                  <a:gd name="T42" fmla="*/ 1 w 21"/>
                  <a:gd name="T43" fmla="*/ 6 h 14"/>
                  <a:gd name="T44" fmla="*/ 2 w 21"/>
                  <a:gd name="T45" fmla="*/ 5 h 14"/>
                  <a:gd name="T46" fmla="*/ 3 w 21"/>
                  <a:gd name="T47" fmla="*/ 3 h 14"/>
                  <a:gd name="T48" fmla="*/ 2 w 21"/>
                  <a:gd name="T49" fmla="*/ 0 h 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" h="14">
                    <a:moveTo>
                      <a:pt x="2" y="0"/>
                    </a:moveTo>
                    <a:cubicBezTo>
                      <a:pt x="6" y="0"/>
                      <a:pt x="9" y="0"/>
                      <a:pt x="11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3" y="1"/>
                      <a:pt x="14" y="1"/>
                      <a:pt x="15" y="1"/>
                    </a:cubicBezTo>
                    <a:cubicBezTo>
                      <a:pt x="16" y="2"/>
                      <a:pt x="15" y="1"/>
                      <a:pt x="17" y="1"/>
                    </a:cubicBezTo>
                    <a:cubicBezTo>
                      <a:pt x="17" y="1"/>
                      <a:pt x="17" y="2"/>
                      <a:pt x="17" y="2"/>
                    </a:cubicBezTo>
                    <a:cubicBezTo>
                      <a:pt x="18" y="2"/>
                      <a:pt x="21" y="3"/>
                      <a:pt x="20" y="4"/>
                    </a:cubicBezTo>
                    <a:cubicBezTo>
                      <a:pt x="19" y="4"/>
                      <a:pt x="17" y="5"/>
                      <a:pt x="16" y="5"/>
                    </a:cubicBezTo>
                    <a:cubicBezTo>
                      <a:pt x="15" y="5"/>
                      <a:pt x="15" y="6"/>
                      <a:pt x="15" y="6"/>
                    </a:cubicBezTo>
                    <a:cubicBezTo>
                      <a:pt x="15" y="6"/>
                      <a:pt x="14" y="5"/>
                      <a:pt x="14" y="6"/>
                    </a:cubicBezTo>
                    <a:cubicBezTo>
                      <a:pt x="14" y="6"/>
                      <a:pt x="13" y="7"/>
                      <a:pt x="14" y="6"/>
                    </a:cubicBezTo>
                    <a:cubicBezTo>
                      <a:pt x="13" y="7"/>
                      <a:pt x="14" y="7"/>
                      <a:pt x="14" y="7"/>
                    </a:cubicBezTo>
                    <a:cubicBezTo>
                      <a:pt x="14" y="7"/>
                      <a:pt x="13" y="7"/>
                      <a:pt x="13" y="7"/>
                    </a:cubicBezTo>
                    <a:cubicBezTo>
                      <a:pt x="13" y="7"/>
                      <a:pt x="13" y="8"/>
                      <a:pt x="13" y="8"/>
                    </a:cubicBezTo>
                    <a:cubicBezTo>
                      <a:pt x="13" y="8"/>
                      <a:pt x="12" y="8"/>
                      <a:pt x="12" y="8"/>
                    </a:cubicBezTo>
                    <a:cubicBezTo>
                      <a:pt x="12" y="9"/>
                      <a:pt x="12" y="9"/>
                      <a:pt x="11" y="9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8" y="12"/>
                      <a:pt x="9" y="14"/>
                      <a:pt x="4" y="13"/>
                    </a:cubicBezTo>
                    <a:cubicBezTo>
                      <a:pt x="5" y="10"/>
                      <a:pt x="2" y="11"/>
                      <a:pt x="0" y="10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1" y="9"/>
                      <a:pt x="0" y="7"/>
                      <a:pt x="2" y="8"/>
                    </a:cubicBezTo>
                    <a:cubicBezTo>
                      <a:pt x="2" y="7"/>
                      <a:pt x="1" y="7"/>
                      <a:pt x="1" y="6"/>
                    </a:cubicBezTo>
                    <a:cubicBezTo>
                      <a:pt x="2" y="6"/>
                      <a:pt x="2" y="6"/>
                      <a:pt x="2" y="5"/>
                    </a:cubicBezTo>
                    <a:cubicBezTo>
                      <a:pt x="3" y="4"/>
                      <a:pt x="3" y="5"/>
                      <a:pt x="3" y="3"/>
                    </a:cubicBezTo>
                    <a:cubicBezTo>
                      <a:pt x="4" y="1"/>
                      <a:pt x="2" y="2"/>
                      <a:pt x="2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324" name="Freeform 106"/>
              <p:cNvSpPr/>
              <p:nvPr/>
            </p:nvSpPr>
            <p:spPr bwMode="auto">
              <a:xfrm>
                <a:off x="2589213" y="1584325"/>
                <a:ext cx="28575" cy="20638"/>
              </a:xfrm>
              <a:custGeom>
                <a:gdLst>
                  <a:gd name="T0" fmla="*/ 0 w 4"/>
                  <a:gd name="T1" fmla="*/ 0 h 3"/>
                  <a:gd name="T2" fmla="*/ 4 w 4"/>
                  <a:gd name="T3" fmla="*/ 0 h 3"/>
                  <a:gd name="T4" fmla="*/ 4 w 4"/>
                  <a:gd name="T5" fmla="*/ 2 h 3"/>
                  <a:gd name="T6" fmla="*/ 3 w 4"/>
                  <a:gd name="T7" fmla="*/ 3 h 3"/>
                  <a:gd name="T8" fmla="*/ 0 w 4"/>
                  <a:gd name="T9" fmla="*/ 2 h 3"/>
                  <a:gd name="T10" fmla="*/ 0 w 4"/>
                  <a:gd name="T11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2" y="2"/>
                      <a:pt x="2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325" name="Freeform 107"/>
              <p:cNvSpPr/>
              <p:nvPr/>
            </p:nvSpPr>
            <p:spPr bwMode="auto">
              <a:xfrm>
                <a:off x="2749550" y="1570038"/>
                <a:ext cx="76200" cy="55563"/>
              </a:xfrm>
              <a:custGeom>
                <a:gdLst>
                  <a:gd name="T0" fmla="*/ 9 w 11"/>
                  <a:gd name="T1" fmla="*/ 1 h 8"/>
                  <a:gd name="T2" fmla="*/ 10 w 11"/>
                  <a:gd name="T3" fmla="*/ 4 h 8"/>
                  <a:gd name="T4" fmla="*/ 9 w 11"/>
                  <a:gd name="T5" fmla="*/ 5 h 8"/>
                  <a:gd name="T6" fmla="*/ 6 w 11"/>
                  <a:gd name="T7" fmla="*/ 5 h 8"/>
                  <a:gd name="T8" fmla="*/ 2 w 11"/>
                  <a:gd name="T9" fmla="*/ 8 h 8"/>
                  <a:gd name="T10" fmla="*/ 1 w 11"/>
                  <a:gd name="T11" fmla="*/ 6 h 8"/>
                  <a:gd name="T12" fmla="*/ 0 w 11"/>
                  <a:gd name="T13" fmla="*/ 5 h 8"/>
                  <a:gd name="T14" fmla="*/ 0 w 11"/>
                  <a:gd name="T15" fmla="*/ 2 h 8"/>
                  <a:gd name="T16" fmla="*/ 1 w 11"/>
                  <a:gd name="T17" fmla="*/ 1 h 8"/>
                  <a:gd name="T18" fmla="*/ 3 w 11"/>
                  <a:gd name="T19" fmla="*/ 0 h 8"/>
                  <a:gd name="T20" fmla="*/ 7 w 11"/>
                  <a:gd name="T21" fmla="*/ 1 h 8"/>
                  <a:gd name="T22" fmla="*/ 9 w 11"/>
                  <a:gd name="T23" fmla="*/ 1 h 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8">
                    <a:moveTo>
                      <a:pt x="9" y="1"/>
                    </a:moveTo>
                    <a:cubicBezTo>
                      <a:pt x="11" y="1"/>
                      <a:pt x="10" y="3"/>
                      <a:pt x="10" y="4"/>
                    </a:cubicBezTo>
                    <a:cubicBezTo>
                      <a:pt x="9" y="3"/>
                      <a:pt x="9" y="4"/>
                      <a:pt x="9" y="5"/>
                    </a:cubicBezTo>
                    <a:cubicBezTo>
                      <a:pt x="7" y="4"/>
                      <a:pt x="7" y="7"/>
                      <a:pt x="6" y="5"/>
                    </a:cubicBezTo>
                    <a:cubicBezTo>
                      <a:pt x="5" y="6"/>
                      <a:pt x="4" y="8"/>
                      <a:pt x="2" y="8"/>
                    </a:cubicBezTo>
                    <a:cubicBezTo>
                      <a:pt x="1" y="7"/>
                      <a:pt x="1" y="7"/>
                      <a:pt x="1" y="6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4"/>
                      <a:pt x="1" y="3"/>
                      <a:pt x="0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2" y="1"/>
                      <a:pt x="3" y="1"/>
                      <a:pt x="3" y="0"/>
                    </a:cubicBezTo>
                    <a:cubicBezTo>
                      <a:pt x="4" y="1"/>
                      <a:pt x="6" y="0"/>
                      <a:pt x="7" y="1"/>
                    </a:cubicBezTo>
                    <a:cubicBezTo>
                      <a:pt x="8" y="1"/>
                      <a:pt x="9" y="2"/>
                      <a:pt x="9" y="1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326" name="Freeform 108"/>
              <p:cNvSpPr/>
              <p:nvPr/>
            </p:nvSpPr>
            <p:spPr bwMode="auto">
              <a:xfrm>
                <a:off x="3824288" y="1779588"/>
                <a:ext cx="160338" cy="76200"/>
              </a:xfrm>
              <a:custGeom>
                <a:gdLst>
                  <a:gd name="T0" fmla="*/ 17 w 23"/>
                  <a:gd name="T1" fmla="*/ 0 h 11"/>
                  <a:gd name="T2" fmla="*/ 19 w 23"/>
                  <a:gd name="T3" fmla="*/ 1 h 11"/>
                  <a:gd name="T4" fmla="*/ 21 w 23"/>
                  <a:gd name="T5" fmla="*/ 1 h 11"/>
                  <a:gd name="T6" fmla="*/ 20 w 23"/>
                  <a:gd name="T7" fmla="*/ 2 h 11"/>
                  <a:gd name="T8" fmla="*/ 23 w 23"/>
                  <a:gd name="T9" fmla="*/ 4 h 11"/>
                  <a:gd name="T10" fmla="*/ 21 w 23"/>
                  <a:gd name="T11" fmla="*/ 7 h 11"/>
                  <a:gd name="T12" fmla="*/ 20 w 23"/>
                  <a:gd name="T13" fmla="*/ 8 h 11"/>
                  <a:gd name="T14" fmla="*/ 18 w 23"/>
                  <a:gd name="T15" fmla="*/ 9 h 11"/>
                  <a:gd name="T16" fmla="*/ 16 w 23"/>
                  <a:gd name="T17" fmla="*/ 9 h 11"/>
                  <a:gd name="T18" fmla="*/ 15 w 23"/>
                  <a:gd name="T19" fmla="*/ 10 h 11"/>
                  <a:gd name="T20" fmla="*/ 8 w 23"/>
                  <a:gd name="T21" fmla="*/ 10 h 11"/>
                  <a:gd name="T22" fmla="*/ 8 w 23"/>
                  <a:gd name="T23" fmla="*/ 10 h 11"/>
                  <a:gd name="T24" fmla="*/ 6 w 23"/>
                  <a:gd name="T25" fmla="*/ 9 h 11"/>
                  <a:gd name="T26" fmla="*/ 5 w 23"/>
                  <a:gd name="T27" fmla="*/ 8 h 11"/>
                  <a:gd name="T28" fmla="*/ 6 w 23"/>
                  <a:gd name="T29" fmla="*/ 8 h 11"/>
                  <a:gd name="T30" fmla="*/ 4 w 23"/>
                  <a:gd name="T31" fmla="*/ 7 h 11"/>
                  <a:gd name="T32" fmla="*/ 4 w 23"/>
                  <a:gd name="T33" fmla="*/ 3 h 11"/>
                  <a:gd name="T34" fmla="*/ 1 w 23"/>
                  <a:gd name="T35" fmla="*/ 4 h 11"/>
                  <a:gd name="T36" fmla="*/ 2 w 23"/>
                  <a:gd name="T37" fmla="*/ 2 h 11"/>
                  <a:gd name="T38" fmla="*/ 6 w 23"/>
                  <a:gd name="T39" fmla="*/ 2 h 11"/>
                  <a:gd name="T40" fmla="*/ 7 w 23"/>
                  <a:gd name="T41" fmla="*/ 4 h 11"/>
                  <a:gd name="T42" fmla="*/ 8 w 23"/>
                  <a:gd name="T43" fmla="*/ 2 h 11"/>
                  <a:gd name="T44" fmla="*/ 12 w 23"/>
                  <a:gd name="T45" fmla="*/ 3 h 11"/>
                  <a:gd name="T46" fmla="*/ 13 w 23"/>
                  <a:gd name="T47" fmla="*/ 2 h 11"/>
                  <a:gd name="T48" fmla="*/ 16 w 23"/>
                  <a:gd name="T49" fmla="*/ 1 h 11"/>
                  <a:gd name="T50" fmla="*/ 17 w 23"/>
                  <a:gd name="T51" fmla="*/ 0 h 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3" h="11">
                    <a:moveTo>
                      <a:pt x="17" y="0"/>
                    </a:moveTo>
                    <a:cubicBezTo>
                      <a:pt x="18" y="0"/>
                      <a:pt x="18" y="0"/>
                      <a:pt x="19" y="1"/>
                    </a:cubicBezTo>
                    <a:cubicBezTo>
                      <a:pt x="19" y="1"/>
                      <a:pt x="21" y="1"/>
                      <a:pt x="21" y="1"/>
                    </a:cubicBezTo>
                    <a:cubicBezTo>
                      <a:pt x="21" y="1"/>
                      <a:pt x="20" y="2"/>
                      <a:pt x="20" y="2"/>
                    </a:cubicBezTo>
                    <a:cubicBezTo>
                      <a:pt x="20" y="3"/>
                      <a:pt x="22" y="4"/>
                      <a:pt x="23" y="4"/>
                    </a:cubicBezTo>
                    <a:cubicBezTo>
                      <a:pt x="23" y="5"/>
                      <a:pt x="23" y="6"/>
                      <a:pt x="21" y="7"/>
                    </a:cubicBezTo>
                    <a:cubicBezTo>
                      <a:pt x="21" y="8"/>
                      <a:pt x="20" y="7"/>
                      <a:pt x="20" y="8"/>
                    </a:cubicBezTo>
                    <a:cubicBezTo>
                      <a:pt x="19" y="8"/>
                      <a:pt x="19" y="8"/>
                      <a:pt x="18" y="9"/>
                    </a:cubicBezTo>
                    <a:cubicBezTo>
                      <a:pt x="18" y="9"/>
                      <a:pt x="16" y="9"/>
                      <a:pt x="16" y="9"/>
                    </a:cubicBezTo>
                    <a:cubicBezTo>
                      <a:pt x="16" y="10"/>
                      <a:pt x="16" y="10"/>
                      <a:pt x="15" y="10"/>
                    </a:cubicBezTo>
                    <a:cubicBezTo>
                      <a:pt x="14" y="10"/>
                      <a:pt x="10" y="11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7" y="10"/>
                      <a:pt x="7" y="9"/>
                      <a:pt x="6" y="9"/>
                    </a:cubicBezTo>
                    <a:cubicBezTo>
                      <a:pt x="5" y="9"/>
                      <a:pt x="5" y="8"/>
                      <a:pt x="5" y="8"/>
                    </a:cubicBezTo>
                    <a:cubicBezTo>
                      <a:pt x="5" y="8"/>
                      <a:pt x="5" y="8"/>
                      <a:pt x="6" y="8"/>
                    </a:cubicBezTo>
                    <a:cubicBezTo>
                      <a:pt x="6" y="7"/>
                      <a:pt x="4" y="7"/>
                      <a:pt x="4" y="7"/>
                    </a:cubicBezTo>
                    <a:cubicBezTo>
                      <a:pt x="4" y="6"/>
                      <a:pt x="5" y="5"/>
                      <a:pt x="4" y="3"/>
                    </a:cubicBezTo>
                    <a:cubicBezTo>
                      <a:pt x="2" y="3"/>
                      <a:pt x="2" y="5"/>
                      <a:pt x="1" y="4"/>
                    </a:cubicBezTo>
                    <a:cubicBezTo>
                      <a:pt x="0" y="2"/>
                      <a:pt x="3" y="4"/>
                      <a:pt x="2" y="2"/>
                    </a:cubicBezTo>
                    <a:cubicBezTo>
                      <a:pt x="4" y="2"/>
                      <a:pt x="4" y="2"/>
                      <a:pt x="6" y="2"/>
                    </a:cubicBezTo>
                    <a:cubicBezTo>
                      <a:pt x="7" y="3"/>
                      <a:pt x="8" y="3"/>
                      <a:pt x="7" y="4"/>
                    </a:cubicBezTo>
                    <a:cubicBezTo>
                      <a:pt x="8" y="4"/>
                      <a:pt x="9" y="3"/>
                      <a:pt x="8" y="2"/>
                    </a:cubicBezTo>
                    <a:cubicBezTo>
                      <a:pt x="9" y="3"/>
                      <a:pt x="13" y="1"/>
                      <a:pt x="12" y="3"/>
                    </a:cubicBezTo>
                    <a:cubicBezTo>
                      <a:pt x="13" y="3"/>
                      <a:pt x="12" y="2"/>
                      <a:pt x="13" y="2"/>
                    </a:cubicBezTo>
                    <a:cubicBezTo>
                      <a:pt x="14" y="1"/>
                      <a:pt x="15" y="2"/>
                      <a:pt x="16" y="1"/>
                    </a:cubicBezTo>
                    <a:cubicBezTo>
                      <a:pt x="17" y="1"/>
                      <a:pt x="17" y="1"/>
                      <a:pt x="17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327" name="Freeform 109"/>
              <p:cNvSpPr/>
              <p:nvPr/>
            </p:nvSpPr>
            <p:spPr bwMode="auto">
              <a:xfrm>
                <a:off x="2873375" y="1792288"/>
                <a:ext cx="98425" cy="69850"/>
              </a:xfrm>
              <a:custGeom>
                <a:gdLst>
                  <a:gd name="T0" fmla="*/ 4 w 14"/>
                  <a:gd name="T1" fmla="*/ 0 h 10"/>
                  <a:gd name="T2" fmla="*/ 7 w 14"/>
                  <a:gd name="T3" fmla="*/ 4 h 10"/>
                  <a:gd name="T4" fmla="*/ 8 w 14"/>
                  <a:gd name="T5" fmla="*/ 3 h 10"/>
                  <a:gd name="T6" fmla="*/ 10 w 14"/>
                  <a:gd name="T7" fmla="*/ 5 h 10"/>
                  <a:gd name="T8" fmla="*/ 12 w 14"/>
                  <a:gd name="T9" fmla="*/ 7 h 10"/>
                  <a:gd name="T10" fmla="*/ 14 w 14"/>
                  <a:gd name="T11" fmla="*/ 8 h 10"/>
                  <a:gd name="T12" fmla="*/ 7 w 14"/>
                  <a:gd name="T13" fmla="*/ 8 h 10"/>
                  <a:gd name="T14" fmla="*/ 5 w 14"/>
                  <a:gd name="T15" fmla="*/ 10 h 10"/>
                  <a:gd name="T16" fmla="*/ 0 w 14"/>
                  <a:gd name="T17" fmla="*/ 8 h 10"/>
                  <a:gd name="T18" fmla="*/ 1 w 14"/>
                  <a:gd name="T19" fmla="*/ 8 h 10"/>
                  <a:gd name="T20" fmla="*/ 2 w 14"/>
                  <a:gd name="T21" fmla="*/ 7 h 10"/>
                  <a:gd name="T22" fmla="*/ 2 w 14"/>
                  <a:gd name="T23" fmla="*/ 2 h 10"/>
                  <a:gd name="T24" fmla="*/ 4 w 14"/>
                  <a:gd name="T25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0">
                    <a:moveTo>
                      <a:pt x="4" y="0"/>
                    </a:moveTo>
                    <a:cubicBezTo>
                      <a:pt x="5" y="2"/>
                      <a:pt x="8" y="1"/>
                      <a:pt x="7" y="4"/>
                    </a:cubicBezTo>
                    <a:cubicBezTo>
                      <a:pt x="8" y="4"/>
                      <a:pt x="8" y="3"/>
                      <a:pt x="8" y="3"/>
                    </a:cubicBezTo>
                    <a:cubicBezTo>
                      <a:pt x="9" y="3"/>
                      <a:pt x="9" y="5"/>
                      <a:pt x="10" y="5"/>
                    </a:cubicBezTo>
                    <a:cubicBezTo>
                      <a:pt x="11" y="5"/>
                      <a:pt x="12" y="7"/>
                      <a:pt x="12" y="7"/>
                    </a:cubicBezTo>
                    <a:cubicBezTo>
                      <a:pt x="14" y="7"/>
                      <a:pt x="13" y="7"/>
                      <a:pt x="14" y="8"/>
                    </a:cubicBezTo>
                    <a:cubicBezTo>
                      <a:pt x="13" y="9"/>
                      <a:pt x="9" y="8"/>
                      <a:pt x="7" y="8"/>
                    </a:cubicBezTo>
                    <a:cubicBezTo>
                      <a:pt x="7" y="9"/>
                      <a:pt x="5" y="9"/>
                      <a:pt x="5" y="10"/>
                    </a:cubicBezTo>
                    <a:cubicBezTo>
                      <a:pt x="3" y="9"/>
                      <a:pt x="3" y="8"/>
                      <a:pt x="0" y="8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1" y="5"/>
                      <a:pt x="2" y="4"/>
                      <a:pt x="2" y="2"/>
                    </a:cubicBezTo>
                    <a:cubicBezTo>
                      <a:pt x="3" y="2"/>
                      <a:pt x="4" y="2"/>
                      <a:pt x="4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</p:grpSp>
        <p:grpSp>
          <p:nvGrpSpPr>
            <p:cNvPr id="255" name="组合 254"/>
            <p:cNvGrpSpPr/>
            <p:nvPr/>
          </p:nvGrpSpPr>
          <p:grpSpPr>
            <a:xfrm>
              <a:off x="3922713" y="1362075"/>
              <a:ext cx="3130550" cy="2228850"/>
              <a:chOff x="3922713" y="1362075"/>
              <a:chExt cx="3130550" cy="2228850"/>
            </a:xfrm>
            <a:grpFill/>
          </p:grpSpPr>
          <p:sp>
            <p:nvSpPr>
              <p:cNvPr id="256" name="Freeform 48"/>
              <p:cNvSpPr/>
              <p:nvPr/>
            </p:nvSpPr>
            <p:spPr bwMode="auto">
              <a:xfrm>
                <a:off x="6316663" y="2244725"/>
                <a:ext cx="76200" cy="55563"/>
              </a:xfrm>
              <a:custGeom>
                <a:gdLst>
                  <a:gd name="T0" fmla="*/ 3 w 11"/>
                  <a:gd name="T1" fmla="*/ 0 h 8"/>
                  <a:gd name="T2" fmla="*/ 4 w 11"/>
                  <a:gd name="T3" fmla="*/ 0 h 8"/>
                  <a:gd name="T4" fmla="*/ 6 w 11"/>
                  <a:gd name="T5" fmla="*/ 3 h 8"/>
                  <a:gd name="T6" fmla="*/ 11 w 11"/>
                  <a:gd name="T7" fmla="*/ 2 h 8"/>
                  <a:gd name="T8" fmla="*/ 9 w 11"/>
                  <a:gd name="T9" fmla="*/ 5 h 8"/>
                  <a:gd name="T10" fmla="*/ 7 w 11"/>
                  <a:gd name="T11" fmla="*/ 5 h 8"/>
                  <a:gd name="T12" fmla="*/ 5 w 11"/>
                  <a:gd name="T13" fmla="*/ 6 h 8"/>
                  <a:gd name="T14" fmla="*/ 5 w 11"/>
                  <a:gd name="T15" fmla="*/ 7 h 8"/>
                  <a:gd name="T16" fmla="*/ 2 w 11"/>
                  <a:gd name="T17" fmla="*/ 6 h 8"/>
                  <a:gd name="T18" fmla="*/ 3 w 11"/>
                  <a:gd name="T19" fmla="*/ 0 h 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8">
                    <a:moveTo>
                      <a:pt x="3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2"/>
                      <a:pt x="6" y="1"/>
                      <a:pt x="6" y="3"/>
                    </a:cubicBezTo>
                    <a:cubicBezTo>
                      <a:pt x="8" y="2"/>
                      <a:pt x="9" y="3"/>
                      <a:pt x="11" y="2"/>
                    </a:cubicBezTo>
                    <a:cubicBezTo>
                      <a:pt x="11" y="4"/>
                      <a:pt x="9" y="4"/>
                      <a:pt x="9" y="5"/>
                    </a:cubicBezTo>
                    <a:cubicBezTo>
                      <a:pt x="8" y="5"/>
                      <a:pt x="8" y="5"/>
                      <a:pt x="7" y="5"/>
                    </a:cubicBezTo>
                    <a:cubicBezTo>
                      <a:pt x="6" y="4"/>
                      <a:pt x="6" y="7"/>
                      <a:pt x="5" y="6"/>
                    </a:cubicBezTo>
                    <a:cubicBezTo>
                      <a:pt x="5" y="6"/>
                      <a:pt x="5" y="7"/>
                      <a:pt x="5" y="7"/>
                    </a:cubicBezTo>
                    <a:cubicBezTo>
                      <a:pt x="3" y="8"/>
                      <a:pt x="3" y="4"/>
                      <a:pt x="2" y="6"/>
                    </a:cubicBezTo>
                    <a:cubicBezTo>
                      <a:pt x="0" y="5"/>
                      <a:pt x="2" y="1"/>
                      <a:pt x="3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grpSp>
            <p:nvGrpSpPr>
              <p:cNvPr id="257" name="组合 256"/>
              <p:cNvGrpSpPr/>
              <p:nvPr/>
            </p:nvGrpSpPr>
            <p:grpSpPr>
              <a:xfrm>
                <a:off x="3922713" y="1362075"/>
                <a:ext cx="3130550" cy="2228850"/>
                <a:chOff x="3922713" y="1362075"/>
                <a:chExt cx="3130550" cy="2228850"/>
              </a:xfrm>
              <a:grpFill/>
            </p:grpSpPr>
            <p:sp>
              <p:nvSpPr>
                <p:cNvPr id="258" name="Freeform 34"/>
                <p:cNvSpPr/>
                <p:nvPr/>
              </p:nvSpPr>
              <p:spPr bwMode="auto">
                <a:xfrm>
                  <a:off x="4914900" y="1703388"/>
                  <a:ext cx="26988" cy="20638"/>
                </a:xfrm>
                <a:custGeom>
                  <a:gdLst>
                    <a:gd name="T0" fmla="*/ 2 w 4"/>
                    <a:gd name="T1" fmla="*/ 0 h 3"/>
                    <a:gd name="T2" fmla="*/ 4 w 4"/>
                    <a:gd name="T3" fmla="*/ 2 h 3"/>
                    <a:gd name="T4" fmla="*/ 1 w 4"/>
                    <a:gd name="T5" fmla="*/ 3 h 3"/>
                    <a:gd name="T6" fmla="*/ 1 w 4"/>
                    <a:gd name="T7" fmla="*/ 1 h 3"/>
                    <a:gd name="T8" fmla="*/ 2 w 4"/>
                    <a:gd name="T9" fmla="*/ 0 h 3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2" y="0"/>
                      </a:moveTo>
                      <a:cubicBezTo>
                        <a:pt x="3" y="0"/>
                        <a:pt x="4" y="1"/>
                        <a:pt x="4" y="2"/>
                      </a:cubicBezTo>
                      <a:cubicBezTo>
                        <a:pt x="3" y="2"/>
                        <a:pt x="1" y="2"/>
                        <a:pt x="1" y="3"/>
                      </a:cubicBezTo>
                      <a:cubicBezTo>
                        <a:pt x="0" y="3"/>
                        <a:pt x="1" y="1"/>
                        <a:pt x="1" y="1"/>
                      </a:cubicBezTo>
                      <a:cubicBezTo>
                        <a:pt x="1" y="1"/>
                        <a:pt x="2" y="0"/>
                        <a:pt x="2" y="0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>
                  <a:innerShdw blurRad="25400" dist="12700" dir="19800000">
                    <a:schemeClr val="bg1">
                      <a:lumMod val="65000"/>
                      <a:alpha val="8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/>
                </a:p>
              </p:txBody>
            </p:sp>
            <p:sp>
              <p:nvSpPr>
                <p:cNvPr id="259" name="Freeform 84"/>
                <p:cNvSpPr/>
                <p:nvPr/>
              </p:nvSpPr>
              <p:spPr bwMode="auto">
                <a:xfrm>
                  <a:off x="4470400" y="1362075"/>
                  <a:ext cx="131763" cy="49213"/>
                </a:xfrm>
                <a:custGeom>
                  <a:gdLst>
                    <a:gd name="T0" fmla="*/ 5 w 19"/>
                    <a:gd name="T1" fmla="*/ 1 h 7"/>
                    <a:gd name="T2" fmla="*/ 5 w 19"/>
                    <a:gd name="T3" fmla="*/ 2 h 7"/>
                    <a:gd name="T4" fmla="*/ 7 w 19"/>
                    <a:gd name="T5" fmla="*/ 3 h 7"/>
                    <a:gd name="T6" fmla="*/ 8 w 19"/>
                    <a:gd name="T7" fmla="*/ 2 h 7"/>
                    <a:gd name="T8" fmla="*/ 11 w 19"/>
                    <a:gd name="T9" fmla="*/ 3 h 7"/>
                    <a:gd name="T10" fmla="*/ 16 w 19"/>
                    <a:gd name="T11" fmla="*/ 2 h 7"/>
                    <a:gd name="T12" fmla="*/ 18 w 19"/>
                    <a:gd name="T13" fmla="*/ 3 h 7"/>
                    <a:gd name="T14" fmla="*/ 17 w 19"/>
                    <a:gd name="T15" fmla="*/ 5 h 7"/>
                    <a:gd name="T16" fmla="*/ 12 w 19"/>
                    <a:gd name="T17" fmla="*/ 6 h 7"/>
                    <a:gd name="T18" fmla="*/ 9 w 19"/>
                    <a:gd name="T19" fmla="*/ 7 h 7"/>
                    <a:gd name="T20" fmla="*/ 4 w 19"/>
                    <a:gd name="T21" fmla="*/ 3 h 7"/>
                    <a:gd name="T22" fmla="*/ 1 w 19"/>
                    <a:gd name="T23" fmla="*/ 3 h 7"/>
                    <a:gd name="T24" fmla="*/ 5 w 19"/>
                    <a:gd name="T25" fmla="*/ 1 h 7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9" h="7">
                      <a:moveTo>
                        <a:pt x="5" y="1"/>
                      </a:moveTo>
                      <a:cubicBezTo>
                        <a:pt x="6" y="1"/>
                        <a:pt x="5" y="2"/>
                        <a:pt x="5" y="2"/>
                      </a:cubicBezTo>
                      <a:cubicBezTo>
                        <a:pt x="5" y="3"/>
                        <a:pt x="8" y="1"/>
                        <a:pt x="7" y="3"/>
                      </a:cubicBezTo>
                      <a:cubicBezTo>
                        <a:pt x="8" y="3"/>
                        <a:pt x="7" y="2"/>
                        <a:pt x="8" y="2"/>
                      </a:cubicBezTo>
                      <a:cubicBezTo>
                        <a:pt x="10" y="3"/>
                        <a:pt x="11" y="1"/>
                        <a:pt x="11" y="3"/>
                      </a:cubicBezTo>
                      <a:cubicBezTo>
                        <a:pt x="12" y="3"/>
                        <a:pt x="14" y="3"/>
                        <a:pt x="16" y="2"/>
                      </a:cubicBezTo>
                      <a:cubicBezTo>
                        <a:pt x="15" y="4"/>
                        <a:pt x="18" y="2"/>
                        <a:pt x="18" y="3"/>
                      </a:cubicBezTo>
                      <a:cubicBezTo>
                        <a:pt x="19" y="5"/>
                        <a:pt x="15" y="4"/>
                        <a:pt x="17" y="5"/>
                      </a:cubicBezTo>
                      <a:cubicBezTo>
                        <a:pt x="16" y="7"/>
                        <a:pt x="13" y="6"/>
                        <a:pt x="12" y="6"/>
                      </a:cubicBezTo>
                      <a:cubicBezTo>
                        <a:pt x="11" y="6"/>
                        <a:pt x="10" y="7"/>
                        <a:pt x="9" y="7"/>
                      </a:cubicBezTo>
                      <a:cubicBezTo>
                        <a:pt x="7" y="6"/>
                        <a:pt x="5" y="5"/>
                        <a:pt x="4" y="3"/>
                      </a:cubicBezTo>
                      <a:cubicBezTo>
                        <a:pt x="3" y="3"/>
                        <a:pt x="1" y="4"/>
                        <a:pt x="1" y="3"/>
                      </a:cubicBezTo>
                      <a:cubicBezTo>
                        <a:pt x="0" y="0"/>
                        <a:pt x="5" y="3"/>
                        <a:pt x="5" y="1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>
                  <a:innerShdw blurRad="25400" dist="12700" dir="19800000">
                    <a:schemeClr val="bg1">
                      <a:lumMod val="65000"/>
                      <a:alpha val="8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/>
                </a:p>
              </p:txBody>
            </p:sp>
            <p:grpSp>
              <p:nvGrpSpPr>
                <p:cNvPr id="260" name="组合 259"/>
                <p:cNvGrpSpPr/>
                <p:nvPr/>
              </p:nvGrpSpPr>
              <p:grpSpPr>
                <a:xfrm>
                  <a:off x="3922713" y="1382713"/>
                  <a:ext cx="3130550" cy="2208212"/>
                  <a:chOff x="3922713" y="1382713"/>
                  <a:chExt cx="3130550" cy="2208212"/>
                </a:xfrm>
                <a:grpFill/>
              </p:grpSpPr>
              <p:sp>
                <p:nvSpPr>
                  <p:cNvPr id="261" name="Freeform 72"/>
                  <p:cNvSpPr/>
                  <p:nvPr/>
                </p:nvSpPr>
                <p:spPr bwMode="auto">
                  <a:xfrm>
                    <a:off x="6191250" y="2994025"/>
                    <a:ext cx="271463" cy="138113"/>
                  </a:xfrm>
                  <a:custGeom>
                    <a:gdLst>
                      <a:gd name="T0" fmla="*/ 13 w 39"/>
                      <a:gd name="T1" fmla="*/ 10 h 20"/>
                      <a:gd name="T2" fmla="*/ 10 w 39"/>
                      <a:gd name="T3" fmla="*/ 9 h 20"/>
                      <a:gd name="T4" fmla="*/ 9 w 39"/>
                      <a:gd name="T5" fmla="*/ 7 h 20"/>
                      <a:gd name="T6" fmla="*/ 4 w 39"/>
                      <a:gd name="T7" fmla="*/ 5 h 20"/>
                      <a:gd name="T8" fmla="*/ 0 w 39"/>
                      <a:gd name="T9" fmla="*/ 5 h 20"/>
                      <a:gd name="T10" fmla="*/ 0 w 39"/>
                      <a:gd name="T11" fmla="*/ 3 h 20"/>
                      <a:gd name="T12" fmla="*/ 1 w 39"/>
                      <a:gd name="T13" fmla="*/ 3 h 20"/>
                      <a:gd name="T14" fmla="*/ 3 w 39"/>
                      <a:gd name="T15" fmla="*/ 2 h 20"/>
                      <a:gd name="T16" fmla="*/ 6 w 39"/>
                      <a:gd name="T17" fmla="*/ 3 h 20"/>
                      <a:gd name="T18" fmla="*/ 8 w 39"/>
                      <a:gd name="T19" fmla="*/ 2 h 20"/>
                      <a:gd name="T20" fmla="*/ 12 w 39"/>
                      <a:gd name="T21" fmla="*/ 0 h 20"/>
                      <a:gd name="T22" fmla="*/ 13 w 39"/>
                      <a:gd name="T23" fmla="*/ 1 h 20"/>
                      <a:gd name="T24" fmla="*/ 17 w 39"/>
                      <a:gd name="T25" fmla="*/ 3 h 20"/>
                      <a:gd name="T26" fmla="*/ 18 w 39"/>
                      <a:gd name="T27" fmla="*/ 2 h 20"/>
                      <a:gd name="T28" fmla="*/ 20 w 39"/>
                      <a:gd name="T29" fmla="*/ 3 h 20"/>
                      <a:gd name="T30" fmla="*/ 22 w 39"/>
                      <a:gd name="T31" fmla="*/ 3 h 20"/>
                      <a:gd name="T32" fmla="*/ 24 w 39"/>
                      <a:gd name="T33" fmla="*/ 4 h 20"/>
                      <a:gd name="T34" fmla="*/ 24 w 39"/>
                      <a:gd name="T35" fmla="*/ 6 h 20"/>
                      <a:gd name="T36" fmla="*/ 25 w 39"/>
                      <a:gd name="T37" fmla="*/ 6 h 20"/>
                      <a:gd name="T38" fmla="*/ 26 w 39"/>
                      <a:gd name="T39" fmla="*/ 7 h 20"/>
                      <a:gd name="T40" fmla="*/ 29 w 39"/>
                      <a:gd name="T41" fmla="*/ 9 h 20"/>
                      <a:gd name="T42" fmla="*/ 33 w 39"/>
                      <a:gd name="T43" fmla="*/ 10 h 20"/>
                      <a:gd name="T44" fmla="*/ 32 w 39"/>
                      <a:gd name="T45" fmla="*/ 12 h 20"/>
                      <a:gd name="T46" fmla="*/ 34 w 39"/>
                      <a:gd name="T47" fmla="*/ 13 h 20"/>
                      <a:gd name="T48" fmla="*/ 34 w 39"/>
                      <a:gd name="T49" fmla="*/ 14 h 20"/>
                      <a:gd name="T50" fmla="*/ 36 w 39"/>
                      <a:gd name="T51" fmla="*/ 16 h 20"/>
                      <a:gd name="T52" fmla="*/ 39 w 39"/>
                      <a:gd name="T53" fmla="*/ 19 h 20"/>
                      <a:gd name="T54" fmla="*/ 35 w 39"/>
                      <a:gd name="T55" fmla="*/ 19 h 20"/>
                      <a:gd name="T56" fmla="*/ 32 w 39"/>
                      <a:gd name="T57" fmla="*/ 17 h 20"/>
                      <a:gd name="T58" fmla="*/ 31 w 39"/>
                      <a:gd name="T59" fmla="*/ 16 h 20"/>
                      <a:gd name="T60" fmla="*/ 30 w 39"/>
                      <a:gd name="T61" fmla="*/ 15 h 20"/>
                      <a:gd name="T62" fmla="*/ 29 w 39"/>
                      <a:gd name="T63" fmla="*/ 14 h 20"/>
                      <a:gd name="T64" fmla="*/ 24 w 39"/>
                      <a:gd name="T65" fmla="*/ 13 h 20"/>
                      <a:gd name="T66" fmla="*/ 22 w 39"/>
                      <a:gd name="T67" fmla="*/ 18 h 20"/>
                      <a:gd name="T68" fmla="*/ 19 w 39"/>
                      <a:gd name="T69" fmla="*/ 17 h 20"/>
                      <a:gd name="T70" fmla="*/ 17 w 39"/>
                      <a:gd name="T71" fmla="*/ 16 h 20"/>
                      <a:gd name="T72" fmla="*/ 15 w 39"/>
                      <a:gd name="T73" fmla="*/ 14 h 20"/>
                      <a:gd name="T74" fmla="*/ 13 w 39"/>
                      <a:gd name="T75" fmla="*/ 16 h 20"/>
                      <a:gd name="T76" fmla="*/ 12 w 39"/>
                      <a:gd name="T77" fmla="*/ 15 h 20"/>
                      <a:gd name="T78" fmla="*/ 13 w 39"/>
                      <a:gd name="T79" fmla="*/ 13 h 20"/>
                      <a:gd name="T80" fmla="*/ 14 w 39"/>
                      <a:gd name="T81" fmla="*/ 11 h 20"/>
                      <a:gd name="T82" fmla="*/ 14 w 39"/>
                      <a:gd name="T83" fmla="*/ 12 h 20"/>
                      <a:gd name="T84" fmla="*/ 13 w 39"/>
                      <a:gd name="T85" fmla="*/ 10 h 20"/>
                    </a:gdLst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39" h="20">
                        <a:moveTo>
                          <a:pt x="13" y="10"/>
                        </a:moveTo>
                        <a:cubicBezTo>
                          <a:pt x="12" y="10"/>
                          <a:pt x="12" y="8"/>
                          <a:pt x="10" y="9"/>
                        </a:cubicBezTo>
                        <a:cubicBezTo>
                          <a:pt x="10" y="8"/>
                          <a:pt x="10" y="7"/>
                          <a:pt x="9" y="7"/>
                        </a:cubicBezTo>
                        <a:cubicBezTo>
                          <a:pt x="7" y="6"/>
                          <a:pt x="5" y="6"/>
                          <a:pt x="4" y="5"/>
                        </a:cubicBezTo>
                        <a:cubicBezTo>
                          <a:pt x="2" y="6"/>
                          <a:pt x="2" y="5"/>
                          <a:pt x="0" y="5"/>
                        </a:cubicBezTo>
                        <a:cubicBezTo>
                          <a:pt x="0" y="4"/>
                          <a:pt x="1" y="3"/>
                          <a:pt x="0" y="3"/>
                        </a:cubicBezTo>
                        <a:cubicBezTo>
                          <a:pt x="0" y="2"/>
                          <a:pt x="1" y="3"/>
                          <a:pt x="1" y="3"/>
                        </a:cubicBezTo>
                        <a:cubicBezTo>
                          <a:pt x="2" y="3"/>
                          <a:pt x="2" y="2"/>
                          <a:pt x="3" y="2"/>
                        </a:cubicBezTo>
                        <a:cubicBezTo>
                          <a:pt x="4" y="3"/>
                          <a:pt x="5" y="3"/>
                          <a:pt x="6" y="3"/>
                        </a:cubicBezTo>
                        <a:cubicBezTo>
                          <a:pt x="7" y="4"/>
                          <a:pt x="7" y="2"/>
                          <a:pt x="8" y="2"/>
                        </a:cubicBezTo>
                        <a:cubicBezTo>
                          <a:pt x="9" y="1"/>
                          <a:pt x="11" y="1"/>
                          <a:pt x="12" y="0"/>
                        </a:cubicBezTo>
                        <a:cubicBezTo>
                          <a:pt x="13" y="0"/>
                          <a:pt x="13" y="1"/>
                          <a:pt x="13" y="1"/>
                        </a:cubicBezTo>
                        <a:cubicBezTo>
                          <a:pt x="14" y="2"/>
                          <a:pt x="17" y="1"/>
                          <a:pt x="17" y="3"/>
                        </a:cubicBezTo>
                        <a:cubicBezTo>
                          <a:pt x="18" y="3"/>
                          <a:pt x="18" y="2"/>
                          <a:pt x="18" y="2"/>
                        </a:cubicBezTo>
                        <a:cubicBezTo>
                          <a:pt x="19" y="2"/>
                          <a:pt x="19" y="3"/>
                          <a:pt x="20" y="3"/>
                        </a:cubicBezTo>
                        <a:cubicBezTo>
                          <a:pt x="20" y="4"/>
                          <a:pt x="21" y="3"/>
                          <a:pt x="22" y="3"/>
                        </a:cubicBezTo>
                        <a:cubicBezTo>
                          <a:pt x="23" y="4"/>
                          <a:pt x="23" y="5"/>
                          <a:pt x="24" y="4"/>
                        </a:cubicBezTo>
                        <a:cubicBezTo>
                          <a:pt x="25" y="5"/>
                          <a:pt x="25" y="5"/>
                          <a:pt x="24" y="6"/>
                        </a:cubicBezTo>
                        <a:cubicBezTo>
                          <a:pt x="25" y="6"/>
                          <a:pt x="25" y="6"/>
                          <a:pt x="25" y="6"/>
                        </a:cubicBezTo>
                        <a:cubicBezTo>
                          <a:pt x="26" y="6"/>
                          <a:pt x="26" y="7"/>
                          <a:pt x="26" y="7"/>
                        </a:cubicBezTo>
                        <a:cubicBezTo>
                          <a:pt x="26" y="8"/>
                          <a:pt x="28" y="8"/>
                          <a:pt x="29" y="9"/>
                        </a:cubicBezTo>
                        <a:cubicBezTo>
                          <a:pt x="29" y="9"/>
                          <a:pt x="31" y="10"/>
                          <a:pt x="33" y="10"/>
                        </a:cubicBezTo>
                        <a:cubicBezTo>
                          <a:pt x="33" y="11"/>
                          <a:pt x="32" y="11"/>
                          <a:pt x="32" y="12"/>
                        </a:cubicBezTo>
                        <a:cubicBezTo>
                          <a:pt x="33" y="13"/>
                          <a:pt x="34" y="13"/>
                          <a:pt x="34" y="13"/>
                        </a:cubicBezTo>
                        <a:cubicBezTo>
                          <a:pt x="34" y="13"/>
                          <a:pt x="34" y="14"/>
                          <a:pt x="34" y="14"/>
                        </a:cubicBezTo>
                        <a:cubicBezTo>
                          <a:pt x="35" y="15"/>
                          <a:pt x="35" y="15"/>
                          <a:pt x="36" y="16"/>
                        </a:cubicBezTo>
                        <a:cubicBezTo>
                          <a:pt x="37" y="17"/>
                          <a:pt x="37" y="19"/>
                          <a:pt x="39" y="19"/>
                        </a:cubicBezTo>
                        <a:cubicBezTo>
                          <a:pt x="38" y="20"/>
                          <a:pt x="36" y="19"/>
                          <a:pt x="35" y="19"/>
                        </a:cubicBezTo>
                        <a:cubicBezTo>
                          <a:pt x="34" y="19"/>
                          <a:pt x="33" y="18"/>
                          <a:pt x="32" y="17"/>
                        </a:cubicBezTo>
                        <a:cubicBezTo>
                          <a:pt x="31" y="16"/>
                          <a:pt x="31" y="16"/>
                          <a:pt x="31" y="16"/>
                        </a:cubicBezTo>
                        <a:cubicBezTo>
                          <a:pt x="30" y="15"/>
                          <a:pt x="30" y="16"/>
                          <a:pt x="30" y="15"/>
                        </a:cubicBezTo>
                        <a:cubicBezTo>
                          <a:pt x="30" y="15"/>
                          <a:pt x="29" y="14"/>
                          <a:pt x="29" y="14"/>
                        </a:cubicBezTo>
                        <a:cubicBezTo>
                          <a:pt x="27" y="13"/>
                          <a:pt x="26" y="14"/>
                          <a:pt x="24" y="13"/>
                        </a:cubicBezTo>
                        <a:cubicBezTo>
                          <a:pt x="23" y="14"/>
                          <a:pt x="23" y="16"/>
                          <a:pt x="22" y="18"/>
                        </a:cubicBezTo>
                        <a:cubicBezTo>
                          <a:pt x="22" y="17"/>
                          <a:pt x="20" y="17"/>
                          <a:pt x="19" y="17"/>
                        </a:cubicBezTo>
                        <a:cubicBezTo>
                          <a:pt x="18" y="16"/>
                          <a:pt x="19" y="15"/>
                          <a:pt x="17" y="16"/>
                        </a:cubicBezTo>
                        <a:cubicBezTo>
                          <a:pt x="19" y="13"/>
                          <a:pt x="15" y="16"/>
                          <a:pt x="15" y="14"/>
                        </a:cubicBezTo>
                        <a:cubicBezTo>
                          <a:pt x="14" y="14"/>
                          <a:pt x="13" y="14"/>
                          <a:pt x="13" y="16"/>
                        </a:cubicBezTo>
                        <a:cubicBezTo>
                          <a:pt x="13" y="15"/>
                          <a:pt x="13" y="14"/>
                          <a:pt x="12" y="15"/>
                        </a:cubicBezTo>
                        <a:cubicBezTo>
                          <a:pt x="12" y="14"/>
                          <a:pt x="13" y="14"/>
                          <a:pt x="13" y="13"/>
                        </a:cubicBezTo>
                        <a:cubicBezTo>
                          <a:pt x="14" y="12"/>
                          <a:pt x="15" y="12"/>
                          <a:pt x="14" y="11"/>
                        </a:cubicBezTo>
                        <a:cubicBezTo>
                          <a:pt x="14" y="11"/>
                          <a:pt x="14" y="12"/>
                          <a:pt x="14" y="12"/>
                        </a:cubicBezTo>
                        <a:cubicBezTo>
                          <a:pt x="13" y="12"/>
                          <a:pt x="13" y="9"/>
                          <a:pt x="13" y="10"/>
                        </a:cubicBezTo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>
                    <a:innerShdw blurRad="25400" dist="12700" dir="19800000">
                      <a:schemeClr val="bg1">
                        <a:lumMod val="65000"/>
                        <a:alpha val="80000"/>
                      </a:scheme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/>
                  </a:p>
                </p:txBody>
              </p:sp>
              <p:sp>
                <p:nvSpPr>
                  <p:cNvPr id="262" name="Freeform 95"/>
                  <p:cNvSpPr/>
                  <p:nvPr/>
                </p:nvSpPr>
                <p:spPr bwMode="auto">
                  <a:xfrm>
                    <a:off x="5830888" y="2862263"/>
                    <a:ext cx="152400" cy="166688"/>
                  </a:xfrm>
                  <a:custGeom>
                    <a:gdLst>
                      <a:gd name="T0" fmla="*/ 18 w 22"/>
                      <a:gd name="T1" fmla="*/ 1 h 24"/>
                      <a:gd name="T2" fmla="*/ 20 w 22"/>
                      <a:gd name="T3" fmla="*/ 2 h 24"/>
                      <a:gd name="T4" fmla="*/ 22 w 22"/>
                      <a:gd name="T5" fmla="*/ 4 h 24"/>
                      <a:gd name="T6" fmla="*/ 20 w 22"/>
                      <a:gd name="T7" fmla="*/ 6 h 24"/>
                      <a:gd name="T8" fmla="*/ 19 w 22"/>
                      <a:gd name="T9" fmla="*/ 10 h 24"/>
                      <a:gd name="T10" fmla="*/ 20 w 22"/>
                      <a:gd name="T11" fmla="*/ 11 h 24"/>
                      <a:gd name="T12" fmla="*/ 20 w 22"/>
                      <a:gd name="T13" fmla="*/ 12 h 24"/>
                      <a:gd name="T14" fmla="*/ 21 w 22"/>
                      <a:gd name="T15" fmla="*/ 13 h 24"/>
                      <a:gd name="T16" fmla="*/ 19 w 22"/>
                      <a:gd name="T17" fmla="*/ 15 h 24"/>
                      <a:gd name="T18" fmla="*/ 18 w 22"/>
                      <a:gd name="T19" fmla="*/ 18 h 24"/>
                      <a:gd name="T20" fmla="*/ 18 w 22"/>
                      <a:gd name="T21" fmla="*/ 19 h 24"/>
                      <a:gd name="T22" fmla="*/ 17 w 22"/>
                      <a:gd name="T23" fmla="*/ 19 h 24"/>
                      <a:gd name="T24" fmla="*/ 16 w 22"/>
                      <a:gd name="T25" fmla="*/ 21 h 24"/>
                      <a:gd name="T26" fmla="*/ 16 w 22"/>
                      <a:gd name="T27" fmla="*/ 24 h 24"/>
                      <a:gd name="T28" fmla="*/ 10 w 22"/>
                      <a:gd name="T29" fmla="*/ 22 h 24"/>
                      <a:gd name="T30" fmla="*/ 10 w 22"/>
                      <a:gd name="T31" fmla="*/ 23 h 24"/>
                      <a:gd name="T32" fmla="*/ 8 w 22"/>
                      <a:gd name="T33" fmla="*/ 22 h 24"/>
                      <a:gd name="T34" fmla="*/ 5 w 22"/>
                      <a:gd name="T35" fmla="*/ 22 h 24"/>
                      <a:gd name="T36" fmla="*/ 4 w 22"/>
                      <a:gd name="T37" fmla="*/ 22 h 24"/>
                      <a:gd name="T38" fmla="*/ 2 w 22"/>
                      <a:gd name="T39" fmla="*/ 19 h 24"/>
                      <a:gd name="T40" fmla="*/ 2 w 22"/>
                      <a:gd name="T41" fmla="*/ 17 h 24"/>
                      <a:gd name="T42" fmla="*/ 2 w 22"/>
                      <a:gd name="T43" fmla="*/ 17 h 24"/>
                      <a:gd name="T44" fmla="*/ 1 w 22"/>
                      <a:gd name="T45" fmla="*/ 12 h 24"/>
                      <a:gd name="T46" fmla="*/ 6 w 22"/>
                      <a:gd name="T47" fmla="*/ 12 h 24"/>
                      <a:gd name="T48" fmla="*/ 6 w 22"/>
                      <a:gd name="T49" fmla="*/ 10 h 24"/>
                      <a:gd name="T50" fmla="*/ 10 w 22"/>
                      <a:gd name="T51" fmla="*/ 7 h 24"/>
                      <a:gd name="T52" fmla="*/ 13 w 22"/>
                      <a:gd name="T53" fmla="*/ 6 h 24"/>
                      <a:gd name="T54" fmla="*/ 14 w 22"/>
                      <a:gd name="T55" fmla="*/ 5 h 24"/>
                      <a:gd name="T56" fmla="*/ 15 w 22"/>
                      <a:gd name="T57" fmla="*/ 5 h 24"/>
                      <a:gd name="T58" fmla="*/ 16 w 22"/>
                      <a:gd name="T59" fmla="*/ 4 h 24"/>
                      <a:gd name="T60" fmla="*/ 18 w 22"/>
                      <a:gd name="T61" fmla="*/ 1 h 24"/>
                    </a:gdLst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22" h="24">
                        <a:moveTo>
                          <a:pt x="18" y="1"/>
                        </a:moveTo>
                        <a:cubicBezTo>
                          <a:pt x="18" y="0"/>
                          <a:pt x="19" y="2"/>
                          <a:pt x="20" y="2"/>
                        </a:cubicBezTo>
                        <a:cubicBezTo>
                          <a:pt x="21" y="3"/>
                          <a:pt x="21" y="4"/>
                          <a:pt x="22" y="4"/>
                        </a:cubicBezTo>
                        <a:cubicBezTo>
                          <a:pt x="22" y="5"/>
                          <a:pt x="21" y="6"/>
                          <a:pt x="20" y="6"/>
                        </a:cubicBezTo>
                        <a:cubicBezTo>
                          <a:pt x="19" y="7"/>
                          <a:pt x="20" y="10"/>
                          <a:pt x="19" y="10"/>
                        </a:cubicBezTo>
                        <a:cubicBezTo>
                          <a:pt x="19" y="10"/>
                          <a:pt x="20" y="10"/>
                          <a:pt x="20" y="11"/>
                        </a:cubicBezTo>
                        <a:cubicBezTo>
                          <a:pt x="20" y="11"/>
                          <a:pt x="20" y="12"/>
                          <a:pt x="20" y="12"/>
                        </a:cubicBezTo>
                        <a:cubicBezTo>
                          <a:pt x="21" y="13"/>
                          <a:pt x="21" y="13"/>
                          <a:pt x="21" y="13"/>
                        </a:cubicBezTo>
                        <a:cubicBezTo>
                          <a:pt x="21" y="15"/>
                          <a:pt x="20" y="16"/>
                          <a:pt x="19" y="15"/>
                        </a:cubicBezTo>
                        <a:cubicBezTo>
                          <a:pt x="19" y="16"/>
                          <a:pt x="20" y="17"/>
                          <a:pt x="18" y="18"/>
                        </a:cubicBezTo>
                        <a:cubicBezTo>
                          <a:pt x="18" y="18"/>
                          <a:pt x="18" y="19"/>
                          <a:pt x="18" y="19"/>
                        </a:cubicBezTo>
                        <a:cubicBezTo>
                          <a:pt x="18" y="19"/>
                          <a:pt x="17" y="19"/>
                          <a:pt x="17" y="19"/>
                        </a:cubicBezTo>
                        <a:cubicBezTo>
                          <a:pt x="17" y="19"/>
                          <a:pt x="17" y="21"/>
                          <a:pt x="16" y="21"/>
                        </a:cubicBezTo>
                        <a:cubicBezTo>
                          <a:pt x="17" y="22"/>
                          <a:pt x="15" y="22"/>
                          <a:pt x="16" y="24"/>
                        </a:cubicBezTo>
                        <a:cubicBezTo>
                          <a:pt x="13" y="24"/>
                          <a:pt x="12" y="23"/>
                          <a:pt x="10" y="22"/>
                        </a:cubicBezTo>
                        <a:cubicBezTo>
                          <a:pt x="10" y="22"/>
                          <a:pt x="10" y="23"/>
                          <a:pt x="10" y="23"/>
                        </a:cubicBezTo>
                        <a:cubicBezTo>
                          <a:pt x="9" y="24"/>
                          <a:pt x="8" y="23"/>
                          <a:pt x="8" y="22"/>
                        </a:cubicBezTo>
                        <a:cubicBezTo>
                          <a:pt x="7" y="22"/>
                          <a:pt x="6" y="23"/>
                          <a:pt x="5" y="22"/>
                        </a:cubicBezTo>
                        <a:cubicBezTo>
                          <a:pt x="5" y="22"/>
                          <a:pt x="6" y="21"/>
                          <a:pt x="4" y="22"/>
                        </a:cubicBezTo>
                        <a:cubicBezTo>
                          <a:pt x="3" y="21"/>
                          <a:pt x="3" y="19"/>
                          <a:pt x="2" y="19"/>
                        </a:cubicBezTo>
                        <a:cubicBezTo>
                          <a:pt x="2" y="18"/>
                          <a:pt x="2" y="18"/>
                          <a:pt x="2" y="17"/>
                        </a:cubicBezTo>
                        <a:cubicBezTo>
                          <a:pt x="2" y="16"/>
                          <a:pt x="2" y="16"/>
                          <a:pt x="2" y="17"/>
                        </a:cubicBezTo>
                        <a:cubicBezTo>
                          <a:pt x="0" y="16"/>
                          <a:pt x="1" y="14"/>
                          <a:pt x="1" y="12"/>
                        </a:cubicBezTo>
                        <a:cubicBezTo>
                          <a:pt x="3" y="12"/>
                          <a:pt x="5" y="12"/>
                          <a:pt x="6" y="12"/>
                        </a:cubicBezTo>
                        <a:cubicBezTo>
                          <a:pt x="6" y="11"/>
                          <a:pt x="7" y="10"/>
                          <a:pt x="6" y="10"/>
                        </a:cubicBezTo>
                        <a:cubicBezTo>
                          <a:pt x="7" y="9"/>
                          <a:pt x="11" y="8"/>
                          <a:pt x="10" y="7"/>
                        </a:cubicBezTo>
                        <a:cubicBezTo>
                          <a:pt x="11" y="7"/>
                          <a:pt x="12" y="6"/>
                          <a:pt x="13" y="6"/>
                        </a:cubicBezTo>
                        <a:cubicBezTo>
                          <a:pt x="14" y="6"/>
                          <a:pt x="14" y="5"/>
                          <a:pt x="14" y="5"/>
                        </a:cubicBezTo>
                        <a:cubicBezTo>
                          <a:pt x="14" y="5"/>
                          <a:pt x="15" y="5"/>
                          <a:pt x="15" y="5"/>
                        </a:cubicBezTo>
                        <a:cubicBezTo>
                          <a:pt x="15" y="4"/>
                          <a:pt x="15" y="3"/>
                          <a:pt x="16" y="4"/>
                        </a:cubicBezTo>
                        <a:cubicBezTo>
                          <a:pt x="15" y="1"/>
                          <a:pt x="18" y="2"/>
                          <a:pt x="18" y="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>
                    <a:innerShdw blurRad="25400" dist="12700" dir="19800000">
                      <a:schemeClr val="bg1">
                        <a:lumMod val="65000"/>
                        <a:alpha val="80000"/>
                      </a:scheme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/>
                  </a:p>
                </p:txBody>
              </p:sp>
              <p:grpSp>
                <p:nvGrpSpPr>
                  <p:cNvPr id="263" name="组合 262"/>
                  <p:cNvGrpSpPr/>
                  <p:nvPr/>
                </p:nvGrpSpPr>
                <p:grpSpPr>
                  <a:xfrm>
                    <a:off x="3922713" y="1382713"/>
                    <a:ext cx="3130550" cy="2208212"/>
                    <a:chOff x="3922713" y="1382713"/>
                    <a:chExt cx="3130550" cy="2208212"/>
                  </a:xfrm>
                  <a:grpFill/>
                </p:grpSpPr>
                <p:sp>
                  <p:nvSpPr>
                    <p:cNvPr id="264" name="Freeform 63"/>
                    <p:cNvSpPr/>
                    <p:nvPr/>
                  </p:nvSpPr>
                  <p:spPr bwMode="auto">
                    <a:xfrm>
                      <a:off x="6038850" y="2751138"/>
                      <a:ext cx="55563" cy="61913"/>
                    </a:xfrm>
                    <a:custGeom>
                      <a:gdLst>
                        <a:gd name="T0" fmla="*/ 4 w 8"/>
                        <a:gd name="T1" fmla="*/ 1 h 9"/>
                        <a:gd name="T2" fmla="*/ 6 w 8"/>
                        <a:gd name="T3" fmla="*/ 3 h 9"/>
                        <a:gd name="T4" fmla="*/ 5 w 8"/>
                        <a:gd name="T5" fmla="*/ 3 h 9"/>
                        <a:gd name="T6" fmla="*/ 6 w 8"/>
                        <a:gd name="T7" fmla="*/ 4 h 9"/>
                        <a:gd name="T8" fmla="*/ 8 w 8"/>
                        <a:gd name="T9" fmla="*/ 7 h 9"/>
                        <a:gd name="T10" fmla="*/ 7 w 8"/>
                        <a:gd name="T11" fmla="*/ 9 h 9"/>
                        <a:gd name="T12" fmla="*/ 5 w 8"/>
                        <a:gd name="T13" fmla="*/ 9 h 9"/>
                        <a:gd name="T14" fmla="*/ 3 w 8"/>
                        <a:gd name="T15" fmla="*/ 6 h 9"/>
                        <a:gd name="T16" fmla="*/ 4 w 8"/>
                        <a:gd name="T17" fmla="*/ 5 h 9"/>
                        <a:gd name="T18" fmla="*/ 0 w 8"/>
                        <a:gd name="T19" fmla="*/ 2 h 9"/>
                        <a:gd name="T20" fmla="*/ 4 w 8"/>
                        <a:gd name="T21" fmla="*/ 1 h 9"/>
                      </a:gdLst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8" h="9">
                          <a:moveTo>
                            <a:pt x="4" y="1"/>
                          </a:moveTo>
                          <a:cubicBezTo>
                            <a:pt x="3" y="3"/>
                            <a:pt x="5" y="2"/>
                            <a:pt x="6" y="3"/>
                          </a:cubicBezTo>
                          <a:cubicBezTo>
                            <a:pt x="6" y="3"/>
                            <a:pt x="5" y="3"/>
                            <a:pt x="5" y="3"/>
                          </a:cubicBezTo>
                          <a:cubicBezTo>
                            <a:pt x="5" y="3"/>
                            <a:pt x="6" y="4"/>
                            <a:pt x="6" y="4"/>
                          </a:cubicBezTo>
                          <a:cubicBezTo>
                            <a:pt x="6" y="5"/>
                            <a:pt x="8" y="5"/>
                            <a:pt x="8" y="7"/>
                          </a:cubicBezTo>
                          <a:cubicBezTo>
                            <a:pt x="7" y="7"/>
                            <a:pt x="7" y="8"/>
                            <a:pt x="7" y="9"/>
                          </a:cubicBezTo>
                          <a:cubicBezTo>
                            <a:pt x="6" y="8"/>
                            <a:pt x="5" y="8"/>
                            <a:pt x="5" y="9"/>
                          </a:cubicBezTo>
                          <a:cubicBezTo>
                            <a:pt x="4" y="8"/>
                            <a:pt x="4" y="6"/>
                            <a:pt x="3" y="6"/>
                          </a:cubicBezTo>
                          <a:cubicBezTo>
                            <a:pt x="3" y="5"/>
                            <a:pt x="4" y="6"/>
                            <a:pt x="4" y="5"/>
                          </a:cubicBezTo>
                          <a:cubicBezTo>
                            <a:pt x="2" y="4"/>
                            <a:pt x="2" y="2"/>
                            <a:pt x="0" y="2"/>
                          </a:cubicBezTo>
                          <a:cubicBezTo>
                            <a:pt x="1" y="0"/>
                            <a:pt x="2" y="1"/>
                            <a:pt x="4" y="1"/>
                          </a:cubicBezTo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>
                      <a:innerShdw blurRad="25400" dist="12700" dir="19800000">
                        <a:schemeClr val="bg1">
                          <a:lumMod val="65000"/>
                          <a:alpha val="80000"/>
                        </a:schemeClr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1" fontAlgn="auto" hangingPunct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/>
                    </a:p>
                  </p:txBody>
                </p:sp>
                <p:sp>
                  <p:nvSpPr>
                    <p:cNvPr id="265" name="Freeform 65"/>
                    <p:cNvSpPr/>
                    <p:nvPr/>
                  </p:nvSpPr>
                  <p:spPr bwMode="auto">
                    <a:xfrm>
                      <a:off x="6032500" y="2786063"/>
                      <a:ext cx="34925" cy="47625"/>
                    </a:xfrm>
                    <a:custGeom>
                      <a:gdLst>
                        <a:gd name="T0" fmla="*/ 5 w 5"/>
                        <a:gd name="T1" fmla="*/ 6 h 7"/>
                        <a:gd name="T2" fmla="*/ 2 w 5"/>
                        <a:gd name="T3" fmla="*/ 6 h 7"/>
                        <a:gd name="T4" fmla="*/ 0 w 5"/>
                        <a:gd name="T5" fmla="*/ 4 h 7"/>
                        <a:gd name="T6" fmla="*/ 5 w 5"/>
                        <a:gd name="T7" fmla="*/ 6 h 7"/>
                      </a:gdLst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5" h="7">
                          <a:moveTo>
                            <a:pt x="5" y="6"/>
                          </a:moveTo>
                          <a:cubicBezTo>
                            <a:pt x="5" y="7"/>
                            <a:pt x="3" y="6"/>
                            <a:pt x="2" y="6"/>
                          </a:cubicBezTo>
                          <a:cubicBezTo>
                            <a:pt x="2" y="5"/>
                            <a:pt x="2" y="3"/>
                            <a:pt x="0" y="4"/>
                          </a:cubicBezTo>
                          <a:cubicBezTo>
                            <a:pt x="2" y="0"/>
                            <a:pt x="2" y="6"/>
                            <a:pt x="5" y="6"/>
                          </a:cubicBezTo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>
                      <a:innerShdw blurRad="25400" dist="12700" dir="19800000">
                        <a:schemeClr val="bg1">
                          <a:lumMod val="65000"/>
                          <a:alpha val="80000"/>
                        </a:schemeClr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1" fontAlgn="auto" hangingPunct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/>
                    </a:p>
                  </p:txBody>
                </p:sp>
                <p:sp>
                  <p:nvSpPr>
                    <p:cNvPr id="266" name="Freeform 67"/>
                    <p:cNvSpPr/>
                    <p:nvPr/>
                  </p:nvSpPr>
                  <p:spPr bwMode="auto">
                    <a:xfrm>
                      <a:off x="6059488" y="2827338"/>
                      <a:ext cx="41275" cy="61913"/>
                    </a:xfrm>
                    <a:custGeom>
                      <a:gdLst>
                        <a:gd name="T0" fmla="*/ 5 w 6"/>
                        <a:gd name="T1" fmla="*/ 0 h 9"/>
                        <a:gd name="T2" fmla="*/ 6 w 6"/>
                        <a:gd name="T3" fmla="*/ 4 h 9"/>
                        <a:gd name="T4" fmla="*/ 4 w 6"/>
                        <a:gd name="T5" fmla="*/ 5 h 9"/>
                        <a:gd name="T6" fmla="*/ 4 w 6"/>
                        <a:gd name="T7" fmla="*/ 9 h 9"/>
                        <a:gd name="T8" fmla="*/ 2 w 6"/>
                        <a:gd name="T9" fmla="*/ 7 h 9"/>
                        <a:gd name="T10" fmla="*/ 2 w 6"/>
                        <a:gd name="T11" fmla="*/ 5 h 9"/>
                        <a:gd name="T12" fmla="*/ 2 w 6"/>
                        <a:gd name="T13" fmla="*/ 4 h 9"/>
                        <a:gd name="T14" fmla="*/ 2 w 6"/>
                        <a:gd name="T15" fmla="*/ 4 h 9"/>
                        <a:gd name="T16" fmla="*/ 3 w 6"/>
                        <a:gd name="T17" fmla="*/ 2 h 9"/>
                        <a:gd name="T18" fmla="*/ 4 w 6"/>
                        <a:gd name="T19" fmla="*/ 1 h 9"/>
                        <a:gd name="T20" fmla="*/ 5 w 6"/>
                        <a:gd name="T21" fmla="*/ 0 h 9"/>
                      </a:gdLst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6" h="9">
                          <a:moveTo>
                            <a:pt x="5" y="0"/>
                          </a:moveTo>
                          <a:cubicBezTo>
                            <a:pt x="5" y="2"/>
                            <a:pt x="5" y="4"/>
                            <a:pt x="6" y="4"/>
                          </a:cubicBezTo>
                          <a:cubicBezTo>
                            <a:pt x="6" y="5"/>
                            <a:pt x="5" y="5"/>
                            <a:pt x="4" y="5"/>
                          </a:cubicBezTo>
                          <a:cubicBezTo>
                            <a:pt x="5" y="6"/>
                            <a:pt x="4" y="7"/>
                            <a:pt x="4" y="9"/>
                          </a:cubicBezTo>
                          <a:cubicBezTo>
                            <a:pt x="3" y="9"/>
                            <a:pt x="3" y="7"/>
                            <a:pt x="2" y="7"/>
                          </a:cubicBezTo>
                          <a:cubicBezTo>
                            <a:pt x="1" y="6"/>
                            <a:pt x="2" y="6"/>
                            <a:pt x="2" y="5"/>
                          </a:cubicBezTo>
                          <a:cubicBezTo>
                            <a:pt x="2" y="5"/>
                            <a:pt x="1" y="4"/>
                            <a:pt x="2" y="4"/>
                          </a:cubicBezTo>
                          <a:cubicBezTo>
                            <a:pt x="2" y="3"/>
                            <a:pt x="2" y="4"/>
                            <a:pt x="2" y="4"/>
                          </a:cubicBezTo>
                          <a:cubicBezTo>
                            <a:pt x="0" y="4"/>
                            <a:pt x="2" y="2"/>
                            <a:pt x="3" y="2"/>
                          </a:cubicBezTo>
                          <a:cubicBezTo>
                            <a:pt x="3" y="2"/>
                            <a:pt x="3" y="1"/>
                            <a:pt x="4" y="1"/>
                          </a:cubicBezTo>
                          <a:cubicBezTo>
                            <a:pt x="4" y="1"/>
                            <a:pt x="4" y="0"/>
                            <a:pt x="5" y="0"/>
                          </a:cubicBezTo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>
                      <a:innerShdw blurRad="25400" dist="12700" dir="19800000">
                        <a:schemeClr val="bg1">
                          <a:lumMod val="65000"/>
                          <a:alpha val="80000"/>
                        </a:schemeClr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1" fontAlgn="auto" hangingPunct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/>
                    </a:p>
                  </p:txBody>
                </p:sp>
                <p:sp>
                  <p:nvSpPr>
                    <p:cNvPr id="267" name="Freeform 68"/>
                    <p:cNvSpPr/>
                    <p:nvPr/>
                  </p:nvSpPr>
                  <p:spPr bwMode="auto">
                    <a:xfrm>
                      <a:off x="6032500" y="2841625"/>
                      <a:ext cx="26988" cy="26988"/>
                    </a:xfrm>
                    <a:custGeom>
                      <a:gdLst>
                        <a:gd name="T0" fmla="*/ 3 w 4"/>
                        <a:gd name="T1" fmla="*/ 0 h 4"/>
                        <a:gd name="T2" fmla="*/ 4 w 4"/>
                        <a:gd name="T3" fmla="*/ 1 h 4"/>
                        <a:gd name="T4" fmla="*/ 4 w 4"/>
                        <a:gd name="T5" fmla="*/ 2 h 4"/>
                        <a:gd name="T6" fmla="*/ 0 w 4"/>
                        <a:gd name="T7" fmla="*/ 4 h 4"/>
                        <a:gd name="T8" fmla="*/ 3 w 4"/>
                        <a:gd name="T9" fmla="*/ 0 h 4"/>
                      </a:gdLst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" h="4">
                          <a:moveTo>
                            <a:pt x="3" y="0"/>
                          </a:moveTo>
                          <a:cubicBezTo>
                            <a:pt x="4" y="0"/>
                            <a:pt x="4" y="0"/>
                            <a:pt x="4" y="1"/>
                          </a:cubicBezTo>
                          <a:cubicBezTo>
                            <a:pt x="3" y="1"/>
                            <a:pt x="3" y="2"/>
                            <a:pt x="4" y="2"/>
                          </a:cubicBezTo>
                          <a:cubicBezTo>
                            <a:pt x="3" y="2"/>
                            <a:pt x="2" y="3"/>
                            <a:pt x="0" y="4"/>
                          </a:cubicBezTo>
                          <a:cubicBezTo>
                            <a:pt x="0" y="1"/>
                            <a:pt x="3" y="2"/>
                            <a:pt x="3" y="0"/>
                          </a:cubicBezTo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>
                      <a:innerShdw blurRad="25400" dist="12700" dir="19800000">
                        <a:schemeClr val="bg1">
                          <a:lumMod val="65000"/>
                          <a:alpha val="80000"/>
                        </a:schemeClr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1" fontAlgn="auto" hangingPunct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/>
                    </a:p>
                  </p:txBody>
                </p:sp>
                <p:sp>
                  <p:nvSpPr>
                    <p:cNvPr id="268" name="Freeform 69"/>
                    <p:cNvSpPr/>
                    <p:nvPr/>
                  </p:nvSpPr>
                  <p:spPr bwMode="auto">
                    <a:xfrm>
                      <a:off x="6115050" y="2938463"/>
                      <a:ext cx="20638" cy="34925"/>
                    </a:xfrm>
                    <a:custGeom>
                      <a:gdLst>
                        <a:gd name="T0" fmla="*/ 1 w 3"/>
                        <a:gd name="T1" fmla="*/ 0 h 5"/>
                        <a:gd name="T2" fmla="*/ 3 w 3"/>
                        <a:gd name="T3" fmla="*/ 1 h 5"/>
                        <a:gd name="T4" fmla="*/ 0 w 3"/>
                        <a:gd name="T5" fmla="*/ 4 h 5"/>
                        <a:gd name="T6" fmla="*/ 1 w 3"/>
                        <a:gd name="T7" fmla="*/ 4 h 5"/>
                        <a:gd name="T8" fmla="*/ 1 w 3"/>
                        <a:gd name="T9" fmla="*/ 0 h 5"/>
                      </a:gdLst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" h="5">
                          <a:moveTo>
                            <a:pt x="1" y="0"/>
                          </a:moveTo>
                          <a:cubicBezTo>
                            <a:pt x="2" y="0"/>
                            <a:pt x="1" y="2"/>
                            <a:pt x="3" y="1"/>
                          </a:cubicBezTo>
                          <a:cubicBezTo>
                            <a:pt x="2" y="3"/>
                            <a:pt x="3" y="5"/>
                            <a:pt x="0" y="4"/>
                          </a:cubicBezTo>
                          <a:cubicBezTo>
                            <a:pt x="0" y="4"/>
                            <a:pt x="1" y="4"/>
                            <a:pt x="1" y="4"/>
                          </a:cubicBezTo>
                          <a:cubicBezTo>
                            <a:pt x="0" y="2"/>
                            <a:pt x="0" y="2"/>
                            <a:pt x="1" y="0"/>
                          </a:cubicBezTo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>
                      <a:innerShdw blurRad="25400" dist="12700" dir="19800000">
                        <a:schemeClr val="bg1">
                          <a:lumMod val="65000"/>
                          <a:alpha val="80000"/>
                        </a:schemeClr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1" fontAlgn="auto" hangingPunct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/>
                    </a:p>
                  </p:txBody>
                </p:sp>
                <p:sp>
                  <p:nvSpPr>
                    <p:cNvPr id="269" name="Freeform 70"/>
                    <p:cNvSpPr/>
                    <p:nvPr/>
                  </p:nvSpPr>
                  <p:spPr bwMode="auto">
                    <a:xfrm>
                      <a:off x="6003925" y="2944813"/>
                      <a:ext cx="69850" cy="28575"/>
                    </a:xfrm>
                    <a:custGeom>
                      <a:gdLst>
                        <a:gd name="T0" fmla="*/ 10 w 10"/>
                        <a:gd name="T1" fmla="*/ 1 h 4"/>
                        <a:gd name="T2" fmla="*/ 7 w 10"/>
                        <a:gd name="T3" fmla="*/ 3 h 4"/>
                        <a:gd name="T4" fmla="*/ 0 w 10"/>
                        <a:gd name="T5" fmla="*/ 3 h 4"/>
                        <a:gd name="T6" fmla="*/ 9 w 10"/>
                        <a:gd name="T7" fmla="*/ 1 h 4"/>
                        <a:gd name="T8" fmla="*/ 10 w 10"/>
                        <a:gd name="T9" fmla="*/ 1 h 4"/>
                      </a:gdLst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0" h="4">
                          <a:moveTo>
                            <a:pt x="10" y="1"/>
                          </a:moveTo>
                          <a:cubicBezTo>
                            <a:pt x="10" y="3"/>
                            <a:pt x="8" y="3"/>
                            <a:pt x="7" y="3"/>
                          </a:cubicBezTo>
                          <a:cubicBezTo>
                            <a:pt x="5" y="3"/>
                            <a:pt x="2" y="3"/>
                            <a:pt x="0" y="3"/>
                          </a:cubicBezTo>
                          <a:cubicBezTo>
                            <a:pt x="0" y="0"/>
                            <a:pt x="7" y="4"/>
                            <a:pt x="9" y="1"/>
                          </a:cubicBezTo>
                          <a:cubicBezTo>
                            <a:pt x="9" y="1"/>
                            <a:pt x="10" y="1"/>
                            <a:pt x="10" y="1"/>
                          </a:cubicBezTo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>
                      <a:innerShdw blurRad="25400" dist="12700" dir="19800000">
                        <a:schemeClr val="bg1">
                          <a:lumMod val="65000"/>
                          <a:alpha val="80000"/>
                        </a:schemeClr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1" fontAlgn="auto" hangingPunct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/>
                    </a:p>
                  </p:txBody>
                </p:sp>
                <p:sp>
                  <p:nvSpPr>
                    <p:cNvPr id="270" name="Freeform 71"/>
                    <p:cNvSpPr/>
                    <p:nvPr/>
                  </p:nvSpPr>
                  <p:spPr bwMode="auto">
                    <a:xfrm>
                      <a:off x="6164263" y="2973388"/>
                      <a:ext cx="47625" cy="34925"/>
                    </a:xfrm>
                    <a:custGeom>
                      <a:gdLst>
                        <a:gd name="T0" fmla="*/ 7 w 7"/>
                        <a:gd name="T1" fmla="*/ 3 h 5"/>
                        <a:gd name="T2" fmla="*/ 6 w 7"/>
                        <a:gd name="T3" fmla="*/ 4 h 5"/>
                        <a:gd name="T4" fmla="*/ 3 w 7"/>
                        <a:gd name="T5" fmla="*/ 4 h 5"/>
                        <a:gd name="T6" fmla="*/ 2 w 7"/>
                        <a:gd name="T7" fmla="*/ 4 h 5"/>
                        <a:gd name="T8" fmla="*/ 0 w 7"/>
                        <a:gd name="T9" fmla="*/ 2 h 5"/>
                        <a:gd name="T10" fmla="*/ 3 w 7"/>
                        <a:gd name="T11" fmla="*/ 1 h 5"/>
                        <a:gd name="T12" fmla="*/ 4 w 7"/>
                        <a:gd name="T13" fmla="*/ 1 h 5"/>
                        <a:gd name="T14" fmla="*/ 4 w 7"/>
                        <a:gd name="T15" fmla="*/ 1 h 5"/>
                        <a:gd name="T16" fmla="*/ 5 w 7"/>
                        <a:gd name="T17" fmla="*/ 1 h 5"/>
                        <a:gd name="T18" fmla="*/ 7 w 7"/>
                        <a:gd name="T19" fmla="*/ 3 h 5"/>
                      </a:gdLst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7" h="5">
                          <a:moveTo>
                            <a:pt x="7" y="3"/>
                          </a:moveTo>
                          <a:cubicBezTo>
                            <a:pt x="7" y="3"/>
                            <a:pt x="6" y="4"/>
                            <a:pt x="6" y="4"/>
                          </a:cubicBezTo>
                          <a:cubicBezTo>
                            <a:pt x="5" y="3"/>
                            <a:pt x="4" y="5"/>
                            <a:pt x="3" y="4"/>
                          </a:cubicBezTo>
                          <a:cubicBezTo>
                            <a:pt x="3" y="4"/>
                            <a:pt x="3" y="4"/>
                            <a:pt x="2" y="4"/>
                          </a:cubicBezTo>
                          <a:cubicBezTo>
                            <a:pt x="2" y="4"/>
                            <a:pt x="1" y="2"/>
                            <a:pt x="0" y="2"/>
                          </a:cubicBezTo>
                          <a:cubicBezTo>
                            <a:pt x="0" y="1"/>
                            <a:pt x="2" y="2"/>
                            <a:pt x="3" y="1"/>
                          </a:cubicBezTo>
                          <a:cubicBezTo>
                            <a:pt x="3" y="1"/>
                            <a:pt x="4" y="0"/>
                            <a:pt x="4" y="1"/>
                          </a:cubicBezTo>
                          <a:cubicBezTo>
                            <a:pt x="4" y="1"/>
                            <a:pt x="4" y="1"/>
                            <a:pt x="4" y="1"/>
                          </a:cubicBezTo>
                          <a:cubicBezTo>
                            <a:pt x="5" y="1"/>
                            <a:pt x="5" y="1"/>
                            <a:pt x="5" y="1"/>
                          </a:cubicBezTo>
                          <a:cubicBezTo>
                            <a:pt x="6" y="1"/>
                            <a:pt x="7" y="2"/>
                            <a:pt x="7" y="3"/>
                          </a:cubicBezTo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>
                      <a:innerShdw blurRad="25400" dist="12700" dir="19800000">
                        <a:schemeClr val="bg1">
                          <a:lumMod val="65000"/>
                          <a:alpha val="80000"/>
                        </a:schemeClr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1" fontAlgn="auto" hangingPunct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/>
                    </a:p>
                  </p:txBody>
                </p:sp>
                <p:sp>
                  <p:nvSpPr>
                    <p:cNvPr id="271" name="Freeform 73"/>
                    <p:cNvSpPr/>
                    <p:nvPr/>
                  </p:nvSpPr>
                  <p:spPr bwMode="auto">
                    <a:xfrm>
                      <a:off x="6129338" y="3008313"/>
                      <a:ext cx="26988" cy="26988"/>
                    </a:xfrm>
                    <a:custGeom>
                      <a:gdLst>
                        <a:gd name="T0" fmla="*/ 3 w 4"/>
                        <a:gd name="T1" fmla="*/ 1 h 4"/>
                        <a:gd name="T2" fmla="*/ 0 w 4"/>
                        <a:gd name="T3" fmla="*/ 2 h 4"/>
                        <a:gd name="T4" fmla="*/ 3 w 4"/>
                        <a:gd name="T5" fmla="*/ 1 h 4"/>
                      </a:gdLst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4" h="4">
                          <a:moveTo>
                            <a:pt x="3" y="1"/>
                          </a:moveTo>
                          <a:cubicBezTo>
                            <a:pt x="4" y="4"/>
                            <a:pt x="1" y="2"/>
                            <a:pt x="0" y="2"/>
                          </a:cubicBezTo>
                          <a:cubicBezTo>
                            <a:pt x="0" y="1"/>
                            <a:pt x="3" y="0"/>
                            <a:pt x="3" y="1"/>
                          </a:cubicBezTo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>
                      <a:innerShdw blurRad="25400" dist="12700" dir="19800000">
                        <a:schemeClr val="bg1">
                          <a:lumMod val="65000"/>
                          <a:alpha val="80000"/>
                        </a:schemeClr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1" fontAlgn="auto" hangingPunct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/>
                    </a:p>
                  </p:txBody>
                </p:sp>
                <p:sp>
                  <p:nvSpPr>
                    <p:cNvPr id="272" name="Freeform 74"/>
                    <p:cNvSpPr/>
                    <p:nvPr/>
                  </p:nvSpPr>
                  <p:spPr bwMode="auto">
                    <a:xfrm>
                      <a:off x="6094413" y="3014663"/>
                      <a:ext cx="14288" cy="6350"/>
                    </a:xfrm>
                    <a:custGeom>
                      <a:gdLst>
                        <a:gd name="T0" fmla="*/ 0 w 2"/>
                        <a:gd name="T1" fmla="*/ 1 h 1"/>
                        <a:gd name="T2" fmla="*/ 2 w 2"/>
                        <a:gd name="T3" fmla="*/ 1 h 1"/>
                        <a:gd name="T4" fmla="*/ 0 w 2"/>
                        <a:gd name="T5" fmla="*/ 1 h 1"/>
                        <a:gd name="T6" fmla="*/ 0 w 2"/>
                        <a:gd name="T7" fmla="*/ 1 h 1"/>
                      </a:gdLst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2" h="1">
                          <a:moveTo>
                            <a:pt x="0" y="1"/>
                          </a:moveTo>
                          <a:cubicBezTo>
                            <a:pt x="0" y="0"/>
                            <a:pt x="2" y="0"/>
                            <a:pt x="2" y="1"/>
                          </a:cubicBezTo>
                          <a:cubicBezTo>
                            <a:pt x="0" y="1"/>
                            <a:pt x="0" y="1"/>
                            <a:pt x="0" y="1"/>
                          </a:cubicBezTo>
                          <a:cubicBezTo>
                            <a:pt x="1" y="1"/>
                            <a:pt x="0" y="1"/>
                            <a:pt x="0" y="1"/>
                          </a:cubicBezTo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>
                      <a:innerShdw blurRad="25400" dist="12700" dir="19800000">
                        <a:schemeClr val="bg1">
                          <a:lumMod val="65000"/>
                          <a:alpha val="80000"/>
                        </a:schemeClr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1" fontAlgn="auto" hangingPunct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/>
                    </a:p>
                  </p:txBody>
                </p:sp>
                <p:sp>
                  <p:nvSpPr>
                    <p:cNvPr id="273" name="Freeform 75"/>
                    <p:cNvSpPr/>
                    <p:nvPr/>
                  </p:nvSpPr>
                  <p:spPr bwMode="auto">
                    <a:xfrm>
                      <a:off x="6434138" y="3035300"/>
                      <a:ext cx="55563" cy="41275"/>
                    </a:xfrm>
                    <a:custGeom>
                      <a:gdLst>
                        <a:gd name="T0" fmla="*/ 6 w 8"/>
                        <a:gd name="T1" fmla="*/ 0 h 6"/>
                        <a:gd name="T2" fmla="*/ 8 w 8"/>
                        <a:gd name="T3" fmla="*/ 0 h 6"/>
                        <a:gd name="T4" fmla="*/ 8 w 8"/>
                        <a:gd name="T5" fmla="*/ 2 h 6"/>
                        <a:gd name="T6" fmla="*/ 7 w 8"/>
                        <a:gd name="T7" fmla="*/ 2 h 6"/>
                        <a:gd name="T8" fmla="*/ 7 w 8"/>
                        <a:gd name="T9" fmla="*/ 4 h 6"/>
                        <a:gd name="T10" fmla="*/ 6 w 8"/>
                        <a:gd name="T11" fmla="*/ 4 h 6"/>
                        <a:gd name="T12" fmla="*/ 1 w 8"/>
                        <a:gd name="T13" fmla="*/ 3 h 6"/>
                        <a:gd name="T14" fmla="*/ 6 w 8"/>
                        <a:gd name="T15" fmla="*/ 0 h 6"/>
                      </a:gdLst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8" h="6">
                          <a:moveTo>
                            <a:pt x="6" y="0"/>
                          </a:moveTo>
                          <a:cubicBezTo>
                            <a:pt x="8" y="0"/>
                            <a:pt x="8" y="0"/>
                            <a:pt x="8" y="0"/>
                          </a:cubicBezTo>
                          <a:cubicBezTo>
                            <a:pt x="8" y="1"/>
                            <a:pt x="8" y="1"/>
                            <a:pt x="8" y="2"/>
                          </a:cubicBezTo>
                          <a:cubicBezTo>
                            <a:pt x="8" y="2"/>
                            <a:pt x="7" y="2"/>
                            <a:pt x="7" y="2"/>
                          </a:cubicBezTo>
                          <a:cubicBezTo>
                            <a:pt x="7" y="3"/>
                            <a:pt x="8" y="3"/>
                            <a:pt x="7" y="4"/>
                          </a:cubicBezTo>
                          <a:cubicBezTo>
                            <a:pt x="6" y="3"/>
                            <a:pt x="6" y="3"/>
                            <a:pt x="6" y="4"/>
                          </a:cubicBezTo>
                          <a:cubicBezTo>
                            <a:pt x="4" y="4"/>
                            <a:pt x="0" y="6"/>
                            <a:pt x="1" y="3"/>
                          </a:cubicBezTo>
                          <a:cubicBezTo>
                            <a:pt x="4" y="4"/>
                            <a:pt x="6" y="2"/>
                            <a:pt x="6" y="0"/>
                          </a:cubicBezTo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>
                      <a:innerShdw blurRad="25400" dist="12700" dir="19800000">
                        <a:schemeClr val="bg1">
                          <a:lumMod val="65000"/>
                          <a:alpha val="80000"/>
                        </a:schemeClr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1" fontAlgn="auto" hangingPunct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/>
                    </a:p>
                  </p:txBody>
                </p:sp>
                <p:sp>
                  <p:nvSpPr>
                    <p:cNvPr id="274" name="Freeform 76"/>
                    <p:cNvSpPr/>
                    <p:nvPr/>
                  </p:nvSpPr>
                  <p:spPr bwMode="auto">
                    <a:xfrm>
                      <a:off x="5956300" y="3090863"/>
                      <a:ext cx="26988" cy="20638"/>
                    </a:xfrm>
                    <a:custGeom>
                      <a:gdLst>
                        <a:gd name="T0" fmla="*/ 4 w 4"/>
                        <a:gd name="T1" fmla="*/ 1 h 3"/>
                        <a:gd name="T2" fmla="*/ 0 w 4"/>
                        <a:gd name="T3" fmla="*/ 2 h 3"/>
                        <a:gd name="T4" fmla="*/ 4 w 4"/>
                        <a:gd name="T5" fmla="*/ 1 h 3"/>
                      </a:gdLst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4" h="3">
                          <a:moveTo>
                            <a:pt x="4" y="1"/>
                          </a:moveTo>
                          <a:cubicBezTo>
                            <a:pt x="3" y="2"/>
                            <a:pt x="2" y="3"/>
                            <a:pt x="0" y="2"/>
                          </a:cubicBezTo>
                          <a:cubicBezTo>
                            <a:pt x="0" y="0"/>
                            <a:pt x="3" y="1"/>
                            <a:pt x="4" y="1"/>
                          </a:cubicBezTo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>
                      <a:innerShdw blurRad="25400" dist="12700" dir="19800000">
                        <a:schemeClr val="bg1">
                          <a:lumMod val="65000"/>
                          <a:alpha val="80000"/>
                        </a:schemeClr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1" fontAlgn="auto" hangingPunct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/>
                    </a:p>
                  </p:txBody>
                </p:sp>
                <p:sp>
                  <p:nvSpPr>
                    <p:cNvPr id="275" name="Freeform 77"/>
                    <p:cNvSpPr/>
                    <p:nvPr/>
                  </p:nvSpPr>
                  <p:spPr bwMode="auto">
                    <a:xfrm>
                      <a:off x="6003925" y="3090863"/>
                      <a:ext cx="28575" cy="14288"/>
                    </a:xfrm>
                    <a:custGeom>
                      <a:gdLst>
                        <a:gd name="T0" fmla="*/ 4 w 4"/>
                        <a:gd name="T1" fmla="*/ 1 h 2"/>
                        <a:gd name="T2" fmla="*/ 0 w 4"/>
                        <a:gd name="T3" fmla="*/ 2 h 2"/>
                        <a:gd name="T4" fmla="*/ 4 w 4"/>
                        <a:gd name="T5" fmla="*/ 1 h 2"/>
                      </a:gdLst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4" y="1"/>
                          </a:moveTo>
                          <a:cubicBezTo>
                            <a:pt x="3" y="2"/>
                            <a:pt x="1" y="2"/>
                            <a:pt x="0" y="2"/>
                          </a:cubicBezTo>
                          <a:cubicBezTo>
                            <a:pt x="0" y="0"/>
                            <a:pt x="2" y="1"/>
                            <a:pt x="4" y="1"/>
                          </a:cubicBezTo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>
                      <a:innerShdw blurRad="25400" dist="12700" dir="19800000">
                        <a:schemeClr val="bg1">
                          <a:lumMod val="65000"/>
                          <a:alpha val="80000"/>
                        </a:schemeClr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1" fontAlgn="auto" hangingPunct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/>
                    </a:p>
                  </p:txBody>
                </p:sp>
                <p:sp>
                  <p:nvSpPr>
                    <p:cNvPr id="276" name="Freeform 78"/>
                    <p:cNvSpPr/>
                    <p:nvPr/>
                  </p:nvSpPr>
                  <p:spPr bwMode="auto">
                    <a:xfrm>
                      <a:off x="6059488" y="3090863"/>
                      <a:ext cx="49213" cy="34925"/>
                    </a:xfrm>
                    <a:custGeom>
                      <a:gdLst>
                        <a:gd name="T0" fmla="*/ 7 w 7"/>
                        <a:gd name="T1" fmla="*/ 1 h 5"/>
                        <a:gd name="T2" fmla="*/ 6 w 7"/>
                        <a:gd name="T3" fmla="*/ 3 h 5"/>
                        <a:gd name="T4" fmla="*/ 5 w 7"/>
                        <a:gd name="T5" fmla="*/ 3 h 5"/>
                        <a:gd name="T6" fmla="*/ 0 w 7"/>
                        <a:gd name="T7" fmla="*/ 5 h 5"/>
                        <a:gd name="T8" fmla="*/ 2 w 7"/>
                        <a:gd name="T9" fmla="*/ 3 h 5"/>
                        <a:gd name="T10" fmla="*/ 3 w 7"/>
                        <a:gd name="T11" fmla="*/ 2 h 5"/>
                        <a:gd name="T12" fmla="*/ 4 w 7"/>
                        <a:gd name="T13" fmla="*/ 1 h 5"/>
                        <a:gd name="T14" fmla="*/ 7 w 7"/>
                        <a:gd name="T15" fmla="*/ 1 h 5"/>
                      </a:gdLst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7" h="5">
                          <a:moveTo>
                            <a:pt x="7" y="1"/>
                          </a:moveTo>
                          <a:cubicBezTo>
                            <a:pt x="7" y="2"/>
                            <a:pt x="6" y="2"/>
                            <a:pt x="6" y="3"/>
                          </a:cubicBezTo>
                          <a:cubicBezTo>
                            <a:pt x="6" y="3"/>
                            <a:pt x="5" y="3"/>
                            <a:pt x="5" y="3"/>
                          </a:cubicBezTo>
                          <a:cubicBezTo>
                            <a:pt x="4" y="4"/>
                            <a:pt x="3" y="5"/>
                            <a:pt x="0" y="5"/>
                          </a:cubicBezTo>
                          <a:cubicBezTo>
                            <a:pt x="0" y="4"/>
                            <a:pt x="1" y="4"/>
                            <a:pt x="2" y="3"/>
                          </a:cubicBezTo>
                          <a:cubicBezTo>
                            <a:pt x="2" y="3"/>
                            <a:pt x="2" y="3"/>
                            <a:pt x="3" y="2"/>
                          </a:cubicBezTo>
                          <a:cubicBezTo>
                            <a:pt x="3" y="2"/>
                            <a:pt x="4" y="2"/>
                            <a:pt x="4" y="1"/>
                          </a:cubicBezTo>
                          <a:cubicBezTo>
                            <a:pt x="5" y="2"/>
                            <a:pt x="5" y="0"/>
                            <a:pt x="7" y="1"/>
                          </a:cubicBezTo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>
                      <a:innerShdw blurRad="25400" dist="12700" dir="19800000">
                        <a:schemeClr val="bg1">
                          <a:lumMod val="65000"/>
                          <a:alpha val="80000"/>
                        </a:schemeClr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1" fontAlgn="auto" hangingPunct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/>
                    </a:p>
                  </p:txBody>
                </p:sp>
                <p:sp>
                  <p:nvSpPr>
                    <p:cNvPr id="277" name="Freeform 96"/>
                    <p:cNvSpPr/>
                    <p:nvPr/>
                  </p:nvSpPr>
                  <p:spPr bwMode="auto">
                    <a:xfrm>
                      <a:off x="5983288" y="2979738"/>
                      <a:ext cx="69850" cy="76200"/>
                    </a:xfrm>
                    <a:custGeom>
                      <a:gdLst>
                        <a:gd name="T0" fmla="*/ 9 w 10"/>
                        <a:gd name="T1" fmla="*/ 1 h 11"/>
                        <a:gd name="T2" fmla="*/ 7 w 10"/>
                        <a:gd name="T3" fmla="*/ 3 h 11"/>
                        <a:gd name="T4" fmla="*/ 7 w 10"/>
                        <a:gd name="T5" fmla="*/ 3 h 11"/>
                        <a:gd name="T6" fmla="*/ 7 w 10"/>
                        <a:gd name="T7" fmla="*/ 4 h 11"/>
                        <a:gd name="T8" fmla="*/ 8 w 10"/>
                        <a:gd name="T9" fmla="*/ 5 h 11"/>
                        <a:gd name="T10" fmla="*/ 9 w 10"/>
                        <a:gd name="T11" fmla="*/ 10 h 11"/>
                        <a:gd name="T12" fmla="*/ 7 w 10"/>
                        <a:gd name="T13" fmla="*/ 10 h 11"/>
                        <a:gd name="T14" fmla="*/ 5 w 10"/>
                        <a:gd name="T15" fmla="*/ 5 h 11"/>
                        <a:gd name="T16" fmla="*/ 3 w 10"/>
                        <a:gd name="T17" fmla="*/ 6 h 11"/>
                        <a:gd name="T18" fmla="*/ 3 w 10"/>
                        <a:gd name="T19" fmla="*/ 10 h 11"/>
                        <a:gd name="T20" fmla="*/ 2 w 10"/>
                        <a:gd name="T21" fmla="*/ 11 h 11"/>
                        <a:gd name="T22" fmla="*/ 1 w 10"/>
                        <a:gd name="T23" fmla="*/ 9 h 11"/>
                        <a:gd name="T24" fmla="*/ 2 w 10"/>
                        <a:gd name="T25" fmla="*/ 8 h 11"/>
                        <a:gd name="T26" fmla="*/ 1 w 10"/>
                        <a:gd name="T27" fmla="*/ 8 h 11"/>
                        <a:gd name="T28" fmla="*/ 2 w 10"/>
                        <a:gd name="T29" fmla="*/ 5 h 11"/>
                        <a:gd name="T30" fmla="*/ 0 w 10"/>
                        <a:gd name="T31" fmla="*/ 4 h 11"/>
                        <a:gd name="T32" fmla="*/ 5 w 10"/>
                        <a:gd name="T33" fmla="*/ 1 h 11"/>
                        <a:gd name="T34" fmla="*/ 9 w 10"/>
                        <a:gd name="T35" fmla="*/ 1 h 11"/>
                      </a:gdLst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</a:cxnLst>
                      <a:rect l="0" t="0" r="r" b="b"/>
                      <a:pathLst>
                        <a:path w="10" h="11">
                          <a:moveTo>
                            <a:pt x="9" y="1"/>
                          </a:moveTo>
                          <a:cubicBezTo>
                            <a:pt x="10" y="3"/>
                            <a:pt x="7" y="2"/>
                            <a:pt x="7" y="3"/>
                          </a:cubicBezTo>
                          <a:cubicBezTo>
                            <a:pt x="8" y="3"/>
                            <a:pt x="7" y="3"/>
                            <a:pt x="7" y="3"/>
                          </a:cubicBezTo>
                          <a:cubicBezTo>
                            <a:pt x="7" y="3"/>
                            <a:pt x="7" y="4"/>
                            <a:pt x="7" y="4"/>
                          </a:cubicBezTo>
                          <a:cubicBezTo>
                            <a:pt x="8" y="5"/>
                            <a:pt x="8" y="5"/>
                            <a:pt x="8" y="5"/>
                          </a:cubicBezTo>
                          <a:cubicBezTo>
                            <a:pt x="9" y="7"/>
                            <a:pt x="9" y="9"/>
                            <a:pt x="9" y="10"/>
                          </a:cubicBezTo>
                          <a:cubicBezTo>
                            <a:pt x="7" y="10"/>
                            <a:pt x="7" y="10"/>
                            <a:pt x="7" y="10"/>
                          </a:cubicBezTo>
                          <a:cubicBezTo>
                            <a:pt x="6" y="9"/>
                            <a:pt x="5" y="7"/>
                            <a:pt x="5" y="5"/>
                          </a:cubicBezTo>
                          <a:cubicBezTo>
                            <a:pt x="4" y="5"/>
                            <a:pt x="5" y="7"/>
                            <a:pt x="3" y="6"/>
                          </a:cubicBezTo>
                          <a:cubicBezTo>
                            <a:pt x="3" y="10"/>
                            <a:pt x="3" y="10"/>
                            <a:pt x="3" y="10"/>
                          </a:cubicBezTo>
                          <a:cubicBezTo>
                            <a:pt x="3" y="11"/>
                            <a:pt x="2" y="10"/>
                            <a:pt x="2" y="11"/>
                          </a:cubicBezTo>
                          <a:cubicBezTo>
                            <a:pt x="1" y="11"/>
                            <a:pt x="1" y="10"/>
                            <a:pt x="1" y="9"/>
                          </a:cubicBezTo>
                          <a:cubicBezTo>
                            <a:pt x="1" y="8"/>
                            <a:pt x="2" y="8"/>
                            <a:pt x="2" y="8"/>
                          </a:cubicBezTo>
                          <a:cubicBezTo>
                            <a:pt x="2" y="7"/>
                            <a:pt x="1" y="8"/>
                            <a:pt x="1" y="8"/>
                          </a:cubicBezTo>
                          <a:cubicBezTo>
                            <a:pt x="1" y="7"/>
                            <a:pt x="2" y="6"/>
                            <a:pt x="2" y="5"/>
                          </a:cubicBezTo>
                          <a:cubicBezTo>
                            <a:pt x="2" y="5"/>
                            <a:pt x="1" y="4"/>
                            <a:pt x="0" y="4"/>
                          </a:cubicBezTo>
                          <a:cubicBezTo>
                            <a:pt x="1" y="2"/>
                            <a:pt x="2" y="0"/>
                            <a:pt x="5" y="1"/>
                          </a:cubicBezTo>
                          <a:cubicBezTo>
                            <a:pt x="3" y="2"/>
                            <a:pt x="8" y="1"/>
                            <a:pt x="9" y="1"/>
                          </a:cubicBezTo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>
                      <a:innerShdw blurRad="25400" dist="12700" dir="19800000">
                        <a:schemeClr val="bg1">
                          <a:lumMod val="65000"/>
                          <a:alpha val="80000"/>
                        </a:schemeClr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1" fontAlgn="auto" hangingPunct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/>
                    </a:p>
                  </p:txBody>
                </p:sp>
                <p:sp>
                  <p:nvSpPr>
                    <p:cNvPr id="278" name="Freeform 97"/>
                    <p:cNvSpPr/>
                    <p:nvPr/>
                  </p:nvSpPr>
                  <p:spPr bwMode="auto">
                    <a:xfrm>
                      <a:off x="5781675" y="3055938"/>
                      <a:ext cx="160338" cy="49213"/>
                    </a:xfrm>
                    <a:custGeom>
                      <a:gdLst>
                        <a:gd name="T0" fmla="*/ 1 w 23"/>
                        <a:gd name="T1" fmla="*/ 2 h 7"/>
                        <a:gd name="T2" fmla="*/ 3 w 23"/>
                        <a:gd name="T3" fmla="*/ 1 h 7"/>
                        <a:gd name="T4" fmla="*/ 4 w 23"/>
                        <a:gd name="T5" fmla="*/ 2 h 7"/>
                        <a:gd name="T6" fmla="*/ 5 w 23"/>
                        <a:gd name="T7" fmla="*/ 2 h 7"/>
                        <a:gd name="T8" fmla="*/ 10 w 23"/>
                        <a:gd name="T9" fmla="*/ 3 h 7"/>
                        <a:gd name="T10" fmla="*/ 16 w 23"/>
                        <a:gd name="T11" fmla="*/ 3 h 7"/>
                        <a:gd name="T12" fmla="*/ 17 w 23"/>
                        <a:gd name="T13" fmla="*/ 4 h 7"/>
                        <a:gd name="T14" fmla="*/ 18 w 23"/>
                        <a:gd name="T15" fmla="*/ 5 h 7"/>
                        <a:gd name="T16" fmla="*/ 21 w 23"/>
                        <a:gd name="T17" fmla="*/ 5 h 7"/>
                        <a:gd name="T18" fmla="*/ 21 w 23"/>
                        <a:gd name="T19" fmla="*/ 6 h 7"/>
                        <a:gd name="T20" fmla="*/ 20 w 23"/>
                        <a:gd name="T21" fmla="*/ 6 h 7"/>
                        <a:gd name="T22" fmla="*/ 10 w 23"/>
                        <a:gd name="T23" fmla="*/ 5 h 7"/>
                        <a:gd name="T24" fmla="*/ 7 w 23"/>
                        <a:gd name="T25" fmla="*/ 5 h 7"/>
                        <a:gd name="T26" fmla="*/ 3 w 23"/>
                        <a:gd name="T27" fmla="*/ 3 h 7"/>
                        <a:gd name="T28" fmla="*/ 1 w 23"/>
                        <a:gd name="T29" fmla="*/ 2 h 7"/>
                      </a:gdLst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</a:cxnLst>
                      <a:rect l="0" t="0" r="r" b="b"/>
                      <a:pathLst>
                        <a:path w="23" h="7">
                          <a:moveTo>
                            <a:pt x="1" y="2"/>
                          </a:moveTo>
                          <a:cubicBezTo>
                            <a:pt x="0" y="1"/>
                            <a:pt x="2" y="2"/>
                            <a:pt x="3" y="1"/>
                          </a:cubicBezTo>
                          <a:cubicBezTo>
                            <a:pt x="4" y="0"/>
                            <a:pt x="3" y="2"/>
                            <a:pt x="4" y="2"/>
                          </a:cubicBezTo>
                          <a:cubicBezTo>
                            <a:pt x="4" y="2"/>
                            <a:pt x="5" y="2"/>
                            <a:pt x="5" y="2"/>
                          </a:cubicBezTo>
                          <a:cubicBezTo>
                            <a:pt x="7" y="2"/>
                            <a:pt x="8" y="2"/>
                            <a:pt x="10" y="3"/>
                          </a:cubicBezTo>
                          <a:cubicBezTo>
                            <a:pt x="12" y="2"/>
                            <a:pt x="13" y="3"/>
                            <a:pt x="16" y="3"/>
                          </a:cubicBezTo>
                          <a:cubicBezTo>
                            <a:pt x="16" y="3"/>
                            <a:pt x="17" y="3"/>
                            <a:pt x="17" y="4"/>
                          </a:cubicBezTo>
                          <a:cubicBezTo>
                            <a:pt x="17" y="4"/>
                            <a:pt x="18" y="4"/>
                            <a:pt x="18" y="5"/>
                          </a:cubicBezTo>
                          <a:cubicBezTo>
                            <a:pt x="20" y="4"/>
                            <a:pt x="21" y="6"/>
                            <a:pt x="21" y="5"/>
                          </a:cubicBezTo>
                          <a:cubicBezTo>
                            <a:pt x="23" y="5"/>
                            <a:pt x="20" y="6"/>
                            <a:pt x="21" y="6"/>
                          </a:cubicBezTo>
                          <a:cubicBezTo>
                            <a:pt x="21" y="7"/>
                            <a:pt x="21" y="6"/>
                            <a:pt x="20" y="6"/>
                          </a:cubicBezTo>
                          <a:cubicBezTo>
                            <a:pt x="16" y="7"/>
                            <a:pt x="13" y="5"/>
                            <a:pt x="10" y="5"/>
                          </a:cubicBezTo>
                          <a:cubicBezTo>
                            <a:pt x="9" y="4"/>
                            <a:pt x="8" y="5"/>
                            <a:pt x="7" y="5"/>
                          </a:cubicBezTo>
                          <a:cubicBezTo>
                            <a:pt x="6" y="4"/>
                            <a:pt x="5" y="4"/>
                            <a:pt x="3" y="3"/>
                          </a:cubicBezTo>
                          <a:cubicBezTo>
                            <a:pt x="2" y="3"/>
                            <a:pt x="1" y="4"/>
                            <a:pt x="1" y="2"/>
                          </a:cubicBezTo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>
                      <a:innerShdw blurRad="25400" dist="12700" dir="19800000">
                        <a:schemeClr val="bg1">
                          <a:lumMod val="65000"/>
                          <a:alpha val="80000"/>
                        </a:schemeClr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1" fontAlgn="auto" hangingPunct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/>
                    </a:p>
                  </p:txBody>
                </p:sp>
                <p:sp>
                  <p:nvSpPr>
                    <p:cNvPr id="279" name="Freeform 98"/>
                    <p:cNvSpPr/>
                    <p:nvPr/>
                  </p:nvSpPr>
                  <p:spPr bwMode="auto">
                    <a:xfrm>
                      <a:off x="5991225" y="3111500"/>
                      <a:ext cx="26988" cy="6350"/>
                    </a:xfrm>
                    <a:custGeom>
                      <a:gdLst>
                        <a:gd name="T0" fmla="*/ 2 w 4"/>
                        <a:gd name="T1" fmla="*/ 1 h 1"/>
                        <a:gd name="T2" fmla="*/ 4 w 4"/>
                        <a:gd name="T3" fmla="*/ 1 h 1"/>
                        <a:gd name="T4" fmla="*/ 2 w 4"/>
                        <a:gd name="T5" fmla="*/ 1 h 1"/>
                        <a:gd name="T6" fmla="*/ 1 w 4"/>
                        <a:gd name="T7" fmla="*/ 1 h 1"/>
                        <a:gd name="T8" fmla="*/ 2 w 4"/>
                        <a:gd name="T9" fmla="*/ 1 h 1"/>
                      </a:gdLst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" h="1">
                          <a:moveTo>
                            <a:pt x="2" y="1"/>
                          </a:moveTo>
                          <a:cubicBezTo>
                            <a:pt x="2" y="1"/>
                            <a:pt x="4" y="1"/>
                            <a:pt x="4" y="1"/>
                          </a:cubicBezTo>
                          <a:cubicBezTo>
                            <a:pt x="2" y="1"/>
                            <a:pt x="2" y="1"/>
                            <a:pt x="2" y="1"/>
                          </a:cubicBezTo>
                          <a:cubicBezTo>
                            <a:pt x="2" y="1"/>
                            <a:pt x="1" y="1"/>
                            <a:pt x="1" y="1"/>
                          </a:cubicBezTo>
                          <a:cubicBezTo>
                            <a:pt x="0" y="0"/>
                            <a:pt x="1" y="0"/>
                            <a:pt x="2" y="1"/>
                          </a:cubicBezTo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>
                      <a:innerShdw blurRad="25400" dist="12700" dir="19800000">
                        <a:schemeClr val="bg1">
                          <a:lumMod val="65000"/>
                          <a:alpha val="80000"/>
                        </a:schemeClr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1" fontAlgn="auto" hangingPunct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/>
                    </a:p>
                  </p:txBody>
                </p:sp>
                <p:grpSp>
                  <p:nvGrpSpPr>
                    <p:cNvPr id="280" name="组合 279"/>
                    <p:cNvGrpSpPr/>
                    <p:nvPr/>
                  </p:nvGrpSpPr>
                  <p:grpSpPr>
                    <a:xfrm>
                      <a:off x="3922713" y="1382713"/>
                      <a:ext cx="3130550" cy="2138362"/>
                      <a:chOff x="3922713" y="1382713"/>
                      <a:chExt cx="3130550" cy="2138362"/>
                    </a:xfrm>
                    <a:grpFill/>
                  </p:grpSpPr>
                  <p:sp>
                    <p:nvSpPr>
                      <p:cNvPr id="284" name="Freeform 23"/>
                      <p:cNvSpPr/>
                      <p:nvPr/>
                    </p:nvSpPr>
                    <p:spPr bwMode="auto">
                      <a:xfrm>
                        <a:off x="4970463" y="1487488"/>
                        <a:ext cx="263525" cy="187325"/>
                      </a:xfrm>
                      <a:custGeom>
                        <a:gdLst>
                          <a:gd name="T0" fmla="*/ 31 w 38"/>
                          <a:gd name="T1" fmla="*/ 0 h 27"/>
                          <a:gd name="T2" fmla="*/ 38 w 38"/>
                          <a:gd name="T3" fmla="*/ 0 h 27"/>
                          <a:gd name="T4" fmla="*/ 37 w 38"/>
                          <a:gd name="T5" fmla="*/ 2 h 27"/>
                          <a:gd name="T6" fmla="*/ 30 w 38"/>
                          <a:gd name="T7" fmla="*/ 3 h 27"/>
                          <a:gd name="T8" fmla="*/ 29 w 38"/>
                          <a:gd name="T9" fmla="*/ 4 h 27"/>
                          <a:gd name="T10" fmla="*/ 28 w 38"/>
                          <a:gd name="T11" fmla="*/ 4 h 27"/>
                          <a:gd name="T12" fmla="*/ 27 w 38"/>
                          <a:gd name="T13" fmla="*/ 5 h 27"/>
                          <a:gd name="T14" fmla="*/ 26 w 38"/>
                          <a:gd name="T15" fmla="*/ 5 h 27"/>
                          <a:gd name="T16" fmla="*/ 24 w 38"/>
                          <a:gd name="T17" fmla="*/ 5 h 27"/>
                          <a:gd name="T18" fmla="*/ 22 w 38"/>
                          <a:gd name="T19" fmla="*/ 6 h 27"/>
                          <a:gd name="T20" fmla="*/ 21 w 38"/>
                          <a:gd name="T21" fmla="*/ 7 h 27"/>
                          <a:gd name="T22" fmla="*/ 18 w 38"/>
                          <a:gd name="T23" fmla="*/ 9 h 27"/>
                          <a:gd name="T24" fmla="*/ 17 w 38"/>
                          <a:gd name="T25" fmla="*/ 10 h 27"/>
                          <a:gd name="T26" fmla="*/ 16 w 38"/>
                          <a:gd name="T27" fmla="*/ 11 h 27"/>
                          <a:gd name="T28" fmla="*/ 15 w 38"/>
                          <a:gd name="T29" fmla="*/ 12 h 27"/>
                          <a:gd name="T30" fmla="*/ 13 w 38"/>
                          <a:gd name="T31" fmla="*/ 13 h 27"/>
                          <a:gd name="T32" fmla="*/ 12 w 38"/>
                          <a:gd name="T33" fmla="*/ 13 h 27"/>
                          <a:gd name="T34" fmla="*/ 10 w 38"/>
                          <a:gd name="T35" fmla="*/ 15 h 27"/>
                          <a:gd name="T36" fmla="*/ 9 w 38"/>
                          <a:gd name="T37" fmla="*/ 17 h 27"/>
                          <a:gd name="T38" fmla="*/ 9 w 38"/>
                          <a:gd name="T39" fmla="*/ 20 h 27"/>
                          <a:gd name="T40" fmla="*/ 8 w 38"/>
                          <a:gd name="T41" fmla="*/ 21 h 27"/>
                          <a:gd name="T42" fmla="*/ 9 w 38"/>
                          <a:gd name="T43" fmla="*/ 23 h 27"/>
                          <a:gd name="T44" fmla="*/ 8 w 38"/>
                          <a:gd name="T45" fmla="*/ 24 h 27"/>
                          <a:gd name="T46" fmla="*/ 9 w 38"/>
                          <a:gd name="T47" fmla="*/ 24 h 27"/>
                          <a:gd name="T48" fmla="*/ 9 w 38"/>
                          <a:gd name="T49" fmla="*/ 24 h 27"/>
                          <a:gd name="T50" fmla="*/ 11 w 38"/>
                          <a:gd name="T51" fmla="*/ 25 h 27"/>
                          <a:gd name="T52" fmla="*/ 10 w 38"/>
                          <a:gd name="T53" fmla="*/ 27 h 27"/>
                          <a:gd name="T54" fmla="*/ 6 w 38"/>
                          <a:gd name="T55" fmla="*/ 27 h 27"/>
                          <a:gd name="T56" fmla="*/ 6 w 38"/>
                          <a:gd name="T57" fmla="*/ 26 h 27"/>
                          <a:gd name="T58" fmla="*/ 5 w 38"/>
                          <a:gd name="T59" fmla="*/ 25 h 27"/>
                          <a:gd name="T60" fmla="*/ 4 w 38"/>
                          <a:gd name="T61" fmla="*/ 24 h 27"/>
                          <a:gd name="T62" fmla="*/ 2 w 38"/>
                          <a:gd name="T63" fmla="*/ 24 h 27"/>
                          <a:gd name="T64" fmla="*/ 1 w 38"/>
                          <a:gd name="T65" fmla="*/ 24 h 27"/>
                          <a:gd name="T66" fmla="*/ 0 w 38"/>
                          <a:gd name="T67" fmla="*/ 20 h 27"/>
                          <a:gd name="T68" fmla="*/ 3 w 38"/>
                          <a:gd name="T69" fmla="*/ 19 h 27"/>
                          <a:gd name="T70" fmla="*/ 2 w 38"/>
                          <a:gd name="T71" fmla="*/ 19 h 27"/>
                          <a:gd name="T72" fmla="*/ 3 w 38"/>
                          <a:gd name="T73" fmla="*/ 18 h 27"/>
                          <a:gd name="T74" fmla="*/ 6 w 38"/>
                          <a:gd name="T75" fmla="*/ 17 h 27"/>
                          <a:gd name="T76" fmla="*/ 6 w 38"/>
                          <a:gd name="T77" fmla="*/ 15 h 27"/>
                          <a:gd name="T78" fmla="*/ 7 w 38"/>
                          <a:gd name="T79" fmla="*/ 14 h 27"/>
                          <a:gd name="T80" fmla="*/ 8 w 38"/>
                          <a:gd name="T81" fmla="*/ 12 h 27"/>
                          <a:gd name="T82" fmla="*/ 8 w 38"/>
                          <a:gd name="T83" fmla="*/ 10 h 27"/>
                          <a:gd name="T84" fmla="*/ 13 w 38"/>
                          <a:gd name="T85" fmla="*/ 8 h 27"/>
                          <a:gd name="T86" fmla="*/ 13 w 38"/>
                          <a:gd name="T87" fmla="*/ 7 h 27"/>
                          <a:gd name="T88" fmla="*/ 14 w 38"/>
                          <a:gd name="T89" fmla="*/ 8 h 27"/>
                          <a:gd name="T90" fmla="*/ 15 w 38"/>
                          <a:gd name="T91" fmla="*/ 7 h 27"/>
                          <a:gd name="T92" fmla="*/ 15 w 38"/>
                          <a:gd name="T93" fmla="*/ 5 h 27"/>
                          <a:gd name="T94" fmla="*/ 18 w 38"/>
                          <a:gd name="T95" fmla="*/ 5 h 27"/>
                          <a:gd name="T96" fmla="*/ 21 w 38"/>
                          <a:gd name="T97" fmla="*/ 4 h 27"/>
                          <a:gd name="T98" fmla="*/ 22 w 38"/>
                          <a:gd name="T99" fmla="*/ 4 h 27"/>
                          <a:gd name="T100" fmla="*/ 23 w 38"/>
                          <a:gd name="T101" fmla="*/ 4 h 27"/>
                          <a:gd name="T102" fmla="*/ 23 w 38"/>
                          <a:gd name="T103" fmla="*/ 3 h 27"/>
                          <a:gd name="T104" fmla="*/ 24 w 38"/>
                          <a:gd name="T105" fmla="*/ 3 h 27"/>
                          <a:gd name="T106" fmla="*/ 28 w 38"/>
                          <a:gd name="T107" fmla="*/ 3 h 27"/>
                          <a:gd name="T108" fmla="*/ 29 w 38"/>
                          <a:gd name="T109" fmla="*/ 2 h 27"/>
                          <a:gd name="T110" fmla="*/ 29 w 38"/>
                          <a:gd name="T111" fmla="*/ 2 h 27"/>
                          <a:gd name="T112" fmla="*/ 31 w 38"/>
                          <a:gd name="T113" fmla="*/ 0 h 27"/>
                        </a:gdLst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  <a:cxn ang="0">
                            <a:pos x="T76" y="T77"/>
                          </a:cxn>
                          <a:cxn ang="0">
                            <a:pos x="T78" y="T79"/>
                          </a:cxn>
                          <a:cxn ang="0">
                            <a:pos x="T80" y="T81"/>
                          </a:cxn>
                          <a:cxn ang="0">
                            <a:pos x="T82" y="T83"/>
                          </a:cxn>
                          <a:cxn ang="0">
                            <a:pos x="T84" y="T85"/>
                          </a:cxn>
                          <a:cxn ang="0">
                            <a:pos x="T86" y="T87"/>
                          </a:cxn>
                          <a:cxn ang="0">
                            <a:pos x="T88" y="T89"/>
                          </a:cxn>
                          <a:cxn ang="0">
                            <a:pos x="T90" y="T91"/>
                          </a:cxn>
                          <a:cxn ang="0">
                            <a:pos x="T92" y="T93"/>
                          </a:cxn>
                          <a:cxn ang="0">
                            <a:pos x="T94" y="T95"/>
                          </a:cxn>
                          <a:cxn ang="0">
                            <a:pos x="T96" y="T97"/>
                          </a:cxn>
                          <a:cxn ang="0">
                            <a:pos x="T98" y="T99"/>
                          </a:cxn>
                          <a:cxn ang="0">
                            <a:pos x="T100" y="T101"/>
                          </a:cxn>
                          <a:cxn ang="0">
                            <a:pos x="T102" y="T103"/>
                          </a:cxn>
                          <a:cxn ang="0">
                            <a:pos x="T104" y="T105"/>
                          </a:cxn>
                          <a:cxn ang="0">
                            <a:pos x="T106" y="T107"/>
                          </a:cxn>
                          <a:cxn ang="0">
                            <a:pos x="T108" y="T109"/>
                          </a:cxn>
                          <a:cxn ang="0">
                            <a:pos x="T110" y="T111"/>
                          </a:cxn>
                          <a:cxn ang="0">
                            <a:pos x="T112" y="T113"/>
                          </a:cxn>
                        </a:cxnLst>
                        <a:rect l="0" t="0" r="r" b="b"/>
                        <a:pathLst>
                          <a:path w="38" h="27">
                            <a:moveTo>
                              <a:pt x="31" y="0"/>
                            </a:moveTo>
                            <a:cubicBezTo>
                              <a:pt x="33" y="1"/>
                              <a:pt x="35" y="0"/>
                              <a:pt x="38" y="0"/>
                            </a:cubicBezTo>
                            <a:cubicBezTo>
                              <a:pt x="38" y="1"/>
                              <a:pt x="37" y="1"/>
                              <a:pt x="37" y="2"/>
                            </a:cubicBezTo>
                            <a:cubicBezTo>
                              <a:pt x="35" y="1"/>
                              <a:pt x="32" y="3"/>
                              <a:pt x="30" y="3"/>
                            </a:cubicBezTo>
                            <a:cubicBezTo>
                              <a:pt x="30" y="3"/>
                              <a:pt x="29" y="4"/>
                              <a:pt x="29" y="4"/>
                            </a:cubicBezTo>
                            <a:cubicBezTo>
                              <a:pt x="29" y="5"/>
                              <a:pt x="28" y="4"/>
                              <a:pt x="28" y="4"/>
                            </a:cubicBezTo>
                            <a:cubicBezTo>
                              <a:pt x="28" y="4"/>
                              <a:pt x="27" y="5"/>
                              <a:pt x="27" y="5"/>
                            </a:cubicBezTo>
                            <a:cubicBezTo>
                              <a:pt x="27" y="6"/>
                              <a:pt x="26" y="5"/>
                              <a:pt x="26" y="5"/>
                            </a:cubicBezTo>
                            <a:cubicBezTo>
                              <a:pt x="25" y="5"/>
                              <a:pt x="25" y="5"/>
                              <a:pt x="24" y="5"/>
                            </a:cubicBezTo>
                            <a:cubicBezTo>
                              <a:pt x="23" y="6"/>
                              <a:pt x="22" y="6"/>
                              <a:pt x="22" y="6"/>
                            </a:cubicBezTo>
                            <a:cubicBezTo>
                              <a:pt x="21" y="6"/>
                              <a:pt x="22" y="7"/>
                              <a:pt x="21" y="7"/>
                            </a:cubicBezTo>
                            <a:cubicBezTo>
                              <a:pt x="21" y="7"/>
                              <a:pt x="19" y="7"/>
                              <a:pt x="18" y="9"/>
                            </a:cubicBezTo>
                            <a:cubicBezTo>
                              <a:pt x="18" y="9"/>
                              <a:pt x="17" y="10"/>
                              <a:pt x="17" y="10"/>
                            </a:cubicBezTo>
                            <a:cubicBezTo>
                              <a:pt x="17" y="10"/>
                              <a:pt x="16" y="11"/>
                              <a:pt x="16" y="11"/>
                            </a:cubicBezTo>
                            <a:cubicBezTo>
                              <a:pt x="16" y="11"/>
                              <a:pt x="15" y="11"/>
                              <a:pt x="15" y="12"/>
                            </a:cubicBezTo>
                            <a:cubicBezTo>
                              <a:pt x="13" y="12"/>
                              <a:pt x="14" y="11"/>
                              <a:pt x="13" y="13"/>
                            </a:cubicBezTo>
                            <a:cubicBezTo>
                              <a:pt x="12" y="13"/>
                              <a:pt x="12" y="13"/>
                              <a:pt x="12" y="13"/>
                            </a:cubicBezTo>
                            <a:cubicBezTo>
                              <a:pt x="12" y="14"/>
                              <a:pt x="11" y="14"/>
                              <a:pt x="10" y="15"/>
                            </a:cubicBezTo>
                            <a:cubicBezTo>
                              <a:pt x="10" y="15"/>
                              <a:pt x="10" y="17"/>
                              <a:pt x="9" y="17"/>
                            </a:cubicBezTo>
                            <a:cubicBezTo>
                              <a:pt x="9" y="18"/>
                              <a:pt x="8" y="20"/>
                              <a:pt x="9" y="20"/>
                            </a:cubicBezTo>
                            <a:cubicBezTo>
                              <a:pt x="9" y="20"/>
                              <a:pt x="8" y="21"/>
                              <a:pt x="8" y="21"/>
                            </a:cubicBezTo>
                            <a:cubicBezTo>
                              <a:pt x="7" y="22"/>
                              <a:pt x="9" y="22"/>
                              <a:pt x="9" y="23"/>
                            </a:cubicBezTo>
                            <a:cubicBezTo>
                              <a:pt x="9" y="23"/>
                              <a:pt x="8" y="23"/>
                              <a:pt x="8" y="24"/>
                            </a:cubicBezTo>
                            <a:cubicBezTo>
                              <a:pt x="8" y="23"/>
                              <a:pt x="9" y="24"/>
                              <a:pt x="9" y="24"/>
                            </a:cubicBezTo>
                            <a:cubicBezTo>
                              <a:pt x="9" y="24"/>
                              <a:pt x="10" y="24"/>
                              <a:pt x="9" y="24"/>
                            </a:cubicBezTo>
                            <a:cubicBezTo>
                              <a:pt x="10" y="24"/>
                              <a:pt x="10" y="25"/>
                              <a:pt x="11" y="25"/>
                            </a:cubicBezTo>
                            <a:cubicBezTo>
                              <a:pt x="11" y="26"/>
                              <a:pt x="10" y="26"/>
                              <a:pt x="10" y="27"/>
                            </a:cubicBezTo>
                            <a:cubicBezTo>
                              <a:pt x="6" y="27"/>
                              <a:pt x="6" y="27"/>
                              <a:pt x="6" y="27"/>
                            </a:cubicBezTo>
                            <a:cubicBezTo>
                              <a:pt x="6" y="27"/>
                              <a:pt x="6" y="26"/>
                              <a:pt x="6" y="26"/>
                            </a:cubicBezTo>
                            <a:cubicBezTo>
                              <a:pt x="6" y="25"/>
                              <a:pt x="5" y="26"/>
                              <a:pt x="5" y="25"/>
                            </a:cubicBezTo>
                            <a:cubicBezTo>
                              <a:pt x="4" y="25"/>
                              <a:pt x="4" y="24"/>
                              <a:pt x="4" y="24"/>
                            </a:cubicBezTo>
                            <a:cubicBezTo>
                              <a:pt x="3" y="24"/>
                              <a:pt x="3" y="24"/>
                              <a:pt x="2" y="24"/>
                            </a:cubicBezTo>
                            <a:cubicBezTo>
                              <a:pt x="2" y="24"/>
                              <a:pt x="2" y="24"/>
                              <a:pt x="1" y="24"/>
                            </a:cubicBezTo>
                            <a:cubicBezTo>
                              <a:pt x="1" y="23"/>
                              <a:pt x="0" y="22"/>
                              <a:pt x="0" y="20"/>
                            </a:cubicBezTo>
                            <a:cubicBezTo>
                              <a:pt x="2" y="22"/>
                              <a:pt x="1" y="18"/>
                              <a:pt x="3" y="19"/>
                            </a:cubicBezTo>
                            <a:cubicBezTo>
                              <a:pt x="3" y="19"/>
                              <a:pt x="2" y="19"/>
                              <a:pt x="2" y="19"/>
                            </a:cubicBezTo>
                            <a:cubicBezTo>
                              <a:pt x="2" y="18"/>
                              <a:pt x="4" y="18"/>
                              <a:pt x="3" y="18"/>
                            </a:cubicBezTo>
                            <a:cubicBezTo>
                              <a:pt x="3" y="17"/>
                              <a:pt x="5" y="17"/>
                              <a:pt x="6" y="17"/>
                            </a:cubicBezTo>
                            <a:cubicBezTo>
                              <a:pt x="5" y="16"/>
                              <a:pt x="7" y="15"/>
                              <a:pt x="6" y="15"/>
                            </a:cubicBezTo>
                            <a:cubicBezTo>
                              <a:pt x="6" y="14"/>
                              <a:pt x="7" y="14"/>
                              <a:pt x="7" y="14"/>
                            </a:cubicBezTo>
                            <a:cubicBezTo>
                              <a:pt x="7" y="13"/>
                              <a:pt x="8" y="13"/>
                              <a:pt x="8" y="12"/>
                            </a:cubicBezTo>
                            <a:cubicBezTo>
                              <a:pt x="7" y="11"/>
                              <a:pt x="9" y="11"/>
                              <a:pt x="8" y="10"/>
                            </a:cubicBezTo>
                            <a:cubicBezTo>
                              <a:pt x="10" y="10"/>
                              <a:pt x="11" y="9"/>
                              <a:pt x="13" y="8"/>
                            </a:cubicBezTo>
                            <a:cubicBezTo>
                              <a:pt x="13" y="8"/>
                              <a:pt x="13" y="7"/>
                              <a:pt x="13" y="7"/>
                            </a:cubicBezTo>
                            <a:cubicBezTo>
                              <a:pt x="13" y="7"/>
                              <a:pt x="14" y="7"/>
                              <a:pt x="14" y="8"/>
                            </a:cubicBezTo>
                            <a:cubicBezTo>
                              <a:pt x="14" y="7"/>
                              <a:pt x="14" y="7"/>
                              <a:pt x="15" y="7"/>
                            </a:cubicBezTo>
                            <a:cubicBezTo>
                              <a:pt x="15" y="6"/>
                              <a:pt x="15" y="6"/>
                              <a:pt x="15" y="5"/>
                            </a:cubicBezTo>
                            <a:cubicBezTo>
                              <a:pt x="16" y="6"/>
                              <a:pt x="17" y="5"/>
                              <a:pt x="18" y="5"/>
                            </a:cubicBezTo>
                            <a:cubicBezTo>
                              <a:pt x="19" y="4"/>
                              <a:pt x="19" y="5"/>
                              <a:pt x="21" y="4"/>
                            </a:cubicBezTo>
                            <a:cubicBezTo>
                              <a:pt x="22" y="4"/>
                              <a:pt x="21" y="4"/>
                              <a:pt x="22" y="4"/>
                            </a:cubicBezTo>
                            <a:cubicBezTo>
                              <a:pt x="22" y="4"/>
                              <a:pt x="23" y="4"/>
                              <a:pt x="23" y="4"/>
                            </a:cubicBezTo>
                            <a:cubicBezTo>
                              <a:pt x="24" y="4"/>
                              <a:pt x="22" y="3"/>
                              <a:pt x="23" y="3"/>
                            </a:cubicBezTo>
                            <a:cubicBezTo>
                              <a:pt x="23" y="3"/>
                              <a:pt x="24" y="3"/>
                              <a:pt x="24" y="3"/>
                            </a:cubicBezTo>
                            <a:cubicBezTo>
                              <a:pt x="24" y="3"/>
                              <a:pt x="26" y="3"/>
                              <a:pt x="28" y="3"/>
                            </a:cubicBezTo>
                            <a:cubicBezTo>
                              <a:pt x="28" y="3"/>
                              <a:pt x="28" y="3"/>
                              <a:pt x="29" y="2"/>
                            </a:cubicBezTo>
                            <a:cubicBezTo>
                              <a:pt x="29" y="2"/>
                              <a:pt x="29" y="2"/>
                              <a:pt x="29" y="2"/>
                            </a:cubicBezTo>
                            <a:cubicBezTo>
                              <a:pt x="31" y="1"/>
                              <a:pt x="31" y="3"/>
                              <a:pt x="31" y="0"/>
                            </a:cubicBezTo>
                          </a:path>
                        </a:pathLst>
                      </a:custGeom>
                      <a:solidFill>
                        <a:schemeClr val="bg1">
                          <a:lumMod val="85000"/>
                        </a:schemeClr>
                      </a:solidFill>
                      <a:ln>
                        <a:noFill/>
                      </a:ln>
                      <a:effectLst>
                        <a:innerShdw blurRad="25400" dist="12700" dir="19800000">
                          <a:schemeClr val="bg1">
                            <a:lumMod val="65000"/>
                            <a:alpha val="80000"/>
                          </a:schemeClr>
                        </a:inn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/>
                      </a:p>
                    </p:txBody>
                  </p:sp>
                  <p:sp>
                    <p:nvSpPr>
                      <p:cNvPr id="285" name="Freeform 49"/>
                      <p:cNvSpPr/>
                      <p:nvPr/>
                    </p:nvSpPr>
                    <p:spPr bwMode="auto">
                      <a:xfrm>
                        <a:off x="6178550" y="2306638"/>
                        <a:ext cx="152400" cy="131763"/>
                      </a:xfrm>
                      <a:custGeom>
                        <a:gdLst>
                          <a:gd name="T0" fmla="*/ 19 w 22"/>
                          <a:gd name="T1" fmla="*/ 1 h 19"/>
                          <a:gd name="T2" fmla="*/ 21 w 22"/>
                          <a:gd name="T3" fmla="*/ 1 h 19"/>
                          <a:gd name="T4" fmla="*/ 21 w 22"/>
                          <a:gd name="T5" fmla="*/ 9 h 19"/>
                          <a:gd name="T6" fmla="*/ 20 w 22"/>
                          <a:gd name="T7" fmla="*/ 8 h 19"/>
                          <a:gd name="T8" fmla="*/ 20 w 22"/>
                          <a:gd name="T9" fmla="*/ 11 h 19"/>
                          <a:gd name="T10" fmla="*/ 19 w 22"/>
                          <a:gd name="T11" fmla="*/ 11 h 19"/>
                          <a:gd name="T12" fmla="*/ 19 w 22"/>
                          <a:gd name="T13" fmla="*/ 16 h 19"/>
                          <a:gd name="T14" fmla="*/ 18 w 22"/>
                          <a:gd name="T15" fmla="*/ 15 h 19"/>
                          <a:gd name="T16" fmla="*/ 17 w 22"/>
                          <a:gd name="T17" fmla="*/ 17 h 19"/>
                          <a:gd name="T18" fmla="*/ 16 w 22"/>
                          <a:gd name="T19" fmla="*/ 16 h 19"/>
                          <a:gd name="T20" fmla="*/ 14 w 22"/>
                          <a:gd name="T21" fmla="*/ 17 h 19"/>
                          <a:gd name="T22" fmla="*/ 11 w 22"/>
                          <a:gd name="T23" fmla="*/ 17 h 19"/>
                          <a:gd name="T24" fmla="*/ 10 w 22"/>
                          <a:gd name="T25" fmla="*/ 19 h 19"/>
                          <a:gd name="T26" fmla="*/ 8 w 22"/>
                          <a:gd name="T27" fmla="*/ 17 h 19"/>
                          <a:gd name="T28" fmla="*/ 7 w 22"/>
                          <a:gd name="T29" fmla="*/ 18 h 19"/>
                          <a:gd name="T30" fmla="*/ 6 w 22"/>
                          <a:gd name="T31" fmla="*/ 17 h 19"/>
                          <a:gd name="T32" fmla="*/ 0 w 22"/>
                          <a:gd name="T33" fmla="*/ 18 h 19"/>
                          <a:gd name="T34" fmla="*/ 1 w 22"/>
                          <a:gd name="T35" fmla="*/ 16 h 19"/>
                          <a:gd name="T36" fmla="*/ 2 w 22"/>
                          <a:gd name="T37" fmla="*/ 17 h 19"/>
                          <a:gd name="T38" fmla="*/ 2 w 22"/>
                          <a:gd name="T39" fmla="*/ 15 h 19"/>
                          <a:gd name="T40" fmla="*/ 10 w 22"/>
                          <a:gd name="T41" fmla="*/ 15 h 19"/>
                          <a:gd name="T42" fmla="*/ 11 w 22"/>
                          <a:gd name="T43" fmla="*/ 11 h 19"/>
                          <a:gd name="T44" fmla="*/ 12 w 22"/>
                          <a:gd name="T45" fmla="*/ 10 h 19"/>
                          <a:gd name="T46" fmla="*/ 15 w 22"/>
                          <a:gd name="T47" fmla="*/ 11 h 19"/>
                          <a:gd name="T48" fmla="*/ 15 w 22"/>
                          <a:gd name="T49" fmla="*/ 9 h 19"/>
                          <a:gd name="T50" fmla="*/ 16 w 22"/>
                          <a:gd name="T51" fmla="*/ 10 h 19"/>
                          <a:gd name="T52" fmla="*/ 16 w 22"/>
                          <a:gd name="T53" fmla="*/ 7 h 19"/>
                          <a:gd name="T54" fmla="*/ 18 w 22"/>
                          <a:gd name="T55" fmla="*/ 3 h 19"/>
                          <a:gd name="T56" fmla="*/ 19 w 22"/>
                          <a:gd name="T57" fmla="*/ 1 h 19"/>
                        </a:gdLst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</a:cxnLst>
                        <a:rect l="0" t="0" r="r" b="b"/>
                        <a:pathLst>
                          <a:path w="22" h="19">
                            <a:moveTo>
                              <a:pt x="19" y="1"/>
                            </a:moveTo>
                            <a:cubicBezTo>
                              <a:pt x="20" y="0"/>
                              <a:pt x="20" y="1"/>
                              <a:pt x="21" y="1"/>
                            </a:cubicBezTo>
                            <a:cubicBezTo>
                              <a:pt x="21" y="5"/>
                              <a:pt x="22" y="7"/>
                              <a:pt x="21" y="9"/>
                            </a:cubicBezTo>
                            <a:cubicBezTo>
                              <a:pt x="20" y="9"/>
                              <a:pt x="21" y="8"/>
                              <a:pt x="20" y="8"/>
                            </a:cubicBezTo>
                            <a:cubicBezTo>
                              <a:pt x="19" y="9"/>
                              <a:pt x="21" y="10"/>
                              <a:pt x="20" y="11"/>
                            </a:cubicBezTo>
                            <a:cubicBezTo>
                              <a:pt x="20" y="11"/>
                              <a:pt x="20" y="11"/>
                              <a:pt x="19" y="11"/>
                            </a:cubicBezTo>
                            <a:cubicBezTo>
                              <a:pt x="19" y="16"/>
                              <a:pt x="19" y="16"/>
                              <a:pt x="19" y="16"/>
                            </a:cubicBezTo>
                            <a:cubicBezTo>
                              <a:pt x="19" y="16"/>
                              <a:pt x="19" y="15"/>
                              <a:pt x="18" y="15"/>
                            </a:cubicBezTo>
                            <a:cubicBezTo>
                              <a:pt x="17" y="15"/>
                              <a:pt x="17" y="16"/>
                              <a:pt x="17" y="17"/>
                            </a:cubicBezTo>
                            <a:cubicBezTo>
                              <a:pt x="16" y="17"/>
                              <a:pt x="16" y="16"/>
                              <a:pt x="16" y="16"/>
                            </a:cubicBezTo>
                            <a:cubicBezTo>
                              <a:pt x="16" y="16"/>
                              <a:pt x="14" y="16"/>
                              <a:pt x="14" y="17"/>
                            </a:cubicBezTo>
                            <a:cubicBezTo>
                              <a:pt x="13" y="17"/>
                              <a:pt x="12" y="17"/>
                              <a:pt x="11" y="17"/>
                            </a:cubicBezTo>
                            <a:cubicBezTo>
                              <a:pt x="10" y="17"/>
                              <a:pt x="11" y="19"/>
                              <a:pt x="10" y="19"/>
                            </a:cubicBezTo>
                            <a:cubicBezTo>
                              <a:pt x="9" y="19"/>
                              <a:pt x="8" y="18"/>
                              <a:pt x="8" y="17"/>
                            </a:cubicBezTo>
                            <a:cubicBezTo>
                              <a:pt x="7" y="16"/>
                              <a:pt x="7" y="18"/>
                              <a:pt x="7" y="18"/>
                            </a:cubicBezTo>
                            <a:cubicBezTo>
                              <a:pt x="6" y="18"/>
                              <a:pt x="6" y="17"/>
                              <a:pt x="6" y="17"/>
                            </a:cubicBezTo>
                            <a:cubicBezTo>
                              <a:pt x="4" y="17"/>
                              <a:pt x="2" y="19"/>
                              <a:pt x="0" y="18"/>
                            </a:cubicBezTo>
                            <a:cubicBezTo>
                              <a:pt x="1" y="18"/>
                              <a:pt x="1" y="17"/>
                              <a:pt x="1" y="16"/>
                            </a:cubicBezTo>
                            <a:cubicBezTo>
                              <a:pt x="1" y="16"/>
                              <a:pt x="2" y="17"/>
                              <a:pt x="2" y="17"/>
                            </a:cubicBezTo>
                            <a:cubicBezTo>
                              <a:pt x="2" y="16"/>
                              <a:pt x="2" y="16"/>
                              <a:pt x="2" y="15"/>
                            </a:cubicBezTo>
                            <a:cubicBezTo>
                              <a:pt x="4" y="15"/>
                              <a:pt x="8" y="16"/>
                              <a:pt x="10" y="15"/>
                            </a:cubicBezTo>
                            <a:cubicBezTo>
                              <a:pt x="9" y="13"/>
                              <a:pt x="11" y="13"/>
                              <a:pt x="11" y="11"/>
                            </a:cubicBezTo>
                            <a:cubicBezTo>
                              <a:pt x="12" y="12"/>
                              <a:pt x="12" y="12"/>
                              <a:pt x="12" y="10"/>
                            </a:cubicBezTo>
                            <a:cubicBezTo>
                              <a:pt x="13" y="11"/>
                              <a:pt x="14" y="9"/>
                              <a:pt x="15" y="11"/>
                            </a:cubicBezTo>
                            <a:cubicBezTo>
                              <a:pt x="15" y="10"/>
                              <a:pt x="15" y="9"/>
                              <a:pt x="15" y="9"/>
                            </a:cubicBezTo>
                            <a:cubicBezTo>
                              <a:pt x="16" y="8"/>
                              <a:pt x="16" y="10"/>
                              <a:pt x="16" y="10"/>
                            </a:cubicBezTo>
                            <a:cubicBezTo>
                              <a:pt x="16" y="10"/>
                              <a:pt x="17" y="9"/>
                              <a:pt x="16" y="7"/>
                            </a:cubicBezTo>
                            <a:cubicBezTo>
                              <a:pt x="18" y="6"/>
                              <a:pt x="17" y="4"/>
                              <a:pt x="18" y="3"/>
                            </a:cubicBezTo>
                            <a:cubicBezTo>
                              <a:pt x="18" y="2"/>
                              <a:pt x="20" y="2"/>
                              <a:pt x="19" y="1"/>
                            </a:cubicBezTo>
                          </a:path>
                        </a:pathLst>
                      </a:custGeom>
                      <a:solidFill>
                        <a:schemeClr val="bg1">
                          <a:lumMod val="85000"/>
                        </a:schemeClr>
                      </a:solidFill>
                      <a:ln>
                        <a:noFill/>
                      </a:ln>
                      <a:effectLst>
                        <a:innerShdw blurRad="25400" dist="12700" dir="19800000">
                          <a:schemeClr val="bg1">
                            <a:lumMod val="65000"/>
                            <a:alpha val="80000"/>
                          </a:schemeClr>
                        </a:inn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/>
                      </a:p>
                    </p:txBody>
                  </p:sp>
                  <p:sp>
                    <p:nvSpPr>
                      <p:cNvPr id="286" name="Freeform 87"/>
                      <p:cNvSpPr>
                        <a:spLocks noEditPoints="1"/>
                      </p:cNvSpPr>
                      <p:nvPr/>
                    </p:nvSpPr>
                    <p:spPr bwMode="auto">
                      <a:xfrm>
                        <a:off x="3922713" y="1466850"/>
                        <a:ext cx="3130550" cy="2054225"/>
                      </a:xfrm>
                      <a:custGeom>
                        <a:gdLst>
                          <a:gd name="T0" fmla="*/ 268 w 451"/>
                          <a:gd name="T1" fmla="*/ 21 h 296"/>
                          <a:gd name="T2" fmla="*/ 317 w 451"/>
                          <a:gd name="T3" fmla="*/ 21 h 296"/>
                          <a:gd name="T4" fmla="*/ 357 w 451"/>
                          <a:gd name="T5" fmla="*/ 24 h 296"/>
                          <a:gd name="T6" fmla="*/ 410 w 451"/>
                          <a:gd name="T7" fmla="*/ 33 h 296"/>
                          <a:gd name="T8" fmla="*/ 451 w 451"/>
                          <a:gd name="T9" fmla="*/ 46 h 296"/>
                          <a:gd name="T10" fmla="*/ 425 w 451"/>
                          <a:gd name="T11" fmla="*/ 53 h 296"/>
                          <a:gd name="T12" fmla="*/ 391 w 451"/>
                          <a:gd name="T13" fmla="*/ 78 h 296"/>
                          <a:gd name="T14" fmla="*/ 378 w 451"/>
                          <a:gd name="T15" fmla="*/ 86 h 296"/>
                          <a:gd name="T16" fmla="*/ 396 w 451"/>
                          <a:gd name="T17" fmla="*/ 60 h 296"/>
                          <a:gd name="T18" fmla="*/ 357 w 451"/>
                          <a:gd name="T19" fmla="*/ 71 h 296"/>
                          <a:gd name="T20" fmla="*/ 345 w 451"/>
                          <a:gd name="T21" fmla="*/ 90 h 296"/>
                          <a:gd name="T22" fmla="*/ 324 w 451"/>
                          <a:gd name="T23" fmla="*/ 119 h 296"/>
                          <a:gd name="T24" fmla="*/ 310 w 451"/>
                          <a:gd name="T25" fmla="*/ 126 h 296"/>
                          <a:gd name="T26" fmla="*/ 304 w 451"/>
                          <a:gd name="T27" fmla="*/ 133 h 296"/>
                          <a:gd name="T28" fmla="*/ 285 w 451"/>
                          <a:gd name="T29" fmla="*/ 168 h 296"/>
                          <a:gd name="T30" fmla="*/ 274 w 451"/>
                          <a:gd name="T31" fmla="*/ 193 h 296"/>
                          <a:gd name="T32" fmla="*/ 256 w 451"/>
                          <a:gd name="T33" fmla="*/ 196 h 296"/>
                          <a:gd name="T34" fmla="*/ 253 w 451"/>
                          <a:gd name="T35" fmla="*/ 197 h 296"/>
                          <a:gd name="T36" fmla="*/ 243 w 451"/>
                          <a:gd name="T37" fmla="*/ 172 h 296"/>
                          <a:gd name="T38" fmla="*/ 213 w 451"/>
                          <a:gd name="T39" fmla="*/ 188 h 296"/>
                          <a:gd name="T40" fmla="*/ 191 w 451"/>
                          <a:gd name="T41" fmla="*/ 166 h 296"/>
                          <a:gd name="T42" fmla="*/ 150 w 451"/>
                          <a:gd name="T43" fmla="*/ 159 h 296"/>
                          <a:gd name="T44" fmla="*/ 160 w 451"/>
                          <a:gd name="T45" fmla="*/ 176 h 296"/>
                          <a:gd name="T46" fmla="*/ 130 w 451"/>
                          <a:gd name="T47" fmla="*/ 178 h 296"/>
                          <a:gd name="T48" fmla="*/ 112 w 451"/>
                          <a:gd name="T49" fmla="*/ 156 h 296"/>
                          <a:gd name="T50" fmla="*/ 126 w 451"/>
                          <a:gd name="T51" fmla="*/ 185 h 296"/>
                          <a:gd name="T52" fmla="*/ 135 w 451"/>
                          <a:gd name="T53" fmla="*/ 214 h 296"/>
                          <a:gd name="T54" fmla="*/ 118 w 451"/>
                          <a:gd name="T55" fmla="*/ 257 h 296"/>
                          <a:gd name="T56" fmla="*/ 101 w 451"/>
                          <a:gd name="T57" fmla="*/ 290 h 296"/>
                          <a:gd name="T58" fmla="*/ 68 w 451"/>
                          <a:gd name="T59" fmla="*/ 264 h 296"/>
                          <a:gd name="T60" fmla="*/ 64 w 451"/>
                          <a:gd name="T61" fmla="*/ 226 h 296"/>
                          <a:gd name="T62" fmla="*/ 14 w 451"/>
                          <a:gd name="T63" fmla="*/ 201 h 296"/>
                          <a:gd name="T64" fmla="*/ 2 w 451"/>
                          <a:gd name="T65" fmla="*/ 168 h 296"/>
                          <a:gd name="T66" fmla="*/ 47 w 451"/>
                          <a:gd name="T67" fmla="*/ 133 h 296"/>
                          <a:gd name="T68" fmla="*/ 76 w 451"/>
                          <a:gd name="T69" fmla="*/ 147 h 296"/>
                          <a:gd name="T70" fmla="*/ 109 w 451"/>
                          <a:gd name="T71" fmla="*/ 147 h 296"/>
                          <a:gd name="T72" fmla="*/ 89 w 451"/>
                          <a:gd name="T73" fmla="*/ 125 h 296"/>
                          <a:gd name="T74" fmla="*/ 73 w 451"/>
                          <a:gd name="T75" fmla="*/ 115 h 296"/>
                          <a:gd name="T76" fmla="*/ 74 w 451"/>
                          <a:gd name="T77" fmla="*/ 124 h 296"/>
                          <a:gd name="T78" fmla="*/ 46 w 451"/>
                          <a:gd name="T79" fmla="*/ 117 h 296"/>
                          <a:gd name="T80" fmla="*/ 33 w 451"/>
                          <a:gd name="T81" fmla="*/ 116 h 296"/>
                          <a:gd name="T82" fmla="*/ 46 w 451"/>
                          <a:gd name="T83" fmla="*/ 94 h 296"/>
                          <a:gd name="T84" fmla="*/ 62 w 451"/>
                          <a:gd name="T85" fmla="*/ 84 h 296"/>
                          <a:gd name="T86" fmla="*/ 91 w 451"/>
                          <a:gd name="T87" fmla="*/ 71 h 296"/>
                          <a:gd name="T88" fmla="*/ 90 w 451"/>
                          <a:gd name="T89" fmla="*/ 56 h 296"/>
                          <a:gd name="T90" fmla="*/ 80 w 451"/>
                          <a:gd name="T91" fmla="*/ 68 h 296"/>
                          <a:gd name="T92" fmla="*/ 53 w 451"/>
                          <a:gd name="T93" fmla="*/ 72 h 296"/>
                          <a:gd name="T94" fmla="*/ 65 w 451"/>
                          <a:gd name="T95" fmla="*/ 48 h 296"/>
                          <a:gd name="T96" fmla="*/ 102 w 451"/>
                          <a:gd name="T97" fmla="*/ 30 h 296"/>
                          <a:gd name="T98" fmla="*/ 114 w 451"/>
                          <a:gd name="T99" fmla="*/ 44 h 296"/>
                          <a:gd name="T100" fmla="*/ 135 w 451"/>
                          <a:gd name="T101" fmla="*/ 38 h 296"/>
                          <a:gd name="T102" fmla="*/ 171 w 451"/>
                          <a:gd name="T103" fmla="*/ 36 h 296"/>
                          <a:gd name="T104" fmla="*/ 189 w 451"/>
                          <a:gd name="T105" fmla="*/ 24 h 296"/>
                          <a:gd name="T106" fmla="*/ 202 w 451"/>
                          <a:gd name="T107" fmla="*/ 37 h 296"/>
                          <a:gd name="T108" fmla="*/ 211 w 451"/>
                          <a:gd name="T109" fmla="*/ 23 h 296"/>
                          <a:gd name="T110" fmla="*/ 255 w 451"/>
                          <a:gd name="T111" fmla="*/ 5 h 296"/>
                          <a:gd name="T112" fmla="*/ 107 w 451"/>
                          <a:gd name="T113" fmla="*/ 107 h 296"/>
                          <a:gd name="T114" fmla="*/ 129 w 451"/>
                          <a:gd name="T115" fmla="*/ 122 h 296"/>
                          <a:gd name="T116" fmla="*/ 152 w 451"/>
                          <a:gd name="T117" fmla="*/ 118 h 296"/>
                          <a:gd name="T118" fmla="*/ 145 w 451"/>
                          <a:gd name="T119" fmla="*/ 129 h 296"/>
                          <a:gd name="T120" fmla="*/ 108 w 451"/>
                          <a:gd name="T121" fmla="*/ 218 h 296"/>
                        </a:gdLst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  <a:cxn ang="0">
                            <a:pos x="T76" y="T77"/>
                          </a:cxn>
                          <a:cxn ang="0">
                            <a:pos x="T78" y="T79"/>
                          </a:cxn>
                          <a:cxn ang="0">
                            <a:pos x="T80" y="T81"/>
                          </a:cxn>
                          <a:cxn ang="0">
                            <a:pos x="T82" y="T83"/>
                          </a:cxn>
                          <a:cxn ang="0">
                            <a:pos x="T84" y="T85"/>
                          </a:cxn>
                          <a:cxn ang="0">
                            <a:pos x="T86" y="T87"/>
                          </a:cxn>
                          <a:cxn ang="0">
                            <a:pos x="T88" y="T89"/>
                          </a:cxn>
                          <a:cxn ang="0">
                            <a:pos x="T90" y="T91"/>
                          </a:cxn>
                          <a:cxn ang="0">
                            <a:pos x="T92" y="T93"/>
                          </a:cxn>
                          <a:cxn ang="0">
                            <a:pos x="T94" y="T95"/>
                          </a:cxn>
                          <a:cxn ang="0">
                            <a:pos x="T96" y="T97"/>
                          </a:cxn>
                          <a:cxn ang="0">
                            <a:pos x="T98" y="T99"/>
                          </a:cxn>
                          <a:cxn ang="0">
                            <a:pos x="T100" y="T101"/>
                          </a:cxn>
                          <a:cxn ang="0">
                            <a:pos x="T102" y="T103"/>
                          </a:cxn>
                          <a:cxn ang="0">
                            <a:pos x="T104" y="T105"/>
                          </a:cxn>
                          <a:cxn ang="0">
                            <a:pos x="T106" y="T107"/>
                          </a:cxn>
                          <a:cxn ang="0">
                            <a:pos x="T108" y="T109"/>
                          </a:cxn>
                          <a:cxn ang="0">
                            <a:pos x="T110" y="T111"/>
                          </a:cxn>
                          <a:cxn ang="0">
                            <a:pos x="T112" y="T113"/>
                          </a:cxn>
                          <a:cxn ang="0">
                            <a:pos x="T114" y="T115"/>
                          </a:cxn>
                          <a:cxn ang="0">
                            <a:pos x="T116" y="T117"/>
                          </a:cxn>
                          <a:cxn ang="0">
                            <a:pos x="T118" y="T119"/>
                          </a:cxn>
                          <a:cxn ang="0">
                            <a:pos x="T120" y="T121"/>
                          </a:cxn>
                        </a:cxnLst>
                        <a:rect l="0" t="0" r="r" b="b"/>
                        <a:pathLst>
                          <a:path w="451" h="296">
                            <a:moveTo>
                              <a:pt x="272" y="3"/>
                            </a:moveTo>
                            <a:cubicBezTo>
                              <a:pt x="272" y="4"/>
                              <a:pt x="273" y="4"/>
                              <a:pt x="273" y="4"/>
                            </a:cubicBezTo>
                            <a:cubicBezTo>
                              <a:pt x="273" y="4"/>
                              <a:pt x="272" y="4"/>
                              <a:pt x="272" y="4"/>
                            </a:cubicBezTo>
                            <a:cubicBezTo>
                              <a:pt x="274" y="6"/>
                              <a:pt x="276" y="3"/>
                              <a:pt x="280" y="4"/>
                            </a:cubicBezTo>
                            <a:cubicBezTo>
                              <a:pt x="281" y="5"/>
                              <a:pt x="283" y="6"/>
                              <a:pt x="285" y="7"/>
                            </a:cubicBezTo>
                            <a:cubicBezTo>
                              <a:pt x="285" y="8"/>
                              <a:pt x="284" y="8"/>
                              <a:pt x="285" y="9"/>
                            </a:cubicBezTo>
                            <a:cubicBezTo>
                              <a:pt x="285" y="10"/>
                              <a:pt x="286" y="10"/>
                              <a:pt x="286" y="11"/>
                            </a:cubicBezTo>
                            <a:cubicBezTo>
                              <a:pt x="285" y="10"/>
                              <a:pt x="285" y="11"/>
                              <a:pt x="285" y="12"/>
                            </a:cubicBezTo>
                            <a:cubicBezTo>
                              <a:pt x="284" y="12"/>
                              <a:pt x="283" y="12"/>
                              <a:pt x="283" y="12"/>
                            </a:cubicBezTo>
                            <a:cubicBezTo>
                              <a:pt x="282" y="12"/>
                              <a:pt x="282" y="13"/>
                              <a:pt x="282" y="13"/>
                            </a:cubicBezTo>
                            <a:cubicBezTo>
                              <a:pt x="282" y="13"/>
                              <a:pt x="281" y="12"/>
                              <a:pt x="281" y="12"/>
                            </a:cubicBezTo>
                            <a:cubicBezTo>
                              <a:pt x="281" y="12"/>
                              <a:pt x="279" y="13"/>
                              <a:pt x="278" y="13"/>
                            </a:cubicBezTo>
                            <a:cubicBezTo>
                              <a:pt x="277" y="13"/>
                              <a:pt x="277" y="14"/>
                              <a:pt x="277" y="14"/>
                            </a:cubicBezTo>
                            <a:cubicBezTo>
                              <a:pt x="277" y="14"/>
                              <a:pt x="276" y="14"/>
                              <a:pt x="276" y="14"/>
                            </a:cubicBezTo>
                            <a:cubicBezTo>
                              <a:pt x="276" y="14"/>
                              <a:pt x="277" y="15"/>
                              <a:pt x="276" y="16"/>
                            </a:cubicBezTo>
                            <a:cubicBezTo>
                              <a:pt x="276" y="15"/>
                              <a:pt x="273" y="16"/>
                              <a:pt x="275" y="16"/>
                            </a:cubicBezTo>
                            <a:cubicBezTo>
                              <a:pt x="273" y="18"/>
                              <a:pt x="272" y="17"/>
                              <a:pt x="270" y="18"/>
                            </a:cubicBezTo>
                            <a:cubicBezTo>
                              <a:pt x="269" y="18"/>
                              <a:pt x="269" y="19"/>
                              <a:pt x="268" y="19"/>
                            </a:cubicBezTo>
                            <a:cubicBezTo>
                              <a:pt x="268" y="20"/>
                              <a:pt x="268" y="21"/>
                              <a:pt x="267" y="21"/>
                            </a:cubicBezTo>
                            <a:cubicBezTo>
                              <a:pt x="267" y="22"/>
                              <a:pt x="268" y="21"/>
                              <a:pt x="268" y="21"/>
                            </a:cubicBezTo>
                            <a:cubicBezTo>
                              <a:pt x="270" y="21"/>
                              <a:pt x="270" y="20"/>
                              <a:pt x="271" y="19"/>
                            </a:cubicBezTo>
                            <a:cubicBezTo>
                              <a:pt x="272" y="19"/>
                              <a:pt x="272" y="20"/>
                              <a:pt x="273" y="20"/>
                            </a:cubicBezTo>
                            <a:cubicBezTo>
                              <a:pt x="274" y="20"/>
                              <a:pt x="274" y="19"/>
                              <a:pt x="274" y="19"/>
                            </a:cubicBezTo>
                            <a:cubicBezTo>
                              <a:pt x="275" y="18"/>
                              <a:pt x="276" y="19"/>
                              <a:pt x="278" y="18"/>
                            </a:cubicBezTo>
                            <a:cubicBezTo>
                              <a:pt x="279" y="18"/>
                              <a:pt x="277" y="17"/>
                              <a:pt x="278" y="17"/>
                            </a:cubicBezTo>
                            <a:cubicBezTo>
                              <a:pt x="279" y="17"/>
                              <a:pt x="279" y="17"/>
                              <a:pt x="279" y="17"/>
                            </a:cubicBezTo>
                            <a:cubicBezTo>
                              <a:pt x="279" y="17"/>
                              <a:pt x="280" y="16"/>
                              <a:pt x="280" y="16"/>
                            </a:cubicBezTo>
                            <a:cubicBezTo>
                              <a:pt x="280" y="16"/>
                              <a:pt x="281" y="16"/>
                              <a:pt x="282" y="16"/>
                            </a:cubicBezTo>
                            <a:cubicBezTo>
                              <a:pt x="283" y="16"/>
                              <a:pt x="283" y="16"/>
                              <a:pt x="285" y="16"/>
                            </a:cubicBezTo>
                            <a:cubicBezTo>
                              <a:pt x="285" y="18"/>
                              <a:pt x="285" y="18"/>
                              <a:pt x="285" y="18"/>
                            </a:cubicBezTo>
                            <a:cubicBezTo>
                              <a:pt x="285" y="17"/>
                              <a:pt x="286" y="17"/>
                              <a:pt x="286" y="18"/>
                            </a:cubicBezTo>
                            <a:cubicBezTo>
                              <a:pt x="289" y="18"/>
                              <a:pt x="293" y="18"/>
                              <a:pt x="297" y="18"/>
                            </a:cubicBezTo>
                            <a:cubicBezTo>
                              <a:pt x="297" y="20"/>
                              <a:pt x="301" y="19"/>
                              <a:pt x="301" y="21"/>
                            </a:cubicBezTo>
                            <a:cubicBezTo>
                              <a:pt x="301" y="20"/>
                              <a:pt x="302" y="21"/>
                              <a:pt x="303" y="21"/>
                            </a:cubicBezTo>
                            <a:cubicBezTo>
                              <a:pt x="304" y="21"/>
                              <a:pt x="306" y="21"/>
                              <a:pt x="307" y="21"/>
                            </a:cubicBezTo>
                            <a:cubicBezTo>
                              <a:pt x="308" y="21"/>
                              <a:pt x="307" y="19"/>
                              <a:pt x="308" y="19"/>
                            </a:cubicBezTo>
                            <a:cubicBezTo>
                              <a:pt x="310" y="19"/>
                              <a:pt x="312" y="19"/>
                              <a:pt x="313" y="19"/>
                            </a:cubicBezTo>
                            <a:cubicBezTo>
                              <a:pt x="313" y="19"/>
                              <a:pt x="313" y="20"/>
                              <a:pt x="313" y="20"/>
                            </a:cubicBezTo>
                            <a:cubicBezTo>
                              <a:pt x="314" y="20"/>
                              <a:pt x="315" y="19"/>
                              <a:pt x="316" y="20"/>
                            </a:cubicBezTo>
                            <a:cubicBezTo>
                              <a:pt x="316" y="20"/>
                              <a:pt x="316" y="21"/>
                              <a:pt x="317" y="21"/>
                            </a:cubicBezTo>
                            <a:cubicBezTo>
                              <a:pt x="317" y="21"/>
                              <a:pt x="319" y="20"/>
                              <a:pt x="319" y="21"/>
                            </a:cubicBezTo>
                            <a:cubicBezTo>
                              <a:pt x="319" y="22"/>
                              <a:pt x="319" y="24"/>
                              <a:pt x="318" y="23"/>
                            </a:cubicBezTo>
                            <a:cubicBezTo>
                              <a:pt x="318" y="24"/>
                              <a:pt x="319" y="25"/>
                              <a:pt x="320" y="24"/>
                            </a:cubicBezTo>
                            <a:cubicBezTo>
                              <a:pt x="319" y="28"/>
                              <a:pt x="322" y="28"/>
                              <a:pt x="323" y="29"/>
                            </a:cubicBezTo>
                            <a:cubicBezTo>
                              <a:pt x="324" y="29"/>
                              <a:pt x="325" y="28"/>
                              <a:pt x="326" y="28"/>
                            </a:cubicBezTo>
                            <a:cubicBezTo>
                              <a:pt x="326" y="27"/>
                              <a:pt x="326" y="26"/>
                              <a:pt x="326" y="26"/>
                            </a:cubicBezTo>
                            <a:cubicBezTo>
                              <a:pt x="327" y="26"/>
                              <a:pt x="327" y="26"/>
                              <a:pt x="327" y="26"/>
                            </a:cubicBezTo>
                            <a:cubicBezTo>
                              <a:pt x="329" y="25"/>
                              <a:pt x="328" y="27"/>
                              <a:pt x="329" y="27"/>
                            </a:cubicBezTo>
                            <a:cubicBezTo>
                              <a:pt x="333" y="27"/>
                              <a:pt x="333" y="27"/>
                              <a:pt x="333" y="27"/>
                            </a:cubicBezTo>
                            <a:cubicBezTo>
                              <a:pt x="333" y="27"/>
                              <a:pt x="335" y="27"/>
                              <a:pt x="334" y="26"/>
                            </a:cubicBezTo>
                            <a:cubicBezTo>
                              <a:pt x="336" y="26"/>
                              <a:pt x="340" y="24"/>
                              <a:pt x="340" y="27"/>
                            </a:cubicBezTo>
                            <a:cubicBezTo>
                              <a:pt x="342" y="27"/>
                              <a:pt x="341" y="25"/>
                              <a:pt x="343" y="26"/>
                            </a:cubicBezTo>
                            <a:cubicBezTo>
                              <a:pt x="343" y="25"/>
                              <a:pt x="343" y="25"/>
                              <a:pt x="342" y="25"/>
                            </a:cubicBezTo>
                            <a:cubicBezTo>
                              <a:pt x="343" y="25"/>
                              <a:pt x="343" y="24"/>
                              <a:pt x="343" y="23"/>
                            </a:cubicBezTo>
                            <a:cubicBezTo>
                              <a:pt x="345" y="23"/>
                              <a:pt x="344" y="22"/>
                              <a:pt x="347" y="22"/>
                            </a:cubicBezTo>
                            <a:cubicBezTo>
                              <a:pt x="347" y="22"/>
                              <a:pt x="347" y="22"/>
                              <a:pt x="347" y="22"/>
                            </a:cubicBezTo>
                            <a:cubicBezTo>
                              <a:pt x="347" y="21"/>
                              <a:pt x="349" y="22"/>
                              <a:pt x="351" y="21"/>
                            </a:cubicBezTo>
                            <a:cubicBezTo>
                              <a:pt x="350" y="24"/>
                              <a:pt x="354" y="20"/>
                              <a:pt x="353" y="23"/>
                            </a:cubicBezTo>
                            <a:cubicBezTo>
                              <a:pt x="355" y="23"/>
                              <a:pt x="357" y="23"/>
                              <a:pt x="359" y="22"/>
                            </a:cubicBezTo>
                            <a:cubicBezTo>
                              <a:pt x="359" y="24"/>
                              <a:pt x="357" y="23"/>
                              <a:pt x="357" y="24"/>
                            </a:cubicBezTo>
                            <a:cubicBezTo>
                              <a:pt x="357" y="25"/>
                              <a:pt x="359" y="25"/>
                              <a:pt x="360" y="25"/>
                            </a:cubicBezTo>
                            <a:cubicBezTo>
                              <a:pt x="362" y="25"/>
                              <a:pt x="364" y="25"/>
                              <a:pt x="366" y="24"/>
                            </a:cubicBezTo>
                            <a:cubicBezTo>
                              <a:pt x="366" y="27"/>
                              <a:pt x="369" y="26"/>
                              <a:pt x="369" y="28"/>
                            </a:cubicBezTo>
                            <a:cubicBezTo>
                              <a:pt x="371" y="28"/>
                              <a:pt x="371" y="29"/>
                              <a:pt x="372" y="29"/>
                            </a:cubicBezTo>
                            <a:cubicBezTo>
                              <a:pt x="375" y="29"/>
                              <a:pt x="379" y="28"/>
                              <a:pt x="382" y="29"/>
                            </a:cubicBezTo>
                            <a:cubicBezTo>
                              <a:pt x="384" y="29"/>
                              <a:pt x="385" y="30"/>
                              <a:pt x="386" y="30"/>
                            </a:cubicBezTo>
                            <a:cubicBezTo>
                              <a:pt x="386" y="31"/>
                              <a:pt x="386" y="31"/>
                              <a:pt x="387" y="31"/>
                            </a:cubicBezTo>
                            <a:cubicBezTo>
                              <a:pt x="387" y="33"/>
                              <a:pt x="387" y="33"/>
                              <a:pt x="387" y="33"/>
                            </a:cubicBezTo>
                            <a:cubicBezTo>
                              <a:pt x="387" y="34"/>
                              <a:pt x="389" y="33"/>
                              <a:pt x="389" y="34"/>
                            </a:cubicBezTo>
                            <a:cubicBezTo>
                              <a:pt x="390" y="34"/>
                              <a:pt x="389" y="33"/>
                              <a:pt x="390" y="34"/>
                            </a:cubicBezTo>
                            <a:cubicBezTo>
                              <a:pt x="390" y="34"/>
                              <a:pt x="390" y="34"/>
                              <a:pt x="391" y="34"/>
                            </a:cubicBezTo>
                            <a:cubicBezTo>
                              <a:pt x="392" y="34"/>
                              <a:pt x="397" y="35"/>
                              <a:pt x="398" y="34"/>
                            </a:cubicBezTo>
                            <a:cubicBezTo>
                              <a:pt x="398" y="34"/>
                              <a:pt x="398" y="34"/>
                              <a:pt x="398" y="34"/>
                            </a:cubicBezTo>
                            <a:cubicBezTo>
                              <a:pt x="398" y="33"/>
                              <a:pt x="399" y="34"/>
                              <a:pt x="399" y="34"/>
                            </a:cubicBezTo>
                            <a:cubicBezTo>
                              <a:pt x="400" y="34"/>
                              <a:pt x="401" y="33"/>
                              <a:pt x="401" y="34"/>
                            </a:cubicBezTo>
                            <a:cubicBezTo>
                              <a:pt x="402" y="33"/>
                              <a:pt x="404" y="33"/>
                              <a:pt x="405" y="32"/>
                            </a:cubicBezTo>
                            <a:cubicBezTo>
                              <a:pt x="405" y="34"/>
                              <a:pt x="406" y="35"/>
                              <a:pt x="406" y="36"/>
                            </a:cubicBezTo>
                            <a:cubicBezTo>
                              <a:pt x="408" y="36"/>
                              <a:pt x="409" y="37"/>
                              <a:pt x="411" y="36"/>
                            </a:cubicBezTo>
                            <a:cubicBezTo>
                              <a:pt x="411" y="35"/>
                              <a:pt x="410" y="35"/>
                              <a:pt x="409" y="35"/>
                            </a:cubicBezTo>
                            <a:cubicBezTo>
                              <a:pt x="410" y="35"/>
                              <a:pt x="410" y="34"/>
                              <a:pt x="410" y="33"/>
                            </a:cubicBezTo>
                            <a:cubicBezTo>
                              <a:pt x="411" y="32"/>
                              <a:pt x="415" y="32"/>
                              <a:pt x="415" y="34"/>
                            </a:cubicBezTo>
                            <a:cubicBezTo>
                              <a:pt x="418" y="34"/>
                              <a:pt x="420" y="33"/>
                              <a:pt x="422" y="34"/>
                            </a:cubicBezTo>
                            <a:cubicBezTo>
                              <a:pt x="423" y="34"/>
                              <a:pt x="425" y="35"/>
                              <a:pt x="425" y="34"/>
                            </a:cubicBezTo>
                            <a:cubicBezTo>
                              <a:pt x="426" y="34"/>
                              <a:pt x="426" y="35"/>
                              <a:pt x="428" y="35"/>
                            </a:cubicBezTo>
                            <a:cubicBezTo>
                              <a:pt x="428" y="35"/>
                              <a:pt x="428" y="36"/>
                              <a:pt x="429" y="36"/>
                            </a:cubicBezTo>
                            <a:cubicBezTo>
                              <a:pt x="429" y="36"/>
                              <a:pt x="429" y="36"/>
                              <a:pt x="429" y="36"/>
                            </a:cubicBezTo>
                            <a:cubicBezTo>
                              <a:pt x="430" y="36"/>
                              <a:pt x="429" y="36"/>
                              <a:pt x="430" y="37"/>
                            </a:cubicBezTo>
                            <a:cubicBezTo>
                              <a:pt x="430" y="37"/>
                              <a:pt x="431" y="37"/>
                              <a:pt x="431" y="37"/>
                            </a:cubicBezTo>
                            <a:cubicBezTo>
                              <a:pt x="431" y="37"/>
                              <a:pt x="432" y="37"/>
                              <a:pt x="433" y="38"/>
                            </a:cubicBezTo>
                            <a:cubicBezTo>
                              <a:pt x="434" y="38"/>
                              <a:pt x="436" y="38"/>
                              <a:pt x="437" y="39"/>
                            </a:cubicBezTo>
                            <a:cubicBezTo>
                              <a:pt x="437" y="39"/>
                              <a:pt x="437" y="40"/>
                              <a:pt x="437" y="40"/>
                            </a:cubicBezTo>
                            <a:cubicBezTo>
                              <a:pt x="437" y="40"/>
                              <a:pt x="438" y="40"/>
                              <a:pt x="438" y="40"/>
                            </a:cubicBezTo>
                            <a:cubicBezTo>
                              <a:pt x="438" y="40"/>
                              <a:pt x="438" y="41"/>
                              <a:pt x="438" y="41"/>
                            </a:cubicBezTo>
                            <a:cubicBezTo>
                              <a:pt x="438" y="41"/>
                              <a:pt x="439" y="41"/>
                              <a:pt x="439" y="41"/>
                            </a:cubicBezTo>
                            <a:cubicBezTo>
                              <a:pt x="440" y="42"/>
                              <a:pt x="439" y="43"/>
                              <a:pt x="441" y="43"/>
                            </a:cubicBezTo>
                            <a:cubicBezTo>
                              <a:pt x="441" y="46"/>
                              <a:pt x="441" y="46"/>
                              <a:pt x="441" y="46"/>
                            </a:cubicBezTo>
                            <a:cubicBezTo>
                              <a:pt x="443" y="46"/>
                              <a:pt x="444" y="46"/>
                              <a:pt x="445" y="44"/>
                            </a:cubicBezTo>
                            <a:cubicBezTo>
                              <a:pt x="446" y="45"/>
                              <a:pt x="448" y="45"/>
                              <a:pt x="449" y="45"/>
                            </a:cubicBezTo>
                            <a:cubicBezTo>
                              <a:pt x="450" y="45"/>
                              <a:pt x="449" y="46"/>
                              <a:pt x="449" y="46"/>
                            </a:cubicBezTo>
                            <a:cubicBezTo>
                              <a:pt x="450" y="47"/>
                              <a:pt x="451" y="46"/>
                              <a:pt x="451" y="46"/>
                            </a:cubicBezTo>
                            <a:cubicBezTo>
                              <a:pt x="451" y="47"/>
                              <a:pt x="450" y="47"/>
                              <a:pt x="450" y="48"/>
                            </a:cubicBezTo>
                            <a:cubicBezTo>
                              <a:pt x="449" y="48"/>
                              <a:pt x="449" y="47"/>
                              <a:pt x="448" y="47"/>
                            </a:cubicBezTo>
                            <a:cubicBezTo>
                              <a:pt x="448" y="48"/>
                              <a:pt x="448" y="49"/>
                              <a:pt x="447" y="48"/>
                            </a:cubicBezTo>
                            <a:cubicBezTo>
                              <a:pt x="447" y="49"/>
                              <a:pt x="448" y="49"/>
                              <a:pt x="448" y="51"/>
                            </a:cubicBezTo>
                            <a:cubicBezTo>
                              <a:pt x="446" y="49"/>
                              <a:pt x="448" y="51"/>
                              <a:pt x="446" y="52"/>
                            </a:cubicBezTo>
                            <a:cubicBezTo>
                              <a:pt x="446" y="52"/>
                              <a:pt x="445" y="52"/>
                              <a:pt x="445" y="53"/>
                            </a:cubicBezTo>
                            <a:cubicBezTo>
                              <a:pt x="444" y="53"/>
                              <a:pt x="444" y="53"/>
                              <a:pt x="444" y="52"/>
                            </a:cubicBezTo>
                            <a:cubicBezTo>
                              <a:pt x="443" y="52"/>
                              <a:pt x="443" y="51"/>
                              <a:pt x="443" y="51"/>
                            </a:cubicBezTo>
                            <a:cubicBezTo>
                              <a:pt x="442" y="51"/>
                              <a:pt x="441" y="51"/>
                              <a:pt x="440" y="51"/>
                            </a:cubicBezTo>
                            <a:cubicBezTo>
                              <a:pt x="440" y="50"/>
                              <a:pt x="440" y="50"/>
                              <a:pt x="439" y="50"/>
                            </a:cubicBezTo>
                            <a:cubicBezTo>
                              <a:pt x="439" y="49"/>
                              <a:pt x="438" y="50"/>
                              <a:pt x="437" y="50"/>
                            </a:cubicBezTo>
                            <a:cubicBezTo>
                              <a:pt x="437" y="49"/>
                              <a:pt x="437" y="49"/>
                              <a:pt x="437" y="49"/>
                            </a:cubicBezTo>
                            <a:cubicBezTo>
                              <a:pt x="436" y="49"/>
                              <a:pt x="435" y="47"/>
                              <a:pt x="435" y="48"/>
                            </a:cubicBezTo>
                            <a:cubicBezTo>
                              <a:pt x="434" y="48"/>
                              <a:pt x="434" y="48"/>
                              <a:pt x="434" y="47"/>
                            </a:cubicBezTo>
                            <a:cubicBezTo>
                              <a:pt x="431" y="47"/>
                              <a:pt x="431" y="47"/>
                              <a:pt x="431" y="47"/>
                            </a:cubicBezTo>
                            <a:cubicBezTo>
                              <a:pt x="430" y="47"/>
                              <a:pt x="431" y="48"/>
                              <a:pt x="431" y="48"/>
                            </a:cubicBezTo>
                            <a:cubicBezTo>
                              <a:pt x="431" y="49"/>
                              <a:pt x="430" y="49"/>
                              <a:pt x="430" y="50"/>
                            </a:cubicBezTo>
                            <a:cubicBezTo>
                              <a:pt x="427" y="50"/>
                              <a:pt x="427" y="52"/>
                              <a:pt x="424" y="51"/>
                            </a:cubicBezTo>
                            <a:cubicBezTo>
                              <a:pt x="424" y="51"/>
                              <a:pt x="424" y="52"/>
                              <a:pt x="423" y="52"/>
                            </a:cubicBezTo>
                            <a:cubicBezTo>
                              <a:pt x="423" y="53"/>
                              <a:pt x="424" y="53"/>
                              <a:pt x="425" y="53"/>
                            </a:cubicBezTo>
                            <a:cubicBezTo>
                              <a:pt x="426" y="53"/>
                              <a:pt x="426" y="54"/>
                              <a:pt x="427" y="54"/>
                            </a:cubicBezTo>
                            <a:cubicBezTo>
                              <a:pt x="426" y="56"/>
                              <a:pt x="426" y="55"/>
                              <a:pt x="427" y="56"/>
                            </a:cubicBezTo>
                            <a:cubicBezTo>
                              <a:pt x="427" y="57"/>
                              <a:pt x="429" y="57"/>
                              <a:pt x="430" y="58"/>
                            </a:cubicBezTo>
                            <a:cubicBezTo>
                              <a:pt x="430" y="58"/>
                              <a:pt x="428" y="60"/>
                              <a:pt x="428" y="60"/>
                            </a:cubicBezTo>
                            <a:cubicBezTo>
                              <a:pt x="427" y="60"/>
                              <a:pt x="427" y="58"/>
                              <a:pt x="426" y="59"/>
                            </a:cubicBezTo>
                            <a:cubicBezTo>
                              <a:pt x="426" y="59"/>
                              <a:pt x="427" y="60"/>
                              <a:pt x="426" y="60"/>
                            </a:cubicBezTo>
                            <a:cubicBezTo>
                              <a:pt x="424" y="60"/>
                              <a:pt x="422" y="60"/>
                              <a:pt x="420" y="60"/>
                            </a:cubicBezTo>
                            <a:cubicBezTo>
                              <a:pt x="419" y="61"/>
                              <a:pt x="417" y="61"/>
                              <a:pt x="417" y="62"/>
                            </a:cubicBezTo>
                            <a:cubicBezTo>
                              <a:pt x="415" y="62"/>
                              <a:pt x="415" y="64"/>
                              <a:pt x="413" y="64"/>
                            </a:cubicBezTo>
                            <a:cubicBezTo>
                              <a:pt x="413" y="64"/>
                              <a:pt x="413" y="65"/>
                              <a:pt x="412" y="65"/>
                            </a:cubicBezTo>
                            <a:cubicBezTo>
                              <a:pt x="412" y="65"/>
                              <a:pt x="411" y="66"/>
                              <a:pt x="411" y="66"/>
                            </a:cubicBezTo>
                            <a:cubicBezTo>
                              <a:pt x="410" y="66"/>
                              <a:pt x="410" y="67"/>
                              <a:pt x="409" y="67"/>
                            </a:cubicBezTo>
                            <a:cubicBezTo>
                              <a:pt x="408" y="67"/>
                              <a:pt x="405" y="68"/>
                              <a:pt x="404" y="67"/>
                            </a:cubicBezTo>
                            <a:cubicBezTo>
                              <a:pt x="404" y="67"/>
                              <a:pt x="402" y="67"/>
                              <a:pt x="403" y="68"/>
                            </a:cubicBezTo>
                            <a:cubicBezTo>
                              <a:pt x="400" y="68"/>
                              <a:pt x="399" y="68"/>
                              <a:pt x="396" y="68"/>
                            </a:cubicBezTo>
                            <a:cubicBezTo>
                              <a:pt x="396" y="68"/>
                              <a:pt x="396" y="69"/>
                              <a:pt x="395" y="69"/>
                            </a:cubicBezTo>
                            <a:cubicBezTo>
                              <a:pt x="395" y="69"/>
                              <a:pt x="394" y="69"/>
                              <a:pt x="393" y="70"/>
                            </a:cubicBezTo>
                            <a:cubicBezTo>
                              <a:pt x="393" y="72"/>
                              <a:pt x="391" y="71"/>
                              <a:pt x="391" y="74"/>
                            </a:cubicBezTo>
                            <a:cubicBezTo>
                              <a:pt x="391" y="75"/>
                              <a:pt x="393" y="75"/>
                              <a:pt x="393" y="76"/>
                            </a:cubicBezTo>
                            <a:cubicBezTo>
                              <a:pt x="393" y="77"/>
                              <a:pt x="393" y="78"/>
                              <a:pt x="391" y="78"/>
                            </a:cubicBezTo>
                            <a:cubicBezTo>
                              <a:pt x="392" y="79"/>
                              <a:pt x="391" y="80"/>
                              <a:pt x="390" y="80"/>
                            </a:cubicBezTo>
                            <a:cubicBezTo>
                              <a:pt x="390" y="82"/>
                              <a:pt x="390" y="82"/>
                              <a:pt x="390" y="82"/>
                            </a:cubicBezTo>
                            <a:cubicBezTo>
                              <a:pt x="390" y="83"/>
                              <a:pt x="391" y="82"/>
                              <a:pt x="391" y="83"/>
                            </a:cubicBezTo>
                            <a:cubicBezTo>
                              <a:pt x="392" y="84"/>
                              <a:pt x="391" y="83"/>
                              <a:pt x="390" y="84"/>
                            </a:cubicBezTo>
                            <a:cubicBezTo>
                              <a:pt x="390" y="84"/>
                              <a:pt x="390" y="85"/>
                              <a:pt x="390" y="85"/>
                            </a:cubicBezTo>
                            <a:cubicBezTo>
                              <a:pt x="389" y="86"/>
                              <a:pt x="388" y="85"/>
                              <a:pt x="387" y="86"/>
                            </a:cubicBezTo>
                            <a:cubicBezTo>
                              <a:pt x="387" y="86"/>
                              <a:pt x="387" y="88"/>
                              <a:pt x="387" y="88"/>
                            </a:cubicBezTo>
                            <a:cubicBezTo>
                              <a:pt x="387" y="88"/>
                              <a:pt x="387" y="87"/>
                              <a:pt x="387" y="87"/>
                            </a:cubicBezTo>
                            <a:cubicBezTo>
                              <a:pt x="386" y="87"/>
                              <a:pt x="385" y="87"/>
                              <a:pt x="386" y="90"/>
                            </a:cubicBezTo>
                            <a:cubicBezTo>
                              <a:pt x="385" y="89"/>
                              <a:pt x="385" y="90"/>
                              <a:pt x="385" y="91"/>
                            </a:cubicBezTo>
                            <a:cubicBezTo>
                              <a:pt x="385" y="91"/>
                              <a:pt x="384" y="90"/>
                              <a:pt x="384" y="91"/>
                            </a:cubicBezTo>
                            <a:cubicBezTo>
                              <a:pt x="384" y="91"/>
                              <a:pt x="384" y="92"/>
                              <a:pt x="383" y="92"/>
                            </a:cubicBezTo>
                            <a:cubicBezTo>
                              <a:pt x="383" y="93"/>
                              <a:pt x="382" y="93"/>
                              <a:pt x="382" y="94"/>
                            </a:cubicBezTo>
                            <a:cubicBezTo>
                              <a:pt x="381" y="94"/>
                              <a:pt x="380" y="94"/>
                              <a:pt x="380" y="94"/>
                            </a:cubicBezTo>
                            <a:cubicBezTo>
                              <a:pt x="379" y="94"/>
                              <a:pt x="380" y="94"/>
                              <a:pt x="380" y="93"/>
                            </a:cubicBezTo>
                            <a:cubicBezTo>
                              <a:pt x="380" y="93"/>
                              <a:pt x="380" y="92"/>
                              <a:pt x="380" y="92"/>
                            </a:cubicBezTo>
                            <a:cubicBezTo>
                              <a:pt x="380" y="92"/>
                              <a:pt x="380" y="91"/>
                              <a:pt x="380" y="91"/>
                            </a:cubicBezTo>
                            <a:cubicBezTo>
                              <a:pt x="379" y="91"/>
                              <a:pt x="379" y="90"/>
                              <a:pt x="379" y="90"/>
                            </a:cubicBezTo>
                            <a:cubicBezTo>
                              <a:pt x="378" y="90"/>
                              <a:pt x="378" y="89"/>
                              <a:pt x="377" y="90"/>
                            </a:cubicBezTo>
                            <a:cubicBezTo>
                              <a:pt x="378" y="89"/>
                              <a:pt x="378" y="87"/>
                              <a:pt x="378" y="86"/>
                            </a:cubicBezTo>
                            <a:cubicBezTo>
                              <a:pt x="378" y="85"/>
                              <a:pt x="378" y="85"/>
                              <a:pt x="377" y="85"/>
                            </a:cubicBezTo>
                            <a:cubicBezTo>
                              <a:pt x="377" y="83"/>
                              <a:pt x="378" y="80"/>
                              <a:pt x="377" y="79"/>
                            </a:cubicBezTo>
                            <a:cubicBezTo>
                              <a:pt x="379" y="80"/>
                              <a:pt x="378" y="78"/>
                              <a:pt x="379" y="77"/>
                            </a:cubicBezTo>
                            <a:cubicBezTo>
                              <a:pt x="379" y="77"/>
                              <a:pt x="379" y="79"/>
                              <a:pt x="380" y="77"/>
                            </a:cubicBezTo>
                            <a:cubicBezTo>
                              <a:pt x="380" y="77"/>
                              <a:pt x="379" y="76"/>
                              <a:pt x="380" y="76"/>
                            </a:cubicBezTo>
                            <a:cubicBezTo>
                              <a:pt x="380" y="75"/>
                              <a:pt x="382" y="74"/>
                              <a:pt x="383" y="74"/>
                            </a:cubicBezTo>
                            <a:cubicBezTo>
                              <a:pt x="383" y="74"/>
                              <a:pt x="384" y="73"/>
                              <a:pt x="383" y="73"/>
                            </a:cubicBezTo>
                            <a:cubicBezTo>
                              <a:pt x="383" y="72"/>
                              <a:pt x="384" y="73"/>
                              <a:pt x="384" y="72"/>
                            </a:cubicBezTo>
                            <a:cubicBezTo>
                              <a:pt x="385" y="72"/>
                              <a:pt x="386" y="71"/>
                              <a:pt x="385" y="70"/>
                            </a:cubicBezTo>
                            <a:cubicBezTo>
                              <a:pt x="386" y="70"/>
                              <a:pt x="387" y="69"/>
                              <a:pt x="387" y="69"/>
                            </a:cubicBezTo>
                            <a:cubicBezTo>
                              <a:pt x="387" y="69"/>
                              <a:pt x="387" y="69"/>
                              <a:pt x="387" y="69"/>
                            </a:cubicBezTo>
                            <a:cubicBezTo>
                              <a:pt x="387" y="69"/>
                              <a:pt x="387" y="68"/>
                              <a:pt x="387" y="68"/>
                            </a:cubicBezTo>
                            <a:cubicBezTo>
                              <a:pt x="388" y="68"/>
                              <a:pt x="388" y="69"/>
                              <a:pt x="388" y="67"/>
                            </a:cubicBezTo>
                            <a:cubicBezTo>
                              <a:pt x="389" y="67"/>
                              <a:pt x="390" y="66"/>
                              <a:pt x="391" y="66"/>
                            </a:cubicBezTo>
                            <a:cubicBezTo>
                              <a:pt x="391" y="66"/>
                              <a:pt x="391" y="65"/>
                              <a:pt x="391" y="65"/>
                            </a:cubicBezTo>
                            <a:cubicBezTo>
                              <a:pt x="392" y="65"/>
                              <a:pt x="392" y="65"/>
                              <a:pt x="392" y="65"/>
                            </a:cubicBezTo>
                            <a:cubicBezTo>
                              <a:pt x="393" y="65"/>
                              <a:pt x="393" y="64"/>
                              <a:pt x="393" y="64"/>
                            </a:cubicBezTo>
                            <a:cubicBezTo>
                              <a:pt x="394" y="64"/>
                              <a:pt x="394" y="64"/>
                              <a:pt x="394" y="63"/>
                            </a:cubicBezTo>
                            <a:cubicBezTo>
                              <a:pt x="394" y="63"/>
                              <a:pt x="395" y="61"/>
                              <a:pt x="396" y="62"/>
                            </a:cubicBezTo>
                            <a:cubicBezTo>
                              <a:pt x="396" y="60"/>
                              <a:pt x="396" y="60"/>
                              <a:pt x="396" y="60"/>
                            </a:cubicBezTo>
                            <a:cubicBezTo>
                              <a:pt x="394" y="60"/>
                              <a:pt x="394" y="60"/>
                              <a:pt x="393" y="60"/>
                            </a:cubicBezTo>
                            <a:cubicBezTo>
                              <a:pt x="393" y="61"/>
                              <a:pt x="392" y="61"/>
                              <a:pt x="392" y="61"/>
                            </a:cubicBezTo>
                            <a:cubicBezTo>
                              <a:pt x="392" y="62"/>
                              <a:pt x="391" y="61"/>
                              <a:pt x="391" y="62"/>
                            </a:cubicBezTo>
                            <a:cubicBezTo>
                              <a:pt x="391" y="63"/>
                              <a:pt x="389" y="63"/>
                              <a:pt x="389" y="64"/>
                            </a:cubicBezTo>
                            <a:cubicBezTo>
                              <a:pt x="388" y="64"/>
                              <a:pt x="388" y="64"/>
                              <a:pt x="388" y="65"/>
                            </a:cubicBezTo>
                            <a:cubicBezTo>
                              <a:pt x="387" y="65"/>
                              <a:pt x="387" y="64"/>
                              <a:pt x="387" y="64"/>
                            </a:cubicBezTo>
                            <a:cubicBezTo>
                              <a:pt x="387" y="64"/>
                              <a:pt x="386" y="64"/>
                              <a:pt x="386" y="64"/>
                            </a:cubicBezTo>
                            <a:cubicBezTo>
                              <a:pt x="386" y="64"/>
                              <a:pt x="386" y="63"/>
                              <a:pt x="386" y="62"/>
                            </a:cubicBezTo>
                            <a:cubicBezTo>
                              <a:pt x="384" y="63"/>
                              <a:pt x="382" y="62"/>
                              <a:pt x="381" y="62"/>
                            </a:cubicBezTo>
                            <a:cubicBezTo>
                              <a:pt x="380" y="63"/>
                              <a:pt x="381" y="63"/>
                              <a:pt x="380" y="63"/>
                            </a:cubicBezTo>
                            <a:cubicBezTo>
                              <a:pt x="379" y="64"/>
                              <a:pt x="379" y="64"/>
                              <a:pt x="378" y="64"/>
                            </a:cubicBezTo>
                            <a:cubicBezTo>
                              <a:pt x="377" y="64"/>
                              <a:pt x="377" y="65"/>
                              <a:pt x="376" y="66"/>
                            </a:cubicBezTo>
                            <a:cubicBezTo>
                              <a:pt x="376" y="66"/>
                              <a:pt x="376" y="67"/>
                              <a:pt x="375" y="67"/>
                            </a:cubicBezTo>
                            <a:cubicBezTo>
                              <a:pt x="374" y="68"/>
                              <a:pt x="376" y="68"/>
                              <a:pt x="375" y="69"/>
                            </a:cubicBezTo>
                            <a:cubicBezTo>
                              <a:pt x="375" y="70"/>
                              <a:pt x="374" y="70"/>
                              <a:pt x="374" y="71"/>
                            </a:cubicBezTo>
                            <a:cubicBezTo>
                              <a:pt x="372" y="70"/>
                              <a:pt x="372" y="72"/>
                              <a:pt x="369" y="71"/>
                            </a:cubicBezTo>
                            <a:cubicBezTo>
                              <a:pt x="369" y="71"/>
                              <a:pt x="369" y="71"/>
                              <a:pt x="369" y="70"/>
                            </a:cubicBezTo>
                            <a:cubicBezTo>
                              <a:pt x="369" y="70"/>
                              <a:pt x="368" y="69"/>
                              <a:pt x="368" y="69"/>
                            </a:cubicBezTo>
                            <a:cubicBezTo>
                              <a:pt x="368" y="69"/>
                              <a:pt x="366" y="69"/>
                              <a:pt x="366" y="68"/>
                            </a:cubicBezTo>
                            <a:cubicBezTo>
                              <a:pt x="364" y="70"/>
                              <a:pt x="361" y="70"/>
                              <a:pt x="357" y="71"/>
                            </a:cubicBezTo>
                            <a:cubicBezTo>
                              <a:pt x="357" y="70"/>
                              <a:pt x="356" y="70"/>
                              <a:pt x="356" y="69"/>
                            </a:cubicBezTo>
                            <a:cubicBezTo>
                              <a:pt x="354" y="69"/>
                              <a:pt x="354" y="69"/>
                              <a:pt x="354" y="69"/>
                            </a:cubicBezTo>
                            <a:cubicBezTo>
                              <a:pt x="352" y="69"/>
                              <a:pt x="350" y="70"/>
                              <a:pt x="348" y="71"/>
                            </a:cubicBezTo>
                            <a:cubicBezTo>
                              <a:pt x="347" y="72"/>
                              <a:pt x="346" y="73"/>
                              <a:pt x="344" y="74"/>
                            </a:cubicBezTo>
                            <a:cubicBezTo>
                              <a:pt x="344" y="75"/>
                              <a:pt x="344" y="75"/>
                              <a:pt x="343" y="75"/>
                            </a:cubicBezTo>
                            <a:cubicBezTo>
                              <a:pt x="343" y="77"/>
                              <a:pt x="342" y="77"/>
                              <a:pt x="342" y="78"/>
                            </a:cubicBezTo>
                            <a:cubicBezTo>
                              <a:pt x="341" y="77"/>
                              <a:pt x="340" y="80"/>
                              <a:pt x="340" y="79"/>
                            </a:cubicBezTo>
                            <a:cubicBezTo>
                              <a:pt x="339" y="78"/>
                              <a:pt x="339" y="80"/>
                              <a:pt x="338" y="80"/>
                            </a:cubicBezTo>
                            <a:cubicBezTo>
                              <a:pt x="337" y="80"/>
                              <a:pt x="337" y="80"/>
                              <a:pt x="337" y="81"/>
                            </a:cubicBezTo>
                            <a:cubicBezTo>
                              <a:pt x="334" y="80"/>
                              <a:pt x="335" y="83"/>
                              <a:pt x="333" y="83"/>
                            </a:cubicBezTo>
                            <a:cubicBezTo>
                              <a:pt x="334" y="83"/>
                              <a:pt x="335" y="85"/>
                              <a:pt x="335" y="84"/>
                            </a:cubicBezTo>
                            <a:cubicBezTo>
                              <a:pt x="336" y="84"/>
                              <a:pt x="336" y="86"/>
                              <a:pt x="336" y="86"/>
                            </a:cubicBezTo>
                            <a:cubicBezTo>
                              <a:pt x="337" y="86"/>
                              <a:pt x="337" y="87"/>
                              <a:pt x="337" y="87"/>
                            </a:cubicBezTo>
                            <a:cubicBezTo>
                              <a:pt x="338" y="87"/>
                              <a:pt x="339" y="86"/>
                              <a:pt x="340" y="86"/>
                            </a:cubicBezTo>
                            <a:cubicBezTo>
                              <a:pt x="340" y="86"/>
                              <a:pt x="340" y="87"/>
                              <a:pt x="340" y="87"/>
                            </a:cubicBezTo>
                            <a:cubicBezTo>
                              <a:pt x="341" y="87"/>
                              <a:pt x="341" y="85"/>
                              <a:pt x="342" y="86"/>
                            </a:cubicBezTo>
                            <a:cubicBezTo>
                              <a:pt x="342" y="86"/>
                              <a:pt x="342" y="86"/>
                              <a:pt x="342" y="85"/>
                            </a:cubicBezTo>
                            <a:cubicBezTo>
                              <a:pt x="343" y="86"/>
                              <a:pt x="343" y="89"/>
                              <a:pt x="344" y="87"/>
                            </a:cubicBezTo>
                            <a:cubicBezTo>
                              <a:pt x="346" y="87"/>
                              <a:pt x="344" y="90"/>
                              <a:pt x="346" y="89"/>
                            </a:cubicBezTo>
                            <a:cubicBezTo>
                              <a:pt x="346" y="90"/>
                              <a:pt x="345" y="89"/>
                              <a:pt x="345" y="90"/>
                            </a:cubicBezTo>
                            <a:cubicBezTo>
                              <a:pt x="345" y="90"/>
                              <a:pt x="346" y="91"/>
                              <a:pt x="345" y="92"/>
                            </a:cubicBezTo>
                            <a:cubicBezTo>
                              <a:pt x="345" y="92"/>
                              <a:pt x="345" y="92"/>
                              <a:pt x="345" y="92"/>
                            </a:cubicBezTo>
                            <a:cubicBezTo>
                              <a:pt x="345" y="93"/>
                              <a:pt x="344" y="93"/>
                              <a:pt x="344" y="93"/>
                            </a:cubicBezTo>
                            <a:cubicBezTo>
                              <a:pt x="344" y="95"/>
                              <a:pt x="345" y="98"/>
                              <a:pt x="343" y="96"/>
                            </a:cubicBezTo>
                            <a:cubicBezTo>
                              <a:pt x="344" y="101"/>
                              <a:pt x="342" y="103"/>
                              <a:pt x="341" y="107"/>
                            </a:cubicBezTo>
                            <a:cubicBezTo>
                              <a:pt x="340" y="107"/>
                              <a:pt x="340" y="107"/>
                              <a:pt x="339" y="107"/>
                            </a:cubicBezTo>
                            <a:cubicBezTo>
                              <a:pt x="339" y="107"/>
                              <a:pt x="339" y="108"/>
                              <a:pt x="339" y="108"/>
                            </a:cubicBezTo>
                            <a:cubicBezTo>
                              <a:pt x="339" y="109"/>
                              <a:pt x="338" y="108"/>
                              <a:pt x="337" y="109"/>
                            </a:cubicBezTo>
                            <a:cubicBezTo>
                              <a:pt x="337" y="109"/>
                              <a:pt x="338" y="110"/>
                              <a:pt x="337" y="110"/>
                            </a:cubicBezTo>
                            <a:cubicBezTo>
                              <a:pt x="337" y="110"/>
                              <a:pt x="337" y="110"/>
                              <a:pt x="336" y="110"/>
                            </a:cubicBezTo>
                            <a:cubicBezTo>
                              <a:pt x="336" y="110"/>
                              <a:pt x="337" y="110"/>
                              <a:pt x="337" y="110"/>
                            </a:cubicBezTo>
                            <a:cubicBezTo>
                              <a:pt x="337" y="111"/>
                              <a:pt x="336" y="111"/>
                              <a:pt x="335" y="111"/>
                            </a:cubicBezTo>
                            <a:cubicBezTo>
                              <a:pt x="335" y="112"/>
                              <a:pt x="335" y="113"/>
                              <a:pt x="335" y="113"/>
                            </a:cubicBezTo>
                            <a:cubicBezTo>
                              <a:pt x="334" y="113"/>
                              <a:pt x="334" y="113"/>
                              <a:pt x="333" y="114"/>
                            </a:cubicBezTo>
                            <a:cubicBezTo>
                              <a:pt x="333" y="114"/>
                              <a:pt x="333" y="115"/>
                              <a:pt x="333" y="115"/>
                            </a:cubicBezTo>
                            <a:cubicBezTo>
                              <a:pt x="333" y="115"/>
                              <a:pt x="332" y="115"/>
                              <a:pt x="332" y="115"/>
                            </a:cubicBezTo>
                            <a:cubicBezTo>
                              <a:pt x="332" y="115"/>
                              <a:pt x="331" y="117"/>
                              <a:pt x="331" y="116"/>
                            </a:cubicBezTo>
                            <a:cubicBezTo>
                              <a:pt x="331" y="116"/>
                              <a:pt x="330" y="116"/>
                              <a:pt x="330" y="117"/>
                            </a:cubicBezTo>
                            <a:cubicBezTo>
                              <a:pt x="327" y="118"/>
                              <a:pt x="327" y="117"/>
                              <a:pt x="325" y="117"/>
                            </a:cubicBezTo>
                            <a:cubicBezTo>
                              <a:pt x="325" y="118"/>
                              <a:pt x="322" y="119"/>
                              <a:pt x="324" y="119"/>
                            </a:cubicBezTo>
                            <a:cubicBezTo>
                              <a:pt x="324" y="120"/>
                              <a:pt x="320" y="119"/>
                              <a:pt x="322" y="120"/>
                            </a:cubicBezTo>
                            <a:cubicBezTo>
                              <a:pt x="322" y="121"/>
                              <a:pt x="321" y="120"/>
                              <a:pt x="321" y="120"/>
                            </a:cubicBezTo>
                            <a:cubicBezTo>
                              <a:pt x="320" y="121"/>
                              <a:pt x="320" y="122"/>
                              <a:pt x="320" y="124"/>
                            </a:cubicBezTo>
                            <a:cubicBezTo>
                              <a:pt x="319" y="125"/>
                              <a:pt x="319" y="125"/>
                              <a:pt x="318" y="124"/>
                            </a:cubicBezTo>
                            <a:cubicBezTo>
                              <a:pt x="318" y="125"/>
                              <a:pt x="318" y="125"/>
                              <a:pt x="317" y="125"/>
                            </a:cubicBezTo>
                            <a:cubicBezTo>
                              <a:pt x="317" y="126"/>
                              <a:pt x="318" y="131"/>
                              <a:pt x="318" y="130"/>
                            </a:cubicBezTo>
                            <a:cubicBezTo>
                              <a:pt x="319" y="130"/>
                              <a:pt x="318" y="134"/>
                              <a:pt x="320" y="134"/>
                            </a:cubicBezTo>
                            <a:cubicBezTo>
                              <a:pt x="321" y="134"/>
                              <a:pt x="320" y="135"/>
                              <a:pt x="321" y="136"/>
                            </a:cubicBezTo>
                            <a:cubicBezTo>
                              <a:pt x="321" y="136"/>
                              <a:pt x="321" y="137"/>
                              <a:pt x="320" y="137"/>
                            </a:cubicBezTo>
                            <a:cubicBezTo>
                              <a:pt x="320" y="137"/>
                              <a:pt x="319" y="137"/>
                              <a:pt x="319" y="136"/>
                            </a:cubicBezTo>
                            <a:cubicBezTo>
                              <a:pt x="319" y="137"/>
                              <a:pt x="319" y="137"/>
                              <a:pt x="319" y="138"/>
                            </a:cubicBezTo>
                            <a:cubicBezTo>
                              <a:pt x="318" y="138"/>
                              <a:pt x="318" y="137"/>
                              <a:pt x="317" y="138"/>
                            </a:cubicBezTo>
                            <a:cubicBezTo>
                              <a:pt x="316" y="138"/>
                              <a:pt x="314" y="139"/>
                              <a:pt x="313" y="138"/>
                            </a:cubicBezTo>
                            <a:cubicBezTo>
                              <a:pt x="313" y="137"/>
                              <a:pt x="314" y="137"/>
                              <a:pt x="314" y="136"/>
                            </a:cubicBezTo>
                            <a:cubicBezTo>
                              <a:pt x="314" y="135"/>
                              <a:pt x="313" y="133"/>
                              <a:pt x="315" y="133"/>
                            </a:cubicBezTo>
                            <a:cubicBezTo>
                              <a:pt x="314" y="132"/>
                              <a:pt x="313" y="132"/>
                              <a:pt x="313" y="131"/>
                            </a:cubicBezTo>
                            <a:cubicBezTo>
                              <a:pt x="312" y="130"/>
                              <a:pt x="311" y="131"/>
                              <a:pt x="310" y="130"/>
                            </a:cubicBezTo>
                            <a:cubicBezTo>
                              <a:pt x="310" y="128"/>
                              <a:pt x="312" y="129"/>
                              <a:pt x="311" y="127"/>
                            </a:cubicBezTo>
                            <a:cubicBezTo>
                              <a:pt x="311" y="126"/>
                              <a:pt x="311" y="127"/>
                              <a:pt x="311" y="127"/>
                            </a:cubicBezTo>
                            <a:cubicBezTo>
                              <a:pt x="310" y="127"/>
                              <a:pt x="310" y="126"/>
                              <a:pt x="310" y="126"/>
                            </a:cubicBezTo>
                            <a:cubicBezTo>
                              <a:pt x="309" y="125"/>
                              <a:pt x="309" y="125"/>
                              <a:pt x="309" y="125"/>
                            </a:cubicBezTo>
                            <a:cubicBezTo>
                              <a:pt x="308" y="125"/>
                              <a:pt x="308" y="125"/>
                              <a:pt x="307" y="125"/>
                            </a:cubicBezTo>
                            <a:cubicBezTo>
                              <a:pt x="306" y="125"/>
                              <a:pt x="307" y="126"/>
                              <a:pt x="307" y="126"/>
                            </a:cubicBezTo>
                            <a:cubicBezTo>
                              <a:pt x="307" y="127"/>
                              <a:pt x="306" y="125"/>
                              <a:pt x="306" y="127"/>
                            </a:cubicBezTo>
                            <a:cubicBezTo>
                              <a:pt x="305" y="126"/>
                              <a:pt x="305" y="128"/>
                              <a:pt x="303" y="127"/>
                            </a:cubicBezTo>
                            <a:cubicBezTo>
                              <a:pt x="304" y="126"/>
                              <a:pt x="303" y="125"/>
                              <a:pt x="304" y="124"/>
                            </a:cubicBezTo>
                            <a:cubicBezTo>
                              <a:pt x="305" y="123"/>
                              <a:pt x="302" y="123"/>
                              <a:pt x="302" y="124"/>
                            </a:cubicBezTo>
                            <a:cubicBezTo>
                              <a:pt x="302" y="125"/>
                              <a:pt x="301" y="124"/>
                              <a:pt x="301" y="124"/>
                            </a:cubicBezTo>
                            <a:cubicBezTo>
                              <a:pt x="300" y="124"/>
                              <a:pt x="301" y="125"/>
                              <a:pt x="300" y="125"/>
                            </a:cubicBezTo>
                            <a:cubicBezTo>
                              <a:pt x="299" y="125"/>
                              <a:pt x="298" y="126"/>
                              <a:pt x="298" y="126"/>
                            </a:cubicBezTo>
                            <a:cubicBezTo>
                              <a:pt x="298" y="127"/>
                              <a:pt x="297" y="127"/>
                              <a:pt x="297" y="127"/>
                            </a:cubicBezTo>
                            <a:cubicBezTo>
                              <a:pt x="295" y="127"/>
                              <a:pt x="296" y="127"/>
                              <a:pt x="294" y="127"/>
                            </a:cubicBezTo>
                            <a:cubicBezTo>
                              <a:pt x="294" y="127"/>
                              <a:pt x="294" y="129"/>
                              <a:pt x="294" y="129"/>
                            </a:cubicBezTo>
                            <a:cubicBezTo>
                              <a:pt x="295" y="129"/>
                              <a:pt x="295" y="129"/>
                              <a:pt x="296" y="129"/>
                            </a:cubicBezTo>
                            <a:cubicBezTo>
                              <a:pt x="296" y="129"/>
                              <a:pt x="296" y="130"/>
                              <a:pt x="296" y="130"/>
                            </a:cubicBezTo>
                            <a:cubicBezTo>
                              <a:pt x="296" y="130"/>
                              <a:pt x="297" y="130"/>
                              <a:pt x="297" y="130"/>
                            </a:cubicBezTo>
                            <a:cubicBezTo>
                              <a:pt x="298" y="130"/>
                              <a:pt x="297" y="131"/>
                              <a:pt x="297" y="131"/>
                            </a:cubicBezTo>
                            <a:cubicBezTo>
                              <a:pt x="298" y="132"/>
                              <a:pt x="299" y="131"/>
                              <a:pt x="299" y="132"/>
                            </a:cubicBezTo>
                            <a:cubicBezTo>
                              <a:pt x="300" y="132"/>
                              <a:pt x="299" y="131"/>
                              <a:pt x="300" y="131"/>
                            </a:cubicBezTo>
                            <a:cubicBezTo>
                              <a:pt x="302" y="130"/>
                              <a:pt x="304" y="131"/>
                              <a:pt x="304" y="133"/>
                            </a:cubicBezTo>
                            <a:cubicBezTo>
                              <a:pt x="303" y="133"/>
                              <a:pt x="302" y="133"/>
                              <a:pt x="301" y="133"/>
                            </a:cubicBezTo>
                            <a:cubicBezTo>
                              <a:pt x="301" y="133"/>
                              <a:pt x="300" y="134"/>
                              <a:pt x="301" y="135"/>
                            </a:cubicBezTo>
                            <a:cubicBezTo>
                              <a:pt x="300" y="135"/>
                              <a:pt x="300" y="136"/>
                              <a:pt x="300" y="136"/>
                            </a:cubicBezTo>
                            <a:cubicBezTo>
                              <a:pt x="300" y="137"/>
                              <a:pt x="299" y="136"/>
                              <a:pt x="298" y="136"/>
                            </a:cubicBezTo>
                            <a:cubicBezTo>
                              <a:pt x="299" y="138"/>
                              <a:pt x="301" y="139"/>
                              <a:pt x="301" y="142"/>
                            </a:cubicBezTo>
                            <a:cubicBezTo>
                              <a:pt x="302" y="140"/>
                              <a:pt x="301" y="141"/>
                              <a:pt x="302" y="142"/>
                            </a:cubicBezTo>
                            <a:cubicBezTo>
                              <a:pt x="302" y="144"/>
                              <a:pt x="303" y="147"/>
                              <a:pt x="302" y="148"/>
                            </a:cubicBezTo>
                            <a:cubicBezTo>
                              <a:pt x="303" y="149"/>
                              <a:pt x="303" y="151"/>
                              <a:pt x="303" y="154"/>
                            </a:cubicBezTo>
                            <a:cubicBezTo>
                              <a:pt x="301" y="152"/>
                              <a:pt x="302" y="156"/>
                              <a:pt x="301" y="155"/>
                            </a:cubicBezTo>
                            <a:cubicBezTo>
                              <a:pt x="300" y="154"/>
                              <a:pt x="301" y="155"/>
                              <a:pt x="301" y="156"/>
                            </a:cubicBezTo>
                            <a:cubicBezTo>
                              <a:pt x="300" y="156"/>
                              <a:pt x="299" y="156"/>
                              <a:pt x="300" y="158"/>
                            </a:cubicBezTo>
                            <a:cubicBezTo>
                              <a:pt x="298" y="157"/>
                              <a:pt x="299" y="160"/>
                              <a:pt x="297" y="159"/>
                            </a:cubicBezTo>
                            <a:cubicBezTo>
                              <a:pt x="299" y="160"/>
                              <a:pt x="295" y="161"/>
                              <a:pt x="296" y="162"/>
                            </a:cubicBezTo>
                            <a:cubicBezTo>
                              <a:pt x="297" y="162"/>
                              <a:pt x="296" y="162"/>
                              <a:pt x="295" y="163"/>
                            </a:cubicBezTo>
                            <a:cubicBezTo>
                              <a:pt x="294" y="163"/>
                              <a:pt x="295" y="164"/>
                              <a:pt x="294" y="164"/>
                            </a:cubicBezTo>
                            <a:cubicBezTo>
                              <a:pt x="294" y="164"/>
                              <a:pt x="293" y="164"/>
                              <a:pt x="293" y="164"/>
                            </a:cubicBezTo>
                            <a:cubicBezTo>
                              <a:pt x="293" y="164"/>
                              <a:pt x="293" y="165"/>
                              <a:pt x="293" y="165"/>
                            </a:cubicBezTo>
                            <a:cubicBezTo>
                              <a:pt x="293" y="166"/>
                              <a:pt x="291" y="165"/>
                              <a:pt x="292" y="166"/>
                            </a:cubicBezTo>
                            <a:cubicBezTo>
                              <a:pt x="288" y="167"/>
                              <a:pt x="289" y="167"/>
                              <a:pt x="285" y="166"/>
                            </a:cubicBezTo>
                            <a:cubicBezTo>
                              <a:pt x="285" y="166"/>
                              <a:pt x="285" y="167"/>
                              <a:pt x="285" y="168"/>
                            </a:cubicBezTo>
                            <a:cubicBezTo>
                              <a:pt x="283" y="167"/>
                              <a:pt x="282" y="169"/>
                              <a:pt x="281" y="169"/>
                            </a:cubicBezTo>
                            <a:cubicBezTo>
                              <a:pt x="281" y="168"/>
                              <a:pt x="281" y="170"/>
                              <a:pt x="279" y="170"/>
                            </a:cubicBezTo>
                            <a:cubicBezTo>
                              <a:pt x="278" y="170"/>
                              <a:pt x="280" y="170"/>
                              <a:pt x="279" y="171"/>
                            </a:cubicBezTo>
                            <a:cubicBezTo>
                              <a:pt x="278" y="172"/>
                              <a:pt x="277" y="170"/>
                              <a:pt x="276" y="170"/>
                            </a:cubicBezTo>
                            <a:cubicBezTo>
                              <a:pt x="274" y="169"/>
                              <a:pt x="274" y="170"/>
                              <a:pt x="272" y="170"/>
                            </a:cubicBezTo>
                            <a:cubicBezTo>
                              <a:pt x="272" y="170"/>
                              <a:pt x="271" y="171"/>
                              <a:pt x="271" y="172"/>
                            </a:cubicBezTo>
                            <a:cubicBezTo>
                              <a:pt x="270" y="172"/>
                              <a:pt x="270" y="173"/>
                              <a:pt x="269" y="173"/>
                            </a:cubicBezTo>
                            <a:cubicBezTo>
                              <a:pt x="268" y="175"/>
                              <a:pt x="270" y="174"/>
                              <a:pt x="270" y="175"/>
                            </a:cubicBezTo>
                            <a:cubicBezTo>
                              <a:pt x="270" y="176"/>
                              <a:pt x="270" y="176"/>
                              <a:pt x="270" y="176"/>
                            </a:cubicBezTo>
                            <a:cubicBezTo>
                              <a:pt x="271" y="177"/>
                              <a:pt x="270" y="177"/>
                              <a:pt x="271" y="178"/>
                            </a:cubicBezTo>
                            <a:cubicBezTo>
                              <a:pt x="271" y="178"/>
                              <a:pt x="272" y="178"/>
                              <a:pt x="272" y="178"/>
                            </a:cubicBezTo>
                            <a:cubicBezTo>
                              <a:pt x="273" y="178"/>
                              <a:pt x="272" y="179"/>
                              <a:pt x="272" y="179"/>
                            </a:cubicBezTo>
                            <a:cubicBezTo>
                              <a:pt x="273" y="179"/>
                              <a:pt x="273" y="179"/>
                              <a:pt x="273" y="179"/>
                            </a:cubicBezTo>
                            <a:cubicBezTo>
                              <a:pt x="274" y="180"/>
                              <a:pt x="274" y="181"/>
                              <a:pt x="275" y="182"/>
                            </a:cubicBezTo>
                            <a:cubicBezTo>
                              <a:pt x="275" y="182"/>
                              <a:pt x="276" y="183"/>
                              <a:pt x="276" y="183"/>
                            </a:cubicBezTo>
                            <a:cubicBezTo>
                              <a:pt x="276" y="184"/>
                              <a:pt x="276" y="185"/>
                              <a:pt x="276" y="186"/>
                            </a:cubicBezTo>
                            <a:cubicBezTo>
                              <a:pt x="276" y="186"/>
                              <a:pt x="277" y="187"/>
                              <a:pt x="277" y="188"/>
                            </a:cubicBezTo>
                            <a:cubicBezTo>
                              <a:pt x="277" y="189"/>
                              <a:pt x="276" y="189"/>
                              <a:pt x="276" y="189"/>
                            </a:cubicBezTo>
                            <a:cubicBezTo>
                              <a:pt x="276" y="190"/>
                              <a:pt x="276" y="191"/>
                              <a:pt x="275" y="190"/>
                            </a:cubicBezTo>
                            <a:cubicBezTo>
                              <a:pt x="276" y="192"/>
                              <a:pt x="274" y="191"/>
                              <a:pt x="274" y="193"/>
                            </a:cubicBezTo>
                            <a:cubicBezTo>
                              <a:pt x="272" y="192"/>
                              <a:pt x="272" y="194"/>
                              <a:pt x="271" y="194"/>
                            </a:cubicBezTo>
                            <a:cubicBezTo>
                              <a:pt x="270" y="194"/>
                              <a:pt x="271" y="195"/>
                              <a:pt x="270" y="195"/>
                            </a:cubicBezTo>
                            <a:cubicBezTo>
                              <a:pt x="270" y="195"/>
                              <a:pt x="269" y="195"/>
                              <a:pt x="269" y="196"/>
                            </a:cubicBezTo>
                            <a:cubicBezTo>
                              <a:pt x="270" y="196"/>
                              <a:pt x="270" y="196"/>
                              <a:pt x="269" y="196"/>
                            </a:cubicBezTo>
                            <a:cubicBezTo>
                              <a:pt x="269" y="197"/>
                              <a:pt x="269" y="197"/>
                              <a:pt x="268" y="197"/>
                            </a:cubicBezTo>
                            <a:cubicBezTo>
                              <a:pt x="268" y="195"/>
                              <a:pt x="267" y="197"/>
                              <a:pt x="267" y="196"/>
                            </a:cubicBezTo>
                            <a:cubicBezTo>
                              <a:pt x="266" y="195"/>
                              <a:pt x="266" y="194"/>
                              <a:pt x="265" y="194"/>
                            </a:cubicBezTo>
                            <a:cubicBezTo>
                              <a:pt x="265" y="193"/>
                              <a:pt x="265" y="194"/>
                              <a:pt x="264" y="194"/>
                            </a:cubicBezTo>
                            <a:cubicBezTo>
                              <a:pt x="264" y="193"/>
                              <a:pt x="265" y="193"/>
                              <a:pt x="264" y="192"/>
                            </a:cubicBezTo>
                            <a:cubicBezTo>
                              <a:pt x="264" y="192"/>
                              <a:pt x="263" y="192"/>
                              <a:pt x="262" y="192"/>
                            </a:cubicBezTo>
                            <a:cubicBezTo>
                              <a:pt x="262" y="192"/>
                              <a:pt x="262" y="191"/>
                              <a:pt x="262" y="191"/>
                            </a:cubicBezTo>
                            <a:cubicBezTo>
                              <a:pt x="262" y="191"/>
                              <a:pt x="261" y="191"/>
                              <a:pt x="261" y="191"/>
                            </a:cubicBezTo>
                            <a:cubicBezTo>
                              <a:pt x="260" y="191"/>
                              <a:pt x="260" y="189"/>
                              <a:pt x="260" y="189"/>
                            </a:cubicBezTo>
                            <a:cubicBezTo>
                              <a:pt x="260" y="189"/>
                              <a:pt x="259" y="190"/>
                              <a:pt x="260" y="190"/>
                            </a:cubicBezTo>
                            <a:cubicBezTo>
                              <a:pt x="259" y="189"/>
                              <a:pt x="259" y="189"/>
                              <a:pt x="258" y="188"/>
                            </a:cubicBezTo>
                            <a:cubicBezTo>
                              <a:pt x="256" y="187"/>
                              <a:pt x="257" y="189"/>
                              <a:pt x="256" y="190"/>
                            </a:cubicBezTo>
                            <a:cubicBezTo>
                              <a:pt x="256" y="191"/>
                              <a:pt x="255" y="191"/>
                              <a:pt x="255" y="191"/>
                            </a:cubicBezTo>
                            <a:cubicBezTo>
                              <a:pt x="255" y="192"/>
                              <a:pt x="256" y="193"/>
                              <a:pt x="255" y="194"/>
                            </a:cubicBezTo>
                            <a:cubicBezTo>
                              <a:pt x="255" y="195"/>
                              <a:pt x="255" y="195"/>
                              <a:pt x="255" y="196"/>
                            </a:cubicBezTo>
                            <a:cubicBezTo>
                              <a:pt x="256" y="196"/>
                              <a:pt x="256" y="197"/>
                              <a:pt x="256" y="196"/>
                            </a:cubicBezTo>
                            <a:cubicBezTo>
                              <a:pt x="258" y="197"/>
                              <a:pt x="257" y="198"/>
                              <a:pt x="257" y="200"/>
                            </a:cubicBezTo>
                            <a:cubicBezTo>
                              <a:pt x="257" y="200"/>
                              <a:pt x="257" y="200"/>
                              <a:pt x="257" y="201"/>
                            </a:cubicBezTo>
                            <a:cubicBezTo>
                              <a:pt x="258" y="201"/>
                              <a:pt x="258" y="202"/>
                              <a:pt x="259" y="202"/>
                            </a:cubicBezTo>
                            <a:cubicBezTo>
                              <a:pt x="259" y="203"/>
                              <a:pt x="260" y="203"/>
                              <a:pt x="261" y="204"/>
                            </a:cubicBezTo>
                            <a:cubicBezTo>
                              <a:pt x="261" y="204"/>
                              <a:pt x="261" y="204"/>
                              <a:pt x="262" y="204"/>
                            </a:cubicBezTo>
                            <a:cubicBezTo>
                              <a:pt x="262" y="204"/>
                              <a:pt x="262" y="205"/>
                              <a:pt x="262" y="205"/>
                            </a:cubicBezTo>
                            <a:cubicBezTo>
                              <a:pt x="262" y="206"/>
                              <a:pt x="263" y="205"/>
                              <a:pt x="263" y="206"/>
                            </a:cubicBezTo>
                            <a:cubicBezTo>
                              <a:pt x="264" y="206"/>
                              <a:pt x="263" y="207"/>
                              <a:pt x="263" y="208"/>
                            </a:cubicBezTo>
                            <a:cubicBezTo>
                              <a:pt x="263" y="208"/>
                              <a:pt x="264" y="209"/>
                              <a:pt x="264" y="209"/>
                            </a:cubicBezTo>
                            <a:cubicBezTo>
                              <a:pt x="264" y="209"/>
                              <a:pt x="263" y="211"/>
                              <a:pt x="265" y="211"/>
                            </a:cubicBezTo>
                            <a:cubicBezTo>
                              <a:pt x="265" y="212"/>
                              <a:pt x="264" y="212"/>
                              <a:pt x="263" y="212"/>
                            </a:cubicBezTo>
                            <a:cubicBezTo>
                              <a:pt x="262" y="212"/>
                              <a:pt x="261" y="212"/>
                              <a:pt x="260" y="211"/>
                            </a:cubicBezTo>
                            <a:cubicBezTo>
                              <a:pt x="260" y="211"/>
                              <a:pt x="261" y="209"/>
                              <a:pt x="260" y="211"/>
                            </a:cubicBezTo>
                            <a:cubicBezTo>
                              <a:pt x="259" y="210"/>
                              <a:pt x="259" y="209"/>
                              <a:pt x="259" y="208"/>
                            </a:cubicBezTo>
                            <a:cubicBezTo>
                              <a:pt x="258" y="207"/>
                              <a:pt x="258" y="207"/>
                              <a:pt x="257" y="206"/>
                            </a:cubicBezTo>
                            <a:cubicBezTo>
                              <a:pt x="257" y="206"/>
                              <a:pt x="257" y="205"/>
                              <a:pt x="257" y="205"/>
                            </a:cubicBezTo>
                            <a:cubicBezTo>
                              <a:pt x="257" y="204"/>
                              <a:pt x="256" y="202"/>
                              <a:pt x="255" y="202"/>
                            </a:cubicBezTo>
                            <a:cubicBezTo>
                              <a:pt x="255" y="201"/>
                              <a:pt x="254" y="200"/>
                              <a:pt x="255" y="200"/>
                            </a:cubicBezTo>
                            <a:cubicBezTo>
                              <a:pt x="254" y="199"/>
                              <a:pt x="254" y="199"/>
                              <a:pt x="253" y="199"/>
                            </a:cubicBezTo>
                            <a:cubicBezTo>
                              <a:pt x="253" y="198"/>
                              <a:pt x="253" y="197"/>
                              <a:pt x="253" y="197"/>
                            </a:cubicBezTo>
                            <a:cubicBezTo>
                              <a:pt x="252" y="196"/>
                              <a:pt x="253" y="196"/>
                              <a:pt x="253" y="195"/>
                            </a:cubicBezTo>
                            <a:cubicBezTo>
                              <a:pt x="253" y="194"/>
                              <a:pt x="253" y="194"/>
                              <a:pt x="252" y="194"/>
                            </a:cubicBezTo>
                            <a:cubicBezTo>
                              <a:pt x="252" y="193"/>
                              <a:pt x="253" y="193"/>
                              <a:pt x="252" y="192"/>
                            </a:cubicBezTo>
                            <a:cubicBezTo>
                              <a:pt x="252" y="192"/>
                              <a:pt x="253" y="192"/>
                              <a:pt x="254" y="192"/>
                            </a:cubicBezTo>
                            <a:cubicBezTo>
                              <a:pt x="254" y="192"/>
                              <a:pt x="254" y="191"/>
                              <a:pt x="254" y="191"/>
                            </a:cubicBezTo>
                            <a:cubicBezTo>
                              <a:pt x="254" y="190"/>
                              <a:pt x="254" y="190"/>
                              <a:pt x="254" y="190"/>
                            </a:cubicBezTo>
                            <a:cubicBezTo>
                              <a:pt x="254" y="189"/>
                              <a:pt x="253" y="188"/>
                              <a:pt x="253" y="187"/>
                            </a:cubicBezTo>
                            <a:cubicBezTo>
                              <a:pt x="253" y="186"/>
                              <a:pt x="253" y="185"/>
                              <a:pt x="253" y="184"/>
                            </a:cubicBezTo>
                            <a:cubicBezTo>
                              <a:pt x="253" y="183"/>
                              <a:pt x="252" y="183"/>
                              <a:pt x="252" y="183"/>
                            </a:cubicBezTo>
                            <a:cubicBezTo>
                              <a:pt x="252" y="182"/>
                              <a:pt x="252" y="182"/>
                              <a:pt x="252" y="181"/>
                            </a:cubicBezTo>
                            <a:cubicBezTo>
                              <a:pt x="251" y="180"/>
                              <a:pt x="251" y="180"/>
                              <a:pt x="250" y="179"/>
                            </a:cubicBezTo>
                            <a:cubicBezTo>
                              <a:pt x="248" y="179"/>
                              <a:pt x="249" y="181"/>
                              <a:pt x="248" y="180"/>
                            </a:cubicBezTo>
                            <a:cubicBezTo>
                              <a:pt x="247" y="180"/>
                              <a:pt x="248" y="181"/>
                              <a:pt x="247" y="181"/>
                            </a:cubicBezTo>
                            <a:cubicBezTo>
                              <a:pt x="247" y="181"/>
                              <a:pt x="246" y="181"/>
                              <a:pt x="246" y="181"/>
                            </a:cubicBezTo>
                            <a:cubicBezTo>
                              <a:pt x="246" y="182"/>
                              <a:pt x="246" y="182"/>
                              <a:pt x="246" y="182"/>
                            </a:cubicBezTo>
                            <a:cubicBezTo>
                              <a:pt x="244" y="182"/>
                              <a:pt x="244" y="182"/>
                              <a:pt x="244" y="181"/>
                            </a:cubicBezTo>
                            <a:cubicBezTo>
                              <a:pt x="244" y="180"/>
                              <a:pt x="244" y="180"/>
                              <a:pt x="244" y="180"/>
                            </a:cubicBezTo>
                            <a:cubicBezTo>
                              <a:pt x="243" y="179"/>
                              <a:pt x="244" y="179"/>
                              <a:pt x="244" y="179"/>
                            </a:cubicBezTo>
                            <a:cubicBezTo>
                              <a:pt x="244" y="179"/>
                              <a:pt x="243" y="176"/>
                              <a:pt x="244" y="175"/>
                            </a:cubicBezTo>
                            <a:cubicBezTo>
                              <a:pt x="244" y="175"/>
                              <a:pt x="243" y="174"/>
                              <a:pt x="243" y="172"/>
                            </a:cubicBezTo>
                            <a:cubicBezTo>
                              <a:pt x="243" y="172"/>
                              <a:pt x="243" y="173"/>
                              <a:pt x="243" y="173"/>
                            </a:cubicBezTo>
                            <a:cubicBezTo>
                              <a:pt x="242" y="173"/>
                              <a:pt x="242" y="171"/>
                              <a:pt x="241" y="170"/>
                            </a:cubicBezTo>
                            <a:cubicBezTo>
                              <a:pt x="241" y="170"/>
                              <a:pt x="241" y="169"/>
                              <a:pt x="240" y="169"/>
                            </a:cubicBezTo>
                            <a:cubicBezTo>
                              <a:pt x="240" y="169"/>
                              <a:pt x="240" y="168"/>
                              <a:pt x="240" y="168"/>
                            </a:cubicBezTo>
                            <a:cubicBezTo>
                              <a:pt x="239" y="167"/>
                              <a:pt x="238" y="168"/>
                              <a:pt x="238" y="166"/>
                            </a:cubicBezTo>
                            <a:cubicBezTo>
                              <a:pt x="236" y="166"/>
                              <a:pt x="236" y="167"/>
                              <a:pt x="235" y="168"/>
                            </a:cubicBezTo>
                            <a:cubicBezTo>
                              <a:pt x="234" y="168"/>
                              <a:pt x="234" y="168"/>
                              <a:pt x="233" y="168"/>
                            </a:cubicBezTo>
                            <a:cubicBezTo>
                              <a:pt x="230" y="168"/>
                              <a:pt x="230" y="168"/>
                              <a:pt x="230" y="168"/>
                            </a:cubicBezTo>
                            <a:cubicBezTo>
                              <a:pt x="229" y="169"/>
                              <a:pt x="229" y="169"/>
                              <a:pt x="229" y="170"/>
                            </a:cubicBezTo>
                            <a:cubicBezTo>
                              <a:pt x="228" y="170"/>
                              <a:pt x="228" y="169"/>
                              <a:pt x="228" y="170"/>
                            </a:cubicBezTo>
                            <a:cubicBezTo>
                              <a:pt x="228" y="171"/>
                              <a:pt x="227" y="171"/>
                              <a:pt x="227" y="171"/>
                            </a:cubicBezTo>
                            <a:cubicBezTo>
                              <a:pt x="225" y="172"/>
                              <a:pt x="224" y="174"/>
                              <a:pt x="222" y="175"/>
                            </a:cubicBezTo>
                            <a:cubicBezTo>
                              <a:pt x="221" y="176"/>
                              <a:pt x="221" y="178"/>
                              <a:pt x="219" y="178"/>
                            </a:cubicBezTo>
                            <a:cubicBezTo>
                              <a:pt x="219" y="179"/>
                              <a:pt x="219" y="179"/>
                              <a:pt x="217" y="179"/>
                            </a:cubicBezTo>
                            <a:cubicBezTo>
                              <a:pt x="217" y="180"/>
                              <a:pt x="218" y="180"/>
                              <a:pt x="218" y="180"/>
                            </a:cubicBezTo>
                            <a:cubicBezTo>
                              <a:pt x="218" y="181"/>
                              <a:pt x="217" y="181"/>
                              <a:pt x="217" y="180"/>
                            </a:cubicBezTo>
                            <a:cubicBezTo>
                              <a:pt x="216" y="180"/>
                              <a:pt x="216" y="182"/>
                              <a:pt x="215" y="181"/>
                            </a:cubicBezTo>
                            <a:cubicBezTo>
                              <a:pt x="214" y="182"/>
                              <a:pt x="214" y="183"/>
                              <a:pt x="213" y="182"/>
                            </a:cubicBezTo>
                            <a:cubicBezTo>
                              <a:pt x="213" y="183"/>
                              <a:pt x="214" y="183"/>
                              <a:pt x="214" y="184"/>
                            </a:cubicBezTo>
                            <a:cubicBezTo>
                              <a:pt x="214" y="185"/>
                              <a:pt x="213" y="186"/>
                              <a:pt x="213" y="188"/>
                            </a:cubicBezTo>
                            <a:cubicBezTo>
                              <a:pt x="212" y="191"/>
                              <a:pt x="213" y="193"/>
                              <a:pt x="212" y="194"/>
                            </a:cubicBezTo>
                            <a:cubicBezTo>
                              <a:pt x="212" y="194"/>
                              <a:pt x="211" y="194"/>
                              <a:pt x="211" y="194"/>
                            </a:cubicBezTo>
                            <a:cubicBezTo>
                              <a:pt x="211" y="195"/>
                              <a:pt x="211" y="196"/>
                              <a:pt x="211" y="196"/>
                            </a:cubicBezTo>
                            <a:cubicBezTo>
                              <a:pt x="210" y="197"/>
                              <a:pt x="209" y="196"/>
                              <a:pt x="208" y="197"/>
                            </a:cubicBezTo>
                            <a:cubicBezTo>
                              <a:pt x="208" y="197"/>
                              <a:pt x="208" y="198"/>
                              <a:pt x="207" y="198"/>
                            </a:cubicBezTo>
                            <a:cubicBezTo>
                              <a:pt x="206" y="196"/>
                              <a:pt x="205" y="195"/>
                              <a:pt x="204" y="192"/>
                            </a:cubicBezTo>
                            <a:cubicBezTo>
                              <a:pt x="204" y="192"/>
                              <a:pt x="203" y="192"/>
                              <a:pt x="203" y="191"/>
                            </a:cubicBezTo>
                            <a:cubicBezTo>
                              <a:pt x="203" y="191"/>
                              <a:pt x="203" y="191"/>
                              <a:pt x="202" y="191"/>
                            </a:cubicBezTo>
                            <a:cubicBezTo>
                              <a:pt x="202" y="189"/>
                              <a:pt x="203" y="189"/>
                              <a:pt x="203" y="188"/>
                            </a:cubicBezTo>
                            <a:cubicBezTo>
                              <a:pt x="203" y="187"/>
                              <a:pt x="202" y="187"/>
                              <a:pt x="201" y="186"/>
                            </a:cubicBezTo>
                            <a:cubicBezTo>
                              <a:pt x="201" y="185"/>
                              <a:pt x="201" y="185"/>
                              <a:pt x="200" y="184"/>
                            </a:cubicBezTo>
                            <a:cubicBezTo>
                              <a:pt x="200" y="183"/>
                              <a:pt x="199" y="182"/>
                              <a:pt x="199" y="181"/>
                            </a:cubicBezTo>
                            <a:cubicBezTo>
                              <a:pt x="198" y="180"/>
                              <a:pt x="198" y="177"/>
                              <a:pt x="198" y="174"/>
                            </a:cubicBezTo>
                            <a:cubicBezTo>
                              <a:pt x="198" y="172"/>
                              <a:pt x="197" y="169"/>
                              <a:pt x="197" y="167"/>
                            </a:cubicBezTo>
                            <a:cubicBezTo>
                              <a:pt x="196" y="168"/>
                              <a:pt x="194" y="170"/>
                              <a:pt x="196" y="170"/>
                            </a:cubicBezTo>
                            <a:cubicBezTo>
                              <a:pt x="195" y="171"/>
                              <a:pt x="193" y="170"/>
                              <a:pt x="193" y="170"/>
                            </a:cubicBezTo>
                            <a:cubicBezTo>
                              <a:pt x="193" y="170"/>
                              <a:pt x="192" y="170"/>
                              <a:pt x="192" y="170"/>
                            </a:cubicBezTo>
                            <a:cubicBezTo>
                              <a:pt x="191" y="170"/>
                              <a:pt x="191" y="168"/>
                              <a:pt x="190" y="168"/>
                            </a:cubicBezTo>
                            <a:cubicBezTo>
                              <a:pt x="190" y="168"/>
                              <a:pt x="190" y="167"/>
                              <a:pt x="191" y="167"/>
                            </a:cubicBezTo>
                            <a:cubicBezTo>
                              <a:pt x="190" y="167"/>
                              <a:pt x="191" y="167"/>
                              <a:pt x="191" y="166"/>
                            </a:cubicBezTo>
                            <a:cubicBezTo>
                              <a:pt x="191" y="165"/>
                              <a:pt x="189" y="166"/>
                              <a:pt x="189" y="165"/>
                            </a:cubicBezTo>
                            <a:cubicBezTo>
                              <a:pt x="188" y="165"/>
                              <a:pt x="187" y="163"/>
                              <a:pt x="187" y="164"/>
                            </a:cubicBezTo>
                            <a:cubicBezTo>
                              <a:pt x="186" y="164"/>
                              <a:pt x="186" y="162"/>
                              <a:pt x="187" y="163"/>
                            </a:cubicBezTo>
                            <a:cubicBezTo>
                              <a:pt x="186" y="162"/>
                              <a:pt x="185" y="162"/>
                              <a:pt x="185" y="161"/>
                            </a:cubicBezTo>
                            <a:cubicBezTo>
                              <a:pt x="185" y="161"/>
                              <a:pt x="184" y="161"/>
                              <a:pt x="183" y="161"/>
                            </a:cubicBezTo>
                            <a:cubicBezTo>
                              <a:pt x="183" y="161"/>
                              <a:pt x="183" y="160"/>
                              <a:pt x="183" y="160"/>
                            </a:cubicBezTo>
                            <a:cubicBezTo>
                              <a:pt x="182" y="160"/>
                              <a:pt x="181" y="160"/>
                              <a:pt x="180" y="160"/>
                            </a:cubicBezTo>
                            <a:cubicBezTo>
                              <a:pt x="180" y="160"/>
                              <a:pt x="179" y="161"/>
                              <a:pt x="179" y="160"/>
                            </a:cubicBezTo>
                            <a:cubicBezTo>
                              <a:pt x="178" y="160"/>
                              <a:pt x="178" y="160"/>
                              <a:pt x="178" y="161"/>
                            </a:cubicBezTo>
                            <a:cubicBezTo>
                              <a:pt x="173" y="161"/>
                              <a:pt x="169" y="161"/>
                              <a:pt x="165" y="160"/>
                            </a:cubicBezTo>
                            <a:cubicBezTo>
                              <a:pt x="165" y="159"/>
                              <a:pt x="164" y="159"/>
                              <a:pt x="164" y="158"/>
                            </a:cubicBezTo>
                            <a:cubicBezTo>
                              <a:pt x="164" y="157"/>
                              <a:pt x="162" y="159"/>
                              <a:pt x="163" y="157"/>
                            </a:cubicBezTo>
                            <a:cubicBezTo>
                              <a:pt x="162" y="157"/>
                              <a:pt x="162" y="157"/>
                              <a:pt x="162" y="157"/>
                            </a:cubicBezTo>
                            <a:cubicBezTo>
                              <a:pt x="161" y="157"/>
                              <a:pt x="157" y="157"/>
                              <a:pt x="155" y="156"/>
                            </a:cubicBezTo>
                            <a:cubicBezTo>
                              <a:pt x="154" y="156"/>
                              <a:pt x="154" y="156"/>
                              <a:pt x="154" y="155"/>
                            </a:cubicBezTo>
                            <a:cubicBezTo>
                              <a:pt x="152" y="156"/>
                              <a:pt x="152" y="153"/>
                              <a:pt x="150" y="154"/>
                            </a:cubicBezTo>
                            <a:cubicBezTo>
                              <a:pt x="150" y="152"/>
                              <a:pt x="149" y="150"/>
                              <a:pt x="148" y="149"/>
                            </a:cubicBezTo>
                            <a:cubicBezTo>
                              <a:pt x="143" y="148"/>
                              <a:pt x="144" y="150"/>
                              <a:pt x="144" y="153"/>
                            </a:cubicBezTo>
                            <a:cubicBezTo>
                              <a:pt x="144" y="154"/>
                              <a:pt x="146" y="155"/>
                              <a:pt x="148" y="157"/>
                            </a:cubicBezTo>
                            <a:cubicBezTo>
                              <a:pt x="148" y="157"/>
                              <a:pt x="149" y="160"/>
                              <a:pt x="150" y="159"/>
                            </a:cubicBezTo>
                            <a:cubicBezTo>
                              <a:pt x="150" y="161"/>
                              <a:pt x="151" y="161"/>
                              <a:pt x="151" y="162"/>
                            </a:cubicBezTo>
                            <a:cubicBezTo>
                              <a:pt x="152" y="162"/>
                              <a:pt x="155" y="162"/>
                              <a:pt x="153" y="163"/>
                            </a:cubicBezTo>
                            <a:cubicBezTo>
                              <a:pt x="155" y="164"/>
                              <a:pt x="154" y="162"/>
                              <a:pt x="155" y="162"/>
                            </a:cubicBezTo>
                            <a:cubicBezTo>
                              <a:pt x="155" y="162"/>
                              <a:pt x="157" y="162"/>
                              <a:pt x="157" y="161"/>
                            </a:cubicBezTo>
                            <a:cubicBezTo>
                              <a:pt x="157" y="160"/>
                              <a:pt x="157" y="161"/>
                              <a:pt x="158" y="160"/>
                            </a:cubicBezTo>
                            <a:cubicBezTo>
                              <a:pt x="158" y="160"/>
                              <a:pt x="158" y="160"/>
                              <a:pt x="158" y="159"/>
                            </a:cubicBezTo>
                            <a:cubicBezTo>
                              <a:pt x="159" y="159"/>
                              <a:pt x="160" y="159"/>
                              <a:pt x="161" y="159"/>
                            </a:cubicBezTo>
                            <a:cubicBezTo>
                              <a:pt x="162" y="159"/>
                              <a:pt x="161" y="160"/>
                              <a:pt x="161" y="160"/>
                            </a:cubicBezTo>
                            <a:cubicBezTo>
                              <a:pt x="161" y="160"/>
                              <a:pt x="162" y="160"/>
                              <a:pt x="162" y="160"/>
                            </a:cubicBezTo>
                            <a:cubicBezTo>
                              <a:pt x="162" y="161"/>
                              <a:pt x="162" y="162"/>
                              <a:pt x="163" y="162"/>
                            </a:cubicBezTo>
                            <a:cubicBezTo>
                              <a:pt x="162" y="163"/>
                              <a:pt x="164" y="163"/>
                              <a:pt x="164" y="164"/>
                            </a:cubicBezTo>
                            <a:cubicBezTo>
                              <a:pt x="164" y="165"/>
                              <a:pt x="165" y="164"/>
                              <a:pt x="166" y="165"/>
                            </a:cubicBezTo>
                            <a:cubicBezTo>
                              <a:pt x="167" y="165"/>
                              <a:pt x="167" y="166"/>
                              <a:pt x="168" y="166"/>
                            </a:cubicBezTo>
                            <a:cubicBezTo>
                              <a:pt x="167" y="168"/>
                              <a:pt x="168" y="169"/>
                              <a:pt x="168" y="171"/>
                            </a:cubicBezTo>
                            <a:cubicBezTo>
                              <a:pt x="166" y="171"/>
                              <a:pt x="166" y="171"/>
                              <a:pt x="166" y="171"/>
                            </a:cubicBezTo>
                            <a:cubicBezTo>
                              <a:pt x="167" y="173"/>
                              <a:pt x="165" y="172"/>
                              <a:pt x="165" y="174"/>
                            </a:cubicBezTo>
                            <a:cubicBezTo>
                              <a:pt x="164" y="174"/>
                              <a:pt x="164" y="174"/>
                              <a:pt x="164" y="175"/>
                            </a:cubicBezTo>
                            <a:cubicBezTo>
                              <a:pt x="161" y="175"/>
                              <a:pt x="161" y="175"/>
                              <a:pt x="161" y="175"/>
                            </a:cubicBezTo>
                            <a:cubicBezTo>
                              <a:pt x="161" y="175"/>
                              <a:pt x="161" y="176"/>
                              <a:pt x="161" y="176"/>
                            </a:cubicBezTo>
                            <a:cubicBezTo>
                              <a:pt x="161" y="177"/>
                              <a:pt x="160" y="176"/>
                              <a:pt x="160" y="176"/>
                            </a:cubicBezTo>
                            <a:cubicBezTo>
                              <a:pt x="160" y="177"/>
                              <a:pt x="160" y="178"/>
                              <a:pt x="160" y="178"/>
                            </a:cubicBezTo>
                            <a:cubicBezTo>
                              <a:pt x="159" y="178"/>
                              <a:pt x="158" y="178"/>
                              <a:pt x="158" y="179"/>
                            </a:cubicBezTo>
                            <a:cubicBezTo>
                              <a:pt x="157" y="179"/>
                              <a:pt x="157" y="179"/>
                              <a:pt x="156" y="180"/>
                            </a:cubicBezTo>
                            <a:cubicBezTo>
                              <a:pt x="155" y="180"/>
                              <a:pt x="155" y="180"/>
                              <a:pt x="154" y="181"/>
                            </a:cubicBezTo>
                            <a:cubicBezTo>
                              <a:pt x="153" y="181"/>
                              <a:pt x="151" y="182"/>
                              <a:pt x="151" y="183"/>
                            </a:cubicBezTo>
                            <a:cubicBezTo>
                              <a:pt x="150" y="184"/>
                              <a:pt x="149" y="183"/>
                              <a:pt x="149" y="183"/>
                            </a:cubicBezTo>
                            <a:cubicBezTo>
                              <a:pt x="148" y="184"/>
                              <a:pt x="149" y="184"/>
                              <a:pt x="148" y="184"/>
                            </a:cubicBezTo>
                            <a:cubicBezTo>
                              <a:pt x="148" y="185"/>
                              <a:pt x="147" y="184"/>
                              <a:pt x="147" y="184"/>
                            </a:cubicBezTo>
                            <a:cubicBezTo>
                              <a:pt x="147" y="184"/>
                              <a:pt x="145" y="185"/>
                              <a:pt x="145" y="185"/>
                            </a:cubicBezTo>
                            <a:cubicBezTo>
                              <a:pt x="145" y="186"/>
                              <a:pt x="140" y="185"/>
                              <a:pt x="139" y="187"/>
                            </a:cubicBezTo>
                            <a:cubicBezTo>
                              <a:pt x="137" y="187"/>
                              <a:pt x="140" y="188"/>
                              <a:pt x="137" y="188"/>
                            </a:cubicBezTo>
                            <a:cubicBezTo>
                              <a:pt x="137" y="188"/>
                              <a:pt x="137" y="188"/>
                              <a:pt x="136" y="188"/>
                            </a:cubicBezTo>
                            <a:cubicBezTo>
                              <a:pt x="136" y="188"/>
                              <a:pt x="136" y="189"/>
                              <a:pt x="135" y="189"/>
                            </a:cubicBezTo>
                            <a:cubicBezTo>
                              <a:pt x="135" y="188"/>
                              <a:pt x="134" y="188"/>
                              <a:pt x="134" y="188"/>
                            </a:cubicBezTo>
                            <a:cubicBezTo>
                              <a:pt x="133" y="187"/>
                              <a:pt x="134" y="185"/>
                              <a:pt x="133" y="186"/>
                            </a:cubicBezTo>
                            <a:cubicBezTo>
                              <a:pt x="132" y="185"/>
                              <a:pt x="133" y="185"/>
                              <a:pt x="133" y="184"/>
                            </a:cubicBezTo>
                            <a:cubicBezTo>
                              <a:pt x="133" y="183"/>
                              <a:pt x="132" y="183"/>
                              <a:pt x="133" y="183"/>
                            </a:cubicBezTo>
                            <a:cubicBezTo>
                              <a:pt x="132" y="182"/>
                              <a:pt x="132" y="182"/>
                              <a:pt x="131" y="182"/>
                            </a:cubicBezTo>
                            <a:cubicBezTo>
                              <a:pt x="132" y="180"/>
                              <a:pt x="130" y="179"/>
                              <a:pt x="131" y="179"/>
                            </a:cubicBezTo>
                            <a:cubicBezTo>
                              <a:pt x="131" y="178"/>
                              <a:pt x="130" y="178"/>
                              <a:pt x="130" y="178"/>
                            </a:cubicBezTo>
                            <a:cubicBezTo>
                              <a:pt x="130" y="178"/>
                              <a:pt x="130" y="176"/>
                              <a:pt x="130" y="176"/>
                            </a:cubicBezTo>
                            <a:cubicBezTo>
                              <a:pt x="130" y="176"/>
                              <a:pt x="129" y="176"/>
                              <a:pt x="129" y="175"/>
                            </a:cubicBezTo>
                            <a:cubicBezTo>
                              <a:pt x="129" y="175"/>
                              <a:pt x="129" y="175"/>
                              <a:pt x="128" y="175"/>
                            </a:cubicBezTo>
                            <a:cubicBezTo>
                              <a:pt x="128" y="175"/>
                              <a:pt x="128" y="173"/>
                              <a:pt x="127" y="173"/>
                            </a:cubicBezTo>
                            <a:cubicBezTo>
                              <a:pt x="127" y="173"/>
                              <a:pt x="127" y="174"/>
                              <a:pt x="127" y="174"/>
                            </a:cubicBezTo>
                            <a:cubicBezTo>
                              <a:pt x="126" y="173"/>
                              <a:pt x="126" y="171"/>
                              <a:pt x="125" y="171"/>
                            </a:cubicBezTo>
                            <a:cubicBezTo>
                              <a:pt x="126" y="169"/>
                              <a:pt x="123" y="168"/>
                              <a:pt x="124" y="166"/>
                            </a:cubicBezTo>
                            <a:cubicBezTo>
                              <a:pt x="123" y="165"/>
                              <a:pt x="123" y="165"/>
                              <a:pt x="123" y="165"/>
                            </a:cubicBezTo>
                            <a:cubicBezTo>
                              <a:pt x="122" y="164"/>
                              <a:pt x="121" y="164"/>
                              <a:pt x="120" y="164"/>
                            </a:cubicBezTo>
                            <a:cubicBezTo>
                              <a:pt x="121" y="163"/>
                              <a:pt x="121" y="163"/>
                              <a:pt x="120" y="163"/>
                            </a:cubicBezTo>
                            <a:cubicBezTo>
                              <a:pt x="121" y="162"/>
                              <a:pt x="120" y="161"/>
                              <a:pt x="120" y="160"/>
                            </a:cubicBezTo>
                            <a:cubicBezTo>
                              <a:pt x="120" y="160"/>
                              <a:pt x="120" y="159"/>
                              <a:pt x="120" y="159"/>
                            </a:cubicBezTo>
                            <a:cubicBezTo>
                              <a:pt x="120" y="159"/>
                              <a:pt x="119" y="159"/>
                              <a:pt x="119" y="159"/>
                            </a:cubicBezTo>
                            <a:cubicBezTo>
                              <a:pt x="119" y="158"/>
                              <a:pt x="120" y="158"/>
                              <a:pt x="119" y="157"/>
                            </a:cubicBezTo>
                            <a:cubicBezTo>
                              <a:pt x="119" y="156"/>
                              <a:pt x="118" y="159"/>
                              <a:pt x="118" y="157"/>
                            </a:cubicBezTo>
                            <a:cubicBezTo>
                              <a:pt x="118" y="155"/>
                              <a:pt x="117" y="153"/>
                              <a:pt x="115" y="151"/>
                            </a:cubicBezTo>
                            <a:cubicBezTo>
                              <a:pt x="113" y="153"/>
                              <a:pt x="114" y="153"/>
                              <a:pt x="113" y="155"/>
                            </a:cubicBezTo>
                            <a:cubicBezTo>
                              <a:pt x="112" y="155"/>
                              <a:pt x="113" y="154"/>
                              <a:pt x="112" y="154"/>
                            </a:cubicBezTo>
                            <a:cubicBezTo>
                              <a:pt x="111" y="154"/>
                              <a:pt x="111" y="153"/>
                              <a:pt x="110" y="153"/>
                            </a:cubicBezTo>
                            <a:cubicBezTo>
                              <a:pt x="111" y="154"/>
                              <a:pt x="111" y="156"/>
                              <a:pt x="112" y="156"/>
                            </a:cubicBezTo>
                            <a:cubicBezTo>
                              <a:pt x="112" y="158"/>
                              <a:pt x="113" y="159"/>
                              <a:pt x="113" y="161"/>
                            </a:cubicBezTo>
                            <a:cubicBezTo>
                              <a:pt x="114" y="161"/>
                              <a:pt x="113" y="162"/>
                              <a:pt x="113" y="162"/>
                            </a:cubicBezTo>
                            <a:cubicBezTo>
                              <a:pt x="114" y="163"/>
                              <a:pt x="114" y="165"/>
                              <a:pt x="115" y="166"/>
                            </a:cubicBezTo>
                            <a:cubicBezTo>
                              <a:pt x="117" y="166"/>
                              <a:pt x="117" y="166"/>
                              <a:pt x="117" y="166"/>
                            </a:cubicBezTo>
                            <a:cubicBezTo>
                              <a:pt x="117" y="167"/>
                              <a:pt x="117" y="167"/>
                              <a:pt x="117" y="168"/>
                            </a:cubicBezTo>
                            <a:cubicBezTo>
                              <a:pt x="117" y="168"/>
                              <a:pt x="118" y="168"/>
                              <a:pt x="118" y="167"/>
                            </a:cubicBezTo>
                            <a:cubicBezTo>
                              <a:pt x="119" y="168"/>
                              <a:pt x="118" y="169"/>
                              <a:pt x="119" y="170"/>
                            </a:cubicBezTo>
                            <a:cubicBezTo>
                              <a:pt x="119" y="170"/>
                              <a:pt x="120" y="170"/>
                              <a:pt x="120" y="171"/>
                            </a:cubicBezTo>
                            <a:cubicBezTo>
                              <a:pt x="120" y="171"/>
                              <a:pt x="120" y="172"/>
                              <a:pt x="120" y="172"/>
                            </a:cubicBezTo>
                            <a:cubicBezTo>
                              <a:pt x="120" y="172"/>
                              <a:pt x="120" y="172"/>
                              <a:pt x="120" y="172"/>
                            </a:cubicBezTo>
                            <a:cubicBezTo>
                              <a:pt x="121" y="172"/>
                              <a:pt x="120" y="173"/>
                              <a:pt x="120" y="173"/>
                            </a:cubicBezTo>
                            <a:cubicBezTo>
                              <a:pt x="120" y="173"/>
                              <a:pt x="121" y="173"/>
                              <a:pt x="121" y="174"/>
                            </a:cubicBezTo>
                            <a:cubicBezTo>
                              <a:pt x="121" y="174"/>
                              <a:pt x="121" y="175"/>
                              <a:pt x="121" y="175"/>
                            </a:cubicBezTo>
                            <a:cubicBezTo>
                              <a:pt x="121" y="175"/>
                              <a:pt x="121" y="175"/>
                              <a:pt x="121" y="175"/>
                            </a:cubicBezTo>
                            <a:cubicBezTo>
                              <a:pt x="122" y="176"/>
                              <a:pt x="121" y="177"/>
                              <a:pt x="123" y="177"/>
                            </a:cubicBezTo>
                            <a:cubicBezTo>
                              <a:pt x="123" y="178"/>
                              <a:pt x="122" y="179"/>
                              <a:pt x="123" y="180"/>
                            </a:cubicBezTo>
                            <a:cubicBezTo>
                              <a:pt x="123" y="181"/>
                              <a:pt x="124" y="181"/>
                              <a:pt x="124" y="181"/>
                            </a:cubicBezTo>
                            <a:cubicBezTo>
                              <a:pt x="124" y="182"/>
                              <a:pt x="124" y="182"/>
                              <a:pt x="125" y="183"/>
                            </a:cubicBezTo>
                            <a:cubicBezTo>
                              <a:pt x="125" y="183"/>
                              <a:pt x="126" y="183"/>
                              <a:pt x="126" y="183"/>
                            </a:cubicBezTo>
                            <a:cubicBezTo>
                              <a:pt x="126" y="184"/>
                              <a:pt x="125" y="185"/>
                              <a:pt x="126" y="185"/>
                            </a:cubicBezTo>
                            <a:cubicBezTo>
                              <a:pt x="127" y="185"/>
                              <a:pt x="127" y="186"/>
                              <a:pt x="127" y="187"/>
                            </a:cubicBezTo>
                            <a:cubicBezTo>
                              <a:pt x="129" y="186"/>
                              <a:pt x="128" y="188"/>
                              <a:pt x="131" y="188"/>
                            </a:cubicBezTo>
                            <a:cubicBezTo>
                              <a:pt x="131" y="189"/>
                              <a:pt x="132" y="190"/>
                              <a:pt x="132" y="191"/>
                            </a:cubicBezTo>
                            <a:cubicBezTo>
                              <a:pt x="134" y="195"/>
                              <a:pt x="140" y="193"/>
                              <a:pt x="144" y="193"/>
                            </a:cubicBezTo>
                            <a:cubicBezTo>
                              <a:pt x="145" y="193"/>
                              <a:pt x="145" y="192"/>
                              <a:pt x="145" y="192"/>
                            </a:cubicBezTo>
                            <a:cubicBezTo>
                              <a:pt x="146" y="191"/>
                              <a:pt x="149" y="193"/>
                              <a:pt x="148" y="191"/>
                            </a:cubicBezTo>
                            <a:cubicBezTo>
                              <a:pt x="149" y="191"/>
                              <a:pt x="149" y="192"/>
                              <a:pt x="149" y="194"/>
                            </a:cubicBezTo>
                            <a:cubicBezTo>
                              <a:pt x="149" y="194"/>
                              <a:pt x="148" y="194"/>
                              <a:pt x="148" y="194"/>
                            </a:cubicBezTo>
                            <a:cubicBezTo>
                              <a:pt x="148" y="195"/>
                              <a:pt x="148" y="196"/>
                              <a:pt x="148" y="197"/>
                            </a:cubicBezTo>
                            <a:cubicBezTo>
                              <a:pt x="148" y="197"/>
                              <a:pt x="147" y="197"/>
                              <a:pt x="147" y="197"/>
                            </a:cubicBezTo>
                            <a:cubicBezTo>
                              <a:pt x="147" y="197"/>
                              <a:pt x="147" y="200"/>
                              <a:pt x="147" y="200"/>
                            </a:cubicBezTo>
                            <a:cubicBezTo>
                              <a:pt x="146" y="201"/>
                              <a:pt x="145" y="201"/>
                              <a:pt x="145" y="203"/>
                            </a:cubicBezTo>
                            <a:cubicBezTo>
                              <a:pt x="144" y="203"/>
                              <a:pt x="145" y="206"/>
                              <a:pt x="143" y="206"/>
                            </a:cubicBezTo>
                            <a:cubicBezTo>
                              <a:pt x="143" y="207"/>
                              <a:pt x="142" y="208"/>
                              <a:pt x="142" y="209"/>
                            </a:cubicBezTo>
                            <a:cubicBezTo>
                              <a:pt x="140" y="208"/>
                              <a:pt x="141" y="211"/>
                              <a:pt x="140" y="211"/>
                            </a:cubicBezTo>
                            <a:cubicBezTo>
                              <a:pt x="140" y="212"/>
                              <a:pt x="140" y="212"/>
                              <a:pt x="140" y="212"/>
                            </a:cubicBezTo>
                            <a:cubicBezTo>
                              <a:pt x="139" y="212"/>
                              <a:pt x="139" y="211"/>
                              <a:pt x="139" y="212"/>
                            </a:cubicBezTo>
                            <a:cubicBezTo>
                              <a:pt x="137" y="212"/>
                              <a:pt x="138" y="213"/>
                              <a:pt x="136" y="213"/>
                            </a:cubicBezTo>
                            <a:cubicBezTo>
                              <a:pt x="136" y="213"/>
                              <a:pt x="135" y="214"/>
                              <a:pt x="135" y="214"/>
                            </a:cubicBezTo>
                            <a:cubicBezTo>
                              <a:pt x="135" y="214"/>
                              <a:pt x="135" y="214"/>
                              <a:pt x="135" y="214"/>
                            </a:cubicBezTo>
                            <a:cubicBezTo>
                              <a:pt x="134" y="215"/>
                              <a:pt x="133" y="215"/>
                              <a:pt x="133" y="215"/>
                            </a:cubicBezTo>
                            <a:cubicBezTo>
                              <a:pt x="131" y="216"/>
                              <a:pt x="131" y="218"/>
                              <a:pt x="129" y="218"/>
                            </a:cubicBezTo>
                            <a:cubicBezTo>
                              <a:pt x="129" y="220"/>
                              <a:pt x="128" y="219"/>
                              <a:pt x="128" y="221"/>
                            </a:cubicBezTo>
                            <a:cubicBezTo>
                              <a:pt x="128" y="221"/>
                              <a:pt x="128" y="221"/>
                              <a:pt x="127" y="221"/>
                            </a:cubicBezTo>
                            <a:cubicBezTo>
                              <a:pt x="127" y="221"/>
                              <a:pt x="126" y="222"/>
                              <a:pt x="126" y="222"/>
                            </a:cubicBezTo>
                            <a:cubicBezTo>
                              <a:pt x="127" y="223"/>
                              <a:pt x="126" y="222"/>
                              <a:pt x="126" y="224"/>
                            </a:cubicBezTo>
                            <a:cubicBezTo>
                              <a:pt x="126" y="225"/>
                              <a:pt x="125" y="224"/>
                              <a:pt x="125" y="224"/>
                            </a:cubicBezTo>
                            <a:cubicBezTo>
                              <a:pt x="125" y="225"/>
                              <a:pt x="125" y="225"/>
                              <a:pt x="125" y="226"/>
                            </a:cubicBezTo>
                            <a:cubicBezTo>
                              <a:pt x="125" y="226"/>
                              <a:pt x="123" y="230"/>
                              <a:pt x="124" y="231"/>
                            </a:cubicBezTo>
                            <a:cubicBezTo>
                              <a:pt x="124" y="232"/>
                              <a:pt x="124" y="233"/>
                              <a:pt x="125" y="234"/>
                            </a:cubicBezTo>
                            <a:cubicBezTo>
                              <a:pt x="125" y="235"/>
                              <a:pt x="124" y="236"/>
                              <a:pt x="125" y="237"/>
                            </a:cubicBezTo>
                            <a:cubicBezTo>
                              <a:pt x="125" y="237"/>
                              <a:pt x="125" y="239"/>
                              <a:pt x="126" y="239"/>
                            </a:cubicBezTo>
                            <a:cubicBezTo>
                              <a:pt x="127" y="239"/>
                              <a:pt x="124" y="241"/>
                              <a:pt x="127" y="242"/>
                            </a:cubicBezTo>
                            <a:cubicBezTo>
                              <a:pt x="126" y="244"/>
                              <a:pt x="127" y="246"/>
                              <a:pt x="127" y="248"/>
                            </a:cubicBezTo>
                            <a:cubicBezTo>
                              <a:pt x="127" y="250"/>
                              <a:pt x="125" y="251"/>
                              <a:pt x="125" y="253"/>
                            </a:cubicBezTo>
                            <a:cubicBezTo>
                              <a:pt x="124" y="253"/>
                              <a:pt x="122" y="254"/>
                              <a:pt x="121" y="255"/>
                            </a:cubicBezTo>
                            <a:cubicBezTo>
                              <a:pt x="121" y="255"/>
                              <a:pt x="121" y="255"/>
                              <a:pt x="121" y="255"/>
                            </a:cubicBezTo>
                            <a:cubicBezTo>
                              <a:pt x="121" y="256"/>
                              <a:pt x="120" y="256"/>
                              <a:pt x="120" y="256"/>
                            </a:cubicBezTo>
                            <a:cubicBezTo>
                              <a:pt x="119" y="256"/>
                              <a:pt x="120" y="257"/>
                              <a:pt x="119" y="257"/>
                            </a:cubicBezTo>
                            <a:cubicBezTo>
                              <a:pt x="119" y="257"/>
                              <a:pt x="118" y="256"/>
                              <a:pt x="118" y="257"/>
                            </a:cubicBezTo>
                            <a:cubicBezTo>
                              <a:pt x="118" y="258"/>
                              <a:pt x="118" y="257"/>
                              <a:pt x="117" y="258"/>
                            </a:cubicBezTo>
                            <a:cubicBezTo>
                              <a:pt x="117" y="258"/>
                              <a:pt x="116" y="259"/>
                              <a:pt x="115" y="259"/>
                            </a:cubicBezTo>
                            <a:cubicBezTo>
                              <a:pt x="114" y="262"/>
                              <a:pt x="115" y="267"/>
                              <a:pt x="116" y="271"/>
                            </a:cubicBezTo>
                            <a:cubicBezTo>
                              <a:pt x="115" y="271"/>
                              <a:pt x="115" y="272"/>
                              <a:pt x="115" y="271"/>
                            </a:cubicBezTo>
                            <a:cubicBezTo>
                              <a:pt x="114" y="271"/>
                              <a:pt x="114" y="272"/>
                              <a:pt x="114" y="272"/>
                            </a:cubicBezTo>
                            <a:cubicBezTo>
                              <a:pt x="113" y="272"/>
                              <a:pt x="112" y="272"/>
                              <a:pt x="112" y="272"/>
                            </a:cubicBezTo>
                            <a:cubicBezTo>
                              <a:pt x="112" y="273"/>
                              <a:pt x="110" y="273"/>
                              <a:pt x="110" y="274"/>
                            </a:cubicBezTo>
                            <a:cubicBezTo>
                              <a:pt x="110" y="277"/>
                              <a:pt x="110" y="277"/>
                              <a:pt x="110" y="277"/>
                            </a:cubicBezTo>
                            <a:cubicBezTo>
                              <a:pt x="109" y="277"/>
                              <a:pt x="109" y="279"/>
                              <a:pt x="109" y="280"/>
                            </a:cubicBezTo>
                            <a:cubicBezTo>
                              <a:pt x="109" y="280"/>
                              <a:pt x="108" y="280"/>
                              <a:pt x="108" y="280"/>
                            </a:cubicBezTo>
                            <a:cubicBezTo>
                              <a:pt x="107" y="281"/>
                              <a:pt x="107" y="282"/>
                              <a:pt x="107" y="283"/>
                            </a:cubicBezTo>
                            <a:cubicBezTo>
                              <a:pt x="106" y="283"/>
                              <a:pt x="107" y="284"/>
                              <a:pt x="107" y="284"/>
                            </a:cubicBezTo>
                            <a:cubicBezTo>
                              <a:pt x="106" y="284"/>
                              <a:pt x="106" y="284"/>
                              <a:pt x="105" y="284"/>
                            </a:cubicBezTo>
                            <a:cubicBezTo>
                              <a:pt x="105" y="285"/>
                              <a:pt x="106" y="285"/>
                              <a:pt x="105" y="286"/>
                            </a:cubicBezTo>
                            <a:cubicBezTo>
                              <a:pt x="105" y="286"/>
                              <a:pt x="105" y="286"/>
                              <a:pt x="104" y="286"/>
                            </a:cubicBezTo>
                            <a:cubicBezTo>
                              <a:pt x="104" y="286"/>
                              <a:pt x="105" y="287"/>
                              <a:pt x="104" y="287"/>
                            </a:cubicBezTo>
                            <a:cubicBezTo>
                              <a:pt x="104" y="287"/>
                              <a:pt x="104" y="287"/>
                              <a:pt x="103" y="287"/>
                            </a:cubicBezTo>
                            <a:cubicBezTo>
                              <a:pt x="103" y="287"/>
                              <a:pt x="102" y="288"/>
                              <a:pt x="102" y="288"/>
                            </a:cubicBezTo>
                            <a:cubicBezTo>
                              <a:pt x="102" y="289"/>
                              <a:pt x="102" y="289"/>
                              <a:pt x="101" y="289"/>
                            </a:cubicBezTo>
                            <a:cubicBezTo>
                              <a:pt x="101" y="289"/>
                              <a:pt x="101" y="290"/>
                              <a:pt x="101" y="290"/>
                            </a:cubicBezTo>
                            <a:cubicBezTo>
                              <a:pt x="101" y="290"/>
                              <a:pt x="100" y="290"/>
                              <a:pt x="100" y="290"/>
                            </a:cubicBezTo>
                            <a:cubicBezTo>
                              <a:pt x="100" y="290"/>
                              <a:pt x="99" y="291"/>
                              <a:pt x="99" y="291"/>
                            </a:cubicBezTo>
                            <a:cubicBezTo>
                              <a:pt x="99" y="291"/>
                              <a:pt x="98" y="292"/>
                              <a:pt x="98" y="292"/>
                            </a:cubicBezTo>
                            <a:cubicBezTo>
                              <a:pt x="98" y="292"/>
                              <a:pt x="96" y="293"/>
                              <a:pt x="96" y="293"/>
                            </a:cubicBezTo>
                            <a:cubicBezTo>
                              <a:pt x="96" y="292"/>
                              <a:pt x="96" y="292"/>
                              <a:pt x="95" y="293"/>
                            </a:cubicBezTo>
                            <a:cubicBezTo>
                              <a:pt x="95" y="293"/>
                              <a:pt x="94" y="293"/>
                              <a:pt x="93" y="293"/>
                            </a:cubicBezTo>
                            <a:cubicBezTo>
                              <a:pt x="93" y="293"/>
                              <a:pt x="89" y="295"/>
                              <a:pt x="88" y="293"/>
                            </a:cubicBezTo>
                            <a:cubicBezTo>
                              <a:pt x="88" y="293"/>
                              <a:pt x="88" y="294"/>
                              <a:pt x="88" y="294"/>
                            </a:cubicBezTo>
                            <a:cubicBezTo>
                              <a:pt x="88" y="295"/>
                              <a:pt x="86" y="294"/>
                              <a:pt x="85" y="294"/>
                            </a:cubicBezTo>
                            <a:cubicBezTo>
                              <a:pt x="84" y="294"/>
                              <a:pt x="84" y="295"/>
                              <a:pt x="85" y="295"/>
                            </a:cubicBezTo>
                            <a:cubicBezTo>
                              <a:pt x="84" y="296"/>
                              <a:pt x="81" y="294"/>
                              <a:pt x="80" y="294"/>
                            </a:cubicBezTo>
                            <a:cubicBezTo>
                              <a:pt x="80" y="292"/>
                              <a:pt x="77" y="290"/>
                              <a:pt x="79" y="288"/>
                            </a:cubicBezTo>
                            <a:cubicBezTo>
                              <a:pt x="78" y="287"/>
                              <a:pt x="76" y="286"/>
                              <a:pt x="77" y="284"/>
                            </a:cubicBezTo>
                            <a:cubicBezTo>
                              <a:pt x="75" y="285"/>
                              <a:pt x="76" y="284"/>
                              <a:pt x="76" y="282"/>
                            </a:cubicBezTo>
                            <a:cubicBezTo>
                              <a:pt x="75" y="280"/>
                              <a:pt x="72" y="278"/>
                              <a:pt x="72" y="275"/>
                            </a:cubicBezTo>
                            <a:cubicBezTo>
                              <a:pt x="72" y="274"/>
                              <a:pt x="72" y="276"/>
                              <a:pt x="72" y="276"/>
                            </a:cubicBezTo>
                            <a:cubicBezTo>
                              <a:pt x="71" y="275"/>
                              <a:pt x="72" y="272"/>
                              <a:pt x="71" y="274"/>
                            </a:cubicBezTo>
                            <a:cubicBezTo>
                              <a:pt x="70" y="273"/>
                              <a:pt x="70" y="271"/>
                              <a:pt x="70" y="270"/>
                            </a:cubicBezTo>
                            <a:cubicBezTo>
                              <a:pt x="70" y="268"/>
                              <a:pt x="71" y="267"/>
                              <a:pt x="70" y="265"/>
                            </a:cubicBezTo>
                            <a:cubicBezTo>
                              <a:pt x="70" y="264"/>
                              <a:pt x="68" y="265"/>
                              <a:pt x="68" y="264"/>
                            </a:cubicBezTo>
                            <a:cubicBezTo>
                              <a:pt x="68" y="264"/>
                              <a:pt x="69" y="263"/>
                              <a:pt x="67" y="263"/>
                            </a:cubicBezTo>
                            <a:cubicBezTo>
                              <a:pt x="67" y="263"/>
                              <a:pt x="67" y="262"/>
                              <a:pt x="67" y="262"/>
                            </a:cubicBezTo>
                            <a:cubicBezTo>
                              <a:pt x="67" y="262"/>
                              <a:pt x="66" y="262"/>
                              <a:pt x="66" y="262"/>
                            </a:cubicBezTo>
                            <a:cubicBezTo>
                              <a:pt x="66" y="262"/>
                              <a:pt x="68" y="260"/>
                              <a:pt x="65" y="260"/>
                            </a:cubicBezTo>
                            <a:cubicBezTo>
                              <a:pt x="65" y="259"/>
                              <a:pt x="66" y="259"/>
                              <a:pt x="66" y="258"/>
                            </a:cubicBezTo>
                            <a:cubicBezTo>
                              <a:pt x="65" y="258"/>
                              <a:pt x="66" y="255"/>
                              <a:pt x="64" y="256"/>
                            </a:cubicBezTo>
                            <a:cubicBezTo>
                              <a:pt x="64" y="251"/>
                              <a:pt x="65" y="249"/>
                              <a:pt x="67" y="246"/>
                            </a:cubicBezTo>
                            <a:cubicBezTo>
                              <a:pt x="67" y="246"/>
                              <a:pt x="68" y="244"/>
                              <a:pt x="67" y="244"/>
                            </a:cubicBezTo>
                            <a:cubicBezTo>
                              <a:pt x="66" y="243"/>
                              <a:pt x="68" y="243"/>
                              <a:pt x="68" y="243"/>
                            </a:cubicBezTo>
                            <a:cubicBezTo>
                              <a:pt x="68" y="243"/>
                              <a:pt x="68" y="242"/>
                              <a:pt x="69" y="242"/>
                            </a:cubicBezTo>
                            <a:cubicBezTo>
                              <a:pt x="69" y="241"/>
                              <a:pt x="68" y="236"/>
                              <a:pt x="68" y="238"/>
                            </a:cubicBezTo>
                            <a:cubicBezTo>
                              <a:pt x="67" y="237"/>
                              <a:pt x="67" y="236"/>
                              <a:pt x="67" y="235"/>
                            </a:cubicBezTo>
                            <a:cubicBezTo>
                              <a:pt x="67" y="233"/>
                              <a:pt x="67" y="232"/>
                              <a:pt x="67" y="231"/>
                            </a:cubicBezTo>
                            <a:cubicBezTo>
                              <a:pt x="67" y="230"/>
                              <a:pt x="66" y="231"/>
                              <a:pt x="66" y="230"/>
                            </a:cubicBezTo>
                            <a:cubicBezTo>
                              <a:pt x="66" y="230"/>
                              <a:pt x="67" y="230"/>
                              <a:pt x="67" y="229"/>
                            </a:cubicBezTo>
                            <a:cubicBezTo>
                              <a:pt x="67" y="229"/>
                              <a:pt x="66" y="229"/>
                              <a:pt x="66" y="229"/>
                            </a:cubicBezTo>
                            <a:cubicBezTo>
                              <a:pt x="66" y="228"/>
                              <a:pt x="65" y="228"/>
                              <a:pt x="65" y="227"/>
                            </a:cubicBezTo>
                            <a:cubicBezTo>
                              <a:pt x="65" y="227"/>
                              <a:pt x="65" y="226"/>
                              <a:pt x="65" y="226"/>
                            </a:cubicBezTo>
                            <a:cubicBezTo>
                              <a:pt x="65" y="226"/>
                              <a:pt x="63" y="226"/>
                              <a:pt x="64" y="226"/>
                            </a:cubicBezTo>
                            <a:cubicBezTo>
                              <a:pt x="64" y="226"/>
                              <a:pt x="64" y="226"/>
                              <a:pt x="64" y="226"/>
                            </a:cubicBezTo>
                            <a:cubicBezTo>
                              <a:pt x="64" y="225"/>
                              <a:pt x="63" y="224"/>
                              <a:pt x="62" y="223"/>
                            </a:cubicBezTo>
                            <a:cubicBezTo>
                              <a:pt x="61" y="223"/>
                              <a:pt x="62" y="223"/>
                              <a:pt x="61" y="223"/>
                            </a:cubicBezTo>
                            <a:cubicBezTo>
                              <a:pt x="61" y="223"/>
                              <a:pt x="61" y="221"/>
                              <a:pt x="60" y="222"/>
                            </a:cubicBezTo>
                            <a:cubicBezTo>
                              <a:pt x="59" y="217"/>
                              <a:pt x="60" y="213"/>
                              <a:pt x="60" y="208"/>
                            </a:cubicBezTo>
                            <a:cubicBezTo>
                              <a:pt x="59" y="207"/>
                              <a:pt x="58" y="209"/>
                              <a:pt x="59" y="207"/>
                            </a:cubicBezTo>
                            <a:cubicBezTo>
                              <a:pt x="55" y="207"/>
                              <a:pt x="53" y="207"/>
                              <a:pt x="51" y="206"/>
                            </a:cubicBezTo>
                            <a:cubicBezTo>
                              <a:pt x="52" y="203"/>
                              <a:pt x="49" y="206"/>
                              <a:pt x="50" y="203"/>
                            </a:cubicBezTo>
                            <a:cubicBezTo>
                              <a:pt x="48" y="202"/>
                              <a:pt x="47" y="202"/>
                              <a:pt x="44" y="203"/>
                            </a:cubicBezTo>
                            <a:cubicBezTo>
                              <a:pt x="44" y="203"/>
                              <a:pt x="43" y="203"/>
                              <a:pt x="42" y="203"/>
                            </a:cubicBezTo>
                            <a:cubicBezTo>
                              <a:pt x="42" y="203"/>
                              <a:pt x="40" y="204"/>
                              <a:pt x="39" y="204"/>
                            </a:cubicBezTo>
                            <a:cubicBezTo>
                              <a:pt x="40" y="205"/>
                              <a:pt x="40" y="204"/>
                              <a:pt x="38" y="205"/>
                            </a:cubicBezTo>
                            <a:cubicBezTo>
                              <a:pt x="36" y="205"/>
                              <a:pt x="35" y="206"/>
                              <a:pt x="32" y="206"/>
                            </a:cubicBezTo>
                            <a:cubicBezTo>
                              <a:pt x="31" y="206"/>
                              <a:pt x="31" y="205"/>
                              <a:pt x="30" y="205"/>
                            </a:cubicBezTo>
                            <a:cubicBezTo>
                              <a:pt x="27" y="205"/>
                              <a:pt x="23" y="207"/>
                              <a:pt x="20" y="206"/>
                            </a:cubicBezTo>
                            <a:cubicBezTo>
                              <a:pt x="20" y="205"/>
                              <a:pt x="18" y="205"/>
                              <a:pt x="17" y="205"/>
                            </a:cubicBezTo>
                            <a:cubicBezTo>
                              <a:pt x="17" y="205"/>
                              <a:pt x="18" y="204"/>
                              <a:pt x="17" y="204"/>
                            </a:cubicBezTo>
                            <a:cubicBezTo>
                              <a:pt x="17" y="203"/>
                              <a:pt x="16" y="204"/>
                              <a:pt x="16" y="204"/>
                            </a:cubicBezTo>
                            <a:cubicBezTo>
                              <a:pt x="16" y="204"/>
                              <a:pt x="16" y="203"/>
                              <a:pt x="16" y="203"/>
                            </a:cubicBezTo>
                            <a:cubicBezTo>
                              <a:pt x="15" y="202"/>
                              <a:pt x="15" y="203"/>
                              <a:pt x="15" y="202"/>
                            </a:cubicBezTo>
                            <a:cubicBezTo>
                              <a:pt x="15" y="202"/>
                              <a:pt x="14" y="201"/>
                              <a:pt x="14" y="201"/>
                            </a:cubicBezTo>
                            <a:cubicBezTo>
                              <a:pt x="13" y="201"/>
                              <a:pt x="14" y="201"/>
                              <a:pt x="13" y="200"/>
                            </a:cubicBezTo>
                            <a:cubicBezTo>
                              <a:pt x="13" y="200"/>
                              <a:pt x="13" y="200"/>
                              <a:pt x="13" y="199"/>
                            </a:cubicBezTo>
                            <a:cubicBezTo>
                              <a:pt x="12" y="199"/>
                              <a:pt x="12" y="199"/>
                              <a:pt x="12" y="199"/>
                            </a:cubicBezTo>
                            <a:cubicBezTo>
                              <a:pt x="11" y="199"/>
                              <a:pt x="12" y="198"/>
                              <a:pt x="12" y="198"/>
                            </a:cubicBezTo>
                            <a:cubicBezTo>
                              <a:pt x="11" y="197"/>
                              <a:pt x="10" y="198"/>
                              <a:pt x="10" y="197"/>
                            </a:cubicBezTo>
                            <a:cubicBezTo>
                              <a:pt x="10" y="197"/>
                              <a:pt x="11" y="196"/>
                              <a:pt x="11" y="197"/>
                            </a:cubicBezTo>
                            <a:cubicBezTo>
                              <a:pt x="10" y="195"/>
                              <a:pt x="8" y="195"/>
                              <a:pt x="8" y="194"/>
                            </a:cubicBezTo>
                            <a:cubicBezTo>
                              <a:pt x="6" y="194"/>
                              <a:pt x="7" y="191"/>
                              <a:pt x="5" y="192"/>
                            </a:cubicBezTo>
                            <a:cubicBezTo>
                              <a:pt x="5" y="192"/>
                              <a:pt x="5" y="191"/>
                              <a:pt x="5" y="190"/>
                            </a:cubicBezTo>
                            <a:cubicBezTo>
                              <a:pt x="5" y="190"/>
                              <a:pt x="4" y="190"/>
                              <a:pt x="3" y="190"/>
                            </a:cubicBezTo>
                            <a:cubicBezTo>
                              <a:pt x="4" y="189"/>
                              <a:pt x="2" y="189"/>
                              <a:pt x="2" y="188"/>
                            </a:cubicBezTo>
                            <a:cubicBezTo>
                              <a:pt x="2" y="187"/>
                              <a:pt x="3" y="187"/>
                              <a:pt x="2" y="186"/>
                            </a:cubicBezTo>
                            <a:cubicBezTo>
                              <a:pt x="2" y="186"/>
                              <a:pt x="1" y="186"/>
                              <a:pt x="1" y="186"/>
                            </a:cubicBezTo>
                            <a:cubicBezTo>
                              <a:pt x="1" y="185"/>
                              <a:pt x="1" y="184"/>
                              <a:pt x="0" y="183"/>
                            </a:cubicBezTo>
                            <a:cubicBezTo>
                              <a:pt x="0" y="183"/>
                              <a:pt x="2" y="183"/>
                              <a:pt x="2" y="183"/>
                            </a:cubicBezTo>
                            <a:cubicBezTo>
                              <a:pt x="2" y="183"/>
                              <a:pt x="2" y="181"/>
                              <a:pt x="3" y="181"/>
                            </a:cubicBezTo>
                            <a:cubicBezTo>
                              <a:pt x="3" y="172"/>
                              <a:pt x="3" y="172"/>
                              <a:pt x="3" y="172"/>
                            </a:cubicBezTo>
                            <a:cubicBezTo>
                              <a:pt x="3" y="172"/>
                              <a:pt x="2" y="172"/>
                              <a:pt x="2" y="172"/>
                            </a:cubicBezTo>
                            <a:cubicBezTo>
                              <a:pt x="2" y="172"/>
                              <a:pt x="2" y="171"/>
                              <a:pt x="3" y="171"/>
                            </a:cubicBezTo>
                            <a:cubicBezTo>
                              <a:pt x="3" y="170"/>
                              <a:pt x="2" y="169"/>
                              <a:pt x="2" y="168"/>
                            </a:cubicBezTo>
                            <a:cubicBezTo>
                              <a:pt x="4" y="171"/>
                              <a:pt x="2" y="165"/>
                              <a:pt x="4" y="167"/>
                            </a:cubicBezTo>
                            <a:cubicBezTo>
                              <a:pt x="4" y="166"/>
                              <a:pt x="4" y="164"/>
                              <a:pt x="5" y="164"/>
                            </a:cubicBezTo>
                            <a:cubicBezTo>
                              <a:pt x="5" y="164"/>
                              <a:pt x="6" y="164"/>
                              <a:pt x="6" y="164"/>
                            </a:cubicBezTo>
                            <a:cubicBezTo>
                              <a:pt x="6" y="163"/>
                              <a:pt x="5" y="163"/>
                              <a:pt x="5" y="162"/>
                            </a:cubicBezTo>
                            <a:cubicBezTo>
                              <a:pt x="7" y="162"/>
                              <a:pt x="7" y="159"/>
                              <a:pt x="9" y="158"/>
                            </a:cubicBezTo>
                            <a:cubicBezTo>
                              <a:pt x="9" y="157"/>
                              <a:pt x="11" y="157"/>
                              <a:pt x="10" y="155"/>
                            </a:cubicBezTo>
                            <a:cubicBezTo>
                              <a:pt x="11" y="155"/>
                              <a:pt x="12" y="154"/>
                              <a:pt x="12" y="154"/>
                            </a:cubicBezTo>
                            <a:cubicBezTo>
                              <a:pt x="15" y="153"/>
                              <a:pt x="17" y="152"/>
                              <a:pt x="17" y="148"/>
                            </a:cubicBezTo>
                            <a:cubicBezTo>
                              <a:pt x="19" y="149"/>
                              <a:pt x="17" y="145"/>
                              <a:pt x="19" y="146"/>
                            </a:cubicBezTo>
                            <a:cubicBezTo>
                              <a:pt x="19" y="142"/>
                              <a:pt x="19" y="142"/>
                              <a:pt x="19" y="142"/>
                            </a:cubicBezTo>
                            <a:cubicBezTo>
                              <a:pt x="20" y="142"/>
                              <a:pt x="20" y="142"/>
                              <a:pt x="21" y="142"/>
                            </a:cubicBezTo>
                            <a:cubicBezTo>
                              <a:pt x="22" y="141"/>
                              <a:pt x="23" y="140"/>
                              <a:pt x="24" y="139"/>
                            </a:cubicBezTo>
                            <a:cubicBezTo>
                              <a:pt x="24" y="138"/>
                              <a:pt x="24" y="139"/>
                              <a:pt x="24" y="138"/>
                            </a:cubicBezTo>
                            <a:cubicBezTo>
                              <a:pt x="24" y="138"/>
                              <a:pt x="26" y="138"/>
                              <a:pt x="25" y="136"/>
                            </a:cubicBezTo>
                            <a:cubicBezTo>
                              <a:pt x="28" y="137"/>
                              <a:pt x="28" y="135"/>
                              <a:pt x="30" y="135"/>
                            </a:cubicBezTo>
                            <a:cubicBezTo>
                              <a:pt x="29" y="137"/>
                              <a:pt x="33" y="136"/>
                              <a:pt x="32" y="138"/>
                            </a:cubicBezTo>
                            <a:cubicBezTo>
                              <a:pt x="33" y="136"/>
                              <a:pt x="37" y="138"/>
                              <a:pt x="37" y="136"/>
                            </a:cubicBezTo>
                            <a:cubicBezTo>
                              <a:pt x="40" y="136"/>
                              <a:pt x="42" y="135"/>
                              <a:pt x="43" y="133"/>
                            </a:cubicBezTo>
                            <a:cubicBezTo>
                              <a:pt x="44" y="133"/>
                              <a:pt x="45" y="133"/>
                              <a:pt x="45" y="133"/>
                            </a:cubicBezTo>
                            <a:cubicBezTo>
                              <a:pt x="46" y="133"/>
                              <a:pt x="46" y="133"/>
                              <a:pt x="47" y="133"/>
                            </a:cubicBezTo>
                            <a:cubicBezTo>
                              <a:pt x="48" y="133"/>
                              <a:pt x="49" y="133"/>
                              <a:pt x="50" y="133"/>
                            </a:cubicBezTo>
                            <a:cubicBezTo>
                              <a:pt x="50" y="133"/>
                              <a:pt x="50" y="133"/>
                              <a:pt x="50" y="133"/>
                            </a:cubicBezTo>
                            <a:cubicBezTo>
                              <a:pt x="52" y="133"/>
                              <a:pt x="54" y="134"/>
                              <a:pt x="56" y="134"/>
                            </a:cubicBezTo>
                            <a:cubicBezTo>
                              <a:pt x="57" y="134"/>
                              <a:pt x="59" y="132"/>
                              <a:pt x="60" y="133"/>
                            </a:cubicBezTo>
                            <a:cubicBezTo>
                              <a:pt x="61" y="134"/>
                              <a:pt x="61" y="133"/>
                              <a:pt x="62" y="133"/>
                            </a:cubicBezTo>
                            <a:cubicBezTo>
                              <a:pt x="62" y="134"/>
                              <a:pt x="63" y="134"/>
                              <a:pt x="63" y="134"/>
                            </a:cubicBezTo>
                            <a:cubicBezTo>
                              <a:pt x="63" y="134"/>
                              <a:pt x="62" y="135"/>
                              <a:pt x="62" y="135"/>
                            </a:cubicBezTo>
                            <a:cubicBezTo>
                              <a:pt x="62" y="136"/>
                              <a:pt x="62" y="135"/>
                              <a:pt x="62" y="135"/>
                            </a:cubicBezTo>
                            <a:cubicBezTo>
                              <a:pt x="62" y="136"/>
                              <a:pt x="62" y="136"/>
                              <a:pt x="62" y="136"/>
                            </a:cubicBezTo>
                            <a:cubicBezTo>
                              <a:pt x="62" y="136"/>
                              <a:pt x="62" y="136"/>
                              <a:pt x="62" y="137"/>
                            </a:cubicBezTo>
                            <a:cubicBezTo>
                              <a:pt x="62" y="138"/>
                              <a:pt x="61" y="139"/>
                              <a:pt x="63" y="141"/>
                            </a:cubicBezTo>
                            <a:cubicBezTo>
                              <a:pt x="63" y="142"/>
                              <a:pt x="64" y="141"/>
                              <a:pt x="64" y="142"/>
                            </a:cubicBezTo>
                            <a:cubicBezTo>
                              <a:pt x="64" y="142"/>
                              <a:pt x="65" y="142"/>
                              <a:pt x="65" y="142"/>
                            </a:cubicBezTo>
                            <a:cubicBezTo>
                              <a:pt x="66" y="143"/>
                              <a:pt x="65" y="143"/>
                              <a:pt x="65" y="143"/>
                            </a:cubicBezTo>
                            <a:cubicBezTo>
                              <a:pt x="66" y="144"/>
                              <a:pt x="67" y="143"/>
                              <a:pt x="67" y="144"/>
                            </a:cubicBezTo>
                            <a:cubicBezTo>
                              <a:pt x="69" y="143"/>
                              <a:pt x="70" y="146"/>
                              <a:pt x="71" y="144"/>
                            </a:cubicBezTo>
                            <a:cubicBezTo>
                              <a:pt x="71" y="144"/>
                              <a:pt x="71" y="145"/>
                              <a:pt x="71" y="145"/>
                            </a:cubicBezTo>
                            <a:cubicBezTo>
                              <a:pt x="72" y="146"/>
                              <a:pt x="73" y="145"/>
                              <a:pt x="74" y="146"/>
                            </a:cubicBezTo>
                            <a:cubicBezTo>
                              <a:pt x="74" y="146"/>
                              <a:pt x="74" y="146"/>
                              <a:pt x="74" y="147"/>
                            </a:cubicBezTo>
                            <a:cubicBezTo>
                              <a:pt x="75" y="147"/>
                              <a:pt x="75" y="146"/>
                              <a:pt x="76" y="147"/>
                            </a:cubicBezTo>
                            <a:cubicBezTo>
                              <a:pt x="76" y="147"/>
                              <a:pt x="76" y="147"/>
                              <a:pt x="77" y="147"/>
                            </a:cubicBezTo>
                            <a:cubicBezTo>
                              <a:pt x="77" y="147"/>
                              <a:pt x="78" y="148"/>
                              <a:pt x="78" y="148"/>
                            </a:cubicBezTo>
                            <a:cubicBezTo>
                              <a:pt x="78" y="148"/>
                              <a:pt x="79" y="148"/>
                              <a:pt x="79" y="148"/>
                            </a:cubicBezTo>
                            <a:cubicBezTo>
                              <a:pt x="79" y="148"/>
                              <a:pt x="80" y="148"/>
                              <a:pt x="80" y="148"/>
                            </a:cubicBezTo>
                            <a:cubicBezTo>
                              <a:pt x="80" y="148"/>
                              <a:pt x="81" y="148"/>
                              <a:pt x="81" y="148"/>
                            </a:cubicBezTo>
                            <a:cubicBezTo>
                              <a:pt x="81" y="148"/>
                              <a:pt x="82" y="147"/>
                              <a:pt x="82" y="147"/>
                            </a:cubicBezTo>
                            <a:cubicBezTo>
                              <a:pt x="82" y="147"/>
                              <a:pt x="83" y="147"/>
                              <a:pt x="83" y="147"/>
                            </a:cubicBezTo>
                            <a:cubicBezTo>
                              <a:pt x="81" y="146"/>
                              <a:pt x="84" y="146"/>
                              <a:pt x="84" y="144"/>
                            </a:cubicBezTo>
                            <a:cubicBezTo>
                              <a:pt x="86" y="144"/>
                              <a:pt x="86" y="143"/>
                              <a:pt x="87" y="143"/>
                            </a:cubicBezTo>
                            <a:cubicBezTo>
                              <a:pt x="88" y="144"/>
                              <a:pt x="88" y="144"/>
                              <a:pt x="88" y="144"/>
                            </a:cubicBezTo>
                            <a:cubicBezTo>
                              <a:pt x="88" y="144"/>
                              <a:pt x="89" y="144"/>
                              <a:pt x="90" y="144"/>
                            </a:cubicBezTo>
                            <a:cubicBezTo>
                              <a:pt x="90" y="144"/>
                              <a:pt x="91" y="145"/>
                              <a:pt x="91" y="145"/>
                            </a:cubicBezTo>
                            <a:cubicBezTo>
                              <a:pt x="91" y="145"/>
                              <a:pt x="92" y="144"/>
                              <a:pt x="93" y="144"/>
                            </a:cubicBezTo>
                            <a:cubicBezTo>
                              <a:pt x="93" y="145"/>
                              <a:pt x="93" y="146"/>
                              <a:pt x="93" y="146"/>
                            </a:cubicBezTo>
                            <a:cubicBezTo>
                              <a:pt x="93" y="146"/>
                              <a:pt x="94" y="145"/>
                              <a:pt x="95" y="145"/>
                            </a:cubicBezTo>
                            <a:cubicBezTo>
                              <a:pt x="95" y="145"/>
                              <a:pt x="94" y="146"/>
                              <a:pt x="94" y="146"/>
                            </a:cubicBezTo>
                            <a:cubicBezTo>
                              <a:pt x="94" y="147"/>
                              <a:pt x="97" y="147"/>
                              <a:pt x="99" y="147"/>
                            </a:cubicBezTo>
                            <a:cubicBezTo>
                              <a:pt x="99" y="149"/>
                              <a:pt x="103" y="148"/>
                              <a:pt x="104" y="147"/>
                            </a:cubicBezTo>
                            <a:cubicBezTo>
                              <a:pt x="105" y="147"/>
                              <a:pt x="107" y="146"/>
                              <a:pt x="108" y="147"/>
                            </a:cubicBezTo>
                            <a:cubicBezTo>
                              <a:pt x="108" y="147"/>
                              <a:pt x="108" y="147"/>
                              <a:pt x="109" y="147"/>
                            </a:cubicBezTo>
                            <a:cubicBezTo>
                              <a:pt x="110" y="147"/>
                              <a:pt x="110" y="147"/>
                              <a:pt x="111" y="147"/>
                            </a:cubicBezTo>
                            <a:cubicBezTo>
                              <a:pt x="112" y="147"/>
                              <a:pt x="113" y="146"/>
                              <a:pt x="114" y="146"/>
                            </a:cubicBezTo>
                            <a:cubicBezTo>
                              <a:pt x="114" y="145"/>
                              <a:pt x="114" y="143"/>
                              <a:pt x="116" y="143"/>
                            </a:cubicBezTo>
                            <a:cubicBezTo>
                              <a:pt x="116" y="142"/>
                              <a:pt x="115" y="142"/>
                              <a:pt x="115" y="141"/>
                            </a:cubicBezTo>
                            <a:cubicBezTo>
                              <a:pt x="117" y="141"/>
                              <a:pt x="117" y="138"/>
                              <a:pt x="118" y="139"/>
                            </a:cubicBezTo>
                            <a:cubicBezTo>
                              <a:pt x="119" y="137"/>
                              <a:pt x="118" y="137"/>
                              <a:pt x="116" y="136"/>
                            </a:cubicBezTo>
                            <a:cubicBezTo>
                              <a:pt x="117" y="136"/>
                              <a:pt x="117" y="135"/>
                              <a:pt x="117" y="134"/>
                            </a:cubicBezTo>
                            <a:cubicBezTo>
                              <a:pt x="116" y="133"/>
                              <a:pt x="113" y="134"/>
                              <a:pt x="112" y="132"/>
                            </a:cubicBezTo>
                            <a:cubicBezTo>
                              <a:pt x="112" y="133"/>
                              <a:pt x="110" y="133"/>
                              <a:pt x="109" y="134"/>
                            </a:cubicBezTo>
                            <a:cubicBezTo>
                              <a:pt x="109" y="134"/>
                              <a:pt x="109" y="133"/>
                              <a:pt x="109" y="133"/>
                            </a:cubicBezTo>
                            <a:cubicBezTo>
                              <a:pt x="108" y="132"/>
                              <a:pt x="106" y="133"/>
                              <a:pt x="105" y="133"/>
                            </a:cubicBezTo>
                            <a:cubicBezTo>
                              <a:pt x="104" y="133"/>
                              <a:pt x="104" y="134"/>
                              <a:pt x="103" y="134"/>
                            </a:cubicBezTo>
                            <a:cubicBezTo>
                              <a:pt x="102" y="134"/>
                              <a:pt x="102" y="132"/>
                              <a:pt x="100" y="132"/>
                            </a:cubicBezTo>
                            <a:cubicBezTo>
                              <a:pt x="100" y="131"/>
                              <a:pt x="99" y="131"/>
                              <a:pt x="99" y="130"/>
                            </a:cubicBezTo>
                            <a:cubicBezTo>
                              <a:pt x="98" y="130"/>
                              <a:pt x="98" y="130"/>
                              <a:pt x="98" y="130"/>
                            </a:cubicBezTo>
                            <a:cubicBezTo>
                              <a:pt x="98" y="129"/>
                              <a:pt x="97" y="129"/>
                              <a:pt x="96" y="128"/>
                            </a:cubicBezTo>
                            <a:cubicBezTo>
                              <a:pt x="97" y="127"/>
                              <a:pt x="96" y="124"/>
                              <a:pt x="96" y="123"/>
                            </a:cubicBezTo>
                            <a:cubicBezTo>
                              <a:pt x="94" y="124"/>
                              <a:pt x="93" y="122"/>
                              <a:pt x="93" y="124"/>
                            </a:cubicBezTo>
                            <a:cubicBezTo>
                              <a:pt x="91" y="123"/>
                              <a:pt x="91" y="125"/>
                              <a:pt x="89" y="124"/>
                            </a:cubicBezTo>
                            <a:cubicBezTo>
                              <a:pt x="90" y="124"/>
                              <a:pt x="89" y="125"/>
                              <a:pt x="89" y="125"/>
                            </a:cubicBezTo>
                            <a:cubicBezTo>
                              <a:pt x="89" y="125"/>
                              <a:pt x="90" y="125"/>
                              <a:pt x="90" y="126"/>
                            </a:cubicBezTo>
                            <a:cubicBezTo>
                              <a:pt x="90" y="126"/>
                              <a:pt x="90" y="127"/>
                              <a:pt x="91" y="127"/>
                            </a:cubicBezTo>
                            <a:cubicBezTo>
                              <a:pt x="91" y="129"/>
                              <a:pt x="91" y="128"/>
                              <a:pt x="92" y="129"/>
                            </a:cubicBezTo>
                            <a:cubicBezTo>
                              <a:pt x="92" y="130"/>
                              <a:pt x="91" y="130"/>
                              <a:pt x="91" y="130"/>
                            </a:cubicBezTo>
                            <a:cubicBezTo>
                              <a:pt x="90" y="130"/>
                              <a:pt x="90" y="132"/>
                              <a:pt x="89" y="132"/>
                            </a:cubicBezTo>
                            <a:cubicBezTo>
                              <a:pt x="88" y="131"/>
                              <a:pt x="90" y="133"/>
                              <a:pt x="87" y="133"/>
                            </a:cubicBezTo>
                            <a:cubicBezTo>
                              <a:pt x="87" y="132"/>
                              <a:pt x="87" y="132"/>
                              <a:pt x="86" y="132"/>
                            </a:cubicBezTo>
                            <a:cubicBezTo>
                              <a:pt x="86" y="131"/>
                              <a:pt x="87" y="131"/>
                              <a:pt x="87" y="131"/>
                            </a:cubicBezTo>
                            <a:cubicBezTo>
                              <a:pt x="87" y="130"/>
                              <a:pt x="85" y="129"/>
                              <a:pt x="86" y="128"/>
                            </a:cubicBezTo>
                            <a:cubicBezTo>
                              <a:pt x="86" y="128"/>
                              <a:pt x="85" y="128"/>
                              <a:pt x="84" y="128"/>
                            </a:cubicBezTo>
                            <a:cubicBezTo>
                              <a:pt x="84" y="128"/>
                              <a:pt x="85" y="127"/>
                              <a:pt x="85" y="127"/>
                            </a:cubicBezTo>
                            <a:cubicBezTo>
                              <a:pt x="85" y="127"/>
                              <a:pt x="84" y="126"/>
                              <a:pt x="83" y="125"/>
                            </a:cubicBezTo>
                            <a:cubicBezTo>
                              <a:pt x="83" y="123"/>
                              <a:pt x="81" y="122"/>
                              <a:pt x="81" y="120"/>
                            </a:cubicBezTo>
                            <a:cubicBezTo>
                              <a:pt x="82" y="119"/>
                              <a:pt x="80" y="120"/>
                              <a:pt x="80" y="119"/>
                            </a:cubicBezTo>
                            <a:cubicBezTo>
                              <a:pt x="80" y="119"/>
                              <a:pt x="81" y="119"/>
                              <a:pt x="80" y="118"/>
                            </a:cubicBezTo>
                            <a:cubicBezTo>
                              <a:pt x="79" y="118"/>
                              <a:pt x="79" y="119"/>
                              <a:pt x="78" y="118"/>
                            </a:cubicBezTo>
                            <a:cubicBezTo>
                              <a:pt x="78" y="118"/>
                              <a:pt x="79" y="117"/>
                              <a:pt x="79" y="117"/>
                            </a:cubicBezTo>
                            <a:cubicBezTo>
                              <a:pt x="79" y="116"/>
                              <a:pt x="78" y="117"/>
                              <a:pt x="78" y="117"/>
                            </a:cubicBezTo>
                            <a:cubicBezTo>
                              <a:pt x="78" y="117"/>
                              <a:pt x="78" y="117"/>
                              <a:pt x="78" y="116"/>
                            </a:cubicBezTo>
                            <a:cubicBezTo>
                              <a:pt x="76" y="117"/>
                              <a:pt x="76" y="115"/>
                              <a:pt x="73" y="115"/>
                            </a:cubicBezTo>
                            <a:cubicBezTo>
                              <a:pt x="73" y="114"/>
                              <a:pt x="73" y="114"/>
                              <a:pt x="72" y="114"/>
                            </a:cubicBezTo>
                            <a:cubicBezTo>
                              <a:pt x="72" y="114"/>
                              <a:pt x="73" y="113"/>
                              <a:pt x="72" y="113"/>
                            </a:cubicBezTo>
                            <a:cubicBezTo>
                              <a:pt x="72" y="113"/>
                              <a:pt x="71" y="113"/>
                              <a:pt x="71" y="113"/>
                            </a:cubicBezTo>
                            <a:cubicBezTo>
                              <a:pt x="71" y="113"/>
                              <a:pt x="71" y="111"/>
                              <a:pt x="71" y="111"/>
                            </a:cubicBezTo>
                            <a:cubicBezTo>
                              <a:pt x="70" y="112"/>
                              <a:pt x="70" y="111"/>
                              <a:pt x="70" y="111"/>
                            </a:cubicBezTo>
                            <a:cubicBezTo>
                              <a:pt x="69" y="111"/>
                              <a:pt x="69" y="110"/>
                              <a:pt x="69" y="110"/>
                            </a:cubicBezTo>
                            <a:cubicBezTo>
                              <a:pt x="67" y="110"/>
                              <a:pt x="68" y="110"/>
                              <a:pt x="66" y="110"/>
                            </a:cubicBezTo>
                            <a:cubicBezTo>
                              <a:pt x="65" y="110"/>
                              <a:pt x="66" y="111"/>
                              <a:pt x="65" y="111"/>
                            </a:cubicBezTo>
                            <a:cubicBezTo>
                              <a:pt x="64" y="112"/>
                              <a:pt x="66" y="112"/>
                              <a:pt x="66" y="113"/>
                            </a:cubicBezTo>
                            <a:cubicBezTo>
                              <a:pt x="66" y="113"/>
                              <a:pt x="67" y="114"/>
                              <a:pt x="67" y="115"/>
                            </a:cubicBezTo>
                            <a:cubicBezTo>
                              <a:pt x="67" y="115"/>
                              <a:pt x="67" y="115"/>
                              <a:pt x="68" y="115"/>
                            </a:cubicBezTo>
                            <a:cubicBezTo>
                              <a:pt x="67" y="117"/>
                              <a:pt x="69" y="117"/>
                              <a:pt x="70" y="117"/>
                            </a:cubicBezTo>
                            <a:cubicBezTo>
                              <a:pt x="70" y="117"/>
                              <a:pt x="70" y="119"/>
                              <a:pt x="71" y="119"/>
                            </a:cubicBezTo>
                            <a:cubicBezTo>
                              <a:pt x="72" y="118"/>
                              <a:pt x="71" y="119"/>
                              <a:pt x="71" y="119"/>
                            </a:cubicBezTo>
                            <a:cubicBezTo>
                              <a:pt x="72" y="120"/>
                              <a:pt x="73" y="120"/>
                              <a:pt x="73" y="121"/>
                            </a:cubicBezTo>
                            <a:cubicBezTo>
                              <a:pt x="74" y="121"/>
                              <a:pt x="74" y="122"/>
                              <a:pt x="74" y="122"/>
                            </a:cubicBezTo>
                            <a:cubicBezTo>
                              <a:pt x="75" y="122"/>
                              <a:pt x="75" y="121"/>
                              <a:pt x="75" y="121"/>
                            </a:cubicBezTo>
                            <a:cubicBezTo>
                              <a:pt x="76" y="121"/>
                              <a:pt x="76" y="123"/>
                              <a:pt x="76" y="122"/>
                            </a:cubicBezTo>
                            <a:cubicBezTo>
                              <a:pt x="77" y="121"/>
                              <a:pt x="76" y="124"/>
                              <a:pt x="78" y="123"/>
                            </a:cubicBezTo>
                            <a:cubicBezTo>
                              <a:pt x="78" y="124"/>
                              <a:pt x="75" y="123"/>
                              <a:pt x="74" y="124"/>
                            </a:cubicBezTo>
                            <a:cubicBezTo>
                              <a:pt x="75" y="124"/>
                              <a:pt x="75" y="124"/>
                              <a:pt x="76" y="125"/>
                            </a:cubicBezTo>
                            <a:cubicBezTo>
                              <a:pt x="76" y="126"/>
                              <a:pt x="75" y="127"/>
                              <a:pt x="76" y="127"/>
                            </a:cubicBezTo>
                            <a:cubicBezTo>
                              <a:pt x="75" y="128"/>
                              <a:pt x="74" y="128"/>
                              <a:pt x="73" y="128"/>
                            </a:cubicBezTo>
                            <a:cubicBezTo>
                              <a:pt x="74" y="128"/>
                              <a:pt x="73" y="126"/>
                              <a:pt x="74" y="126"/>
                            </a:cubicBezTo>
                            <a:cubicBezTo>
                              <a:pt x="74" y="126"/>
                              <a:pt x="74" y="125"/>
                              <a:pt x="73" y="125"/>
                            </a:cubicBezTo>
                            <a:cubicBezTo>
                              <a:pt x="72" y="125"/>
                              <a:pt x="73" y="124"/>
                              <a:pt x="72" y="123"/>
                            </a:cubicBezTo>
                            <a:cubicBezTo>
                              <a:pt x="71" y="123"/>
                              <a:pt x="70" y="123"/>
                              <a:pt x="70" y="122"/>
                            </a:cubicBezTo>
                            <a:cubicBezTo>
                              <a:pt x="68" y="122"/>
                              <a:pt x="68" y="121"/>
                              <a:pt x="66" y="120"/>
                            </a:cubicBezTo>
                            <a:cubicBezTo>
                              <a:pt x="66" y="119"/>
                              <a:pt x="65" y="119"/>
                              <a:pt x="64" y="117"/>
                            </a:cubicBezTo>
                            <a:cubicBezTo>
                              <a:pt x="64" y="117"/>
                              <a:pt x="63" y="117"/>
                              <a:pt x="63" y="117"/>
                            </a:cubicBezTo>
                            <a:cubicBezTo>
                              <a:pt x="63" y="116"/>
                              <a:pt x="63" y="117"/>
                              <a:pt x="62" y="116"/>
                            </a:cubicBezTo>
                            <a:cubicBezTo>
                              <a:pt x="62" y="116"/>
                              <a:pt x="62" y="115"/>
                              <a:pt x="62" y="115"/>
                            </a:cubicBezTo>
                            <a:cubicBezTo>
                              <a:pt x="62" y="115"/>
                              <a:pt x="61" y="115"/>
                              <a:pt x="60" y="115"/>
                            </a:cubicBezTo>
                            <a:cubicBezTo>
                              <a:pt x="60" y="115"/>
                              <a:pt x="61" y="114"/>
                              <a:pt x="61" y="115"/>
                            </a:cubicBezTo>
                            <a:cubicBezTo>
                              <a:pt x="60" y="113"/>
                              <a:pt x="57" y="113"/>
                              <a:pt x="56" y="114"/>
                            </a:cubicBezTo>
                            <a:cubicBezTo>
                              <a:pt x="56" y="114"/>
                              <a:pt x="57" y="115"/>
                              <a:pt x="57" y="115"/>
                            </a:cubicBezTo>
                            <a:cubicBezTo>
                              <a:pt x="56" y="115"/>
                              <a:pt x="56" y="115"/>
                              <a:pt x="55" y="115"/>
                            </a:cubicBezTo>
                            <a:cubicBezTo>
                              <a:pt x="54" y="116"/>
                              <a:pt x="54" y="117"/>
                              <a:pt x="53" y="117"/>
                            </a:cubicBezTo>
                            <a:cubicBezTo>
                              <a:pt x="51" y="117"/>
                              <a:pt x="51" y="115"/>
                              <a:pt x="48" y="116"/>
                            </a:cubicBezTo>
                            <a:cubicBezTo>
                              <a:pt x="47" y="116"/>
                              <a:pt x="47" y="117"/>
                              <a:pt x="46" y="117"/>
                            </a:cubicBezTo>
                            <a:cubicBezTo>
                              <a:pt x="46" y="120"/>
                              <a:pt x="46" y="120"/>
                              <a:pt x="46" y="120"/>
                            </a:cubicBezTo>
                            <a:cubicBezTo>
                              <a:pt x="44" y="121"/>
                              <a:pt x="41" y="120"/>
                              <a:pt x="41" y="124"/>
                            </a:cubicBezTo>
                            <a:cubicBezTo>
                              <a:pt x="38" y="123"/>
                              <a:pt x="41" y="126"/>
                              <a:pt x="38" y="126"/>
                            </a:cubicBezTo>
                            <a:cubicBezTo>
                              <a:pt x="38" y="127"/>
                              <a:pt x="40" y="128"/>
                              <a:pt x="38" y="128"/>
                            </a:cubicBezTo>
                            <a:cubicBezTo>
                              <a:pt x="38" y="130"/>
                              <a:pt x="37" y="128"/>
                              <a:pt x="36" y="130"/>
                            </a:cubicBezTo>
                            <a:cubicBezTo>
                              <a:pt x="36" y="130"/>
                              <a:pt x="36" y="130"/>
                              <a:pt x="37" y="131"/>
                            </a:cubicBezTo>
                            <a:cubicBezTo>
                              <a:pt x="37" y="132"/>
                              <a:pt x="35" y="131"/>
                              <a:pt x="34" y="131"/>
                            </a:cubicBezTo>
                            <a:cubicBezTo>
                              <a:pt x="33" y="131"/>
                              <a:pt x="33" y="132"/>
                              <a:pt x="33" y="133"/>
                            </a:cubicBezTo>
                            <a:cubicBezTo>
                              <a:pt x="31" y="134"/>
                              <a:pt x="29" y="132"/>
                              <a:pt x="27" y="134"/>
                            </a:cubicBezTo>
                            <a:cubicBezTo>
                              <a:pt x="26" y="134"/>
                              <a:pt x="26" y="133"/>
                              <a:pt x="25" y="132"/>
                            </a:cubicBezTo>
                            <a:cubicBezTo>
                              <a:pt x="23" y="132"/>
                              <a:pt x="20" y="133"/>
                              <a:pt x="20" y="132"/>
                            </a:cubicBezTo>
                            <a:cubicBezTo>
                              <a:pt x="20" y="130"/>
                              <a:pt x="21" y="128"/>
                              <a:pt x="19" y="127"/>
                            </a:cubicBezTo>
                            <a:cubicBezTo>
                              <a:pt x="19" y="126"/>
                              <a:pt x="20" y="126"/>
                              <a:pt x="20" y="125"/>
                            </a:cubicBezTo>
                            <a:cubicBezTo>
                              <a:pt x="21" y="123"/>
                              <a:pt x="20" y="122"/>
                              <a:pt x="21" y="120"/>
                            </a:cubicBezTo>
                            <a:cubicBezTo>
                              <a:pt x="20" y="119"/>
                              <a:pt x="20" y="118"/>
                              <a:pt x="19" y="117"/>
                            </a:cubicBezTo>
                            <a:cubicBezTo>
                              <a:pt x="19" y="117"/>
                              <a:pt x="20" y="117"/>
                              <a:pt x="20" y="116"/>
                            </a:cubicBezTo>
                            <a:cubicBezTo>
                              <a:pt x="21" y="116"/>
                              <a:pt x="25" y="115"/>
                              <a:pt x="24" y="117"/>
                            </a:cubicBezTo>
                            <a:cubicBezTo>
                              <a:pt x="26" y="116"/>
                              <a:pt x="31" y="118"/>
                              <a:pt x="32" y="117"/>
                            </a:cubicBezTo>
                            <a:cubicBezTo>
                              <a:pt x="32" y="116"/>
                              <a:pt x="32" y="117"/>
                              <a:pt x="33" y="117"/>
                            </a:cubicBezTo>
                            <a:cubicBezTo>
                              <a:pt x="33" y="117"/>
                              <a:pt x="33" y="116"/>
                              <a:pt x="33" y="116"/>
                            </a:cubicBezTo>
                            <a:cubicBezTo>
                              <a:pt x="33" y="116"/>
                              <a:pt x="33" y="117"/>
                              <a:pt x="33" y="117"/>
                            </a:cubicBezTo>
                            <a:cubicBezTo>
                              <a:pt x="35" y="116"/>
                              <a:pt x="36" y="116"/>
                              <a:pt x="36" y="114"/>
                            </a:cubicBezTo>
                            <a:cubicBezTo>
                              <a:pt x="36" y="114"/>
                              <a:pt x="37" y="111"/>
                              <a:pt x="36" y="109"/>
                            </a:cubicBezTo>
                            <a:cubicBezTo>
                              <a:pt x="35" y="109"/>
                              <a:pt x="37" y="108"/>
                              <a:pt x="36" y="107"/>
                            </a:cubicBezTo>
                            <a:cubicBezTo>
                              <a:pt x="35" y="107"/>
                              <a:pt x="35" y="107"/>
                              <a:pt x="34" y="107"/>
                            </a:cubicBezTo>
                            <a:cubicBezTo>
                              <a:pt x="34" y="106"/>
                              <a:pt x="35" y="106"/>
                              <a:pt x="34" y="105"/>
                            </a:cubicBezTo>
                            <a:cubicBezTo>
                              <a:pt x="34" y="105"/>
                              <a:pt x="33" y="106"/>
                              <a:pt x="33" y="106"/>
                            </a:cubicBezTo>
                            <a:cubicBezTo>
                              <a:pt x="33" y="105"/>
                              <a:pt x="33" y="105"/>
                              <a:pt x="33" y="104"/>
                            </a:cubicBezTo>
                            <a:cubicBezTo>
                              <a:pt x="33" y="104"/>
                              <a:pt x="31" y="104"/>
                              <a:pt x="30" y="104"/>
                            </a:cubicBezTo>
                            <a:cubicBezTo>
                              <a:pt x="30" y="104"/>
                              <a:pt x="30" y="103"/>
                              <a:pt x="30" y="103"/>
                            </a:cubicBezTo>
                            <a:cubicBezTo>
                              <a:pt x="29" y="103"/>
                              <a:pt x="29" y="103"/>
                              <a:pt x="29" y="103"/>
                            </a:cubicBezTo>
                            <a:cubicBezTo>
                              <a:pt x="28" y="101"/>
                              <a:pt x="30" y="102"/>
                              <a:pt x="30" y="102"/>
                            </a:cubicBezTo>
                            <a:cubicBezTo>
                              <a:pt x="31" y="102"/>
                              <a:pt x="32" y="101"/>
                              <a:pt x="36" y="101"/>
                            </a:cubicBezTo>
                            <a:cubicBezTo>
                              <a:pt x="36" y="100"/>
                              <a:pt x="35" y="100"/>
                              <a:pt x="34" y="100"/>
                            </a:cubicBezTo>
                            <a:cubicBezTo>
                              <a:pt x="35" y="99"/>
                              <a:pt x="37" y="100"/>
                              <a:pt x="38" y="100"/>
                            </a:cubicBezTo>
                            <a:cubicBezTo>
                              <a:pt x="38" y="100"/>
                              <a:pt x="39" y="99"/>
                              <a:pt x="39" y="100"/>
                            </a:cubicBezTo>
                            <a:cubicBezTo>
                              <a:pt x="40" y="99"/>
                              <a:pt x="41" y="98"/>
                              <a:pt x="43" y="98"/>
                            </a:cubicBezTo>
                            <a:cubicBezTo>
                              <a:pt x="42" y="96"/>
                              <a:pt x="44" y="97"/>
                              <a:pt x="44" y="95"/>
                            </a:cubicBezTo>
                            <a:cubicBezTo>
                              <a:pt x="47" y="95"/>
                              <a:pt x="47" y="95"/>
                              <a:pt x="47" y="95"/>
                            </a:cubicBezTo>
                            <a:cubicBezTo>
                              <a:pt x="47" y="94"/>
                              <a:pt x="46" y="94"/>
                              <a:pt x="46" y="94"/>
                            </a:cubicBezTo>
                            <a:cubicBezTo>
                              <a:pt x="46" y="94"/>
                              <a:pt x="47" y="94"/>
                              <a:pt x="47" y="92"/>
                            </a:cubicBezTo>
                            <a:cubicBezTo>
                              <a:pt x="48" y="92"/>
                              <a:pt x="48" y="93"/>
                              <a:pt x="49" y="92"/>
                            </a:cubicBezTo>
                            <a:cubicBezTo>
                              <a:pt x="48" y="89"/>
                              <a:pt x="50" y="91"/>
                              <a:pt x="50" y="88"/>
                            </a:cubicBezTo>
                            <a:cubicBezTo>
                              <a:pt x="51" y="88"/>
                              <a:pt x="51" y="88"/>
                              <a:pt x="52" y="88"/>
                            </a:cubicBezTo>
                            <a:cubicBezTo>
                              <a:pt x="53" y="88"/>
                              <a:pt x="53" y="87"/>
                              <a:pt x="53" y="87"/>
                            </a:cubicBezTo>
                            <a:cubicBezTo>
                              <a:pt x="54" y="87"/>
                              <a:pt x="54" y="87"/>
                              <a:pt x="54" y="87"/>
                            </a:cubicBezTo>
                            <a:cubicBezTo>
                              <a:pt x="54" y="88"/>
                              <a:pt x="54" y="87"/>
                              <a:pt x="54" y="87"/>
                            </a:cubicBezTo>
                            <a:cubicBezTo>
                              <a:pt x="55" y="87"/>
                              <a:pt x="56" y="87"/>
                              <a:pt x="56" y="87"/>
                            </a:cubicBezTo>
                            <a:cubicBezTo>
                              <a:pt x="57" y="87"/>
                              <a:pt x="57" y="85"/>
                              <a:pt x="59" y="86"/>
                            </a:cubicBezTo>
                            <a:cubicBezTo>
                              <a:pt x="58" y="85"/>
                              <a:pt x="57" y="85"/>
                              <a:pt x="57" y="83"/>
                            </a:cubicBezTo>
                            <a:cubicBezTo>
                              <a:pt x="58" y="83"/>
                              <a:pt x="58" y="82"/>
                              <a:pt x="57" y="80"/>
                            </a:cubicBezTo>
                            <a:cubicBezTo>
                              <a:pt x="57" y="79"/>
                              <a:pt x="58" y="78"/>
                              <a:pt x="58" y="77"/>
                            </a:cubicBezTo>
                            <a:cubicBezTo>
                              <a:pt x="60" y="77"/>
                              <a:pt x="60" y="77"/>
                              <a:pt x="60" y="77"/>
                            </a:cubicBezTo>
                            <a:cubicBezTo>
                              <a:pt x="62" y="77"/>
                              <a:pt x="59" y="75"/>
                              <a:pt x="61" y="76"/>
                            </a:cubicBezTo>
                            <a:cubicBezTo>
                              <a:pt x="61" y="76"/>
                              <a:pt x="62" y="76"/>
                              <a:pt x="62" y="76"/>
                            </a:cubicBezTo>
                            <a:cubicBezTo>
                              <a:pt x="61" y="77"/>
                              <a:pt x="61" y="76"/>
                              <a:pt x="62" y="78"/>
                            </a:cubicBezTo>
                            <a:cubicBezTo>
                              <a:pt x="62" y="79"/>
                              <a:pt x="62" y="80"/>
                              <a:pt x="63" y="79"/>
                            </a:cubicBezTo>
                            <a:cubicBezTo>
                              <a:pt x="63" y="80"/>
                              <a:pt x="63" y="81"/>
                              <a:pt x="62" y="81"/>
                            </a:cubicBezTo>
                            <a:cubicBezTo>
                              <a:pt x="62" y="82"/>
                              <a:pt x="64" y="80"/>
                              <a:pt x="65" y="82"/>
                            </a:cubicBezTo>
                            <a:cubicBezTo>
                              <a:pt x="65" y="83"/>
                              <a:pt x="62" y="82"/>
                              <a:pt x="62" y="84"/>
                            </a:cubicBezTo>
                            <a:cubicBezTo>
                              <a:pt x="61" y="85"/>
                              <a:pt x="63" y="85"/>
                              <a:pt x="63" y="85"/>
                            </a:cubicBezTo>
                            <a:cubicBezTo>
                              <a:pt x="64" y="86"/>
                              <a:pt x="64" y="87"/>
                              <a:pt x="65" y="86"/>
                            </a:cubicBezTo>
                            <a:cubicBezTo>
                              <a:pt x="64" y="85"/>
                              <a:pt x="63" y="85"/>
                              <a:pt x="65" y="85"/>
                            </a:cubicBezTo>
                            <a:cubicBezTo>
                              <a:pt x="66" y="85"/>
                              <a:pt x="67" y="85"/>
                              <a:pt x="68" y="85"/>
                            </a:cubicBezTo>
                            <a:cubicBezTo>
                              <a:pt x="68" y="85"/>
                              <a:pt x="69" y="86"/>
                              <a:pt x="70" y="86"/>
                            </a:cubicBezTo>
                            <a:cubicBezTo>
                              <a:pt x="71" y="86"/>
                              <a:pt x="71" y="85"/>
                              <a:pt x="73" y="85"/>
                            </a:cubicBezTo>
                            <a:cubicBezTo>
                              <a:pt x="73" y="85"/>
                              <a:pt x="75" y="86"/>
                              <a:pt x="76" y="85"/>
                            </a:cubicBezTo>
                            <a:cubicBezTo>
                              <a:pt x="76" y="85"/>
                              <a:pt x="76" y="85"/>
                              <a:pt x="76" y="85"/>
                            </a:cubicBezTo>
                            <a:cubicBezTo>
                              <a:pt x="77" y="84"/>
                              <a:pt x="79" y="85"/>
                              <a:pt x="79" y="84"/>
                            </a:cubicBezTo>
                            <a:cubicBezTo>
                              <a:pt x="81" y="86"/>
                              <a:pt x="83" y="82"/>
                              <a:pt x="84" y="83"/>
                            </a:cubicBezTo>
                            <a:cubicBezTo>
                              <a:pt x="84" y="81"/>
                              <a:pt x="84" y="81"/>
                              <a:pt x="84" y="81"/>
                            </a:cubicBezTo>
                            <a:cubicBezTo>
                              <a:pt x="85" y="81"/>
                              <a:pt x="85" y="81"/>
                              <a:pt x="85" y="80"/>
                            </a:cubicBezTo>
                            <a:cubicBezTo>
                              <a:pt x="85" y="80"/>
                              <a:pt x="86" y="78"/>
                              <a:pt x="86" y="78"/>
                            </a:cubicBezTo>
                            <a:cubicBezTo>
                              <a:pt x="86" y="78"/>
                              <a:pt x="86" y="78"/>
                              <a:pt x="86" y="77"/>
                            </a:cubicBezTo>
                            <a:cubicBezTo>
                              <a:pt x="87" y="77"/>
                              <a:pt x="88" y="77"/>
                              <a:pt x="88" y="76"/>
                            </a:cubicBezTo>
                            <a:cubicBezTo>
                              <a:pt x="88" y="76"/>
                              <a:pt x="88" y="76"/>
                              <a:pt x="88" y="77"/>
                            </a:cubicBezTo>
                            <a:cubicBezTo>
                              <a:pt x="89" y="76"/>
                              <a:pt x="90" y="76"/>
                              <a:pt x="91" y="76"/>
                            </a:cubicBezTo>
                            <a:cubicBezTo>
                              <a:pt x="91" y="76"/>
                              <a:pt x="91" y="75"/>
                              <a:pt x="92" y="75"/>
                            </a:cubicBezTo>
                            <a:cubicBezTo>
                              <a:pt x="92" y="74"/>
                              <a:pt x="91" y="73"/>
                              <a:pt x="91" y="73"/>
                            </a:cubicBezTo>
                            <a:cubicBezTo>
                              <a:pt x="91" y="73"/>
                              <a:pt x="91" y="72"/>
                              <a:pt x="91" y="71"/>
                            </a:cubicBezTo>
                            <a:cubicBezTo>
                              <a:pt x="92" y="71"/>
                              <a:pt x="93" y="71"/>
                              <a:pt x="93" y="70"/>
                            </a:cubicBezTo>
                            <a:cubicBezTo>
                              <a:pt x="94" y="71"/>
                              <a:pt x="94" y="69"/>
                              <a:pt x="96" y="70"/>
                            </a:cubicBezTo>
                            <a:cubicBezTo>
                              <a:pt x="97" y="70"/>
                              <a:pt x="97" y="70"/>
                              <a:pt x="97" y="70"/>
                            </a:cubicBezTo>
                            <a:cubicBezTo>
                              <a:pt x="97" y="70"/>
                              <a:pt x="98" y="70"/>
                              <a:pt x="98" y="70"/>
                            </a:cubicBezTo>
                            <a:cubicBezTo>
                              <a:pt x="98" y="70"/>
                              <a:pt x="99" y="70"/>
                              <a:pt x="99" y="70"/>
                            </a:cubicBezTo>
                            <a:cubicBezTo>
                              <a:pt x="100" y="70"/>
                              <a:pt x="99" y="70"/>
                              <a:pt x="100" y="69"/>
                            </a:cubicBezTo>
                            <a:cubicBezTo>
                              <a:pt x="100" y="69"/>
                              <a:pt x="100" y="69"/>
                              <a:pt x="101" y="69"/>
                            </a:cubicBezTo>
                            <a:cubicBezTo>
                              <a:pt x="101" y="69"/>
                              <a:pt x="101" y="68"/>
                              <a:pt x="103" y="68"/>
                            </a:cubicBezTo>
                            <a:cubicBezTo>
                              <a:pt x="102" y="68"/>
                              <a:pt x="103" y="66"/>
                              <a:pt x="101" y="66"/>
                            </a:cubicBezTo>
                            <a:cubicBezTo>
                              <a:pt x="100" y="65"/>
                              <a:pt x="100" y="67"/>
                              <a:pt x="100" y="67"/>
                            </a:cubicBezTo>
                            <a:cubicBezTo>
                              <a:pt x="100" y="67"/>
                              <a:pt x="100" y="66"/>
                              <a:pt x="99" y="66"/>
                            </a:cubicBezTo>
                            <a:cubicBezTo>
                              <a:pt x="99" y="66"/>
                              <a:pt x="98" y="67"/>
                              <a:pt x="99" y="67"/>
                            </a:cubicBezTo>
                            <a:cubicBezTo>
                              <a:pt x="98" y="67"/>
                              <a:pt x="98" y="66"/>
                              <a:pt x="97" y="66"/>
                            </a:cubicBezTo>
                            <a:cubicBezTo>
                              <a:pt x="97" y="66"/>
                              <a:pt x="96" y="67"/>
                              <a:pt x="95" y="67"/>
                            </a:cubicBezTo>
                            <a:cubicBezTo>
                              <a:pt x="94" y="67"/>
                              <a:pt x="94" y="67"/>
                              <a:pt x="94" y="68"/>
                            </a:cubicBezTo>
                            <a:cubicBezTo>
                              <a:pt x="92" y="67"/>
                              <a:pt x="90" y="68"/>
                              <a:pt x="88" y="67"/>
                            </a:cubicBezTo>
                            <a:cubicBezTo>
                              <a:pt x="88" y="67"/>
                              <a:pt x="88" y="66"/>
                              <a:pt x="88" y="66"/>
                            </a:cubicBezTo>
                            <a:cubicBezTo>
                              <a:pt x="87" y="66"/>
                              <a:pt x="86" y="66"/>
                              <a:pt x="86" y="66"/>
                            </a:cubicBezTo>
                            <a:cubicBezTo>
                              <a:pt x="87" y="62"/>
                              <a:pt x="86" y="61"/>
                              <a:pt x="86" y="58"/>
                            </a:cubicBezTo>
                            <a:cubicBezTo>
                              <a:pt x="87" y="57"/>
                              <a:pt x="89" y="55"/>
                              <a:pt x="90" y="56"/>
                            </a:cubicBezTo>
                            <a:cubicBezTo>
                              <a:pt x="91" y="56"/>
                              <a:pt x="90" y="56"/>
                              <a:pt x="91" y="54"/>
                            </a:cubicBezTo>
                            <a:cubicBezTo>
                              <a:pt x="92" y="54"/>
                              <a:pt x="92" y="51"/>
                              <a:pt x="93" y="51"/>
                            </a:cubicBezTo>
                            <a:cubicBezTo>
                              <a:pt x="93" y="51"/>
                              <a:pt x="94" y="51"/>
                              <a:pt x="94" y="51"/>
                            </a:cubicBezTo>
                            <a:cubicBezTo>
                              <a:pt x="94" y="50"/>
                              <a:pt x="92" y="49"/>
                              <a:pt x="93" y="48"/>
                            </a:cubicBezTo>
                            <a:cubicBezTo>
                              <a:pt x="92" y="49"/>
                              <a:pt x="91" y="48"/>
                              <a:pt x="89" y="48"/>
                            </a:cubicBezTo>
                            <a:cubicBezTo>
                              <a:pt x="88" y="48"/>
                              <a:pt x="87" y="49"/>
                              <a:pt x="86" y="49"/>
                            </a:cubicBezTo>
                            <a:cubicBezTo>
                              <a:pt x="85" y="48"/>
                              <a:pt x="85" y="52"/>
                              <a:pt x="85" y="51"/>
                            </a:cubicBezTo>
                            <a:cubicBezTo>
                              <a:pt x="85" y="52"/>
                              <a:pt x="84" y="51"/>
                              <a:pt x="84" y="51"/>
                            </a:cubicBezTo>
                            <a:cubicBezTo>
                              <a:pt x="84" y="52"/>
                              <a:pt x="84" y="53"/>
                              <a:pt x="84" y="53"/>
                            </a:cubicBezTo>
                            <a:cubicBezTo>
                              <a:pt x="84" y="53"/>
                              <a:pt x="83" y="55"/>
                              <a:pt x="82" y="55"/>
                            </a:cubicBezTo>
                            <a:cubicBezTo>
                              <a:pt x="81" y="57"/>
                              <a:pt x="81" y="58"/>
                              <a:pt x="78" y="58"/>
                            </a:cubicBezTo>
                            <a:cubicBezTo>
                              <a:pt x="78" y="59"/>
                              <a:pt x="79" y="60"/>
                              <a:pt x="78" y="60"/>
                            </a:cubicBezTo>
                            <a:cubicBezTo>
                              <a:pt x="78" y="60"/>
                              <a:pt x="78" y="60"/>
                              <a:pt x="78" y="61"/>
                            </a:cubicBezTo>
                            <a:cubicBezTo>
                              <a:pt x="78" y="61"/>
                              <a:pt x="77" y="61"/>
                              <a:pt x="77" y="61"/>
                            </a:cubicBezTo>
                            <a:cubicBezTo>
                              <a:pt x="76" y="61"/>
                              <a:pt x="77" y="62"/>
                              <a:pt x="77" y="62"/>
                            </a:cubicBezTo>
                            <a:cubicBezTo>
                              <a:pt x="77" y="62"/>
                              <a:pt x="76" y="62"/>
                              <a:pt x="76" y="62"/>
                            </a:cubicBezTo>
                            <a:cubicBezTo>
                              <a:pt x="76" y="63"/>
                              <a:pt x="77" y="64"/>
                              <a:pt x="76" y="64"/>
                            </a:cubicBezTo>
                            <a:cubicBezTo>
                              <a:pt x="76" y="64"/>
                              <a:pt x="77" y="65"/>
                              <a:pt x="76" y="65"/>
                            </a:cubicBezTo>
                            <a:cubicBezTo>
                              <a:pt x="77" y="66"/>
                              <a:pt x="77" y="67"/>
                              <a:pt x="79" y="67"/>
                            </a:cubicBezTo>
                            <a:cubicBezTo>
                              <a:pt x="79" y="68"/>
                              <a:pt x="79" y="68"/>
                              <a:pt x="80" y="68"/>
                            </a:cubicBezTo>
                            <a:cubicBezTo>
                              <a:pt x="79" y="69"/>
                              <a:pt x="79" y="69"/>
                              <a:pt x="79" y="69"/>
                            </a:cubicBezTo>
                            <a:cubicBezTo>
                              <a:pt x="78" y="70"/>
                              <a:pt x="79" y="70"/>
                              <a:pt x="78" y="71"/>
                            </a:cubicBezTo>
                            <a:cubicBezTo>
                              <a:pt x="78" y="71"/>
                              <a:pt x="77" y="71"/>
                              <a:pt x="76" y="71"/>
                            </a:cubicBezTo>
                            <a:cubicBezTo>
                              <a:pt x="76" y="74"/>
                              <a:pt x="74" y="74"/>
                              <a:pt x="74" y="77"/>
                            </a:cubicBezTo>
                            <a:cubicBezTo>
                              <a:pt x="73" y="77"/>
                              <a:pt x="73" y="80"/>
                              <a:pt x="71" y="80"/>
                            </a:cubicBezTo>
                            <a:cubicBezTo>
                              <a:pt x="71" y="80"/>
                              <a:pt x="71" y="80"/>
                              <a:pt x="71" y="80"/>
                            </a:cubicBezTo>
                            <a:cubicBezTo>
                              <a:pt x="70" y="80"/>
                              <a:pt x="71" y="81"/>
                              <a:pt x="70" y="81"/>
                            </a:cubicBezTo>
                            <a:cubicBezTo>
                              <a:pt x="69" y="81"/>
                              <a:pt x="68" y="80"/>
                              <a:pt x="68" y="82"/>
                            </a:cubicBezTo>
                            <a:cubicBezTo>
                              <a:pt x="66" y="81"/>
                              <a:pt x="67" y="79"/>
                              <a:pt x="67" y="78"/>
                            </a:cubicBezTo>
                            <a:cubicBezTo>
                              <a:pt x="67" y="78"/>
                              <a:pt x="67" y="77"/>
                              <a:pt x="66" y="77"/>
                            </a:cubicBezTo>
                            <a:cubicBezTo>
                              <a:pt x="65" y="77"/>
                              <a:pt x="67" y="75"/>
                              <a:pt x="64" y="75"/>
                            </a:cubicBezTo>
                            <a:cubicBezTo>
                              <a:pt x="65" y="74"/>
                              <a:pt x="63" y="73"/>
                              <a:pt x="63" y="73"/>
                            </a:cubicBezTo>
                            <a:cubicBezTo>
                              <a:pt x="63" y="73"/>
                              <a:pt x="64" y="72"/>
                              <a:pt x="64" y="72"/>
                            </a:cubicBezTo>
                            <a:cubicBezTo>
                              <a:pt x="64" y="70"/>
                              <a:pt x="62" y="70"/>
                              <a:pt x="61" y="69"/>
                            </a:cubicBezTo>
                            <a:cubicBezTo>
                              <a:pt x="60" y="69"/>
                              <a:pt x="60" y="72"/>
                              <a:pt x="57" y="71"/>
                            </a:cubicBezTo>
                            <a:cubicBezTo>
                              <a:pt x="57" y="72"/>
                              <a:pt x="58" y="72"/>
                              <a:pt x="59" y="72"/>
                            </a:cubicBezTo>
                            <a:cubicBezTo>
                              <a:pt x="58" y="72"/>
                              <a:pt x="58" y="72"/>
                              <a:pt x="57" y="72"/>
                            </a:cubicBezTo>
                            <a:cubicBezTo>
                              <a:pt x="56" y="73"/>
                              <a:pt x="57" y="74"/>
                              <a:pt x="56" y="74"/>
                            </a:cubicBezTo>
                            <a:cubicBezTo>
                              <a:pt x="53" y="75"/>
                              <a:pt x="54" y="72"/>
                              <a:pt x="52" y="72"/>
                            </a:cubicBezTo>
                            <a:cubicBezTo>
                              <a:pt x="52" y="72"/>
                              <a:pt x="52" y="72"/>
                              <a:pt x="53" y="72"/>
                            </a:cubicBezTo>
                            <a:cubicBezTo>
                              <a:pt x="53" y="70"/>
                              <a:pt x="51" y="69"/>
                              <a:pt x="53" y="69"/>
                            </a:cubicBezTo>
                            <a:cubicBezTo>
                              <a:pt x="52" y="68"/>
                              <a:pt x="52" y="68"/>
                              <a:pt x="51" y="68"/>
                            </a:cubicBezTo>
                            <a:cubicBezTo>
                              <a:pt x="51" y="67"/>
                              <a:pt x="52" y="67"/>
                              <a:pt x="52" y="67"/>
                            </a:cubicBezTo>
                            <a:cubicBezTo>
                              <a:pt x="52" y="66"/>
                              <a:pt x="51" y="66"/>
                              <a:pt x="50" y="66"/>
                            </a:cubicBezTo>
                            <a:cubicBezTo>
                              <a:pt x="50" y="65"/>
                              <a:pt x="51" y="62"/>
                              <a:pt x="50" y="64"/>
                            </a:cubicBezTo>
                            <a:cubicBezTo>
                              <a:pt x="50" y="64"/>
                              <a:pt x="50" y="63"/>
                              <a:pt x="51" y="63"/>
                            </a:cubicBezTo>
                            <a:cubicBezTo>
                              <a:pt x="50" y="61"/>
                              <a:pt x="53" y="61"/>
                              <a:pt x="52" y="60"/>
                            </a:cubicBezTo>
                            <a:cubicBezTo>
                              <a:pt x="52" y="59"/>
                              <a:pt x="53" y="60"/>
                              <a:pt x="53" y="59"/>
                            </a:cubicBezTo>
                            <a:cubicBezTo>
                              <a:pt x="53" y="58"/>
                              <a:pt x="54" y="59"/>
                              <a:pt x="54" y="59"/>
                            </a:cubicBezTo>
                            <a:cubicBezTo>
                              <a:pt x="54" y="59"/>
                              <a:pt x="54" y="58"/>
                              <a:pt x="55" y="58"/>
                            </a:cubicBezTo>
                            <a:cubicBezTo>
                              <a:pt x="55" y="58"/>
                              <a:pt x="55" y="57"/>
                              <a:pt x="55" y="56"/>
                            </a:cubicBezTo>
                            <a:cubicBezTo>
                              <a:pt x="56" y="57"/>
                              <a:pt x="57" y="56"/>
                              <a:pt x="57" y="55"/>
                            </a:cubicBezTo>
                            <a:cubicBezTo>
                              <a:pt x="59" y="55"/>
                              <a:pt x="58" y="57"/>
                              <a:pt x="60" y="56"/>
                            </a:cubicBezTo>
                            <a:cubicBezTo>
                              <a:pt x="60" y="56"/>
                              <a:pt x="59" y="56"/>
                              <a:pt x="59" y="56"/>
                            </a:cubicBezTo>
                            <a:cubicBezTo>
                              <a:pt x="60" y="55"/>
                              <a:pt x="61" y="55"/>
                              <a:pt x="63" y="54"/>
                            </a:cubicBezTo>
                            <a:cubicBezTo>
                              <a:pt x="63" y="54"/>
                              <a:pt x="63" y="53"/>
                              <a:pt x="63" y="53"/>
                            </a:cubicBezTo>
                            <a:cubicBezTo>
                              <a:pt x="63" y="53"/>
                              <a:pt x="64" y="53"/>
                              <a:pt x="64" y="53"/>
                            </a:cubicBezTo>
                            <a:cubicBezTo>
                              <a:pt x="64" y="52"/>
                              <a:pt x="64" y="52"/>
                              <a:pt x="64" y="51"/>
                            </a:cubicBezTo>
                            <a:cubicBezTo>
                              <a:pt x="64" y="51"/>
                              <a:pt x="65" y="50"/>
                              <a:pt x="65" y="50"/>
                            </a:cubicBezTo>
                            <a:cubicBezTo>
                              <a:pt x="66" y="49"/>
                              <a:pt x="65" y="48"/>
                              <a:pt x="65" y="48"/>
                            </a:cubicBezTo>
                            <a:cubicBezTo>
                              <a:pt x="65" y="48"/>
                              <a:pt x="66" y="49"/>
                              <a:pt x="67" y="48"/>
                            </a:cubicBezTo>
                            <a:cubicBezTo>
                              <a:pt x="66" y="49"/>
                              <a:pt x="67" y="46"/>
                              <a:pt x="67" y="46"/>
                            </a:cubicBezTo>
                            <a:cubicBezTo>
                              <a:pt x="68" y="47"/>
                              <a:pt x="68" y="45"/>
                              <a:pt x="70" y="45"/>
                            </a:cubicBezTo>
                            <a:cubicBezTo>
                              <a:pt x="70" y="44"/>
                              <a:pt x="71" y="43"/>
                              <a:pt x="70" y="43"/>
                            </a:cubicBezTo>
                            <a:cubicBezTo>
                              <a:pt x="70" y="42"/>
                              <a:pt x="71" y="43"/>
                              <a:pt x="71" y="42"/>
                            </a:cubicBezTo>
                            <a:cubicBezTo>
                              <a:pt x="71" y="41"/>
                              <a:pt x="72" y="41"/>
                              <a:pt x="73" y="41"/>
                            </a:cubicBezTo>
                            <a:cubicBezTo>
                              <a:pt x="73" y="40"/>
                              <a:pt x="73" y="40"/>
                              <a:pt x="72" y="40"/>
                            </a:cubicBezTo>
                            <a:cubicBezTo>
                              <a:pt x="74" y="39"/>
                              <a:pt x="75" y="39"/>
                              <a:pt x="76" y="38"/>
                            </a:cubicBezTo>
                            <a:cubicBezTo>
                              <a:pt x="77" y="38"/>
                              <a:pt x="76" y="38"/>
                              <a:pt x="77" y="36"/>
                            </a:cubicBezTo>
                            <a:cubicBezTo>
                              <a:pt x="77" y="36"/>
                              <a:pt x="78" y="36"/>
                              <a:pt x="78" y="35"/>
                            </a:cubicBezTo>
                            <a:cubicBezTo>
                              <a:pt x="78" y="33"/>
                              <a:pt x="80" y="35"/>
                              <a:pt x="80" y="33"/>
                            </a:cubicBezTo>
                            <a:cubicBezTo>
                              <a:pt x="82" y="32"/>
                              <a:pt x="84" y="34"/>
                              <a:pt x="84" y="31"/>
                            </a:cubicBezTo>
                            <a:cubicBezTo>
                              <a:pt x="85" y="32"/>
                              <a:pt x="87" y="30"/>
                              <a:pt x="89" y="31"/>
                            </a:cubicBezTo>
                            <a:cubicBezTo>
                              <a:pt x="89" y="31"/>
                              <a:pt x="90" y="30"/>
                              <a:pt x="90" y="30"/>
                            </a:cubicBezTo>
                            <a:cubicBezTo>
                              <a:pt x="91" y="29"/>
                              <a:pt x="93" y="31"/>
                              <a:pt x="93" y="29"/>
                            </a:cubicBezTo>
                            <a:cubicBezTo>
                              <a:pt x="94" y="29"/>
                              <a:pt x="94" y="31"/>
                              <a:pt x="95" y="31"/>
                            </a:cubicBezTo>
                            <a:cubicBezTo>
                              <a:pt x="96" y="31"/>
                              <a:pt x="95" y="29"/>
                              <a:pt x="97" y="30"/>
                            </a:cubicBezTo>
                            <a:cubicBezTo>
                              <a:pt x="97" y="31"/>
                              <a:pt x="96" y="31"/>
                              <a:pt x="96" y="31"/>
                            </a:cubicBezTo>
                            <a:cubicBezTo>
                              <a:pt x="97" y="32"/>
                              <a:pt x="99" y="29"/>
                              <a:pt x="101" y="30"/>
                            </a:cubicBezTo>
                            <a:cubicBezTo>
                              <a:pt x="101" y="31"/>
                              <a:pt x="101" y="30"/>
                              <a:pt x="102" y="30"/>
                            </a:cubicBezTo>
                            <a:cubicBezTo>
                              <a:pt x="103" y="30"/>
                              <a:pt x="104" y="31"/>
                              <a:pt x="105" y="31"/>
                            </a:cubicBezTo>
                            <a:cubicBezTo>
                              <a:pt x="105" y="31"/>
                              <a:pt x="106" y="32"/>
                              <a:pt x="105" y="32"/>
                            </a:cubicBezTo>
                            <a:cubicBezTo>
                              <a:pt x="105" y="33"/>
                              <a:pt x="105" y="32"/>
                              <a:pt x="104" y="32"/>
                            </a:cubicBezTo>
                            <a:cubicBezTo>
                              <a:pt x="104" y="33"/>
                              <a:pt x="104" y="34"/>
                              <a:pt x="103" y="34"/>
                            </a:cubicBezTo>
                            <a:cubicBezTo>
                              <a:pt x="104" y="35"/>
                              <a:pt x="107" y="34"/>
                              <a:pt x="109" y="34"/>
                            </a:cubicBezTo>
                            <a:cubicBezTo>
                              <a:pt x="110" y="33"/>
                              <a:pt x="109" y="34"/>
                              <a:pt x="110" y="35"/>
                            </a:cubicBezTo>
                            <a:cubicBezTo>
                              <a:pt x="110" y="35"/>
                              <a:pt x="111" y="34"/>
                              <a:pt x="111" y="35"/>
                            </a:cubicBezTo>
                            <a:cubicBezTo>
                              <a:pt x="115" y="34"/>
                              <a:pt x="116" y="37"/>
                              <a:pt x="118" y="36"/>
                            </a:cubicBezTo>
                            <a:cubicBezTo>
                              <a:pt x="118" y="38"/>
                              <a:pt x="120" y="37"/>
                              <a:pt x="120" y="38"/>
                            </a:cubicBezTo>
                            <a:cubicBezTo>
                              <a:pt x="121" y="38"/>
                              <a:pt x="123" y="38"/>
                              <a:pt x="122" y="39"/>
                            </a:cubicBezTo>
                            <a:cubicBezTo>
                              <a:pt x="123" y="40"/>
                              <a:pt x="124" y="39"/>
                              <a:pt x="125" y="40"/>
                            </a:cubicBezTo>
                            <a:cubicBezTo>
                              <a:pt x="125" y="40"/>
                              <a:pt x="125" y="41"/>
                              <a:pt x="125" y="41"/>
                            </a:cubicBezTo>
                            <a:cubicBezTo>
                              <a:pt x="125" y="41"/>
                              <a:pt x="126" y="41"/>
                              <a:pt x="127" y="41"/>
                            </a:cubicBezTo>
                            <a:cubicBezTo>
                              <a:pt x="127" y="43"/>
                              <a:pt x="127" y="44"/>
                              <a:pt x="127" y="46"/>
                            </a:cubicBezTo>
                            <a:cubicBezTo>
                              <a:pt x="126" y="44"/>
                              <a:pt x="125" y="46"/>
                              <a:pt x="124" y="46"/>
                            </a:cubicBezTo>
                            <a:cubicBezTo>
                              <a:pt x="122" y="46"/>
                              <a:pt x="120" y="45"/>
                              <a:pt x="119" y="46"/>
                            </a:cubicBezTo>
                            <a:cubicBezTo>
                              <a:pt x="118" y="47"/>
                              <a:pt x="118" y="45"/>
                              <a:pt x="118" y="45"/>
                            </a:cubicBezTo>
                            <a:cubicBezTo>
                              <a:pt x="118" y="45"/>
                              <a:pt x="117" y="46"/>
                              <a:pt x="117" y="46"/>
                            </a:cubicBezTo>
                            <a:cubicBezTo>
                              <a:pt x="117" y="46"/>
                              <a:pt x="116" y="45"/>
                              <a:pt x="116" y="45"/>
                            </a:cubicBezTo>
                            <a:cubicBezTo>
                              <a:pt x="115" y="45"/>
                              <a:pt x="114" y="46"/>
                              <a:pt x="114" y="44"/>
                            </a:cubicBezTo>
                            <a:cubicBezTo>
                              <a:pt x="112" y="45"/>
                              <a:pt x="113" y="44"/>
                              <a:pt x="111" y="44"/>
                            </a:cubicBezTo>
                            <a:cubicBezTo>
                              <a:pt x="111" y="45"/>
                              <a:pt x="111" y="45"/>
                              <a:pt x="112" y="45"/>
                            </a:cubicBezTo>
                            <a:cubicBezTo>
                              <a:pt x="113" y="45"/>
                              <a:pt x="113" y="46"/>
                              <a:pt x="113" y="46"/>
                            </a:cubicBezTo>
                            <a:cubicBezTo>
                              <a:pt x="112" y="47"/>
                              <a:pt x="113" y="46"/>
                              <a:pt x="114" y="47"/>
                            </a:cubicBezTo>
                            <a:cubicBezTo>
                              <a:pt x="114" y="47"/>
                              <a:pt x="114" y="48"/>
                              <a:pt x="114" y="48"/>
                            </a:cubicBezTo>
                            <a:cubicBezTo>
                              <a:pt x="114" y="48"/>
                              <a:pt x="115" y="48"/>
                              <a:pt x="115" y="49"/>
                            </a:cubicBezTo>
                            <a:cubicBezTo>
                              <a:pt x="115" y="49"/>
                              <a:pt x="116" y="51"/>
                              <a:pt x="116" y="53"/>
                            </a:cubicBezTo>
                            <a:cubicBezTo>
                              <a:pt x="116" y="55"/>
                              <a:pt x="119" y="53"/>
                              <a:pt x="120" y="55"/>
                            </a:cubicBezTo>
                            <a:cubicBezTo>
                              <a:pt x="120" y="55"/>
                              <a:pt x="120" y="54"/>
                              <a:pt x="121" y="54"/>
                            </a:cubicBezTo>
                            <a:cubicBezTo>
                              <a:pt x="121" y="52"/>
                              <a:pt x="119" y="53"/>
                              <a:pt x="118" y="52"/>
                            </a:cubicBezTo>
                            <a:cubicBezTo>
                              <a:pt x="118" y="50"/>
                              <a:pt x="121" y="51"/>
                              <a:pt x="123" y="51"/>
                            </a:cubicBezTo>
                            <a:cubicBezTo>
                              <a:pt x="122" y="52"/>
                              <a:pt x="125" y="50"/>
                              <a:pt x="124" y="52"/>
                            </a:cubicBezTo>
                            <a:cubicBezTo>
                              <a:pt x="126" y="53"/>
                              <a:pt x="126" y="51"/>
                              <a:pt x="126" y="53"/>
                            </a:cubicBezTo>
                            <a:cubicBezTo>
                              <a:pt x="128" y="52"/>
                              <a:pt x="126" y="50"/>
                              <a:pt x="125" y="50"/>
                            </a:cubicBezTo>
                            <a:cubicBezTo>
                              <a:pt x="126" y="49"/>
                              <a:pt x="127" y="49"/>
                              <a:pt x="128" y="48"/>
                            </a:cubicBezTo>
                            <a:cubicBezTo>
                              <a:pt x="129" y="48"/>
                              <a:pt x="129" y="46"/>
                              <a:pt x="129" y="46"/>
                            </a:cubicBezTo>
                            <a:cubicBezTo>
                              <a:pt x="132" y="46"/>
                              <a:pt x="133" y="46"/>
                              <a:pt x="134" y="47"/>
                            </a:cubicBezTo>
                            <a:cubicBezTo>
                              <a:pt x="135" y="47"/>
                              <a:pt x="135" y="46"/>
                              <a:pt x="135" y="46"/>
                            </a:cubicBezTo>
                            <a:cubicBezTo>
                              <a:pt x="135" y="45"/>
                              <a:pt x="135" y="44"/>
                              <a:pt x="134" y="44"/>
                            </a:cubicBezTo>
                            <a:cubicBezTo>
                              <a:pt x="135" y="42"/>
                              <a:pt x="135" y="40"/>
                              <a:pt x="135" y="38"/>
                            </a:cubicBezTo>
                            <a:cubicBezTo>
                              <a:pt x="136" y="38"/>
                              <a:pt x="138" y="38"/>
                              <a:pt x="139" y="39"/>
                            </a:cubicBezTo>
                            <a:cubicBezTo>
                              <a:pt x="139" y="39"/>
                              <a:pt x="141" y="39"/>
                              <a:pt x="141" y="40"/>
                            </a:cubicBezTo>
                            <a:cubicBezTo>
                              <a:pt x="137" y="40"/>
                              <a:pt x="137" y="40"/>
                              <a:pt x="137" y="40"/>
                            </a:cubicBezTo>
                            <a:cubicBezTo>
                              <a:pt x="137" y="42"/>
                              <a:pt x="137" y="42"/>
                              <a:pt x="137" y="42"/>
                            </a:cubicBezTo>
                            <a:cubicBezTo>
                              <a:pt x="139" y="44"/>
                              <a:pt x="139" y="42"/>
                              <a:pt x="140" y="43"/>
                            </a:cubicBezTo>
                            <a:cubicBezTo>
                              <a:pt x="141" y="43"/>
                              <a:pt x="138" y="43"/>
                              <a:pt x="139" y="43"/>
                            </a:cubicBezTo>
                            <a:cubicBezTo>
                              <a:pt x="138" y="44"/>
                              <a:pt x="140" y="43"/>
                              <a:pt x="141" y="44"/>
                            </a:cubicBezTo>
                            <a:cubicBezTo>
                              <a:pt x="142" y="44"/>
                              <a:pt x="143" y="43"/>
                              <a:pt x="143" y="42"/>
                            </a:cubicBezTo>
                            <a:cubicBezTo>
                              <a:pt x="144" y="42"/>
                              <a:pt x="144" y="42"/>
                              <a:pt x="144" y="41"/>
                            </a:cubicBezTo>
                            <a:cubicBezTo>
                              <a:pt x="146" y="42"/>
                              <a:pt x="146" y="40"/>
                              <a:pt x="148" y="40"/>
                            </a:cubicBezTo>
                            <a:cubicBezTo>
                              <a:pt x="149" y="40"/>
                              <a:pt x="149" y="39"/>
                              <a:pt x="149" y="38"/>
                            </a:cubicBezTo>
                            <a:cubicBezTo>
                              <a:pt x="150" y="38"/>
                              <a:pt x="151" y="38"/>
                              <a:pt x="151" y="37"/>
                            </a:cubicBezTo>
                            <a:cubicBezTo>
                              <a:pt x="153" y="39"/>
                              <a:pt x="155" y="36"/>
                              <a:pt x="157" y="36"/>
                            </a:cubicBezTo>
                            <a:cubicBezTo>
                              <a:pt x="157" y="38"/>
                              <a:pt x="157" y="38"/>
                              <a:pt x="157" y="38"/>
                            </a:cubicBezTo>
                            <a:cubicBezTo>
                              <a:pt x="159" y="39"/>
                              <a:pt x="160" y="38"/>
                              <a:pt x="161" y="38"/>
                            </a:cubicBezTo>
                            <a:cubicBezTo>
                              <a:pt x="162" y="38"/>
                              <a:pt x="162" y="38"/>
                              <a:pt x="163" y="38"/>
                            </a:cubicBezTo>
                            <a:cubicBezTo>
                              <a:pt x="163" y="38"/>
                              <a:pt x="162" y="37"/>
                              <a:pt x="163" y="37"/>
                            </a:cubicBezTo>
                            <a:cubicBezTo>
                              <a:pt x="163" y="37"/>
                              <a:pt x="165" y="37"/>
                              <a:pt x="165" y="36"/>
                            </a:cubicBezTo>
                            <a:cubicBezTo>
                              <a:pt x="167" y="36"/>
                              <a:pt x="169" y="36"/>
                              <a:pt x="169" y="38"/>
                            </a:cubicBezTo>
                            <a:cubicBezTo>
                              <a:pt x="170" y="38"/>
                              <a:pt x="171" y="37"/>
                              <a:pt x="171" y="36"/>
                            </a:cubicBezTo>
                            <a:cubicBezTo>
                              <a:pt x="171" y="36"/>
                              <a:pt x="169" y="35"/>
                              <a:pt x="171" y="35"/>
                            </a:cubicBezTo>
                            <a:cubicBezTo>
                              <a:pt x="170" y="33"/>
                              <a:pt x="167" y="34"/>
                              <a:pt x="168" y="31"/>
                            </a:cubicBezTo>
                            <a:cubicBezTo>
                              <a:pt x="169" y="31"/>
                              <a:pt x="169" y="32"/>
                              <a:pt x="171" y="32"/>
                            </a:cubicBezTo>
                            <a:cubicBezTo>
                              <a:pt x="171" y="33"/>
                              <a:pt x="172" y="34"/>
                              <a:pt x="174" y="34"/>
                            </a:cubicBezTo>
                            <a:cubicBezTo>
                              <a:pt x="174" y="33"/>
                              <a:pt x="174" y="33"/>
                              <a:pt x="174" y="33"/>
                            </a:cubicBezTo>
                            <a:cubicBezTo>
                              <a:pt x="175" y="33"/>
                              <a:pt x="175" y="34"/>
                              <a:pt x="175" y="33"/>
                            </a:cubicBezTo>
                            <a:cubicBezTo>
                              <a:pt x="176" y="33"/>
                              <a:pt x="176" y="34"/>
                              <a:pt x="176" y="34"/>
                            </a:cubicBezTo>
                            <a:cubicBezTo>
                              <a:pt x="177" y="34"/>
                              <a:pt x="178" y="34"/>
                              <a:pt x="178" y="35"/>
                            </a:cubicBezTo>
                            <a:cubicBezTo>
                              <a:pt x="180" y="35"/>
                              <a:pt x="180" y="35"/>
                              <a:pt x="182" y="35"/>
                            </a:cubicBezTo>
                            <a:cubicBezTo>
                              <a:pt x="182" y="36"/>
                              <a:pt x="184" y="35"/>
                              <a:pt x="183" y="37"/>
                            </a:cubicBezTo>
                            <a:cubicBezTo>
                              <a:pt x="184" y="37"/>
                              <a:pt x="185" y="37"/>
                              <a:pt x="185" y="38"/>
                            </a:cubicBezTo>
                            <a:cubicBezTo>
                              <a:pt x="187" y="38"/>
                              <a:pt x="187" y="39"/>
                              <a:pt x="189" y="38"/>
                            </a:cubicBezTo>
                            <a:cubicBezTo>
                              <a:pt x="190" y="35"/>
                              <a:pt x="186" y="37"/>
                              <a:pt x="187" y="34"/>
                            </a:cubicBezTo>
                            <a:cubicBezTo>
                              <a:pt x="186" y="33"/>
                              <a:pt x="186" y="34"/>
                              <a:pt x="185" y="34"/>
                            </a:cubicBezTo>
                            <a:cubicBezTo>
                              <a:pt x="185" y="32"/>
                              <a:pt x="186" y="32"/>
                              <a:pt x="185" y="30"/>
                            </a:cubicBezTo>
                            <a:cubicBezTo>
                              <a:pt x="186" y="30"/>
                              <a:pt x="185" y="30"/>
                              <a:pt x="184" y="30"/>
                            </a:cubicBezTo>
                            <a:cubicBezTo>
                              <a:pt x="184" y="30"/>
                              <a:pt x="185" y="29"/>
                              <a:pt x="184" y="29"/>
                            </a:cubicBezTo>
                            <a:cubicBezTo>
                              <a:pt x="184" y="28"/>
                              <a:pt x="186" y="28"/>
                              <a:pt x="185" y="27"/>
                            </a:cubicBezTo>
                            <a:cubicBezTo>
                              <a:pt x="187" y="27"/>
                              <a:pt x="186" y="25"/>
                              <a:pt x="188" y="26"/>
                            </a:cubicBezTo>
                            <a:cubicBezTo>
                              <a:pt x="187" y="24"/>
                              <a:pt x="188" y="24"/>
                              <a:pt x="189" y="24"/>
                            </a:cubicBezTo>
                            <a:cubicBezTo>
                              <a:pt x="189" y="22"/>
                              <a:pt x="191" y="22"/>
                              <a:pt x="191" y="20"/>
                            </a:cubicBezTo>
                            <a:cubicBezTo>
                              <a:pt x="193" y="20"/>
                              <a:pt x="194" y="21"/>
                              <a:pt x="196" y="21"/>
                            </a:cubicBezTo>
                            <a:cubicBezTo>
                              <a:pt x="196" y="22"/>
                              <a:pt x="196" y="23"/>
                              <a:pt x="197" y="23"/>
                            </a:cubicBezTo>
                            <a:cubicBezTo>
                              <a:pt x="197" y="23"/>
                              <a:pt x="196" y="23"/>
                              <a:pt x="195" y="23"/>
                            </a:cubicBezTo>
                            <a:cubicBezTo>
                              <a:pt x="195" y="26"/>
                              <a:pt x="196" y="26"/>
                              <a:pt x="195" y="28"/>
                            </a:cubicBezTo>
                            <a:cubicBezTo>
                              <a:pt x="195" y="28"/>
                              <a:pt x="196" y="29"/>
                              <a:pt x="196" y="29"/>
                            </a:cubicBezTo>
                            <a:cubicBezTo>
                              <a:pt x="196" y="29"/>
                              <a:pt x="197" y="30"/>
                              <a:pt x="197" y="30"/>
                            </a:cubicBezTo>
                            <a:cubicBezTo>
                              <a:pt x="196" y="31"/>
                              <a:pt x="197" y="34"/>
                              <a:pt x="196" y="35"/>
                            </a:cubicBezTo>
                            <a:cubicBezTo>
                              <a:pt x="196" y="37"/>
                              <a:pt x="197" y="36"/>
                              <a:pt x="198" y="37"/>
                            </a:cubicBezTo>
                            <a:cubicBezTo>
                              <a:pt x="197" y="41"/>
                              <a:pt x="195" y="44"/>
                              <a:pt x="192" y="45"/>
                            </a:cubicBezTo>
                            <a:cubicBezTo>
                              <a:pt x="192" y="46"/>
                              <a:pt x="194" y="45"/>
                              <a:pt x="195" y="46"/>
                            </a:cubicBezTo>
                            <a:cubicBezTo>
                              <a:pt x="196" y="46"/>
                              <a:pt x="196" y="44"/>
                              <a:pt x="197" y="45"/>
                            </a:cubicBezTo>
                            <a:cubicBezTo>
                              <a:pt x="197" y="45"/>
                              <a:pt x="197" y="46"/>
                              <a:pt x="197" y="46"/>
                            </a:cubicBezTo>
                            <a:cubicBezTo>
                              <a:pt x="197" y="46"/>
                              <a:pt x="197" y="45"/>
                              <a:pt x="198" y="45"/>
                            </a:cubicBezTo>
                            <a:cubicBezTo>
                              <a:pt x="198" y="45"/>
                              <a:pt x="198" y="44"/>
                              <a:pt x="198" y="44"/>
                            </a:cubicBezTo>
                            <a:cubicBezTo>
                              <a:pt x="198" y="44"/>
                              <a:pt x="199" y="44"/>
                              <a:pt x="199" y="44"/>
                            </a:cubicBezTo>
                            <a:cubicBezTo>
                              <a:pt x="200" y="44"/>
                              <a:pt x="199" y="43"/>
                              <a:pt x="199" y="43"/>
                            </a:cubicBezTo>
                            <a:cubicBezTo>
                              <a:pt x="201" y="43"/>
                              <a:pt x="201" y="43"/>
                              <a:pt x="201" y="43"/>
                            </a:cubicBezTo>
                            <a:cubicBezTo>
                              <a:pt x="200" y="41"/>
                              <a:pt x="203" y="39"/>
                              <a:pt x="201" y="38"/>
                            </a:cubicBezTo>
                            <a:cubicBezTo>
                              <a:pt x="201" y="38"/>
                              <a:pt x="202" y="38"/>
                              <a:pt x="202" y="37"/>
                            </a:cubicBezTo>
                            <a:cubicBezTo>
                              <a:pt x="202" y="37"/>
                              <a:pt x="201" y="37"/>
                              <a:pt x="201" y="37"/>
                            </a:cubicBezTo>
                            <a:cubicBezTo>
                              <a:pt x="201" y="36"/>
                              <a:pt x="203" y="36"/>
                              <a:pt x="204" y="36"/>
                            </a:cubicBezTo>
                            <a:cubicBezTo>
                              <a:pt x="203" y="36"/>
                              <a:pt x="203" y="34"/>
                              <a:pt x="202" y="35"/>
                            </a:cubicBezTo>
                            <a:cubicBezTo>
                              <a:pt x="201" y="35"/>
                              <a:pt x="200" y="33"/>
                              <a:pt x="200" y="35"/>
                            </a:cubicBezTo>
                            <a:cubicBezTo>
                              <a:pt x="199" y="34"/>
                              <a:pt x="199" y="33"/>
                              <a:pt x="199" y="31"/>
                            </a:cubicBezTo>
                            <a:cubicBezTo>
                              <a:pt x="199" y="31"/>
                              <a:pt x="200" y="31"/>
                              <a:pt x="200" y="31"/>
                            </a:cubicBezTo>
                            <a:cubicBezTo>
                              <a:pt x="201" y="31"/>
                              <a:pt x="200" y="29"/>
                              <a:pt x="200" y="29"/>
                            </a:cubicBezTo>
                            <a:cubicBezTo>
                              <a:pt x="200" y="28"/>
                              <a:pt x="200" y="29"/>
                              <a:pt x="200" y="29"/>
                            </a:cubicBezTo>
                            <a:cubicBezTo>
                              <a:pt x="199" y="28"/>
                              <a:pt x="199" y="27"/>
                              <a:pt x="199" y="26"/>
                            </a:cubicBezTo>
                            <a:cubicBezTo>
                              <a:pt x="201" y="26"/>
                              <a:pt x="200" y="24"/>
                              <a:pt x="201" y="24"/>
                            </a:cubicBezTo>
                            <a:cubicBezTo>
                              <a:pt x="201" y="21"/>
                              <a:pt x="201" y="21"/>
                              <a:pt x="201" y="21"/>
                            </a:cubicBezTo>
                            <a:cubicBezTo>
                              <a:pt x="203" y="21"/>
                              <a:pt x="202" y="23"/>
                              <a:pt x="203" y="24"/>
                            </a:cubicBezTo>
                            <a:cubicBezTo>
                              <a:pt x="203" y="25"/>
                              <a:pt x="204" y="23"/>
                              <a:pt x="204" y="24"/>
                            </a:cubicBezTo>
                            <a:cubicBezTo>
                              <a:pt x="204" y="25"/>
                              <a:pt x="203" y="25"/>
                              <a:pt x="203" y="25"/>
                            </a:cubicBezTo>
                            <a:cubicBezTo>
                              <a:pt x="203" y="26"/>
                              <a:pt x="205" y="27"/>
                              <a:pt x="206" y="28"/>
                            </a:cubicBezTo>
                            <a:cubicBezTo>
                              <a:pt x="207" y="28"/>
                              <a:pt x="206" y="26"/>
                              <a:pt x="206" y="26"/>
                            </a:cubicBezTo>
                            <a:cubicBezTo>
                              <a:pt x="207" y="25"/>
                              <a:pt x="208" y="25"/>
                              <a:pt x="209" y="25"/>
                            </a:cubicBezTo>
                            <a:cubicBezTo>
                              <a:pt x="209" y="24"/>
                              <a:pt x="208" y="25"/>
                              <a:pt x="208" y="24"/>
                            </a:cubicBezTo>
                            <a:cubicBezTo>
                              <a:pt x="208" y="23"/>
                              <a:pt x="207" y="23"/>
                              <a:pt x="207" y="22"/>
                            </a:cubicBezTo>
                            <a:cubicBezTo>
                              <a:pt x="208" y="23"/>
                              <a:pt x="211" y="21"/>
                              <a:pt x="211" y="23"/>
                            </a:cubicBezTo>
                            <a:cubicBezTo>
                              <a:pt x="211" y="24"/>
                              <a:pt x="212" y="23"/>
                              <a:pt x="212" y="23"/>
                            </a:cubicBezTo>
                            <a:cubicBezTo>
                              <a:pt x="212" y="23"/>
                              <a:pt x="212" y="24"/>
                              <a:pt x="212" y="24"/>
                            </a:cubicBezTo>
                            <a:cubicBezTo>
                              <a:pt x="212" y="24"/>
                              <a:pt x="213" y="24"/>
                              <a:pt x="213" y="24"/>
                            </a:cubicBezTo>
                            <a:cubicBezTo>
                              <a:pt x="214" y="25"/>
                              <a:pt x="216" y="24"/>
                              <a:pt x="215" y="26"/>
                            </a:cubicBezTo>
                            <a:cubicBezTo>
                              <a:pt x="217" y="26"/>
                              <a:pt x="217" y="26"/>
                              <a:pt x="217" y="26"/>
                            </a:cubicBezTo>
                            <a:cubicBezTo>
                              <a:pt x="218" y="25"/>
                              <a:pt x="215" y="24"/>
                              <a:pt x="217" y="24"/>
                            </a:cubicBezTo>
                            <a:cubicBezTo>
                              <a:pt x="217" y="23"/>
                              <a:pt x="216" y="23"/>
                              <a:pt x="215" y="23"/>
                            </a:cubicBezTo>
                            <a:cubicBezTo>
                              <a:pt x="215" y="20"/>
                              <a:pt x="215" y="20"/>
                              <a:pt x="215" y="17"/>
                            </a:cubicBezTo>
                            <a:cubicBezTo>
                              <a:pt x="218" y="17"/>
                              <a:pt x="222" y="17"/>
                              <a:pt x="224" y="17"/>
                            </a:cubicBezTo>
                            <a:cubicBezTo>
                              <a:pt x="225" y="17"/>
                              <a:pt x="225" y="15"/>
                              <a:pt x="226" y="16"/>
                            </a:cubicBezTo>
                            <a:cubicBezTo>
                              <a:pt x="228" y="15"/>
                              <a:pt x="226" y="14"/>
                              <a:pt x="227" y="13"/>
                            </a:cubicBezTo>
                            <a:cubicBezTo>
                              <a:pt x="228" y="13"/>
                              <a:pt x="229" y="13"/>
                              <a:pt x="230" y="12"/>
                            </a:cubicBezTo>
                            <a:cubicBezTo>
                              <a:pt x="231" y="11"/>
                              <a:pt x="232" y="11"/>
                              <a:pt x="233" y="10"/>
                            </a:cubicBezTo>
                            <a:cubicBezTo>
                              <a:pt x="238" y="9"/>
                              <a:pt x="244" y="8"/>
                              <a:pt x="248" y="6"/>
                            </a:cubicBezTo>
                            <a:cubicBezTo>
                              <a:pt x="249" y="6"/>
                              <a:pt x="249" y="7"/>
                              <a:pt x="249" y="7"/>
                            </a:cubicBezTo>
                            <a:cubicBezTo>
                              <a:pt x="250" y="7"/>
                              <a:pt x="250" y="6"/>
                              <a:pt x="250" y="6"/>
                            </a:cubicBezTo>
                            <a:cubicBezTo>
                              <a:pt x="251" y="6"/>
                              <a:pt x="250" y="7"/>
                              <a:pt x="251" y="7"/>
                            </a:cubicBezTo>
                            <a:cubicBezTo>
                              <a:pt x="251" y="8"/>
                              <a:pt x="252" y="7"/>
                              <a:pt x="252" y="8"/>
                            </a:cubicBezTo>
                            <a:cubicBezTo>
                              <a:pt x="252" y="8"/>
                              <a:pt x="251" y="7"/>
                              <a:pt x="252" y="7"/>
                            </a:cubicBezTo>
                            <a:cubicBezTo>
                              <a:pt x="253" y="7"/>
                              <a:pt x="255" y="7"/>
                              <a:pt x="255" y="5"/>
                            </a:cubicBezTo>
                            <a:cubicBezTo>
                              <a:pt x="256" y="5"/>
                              <a:pt x="256" y="5"/>
                              <a:pt x="256" y="4"/>
                            </a:cubicBezTo>
                            <a:cubicBezTo>
                              <a:pt x="257" y="4"/>
                              <a:pt x="257" y="5"/>
                              <a:pt x="258" y="5"/>
                            </a:cubicBezTo>
                            <a:cubicBezTo>
                              <a:pt x="259" y="5"/>
                              <a:pt x="259" y="3"/>
                              <a:pt x="259" y="2"/>
                            </a:cubicBezTo>
                            <a:cubicBezTo>
                              <a:pt x="262" y="1"/>
                              <a:pt x="264" y="0"/>
                              <a:pt x="268" y="0"/>
                            </a:cubicBezTo>
                            <a:cubicBezTo>
                              <a:pt x="268" y="1"/>
                              <a:pt x="268" y="2"/>
                              <a:pt x="268" y="3"/>
                            </a:cubicBezTo>
                            <a:cubicBezTo>
                              <a:pt x="269" y="4"/>
                              <a:pt x="271" y="4"/>
                              <a:pt x="272" y="3"/>
                            </a:cubicBezTo>
                            <a:cubicBezTo>
                              <a:pt x="272" y="3"/>
                              <a:pt x="272" y="3"/>
                              <a:pt x="272" y="3"/>
                            </a:cubicBezTo>
                            <a:moveTo>
                              <a:pt x="400" y="68"/>
                            </a:moveTo>
                            <a:cubicBezTo>
                              <a:pt x="400" y="67"/>
                              <a:pt x="399" y="68"/>
                              <a:pt x="399" y="67"/>
                            </a:cubicBezTo>
                            <a:cubicBezTo>
                              <a:pt x="397" y="67"/>
                              <a:pt x="397" y="68"/>
                              <a:pt x="399" y="68"/>
                            </a:cubicBezTo>
                            <a:cubicBezTo>
                              <a:pt x="399" y="68"/>
                              <a:pt x="399" y="68"/>
                              <a:pt x="400" y="68"/>
                            </a:cubicBezTo>
                            <a:moveTo>
                              <a:pt x="116" y="108"/>
                            </a:moveTo>
                            <a:cubicBezTo>
                              <a:pt x="115" y="110"/>
                              <a:pt x="117" y="109"/>
                              <a:pt x="117" y="111"/>
                            </a:cubicBezTo>
                            <a:cubicBezTo>
                              <a:pt x="118" y="111"/>
                              <a:pt x="118" y="110"/>
                              <a:pt x="118" y="111"/>
                            </a:cubicBezTo>
                            <a:cubicBezTo>
                              <a:pt x="118" y="111"/>
                              <a:pt x="118" y="111"/>
                              <a:pt x="118" y="111"/>
                            </a:cubicBezTo>
                            <a:cubicBezTo>
                              <a:pt x="117" y="112"/>
                              <a:pt x="115" y="113"/>
                              <a:pt x="114" y="112"/>
                            </a:cubicBezTo>
                            <a:cubicBezTo>
                              <a:pt x="113" y="112"/>
                              <a:pt x="112" y="111"/>
                              <a:pt x="111" y="110"/>
                            </a:cubicBezTo>
                            <a:cubicBezTo>
                              <a:pt x="111" y="109"/>
                              <a:pt x="113" y="110"/>
                              <a:pt x="113" y="109"/>
                            </a:cubicBezTo>
                            <a:cubicBezTo>
                              <a:pt x="112" y="108"/>
                              <a:pt x="111" y="108"/>
                              <a:pt x="110" y="109"/>
                            </a:cubicBezTo>
                            <a:cubicBezTo>
                              <a:pt x="109" y="108"/>
                              <a:pt x="109" y="107"/>
                              <a:pt x="107" y="107"/>
                            </a:cubicBezTo>
                            <a:cubicBezTo>
                              <a:pt x="106" y="107"/>
                              <a:pt x="107" y="108"/>
                              <a:pt x="107" y="108"/>
                            </a:cubicBezTo>
                            <a:cubicBezTo>
                              <a:pt x="106" y="109"/>
                              <a:pt x="105" y="108"/>
                              <a:pt x="105" y="109"/>
                            </a:cubicBezTo>
                            <a:cubicBezTo>
                              <a:pt x="104" y="109"/>
                              <a:pt x="104" y="111"/>
                              <a:pt x="103" y="110"/>
                            </a:cubicBezTo>
                            <a:cubicBezTo>
                              <a:pt x="104" y="112"/>
                              <a:pt x="102" y="113"/>
                              <a:pt x="102" y="113"/>
                            </a:cubicBezTo>
                            <a:cubicBezTo>
                              <a:pt x="101" y="114"/>
                              <a:pt x="102" y="115"/>
                              <a:pt x="101" y="117"/>
                            </a:cubicBezTo>
                            <a:cubicBezTo>
                              <a:pt x="101" y="117"/>
                              <a:pt x="101" y="116"/>
                              <a:pt x="100" y="116"/>
                            </a:cubicBezTo>
                            <a:cubicBezTo>
                              <a:pt x="100" y="118"/>
                              <a:pt x="101" y="119"/>
                              <a:pt x="100" y="120"/>
                            </a:cubicBezTo>
                            <a:cubicBezTo>
                              <a:pt x="101" y="119"/>
                              <a:pt x="101" y="121"/>
                              <a:pt x="101" y="121"/>
                            </a:cubicBezTo>
                            <a:cubicBezTo>
                              <a:pt x="101" y="121"/>
                              <a:pt x="102" y="121"/>
                              <a:pt x="102" y="121"/>
                            </a:cubicBezTo>
                            <a:cubicBezTo>
                              <a:pt x="103" y="121"/>
                              <a:pt x="104" y="122"/>
                              <a:pt x="104" y="122"/>
                            </a:cubicBezTo>
                            <a:cubicBezTo>
                              <a:pt x="104" y="121"/>
                              <a:pt x="105" y="122"/>
                              <a:pt x="105" y="122"/>
                            </a:cubicBezTo>
                            <a:cubicBezTo>
                              <a:pt x="107" y="121"/>
                              <a:pt x="107" y="121"/>
                              <a:pt x="108" y="120"/>
                            </a:cubicBezTo>
                            <a:cubicBezTo>
                              <a:pt x="109" y="120"/>
                              <a:pt x="109" y="121"/>
                              <a:pt x="110" y="121"/>
                            </a:cubicBezTo>
                            <a:cubicBezTo>
                              <a:pt x="110" y="121"/>
                              <a:pt x="110" y="120"/>
                              <a:pt x="110" y="120"/>
                            </a:cubicBezTo>
                            <a:cubicBezTo>
                              <a:pt x="111" y="120"/>
                              <a:pt x="114" y="120"/>
                              <a:pt x="115" y="120"/>
                            </a:cubicBezTo>
                            <a:cubicBezTo>
                              <a:pt x="116" y="120"/>
                              <a:pt x="116" y="121"/>
                              <a:pt x="117" y="121"/>
                            </a:cubicBezTo>
                            <a:cubicBezTo>
                              <a:pt x="118" y="121"/>
                              <a:pt x="118" y="120"/>
                              <a:pt x="118" y="120"/>
                            </a:cubicBezTo>
                            <a:cubicBezTo>
                              <a:pt x="118" y="120"/>
                              <a:pt x="119" y="121"/>
                              <a:pt x="119" y="121"/>
                            </a:cubicBezTo>
                            <a:cubicBezTo>
                              <a:pt x="120" y="121"/>
                              <a:pt x="120" y="121"/>
                              <a:pt x="121" y="122"/>
                            </a:cubicBezTo>
                            <a:cubicBezTo>
                              <a:pt x="124" y="122"/>
                              <a:pt x="126" y="121"/>
                              <a:pt x="129" y="122"/>
                            </a:cubicBezTo>
                            <a:cubicBezTo>
                              <a:pt x="129" y="120"/>
                              <a:pt x="129" y="119"/>
                              <a:pt x="129" y="119"/>
                            </a:cubicBezTo>
                            <a:cubicBezTo>
                              <a:pt x="128" y="117"/>
                              <a:pt x="126" y="114"/>
                              <a:pt x="123" y="114"/>
                            </a:cubicBezTo>
                            <a:cubicBezTo>
                              <a:pt x="123" y="112"/>
                              <a:pt x="122" y="112"/>
                              <a:pt x="121" y="112"/>
                            </a:cubicBezTo>
                            <a:cubicBezTo>
                              <a:pt x="121" y="111"/>
                              <a:pt x="121" y="111"/>
                              <a:pt x="121" y="110"/>
                            </a:cubicBezTo>
                            <a:cubicBezTo>
                              <a:pt x="121" y="109"/>
                              <a:pt x="123" y="109"/>
                              <a:pt x="123" y="107"/>
                            </a:cubicBezTo>
                            <a:cubicBezTo>
                              <a:pt x="119" y="106"/>
                              <a:pt x="118" y="108"/>
                              <a:pt x="116" y="108"/>
                            </a:cubicBezTo>
                            <a:moveTo>
                              <a:pt x="152" y="133"/>
                            </a:moveTo>
                            <a:cubicBezTo>
                              <a:pt x="152" y="133"/>
                              <a:pt x="151" y="133"/>
                              <a:pt x="152" y="133"/>
                            </a:cubicBezTo>
                            <a:cubicBezTo>
                              <a:pt x="153" y="132"/>
                              <a:pt x="155" y="133"/>
                              <a:pt x="156" y="132"/>
                            </a:cubicBezTo>
                            <a:cubicBezTo>
                              <a:pt x="156" y="132"/>
                              <a:pt x="155" y="131"/>
                              <a:pt x="156" y="131"/>
                            </a:cubicBezTo>
                            <a:cubicBezTo>
                              <a:pt x="156" y="131"/>
                              <a:pt x="156" y="132"/>
                              <a:pt x="157" y="132"/>
                            </a:cubicBezTo>
                            <a:cubicBezTo>
                              <a:pt x="157" y="128"/>
                              <a:pt x="157" y="128"/>
                              <a:pt x="157" y="128"/>
                            </a:cubicBezTo>
                            <a:cubicBezTo>
                              <a:pt x="156" y="127"/>
                              <a:pt x="155" y="127"/>
                              <a:pt x="155" y="126"/>
                            </a:cubicBezTo>
                            <a:cubicBezTo>
                              <a:pt x="155" y="126"/>
                              <a:pt x="155" y="126"/>
                              <a:pt x="155" y="125"/>
                            </a:cubicBezTo>
                            <a:cubicBezTo>
                              <a:pt x="155" y="124"/>
                              <a:pt x="153" y="124"/>
                              <a:pt x="155" y="124"/>
                            </a:cubicBezTo>
                            <a:cubicBezTo>
                              <a:pt x="158" y="124"/>
                              <a:pt x="158" y="124"/>
                              <a:pt x="158" y="124"/>
                            </a:cubicBezTo>
                            <a:cubicBezTo>
                              <a:pt x="158" y="122"/>
                              <a:pt x="157" y="122"/>
                              <a:pt x="157" y="121"/>
                            </a:cubicBezTo>
                            <a:cubicBezTo>
                              <a:pt x="157" y="120"/>
                              <a:pt x="155" y="120"/>
                              <a:pt x="155" y="119"/>
                            </a:cubicBezTo>
                            <a:cubicBezTo>
                              <a:pt x="155" y="119"/>
                              <a:pt x="156" y="119"/>
                              <a:pt x="156" y="118"/>
                            </a:cubicBezTo>
                            <a:cubicBezTo>
                              <a:pt x="154" y="119"/>
                              <a:pt x="154" y="118"/>
                              <a:pt x="152" y="118"/>
                            </a:cubicBezTo>
                            <a:cubicBezTo>
                              <a:pt x="153" y="115"/>
                              <a:pt x="149" y="116"/>
                              <a:pt x="149" y="113"/>
                            </a:cubicBezTo>
                            <a:cubicBezTo>
                              <a:pt x="151" y="112"/>
                              <a:pt x="151" y="110"/>
                              <a:pt x="155" y="111"/>
                            </a:cubicBezTo>
                            <a:cubicBezTo>
                              <a:pt x="155" y="110"/>
                              <a:pt x="155" y="110"/>
                              <a:pt x="155" y="110"/>
                            </a:cubicBezTo>
                            <a:cubicBezTo>
                              <a:pt x="155" y="108"/>
                              <a:pt x="153" y="109"/>
                              <a:pt x="153" y="107"/>
                            </a:cubicBezTo>
                            <a:cubicBezTo>
                              <a:pt x="151" y="107"/>
                              <a:pt x="150" y="108"/>
                              <a:pt x="148" y="107"/>
                            </a:cubicBezTo>
                            <a:cubicBezTo>
                              <a:pt x="148" y="108"/>
                              <a:pt x="148" y="108"/>
                              <a:pt x="148" y="108"/>
                            </a:cubicBezTo>
                            <a:cubicBezTo>
                              <a:pt x="147" y="107"/>
                              <a:pt x="147" y="108"/>
                              <a:pt x="147" y="108"/>
                            </a:cubicBezTo>
                            <a:cubicBezTo>
                              <a:pt x="146" y="109"/>
                              <a:pt x="144" y="110"/>
                              <a:pt x="143" y="110"/>
                            </a:cubicBezTo>
                            <a:cubicBezTo>
                              <a:pt x="142" y="110"/>
                              <a:pt x="142" y="111"/>
                              <a:pt x="142" y="111"/>
                            </a:cubicBezTo>
                            <a:cubicBezTo>
                              <a:pt x="142" y="112"/>
                              <a:pt x="141" y="111"/>
                              <a:pt x="141" y="111"/>
                            </a:cubicBezTo>
                            <a:cubicBezTo>
                              <a:pt x="140" y="112"/>
                              <a:pt x="141" y="113"/>
                              <a:pt x="141" y="113"/>
                            </a:cubicBezTo>
                            <a:cubicBezTo>
                              <a:pt x="141" y="114"/>
                              <a:pt x="142" y="112"/>
                              <a:pt x="142" y="114"/>
                            </a:cubicBezTo>
                            <a:cubicBezTo>
                              <a:pt x="142" y="115"/>
                              <a:pt x="143" y="115"/>
                              <a:pt x="143" y="115"/>
                            </a:cubicBezTo>
                            <a:cubicBezTo>
                              <a:pt x="142" y="117"/>
                              <a:pt x="143" y="118"/>
                              <a:pt x="143" y="118"/>
                            </a:cubicBezTo>
                            <a:cubicBezTo>
                              <a:pt x="143" y="119"/>
                              <a:pt x="143" y="119"/>
                              <a:pt x="144" y="119"/>
                            </a:cubicBezTo>
                            <a:cubicBezTo>
                              <a:pt x="144" y="119"/>
                              <a:pt x="144" y="121"/>
                              <a:pt x="144" y="121"/>
                            </a:cubicBezTo>
                            <a:cubicBezTo>
                              <a:pt x="145" y="123"/>
                              <a:pt x="145" y="122"/>
                              <a:pt x="145" y="123"/>
                            </a:cubicBezTo>
                            <a:cubicBezTo>
                              <a:pt x="146" y="124"/>
                              <a:pt x="145" y="124"/>
                              <a:pt x="145" y="125"/>
                            </a:cubicBezTo>
                            <a:cubicBezTo>
                              <a:pt x="146" y="125"/>
                              <a:pt x="147" y="125"/>
                              <a:pt x="147" y="126"/>
                            </a:cubicBezTo>
                            <a:cubicBezTo>
                              <a:pt x="145" y="126"/>
                              <a:pt x="146" y="129"/>
                              <a:pt x="145" y="129"/>
                            </a:cubicBezTo>
                            <a:cubicBezTo>
                              <a:pt x="147" y="129"/>
                              <a:pt x="147" y="133"/>
                              <a:pt x="150" y="131"/>
                            </a:cubicBezTo>
                            <a:cubicBezTo>
                              <a:pt x="148" y="133"/>
                              <a:pt x="152" y="131"/>
                              <a:pt x="152" y="133"/>
                            </a:cubicBezTo>
                            <a:moveTo>
                              <a:pt x="168" y="108"/>
                            </a:moveTo>
                            <a:cubicBezTo>
                              <a:pt x="168" y="109"/>
                              <a:pt x="168" y="109"/>
                              <a:pt x="168" y="110"/>
                            </a:cubicBezTo>
                            <a:cubicBezTo>
                              <a:pt x="167" y="110"/>
                              <a:pt x="166" y="110"/>
                              <a:pt x="166" y="111"/>
                            </a:cubicBezTo>
                            <a:cubicBezTo>
                              <a:pt x="167" y="111"/>
                              <a:pt x="168" y="112"/>
                              <a:pt x="168" y="113"/>
                            </a:cubicBezTo>
                            <a:cubicBezTo>
                              <a:pt x="168" y="113"/>
                              <a:pt x="167" y="113"/>
                              <a:pt x="167" y="114"/>
                            </a:cubicBezTo>
                            <a:cubicBezTo>
                              <a:pt x="168" y="114"/>
                              <a:pt x="169" y="114"/>
                              <a:pt x="169" y="115"/>
                            </a:cubicBezTo>
                            <a:cubicBezTo>
                              <a:pt x="170" y="114"/>
                              <a:pt x="170" y="114"/>
                              <a:pt x="171" y="114"/>
                            </a:cubicBezTo>
                            <a:cubicBezTo>
                              <a:pt x="171" y="112"/>
                              <a:pt x="170" y="112"/>
                              <a:pt x="169" y="111"/>
                            </a:cubicBezTo>
                            <a:cubicBezTo>
                              <a:pt x="170" y="110"/>
                              <a:pt x="171" y="110"/>
                              <a:pt x="171" y="109"/>
                            </a:cubicBezTo>
                            <a:cubicBezTo>
                              <a:pt x="170" y="109"/>
                              <a:pt x="170" y="108"/>
                              <a:pt x="171" y="108"/>
                            </a:cubicBezTo>
                            <a:cubicBezTo>
                              <a:pt x="170" y="108"/>
                              <a:pt x="169" y="108"/>
                              <a:pt x="168" y="108"/>
                            </a:cubicBezTo>
                            <a:moveTo>
                              <a:pt x="99" y="123"/>
                            </a:moveTo>
                            <a:cubicBezTo>
                              <a:pt x="98" y="125"/>
                              <a:pt x="102" y="123"/>
                              <a:pt x="102" y="123"/>
                            </a:cubicBezTo>
                            <a:cubicBezTo>
                              <a:pt x="101" y="122"/>
                              <a:pt x="100" y="122"/>
                              <a:pt x="99" y="123"/>
                            </a:cubicBezTo>
                            <a:moveTo>
                              <a:pt x="111" y="222"/>
                            </a:moveTo>
                            <a:cubicBezTo>
                              <a:pt x="112" y="220"/>
                              <a:pt x="114" y="220"/>
                              <a:pt x="114" y="216"/>
                            </a:cubicBezTo>
                            <a:cubicBezTo>
                              <a:pt x="112" y="218"/>
                              <a:pt x="110" y="215"/>
                              <a:pt x="108" y="217"/>
                            </a:cubicBezTo>
                            <a:cubicBezTo>
                              <a:pt x="110" y="217"/>
                              <a:pt x="108" y="217"/>
                              <a:pt x="108" y="218"/>
                            </a:cubicBezTo>
                            <a:cubicBezTo>
                              <a:pt x="108" y="218"/>
                              <a:pt x="108" y="219"/>
                              <a:pt x="108" y="220"/>
                            </a:cubicBezTo>
                            <a:cubicBezTo>
                              <a:pt x="108" y="220"/>
                              <a:pt x="108" y="221"/>
                              <a:pt x="108" y="221"/>
                            </a:cubicBezTo>
                            <a:cubicBezTo>
                              <a:pt x="108" y="221"/>
                              <a:pt x="107" y="221"/>
                              <a:pt x="107" y="221"/>
                            </a:cubicBezTo>
                            <a:cubicBezTo>
                              <a:pt x="108" y="222"/>
                              <a:pt x="109" y="222"/>
                              <a:pt x="111" y="222"/>
                            </a:cubicBezTo>
                          </a:path>
                        </a:pathLst>
                      </a:custGeom>
                      <a:solidFill>
                        <a:schemeClr val="bg1">
                          <a:lumMod val="85000"/>
                        </a:schemeClr>
                      </a:solidFill>
                      <a:ln>
                        <a:noFill/>
                      </a:ln>
                      <a:effectLst>
                        <a:innerShdw blurRad="25400" dist="12700" dir="19800000">
                          <a:schemeClr val="bg1">
                            <a:lumMod val="65000"/>
                            <a:alpha val="80000"/>
                          </a:schemeClr>
                        </a:inn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/>
                      </a:p>
                    </p:txBody>
                  </p:sp>
                  <p:sp>
                    <p:nvSpPr>
                      <p:cNvPr id="287" name="Freeform 92"/>
                      <p:cNvSpPr/>
                      <p:nvPr/>
                    </p:nvSpPr>
                    <p:spPr bwMode="auto">
                      <a:xfrm>
                        <a:off x="4095750" y="1966913"/>
                        <a:ext cx="117475" cy="187325"/>
                      </a:xfrm>
                      <a:custGeom>
                        <a:gdLst>
                          <a:gd name="T0" fmla="*/ 5 w 17"/>
                          <a:gd name="T1" fmla="*/ 3 h 27"/>
                          <a:gd name="T2" fmla="*/ 8 w 17"/>
                          <a:gd name="T3" fmla="*/ 3 h 27"/>
                          <a:gd name="T4" fmla="*/ 9 w 17"/>
                          <a:gd name="T5" fmla="*/ 6 h 27"/>
                          <a:gd name="T6" fmla="*/ 6 w 17"/>
                          <a:gd name="T7" fmla="*/ 7 h 27"/>
                          <a:gd name="T8" fmla="*/ 9 w 17"/>
                          <a:gd name="T9" fmla="*/ 9 h 27"/>
                          <a:gd name="T10" fmla="*/ 11 w 17"/>
                          <a:gd name="T11" fmla="*/ 13 h 27"/>
                          <a:gd name="T12" fmla="*/ 12 w 17"/>
                          <a:gd name="T13" fmla="*/ 14 h 27"/>
                          <a:gd name="T14" fmla="*/ 14 w 17"/>
                          <a:gd name="T15" fmla="*/ 15 h 27"/>
                          <a:gd name="T16" fmla="*/ 13 w 17"/>
                          <a:gd name="T17" fmla="*/ 17 h 27"/>
                          <a:gd name="T18" fmla="*/ 16 w 17"/>
                          <a:gd name="T19" fmla="*/ 18 h 27"/>
                          <a:gd name="T20" fmla="*/ 16 w 17"/>
                          <a:gd name="T21" fmla="*/ 21 h 27"/>
                          <a:gd name="T22" fmla="*/ 15 w 17"/>
                          <a:gd name="T23" fmla="*/ 21 h 27"/>
                          <a:gd name="T24" fmla="*/ 16 w 17"/>
                          <a:gd name="T25" fmla="*/ 21 h 27"/>
                          <a:gd name="T26" fmla="*/ 15 w 17"/>
                          <a:gd name="T27" fmla="*/ 23 h 27"/>
                          <a:gd name="T28" fmla="*/ 14 w 17"/>
                          <a:gd name="T29" fmla="*/ 24 h 27"/>
                          <a:gd name="T30" fmla="*/ 8 w 17"/>
                          <a:gd name="T31" fmla="*/ 23 h 27"/>
                          <a:gd name="T32" fmla="*/ 6 w 17"/>
                          <a:gd name="T33" fmla="*/ 24 h 27"/>
                          <a:gd name="T34" fmla="*/ 3 w 17"/>
                          <a:gd name="T35" fmla="*/ 24 h 27"/>
                          <a:gd name="T36" fmla="*/ 4 w 17"/>
                          <a:gd name="T37" fmla="*/ 23 h 27"/>
                          <a:gd name="T38" fmla="*/ 4 w 17"/>
                          <a:gd name="T39" fmla="*/ 24 h 27"/>
                          <a:gd name="T40" fmla="*/ 5 w 17"/>
                          <a:gd name="T41" fmla="*/ 23 h 27"/>
                          <a:gd name="T42" fmla="*/ 8 w 17"/>
                          <a:gd name="T43" fmla="*/ 22 h 27"/>
                          <a:gd name="T44" fmla="*/ 4 w 17"/>
                          <a:gd name="T45" fmla="*/ 21 h 27"/>
                          <a:gd name="T46" fmla="*/ 4 w 17"/>
                          <a:gd name="T47" fmla="*/ 18 h 27"/>
                          <a:gd name="T48" fmla="*/ 5 w 17"/>
                          <a:gd name="T49" fmla="*/ 17 h 27"/>
                          <a:gd name="T50" fmla="*/ 7 w 17"/>
                          <a:gd name="T51" fmla="*/ 17 h 27"/>
                          <a:gd name="T52" fmla="*/ 7 w 17"/>
                          <a:gd name="T53" fmla="*/ 14 h 27"/>
                          <a:gd name="T54" fmla="*/ 6 w 17"/>
                          <a:gd name="T55" fmla="*/ 12 h 27"/>
                          <a:gd name="T56" fmla="*/ 4 w 17"/>
                          <a:gd name="T57" fmla="*/ 12 h 27"/>
                          <a:gd name="T58" fmla="*/ 4 w 17"/>
                          <a:gd name="T59" fmla="*/ 10 h 27"/>
                          <a:gd name="T60" fmla="*/ 2 w 17"/>
                          <a:gd name="T61" fmla="*/ 8 h 27"/>
                          <a:gd name="T62" fmla="*/ 0 w 17"/>
                          <a:gd name="T63" fmla="*/ 3 h 27"/>
                          <a:gd name="T64" fmla="*/ 3 w 17"/>
                          <a:gd name="T65" fmla="*/ 0 h 27"/>
                          <a:gd name="T66" fmla="*/ 7 w 17"/>
                          <a:gd name="T67" fmla="*/ 0 h 27"/>
                          <a:gd name="T68" fmla="*/ 5 w 17"/>
                          <a:gd name="T69" fmla="*/ 3 h 27"/>
                        </a:gdLst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</a:cxnLst>
                        <a:rect l="0" t="0" r="r" b="b"/>
                        <a:pathLst>
                          <a:path w="17" h="27">
                            <a:moveTo>
                              <a:pt x="5" y="3"/>
                            </a:moveTo>
                            <a:cubicBezTo>
                              <a:pt x="5" y="4"/>
                              <a:pt x="7" y="3"/>
                              <a:pt x="8" y="3"/>
                            </a:cubicBezTo>
                            <a:cubicBezTo>
                              <a:pt x="9" y="3"/>
                              <a:pt x="9" y="4"/>
                              <a:pt x="9" y="6"/>
                            </a:cubicBezTo>
                            <a:cubicBezTo>
                              <a:pt x="8" y="6"/>
                              <a:pt x="7" y="6"/>
                              <a:pt x="6" y="7"/>
                            </a:cubicBezTo>
                            <a:cubicBezTo>
                              <a:pt x="7" y="9"/>
                              <a:pt x="8" y="9"/>
                              <a:pt x="9" y="9"/>
                            </a:cubicBezTo>
                            <a:cubicBezTo>
                              <a:pt x="9" y="11"/>
                              <a:pt x="12" y="10"/>
                              <a:pt x="11" y="13"/>
                            </a:cubicBezTo>
                            <a:cubicBezTo>
                              <a:pt x="11" y="13"/>
                              <a:pt x="12" y="13"/>
                              <a:pt x="12" y="14"/>
                            </a:cubicBezTo>
                            <a:cubicBezTo>
                              <a:pt x="12" y="15"/>
                              <a:pt x="14" y="14"/>
                              <a:pt x="14" y="15"/>
                            </a:cubicBezTo>
                            <a:cubicBezTo>
                              <a:pt x="14" y="16"/>
                              <a:pt x="14" y="16"/>
                              <a:pt x="13" y="17"/>
                            </a:cubicBezTo>
                            <a:cubicBezTo>
                              <a:pt x="15" y="17"/>
                              <a:pt x="16" y="17"/>
                              <a:pt x="16" y="18"/>
                            </a:cubicBezTo>
                            <a:cubicBezTo>
                              <a:pt x="16" y="18"/>
                              <a:pt x="17" y="20"/>
                              <a:pt x="16" y="21"/>
                            </a:cubicBezTo>
                            <a:cubicBezTo>
                              <a:pt x="16" y="21"/>
                              <a:pt x="15" y="21"/>
                              <a:pt x="15" y="21"/>
                            </a:cubicBezTo>
                            <a:cubicBezTo>
                              <a:pt x="15" y="21"/>
                              <a:pt x="16" y="21"/>
                              <a:pt x="16" y="21"/>
                            </a:cubicBezTo>
                            <a:cubicBezTo>
                              <a:pt x="16" y="22"/>
                              <a:pt x="15" y="22"/>
                              <a:pt x="15" y="23"/>
                            </a:cubicBezTo>
                            <a:cubicBezTo>
                              <a:pt x="15" y="23"/>
                              <a:pt x="15" y="24"/>
                              <a:pt x="14" y="24"/>
                            </a:cubicBezTo>
                            <a:cubicBezTo>
                              <a:pt x="12" y="24"/>
                              <a:pt x="11" y="23"/>
                              <a:pt x="8" y="23"/>
                            </a:cubicBezTo>
                            <a:cubicBezTo>
                              <a:pt x="7" y="24"/>
                              <a:pt x="8" y="24"/>
                              <a:pt x="6" y="24"/>
                            </a:cubicBezTo>
                            <a:cubicBezTo>
                              <a:pt x="6" y="25"/>
                              <a:pt x="2" y="27"/>
                              <a:pt x="3" y="24"/>
                            </a:cubicBezTo>
                            <a:cubicBezTo>
                              <a:pt x="3" y="24"/>
                              <a:pt x="3" y="23"/>
                              <a:pt x="4" y="23"/>
                            </a:cubicBezTo>
                            <a:cubicBezTo>
                              <a:pt x="4" y="23"/>
                              <a:pt x="4" y="24"/>
                              <a:pt x="4" y="24"/>
                            </a:cubicBezTo>
                            <a:cubicBezTo>
                              <a:pt x="5" y="24"/>
                              <a:pt x="4" y="23"/>
                              <a:pt x="5" y="23"/>
                            </a:cubicBezTo>
                            <a:cubicBezTo>
                              <a:pt x="5" y="22"/>
                              <a:pt x="7" y="23"/>
                              <a:pt x="8" y="22"/>
                            </a:cubicBezTo>
                            <a:cubicBezTo>
                              <a:pt x="8" y="20"/>
                              <a:pt x="5" y="22"/>
                              <a:pt x="4" y="21"/>
                            </a:cubicBezTo>
                            <a:cubicBezTo>
                              <a:pt x="4" y="18"/>
                              <a:pt x="4" y="18"/>
                              <a:pt x="4" y="18"/>
                            </a:cubicBezTo>
                            <a:cubicBezTo>
                              <a:pt x="5" y="18"/>
                              <a:pt x="6" y="17"/>
                              <a:pt x="5" y="17"/>
                            </a:cubicBezTo>
                            <a:cubicBezTo>
                              <a:pt x="5" y="15"/>
                              <a:pt x="6" y="18"/>
                              <a:pt x="7" y="17"/>
                            </a:cubicBezTo>
                            <a:cubicBezTo>
                              <a:pt x="8" y="17"/>
                              <a:pt x="6" y="15"/>
                              <a:pt x="7" y="14"/>
                            </a:cubicBezTo>
                            <a:cubicBezTo>
                              <a:pt x="7" y="13"/>
                              <a:pt x="5" y="13"/>
                              <a:pt x="6" y="12"/>
                            </a:cubicBezTo>
                            <a:cubicBezTo>
                              <a:pt x="5" y="12"/>
                              <a:pt x="5" y="12"/>
                              <a:pt x="4" y="12"/>
                            </a:cubicBezTo>
                            <a:cubicBezTo>
                              <a:pt x="4" y="10"/>
                              <a:pt x="4" y="10"/>
                              <a:pt x="4" y="10"/>
                            </a:cubicBezTo>
                            <a:cubicBezTo>
                              <a:pt x="4" y="9"/>
                              <a:pt x="2" y="9"/>
                              <a:pt x="2" y="8"/>
                            </a:cubicBezTo>
                            <a:cubicBezTo>
                              <a:pt x="2" y="6"/>
                              <a:pt x="2" y="3"/>
                              <a:pt x="0" y="3"/>
                            </a:cubicBezTo>
                            <a:cubicBezTo>
                              <a:pt x="1" y="2"/>
                              <a:pt x="2" y="2"/>
                              <a:pt x="3" y="0"/>
                            </a:cubicBezTo>
                            <a:cubicBezTo>
                              <a:pt x="7" y="0"/>
                              <a:pt x="7" y="0"/>
                              <a:pt x="7" y="0"/>
                            </a:cubicBezTo>
                            <a:cubicBezTo>
                              <a:pt x="6" y="1"/>
                              <a:pt x="5" y="2"/>
                              <a:pt x="5" y="3"/>
                            </a:cubicBezTo>
                          </a:path>
                        </a:pathLst>
                      </a:custGeom>
                      <a:solidFill>
                        <a:schemeClr val="bg1">
                          <a:lumMod val="85000"/>
                        </a:schemeClr>
                      </a:solidFill>
                      <a:ln>
                        <a:noFill/>
                      </a:ln>
                      <a:effectLst>
                        <a:innerShdw blurRad="25400" dist="12700" dir="19800000">
                          <a:schemeClr val="bg1">
                            <a:lumMod val="65000"/>
                            <a:alpha val="80000"/>
                          </a:schemeClr>
                        </a:inn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/>
                      </a:p>
                    </p:txBody>
                  </p:sp>
                  <p:sp>
                    <p:nvSpPr>
                      <p:cNvPr id="288" name="Freeform 101"/>
                      <p:cNvSpPr/>
                      <p:nvPr/>
                    </p:nvSpPr>
                    <p:spPr bwMode="auto">
                      <a:xfrm>
                        <a:off x="4352925" y="1382713"/>
                        <a:ext cx="214313" cy="111125"/>
                      </a:xfrm>
                      <a:custGeom>
                        <a:gdLst>
                          <a:gd name="T0" fmla="*/ 11 w 31"/>
                          <a:gd name="T1" fmla="*/ 11 h 16"/>
                          <a:gd name="T2" fmla="*/ 10 w 31"/>
                          <a:gd name="T3" fmla="*/ 11 h 16"/>
                          <a:gd name="T4" fmla="*/ 7 w 31"/>
                          <a:gd name="T5" fmla="*/ 11 h 16"/>
                          <a:gd name="T6" fmla="*/ 9 w 31"/>
                          <a:gd name="T7" fmla="*/ 10 h 16"/>
                          <a:gd name="T8" fmla="*/ 12 w 31"/>
                          <a:gd name="T9" fmla="*/ 8 h 16"/>
                          <a:gd name="T10" fmla="*/ 11 w 31"/>
                          <a:gd name="T11" fmla="*/ 6 h 16"/>
                          <a:gd name="T12" fmla="*/ 8 w 31"/>
                          <a:gd name="T13" fmla="*/ 6 h 16"/>
                          <a:gd name="T14" fmla="*/ 6 w 31"/>
                          <a:gd name="T15" fmla="*/ 8 h 16"/>
                          <a:gd name="T16" fmla="*/ 2 w 31"/>
                          <a:gd name="T17" fmla="*/ 8 h 16"/>
                          <a:gd name="T18" fmla="*/ 2 w 31"/>
                          <a:gd name="T19" fmla="*/ 4 h 16"/>
                          <a:gd name="T20" fmla="*/ 1 w 31"/>
                          <a:gd name="T21" fmla="*/ 4 h 16"/>
                          <a:gd name="T22" fmla="*/ 1 w 31"/>
                          <a:gd name="T23" fmla="*/ 2 h 16"/>
                          <a:gd name="T24" fmla="*/ 2 w 31"/>
                          <a:gd name="T25" fmla="*/ 2 h 16"/>
                          <a:gd name="T26" fmla="*/ 5 w 31"/>
                          <a:gd name="T27" fmla="*/ 1 h 16"/>
                          <a:gd name="T28" fmla="*/ 6 w 31"/>
                          <a:gd name="T29" fmla="*/ 3 h 16"/>
                          <a:gd name="T30" fmla="*/ 10 w 31"/>
                          <a:gd name="T31" fmla="*/ 3 h 16"/>
                          <a:gd name="T32" fmla="*/ 11 w 31"/>
                          <a:gd name="T33" fmla="*/ 1 h 16"/>
                          <a:gd name="T34" fmla="*/ 17 w 31"/>
                          <a:gd name="T35" fmla="*/ 2 h 16"/>
                          <a:gd name="T36" fmla="*/ 17 w 31"/>
                          <a:gd name="T37" fmla="*/ 2 h 16"/>
                          <a:gd name="T38" fmla="*/ 19 w 31"/>
                          <a:gd name="T39" fmla="*/ 3 h 16"/>
                          <a:gd name="T40" fmla="*/ 19 w 31"/>
                          <a:gd name="T41" fmla="*/ 4 h 16"/>
                          <a:gd name="T42" fmla="*/ 22 w 31"/>
                          <a:gd name="T43" fmla="*/ 4 h 16"/>
                          <a:gd name="T44" fmla="*/ 25 w 31"/>
                          <a:gd name="T45" fmla="*/ 5 h 16"/>
                          <a:gd name="T46" fmla="*/ 25 w 31"/>
                          <a:gd name="T47" fmla="*/ 6 h 16"/>
                          <a:gd name="T48" fmla="*/ 26 w 31"/>
                          <a:gd name="T49" fmla="*/ 7 h 16"/>
                          <a:gd name="T50" fmla="*/ 26 w 31"/>
                          <a:gd name="T51" fmla="*/ 8 h 16"/>
                          <a:gd name="T52" fmla="*/ 27 w 31"/>
                          <a:gd name="T53" fmla="*/ 8 h 16"/>
                          <a:gd name="T54" fmla="*/ 27 w 31"/>
                          <a:gd name="T55" fmla="*/ 9 h 16"/>
                          <a:gd name="T56" fmla="*/ 29 w 31"/>
                          <a:gd name="T57" fmla="*/ 9 h 16"/>
                          <a:gd name="T58" fmla="*/ 29 w 31"/>
                          <a:gd name="T59" fmla="*/ 10 h 16"/>
                          <a:gd name="T60" fmla="*/ 31 w 31"/>
                          <a:gd name="T61" fmla="*/ 10 h 16"/>
                          <a:gd name="T62" fmla="*/ 29 w 31"/>
                          <a:gd name="T63" fmla="*/ 11 h 16"/>
                          <a:gd name="T64" fmla="*/ 29 w 31"/>
                          <a:gd name="T65" fmla="*/ 12 h 16"/>
                          <a:gd name="T66" fmla="*/ 24 w 31"/>
                          <a:gd name="T67" fmla="*/ 12 h 16"/>
                          <a:gd name="T68" fmla="*/ 24 w 31"/>
                          <a:gd name="T69" fmla="*/ 9 h 16"/>
                          <a:gd name="T70" fmla="*/ 18 w 31"/>
                          <a:gd name="T71" fmla="*/ 8 h 16"/>
                          <a:gd name="T72" fmla="*/ 18 w 31"/>
                          <a:gd name="T73" fmla="*/ 10 h 16"/>
                          <a:gd name="T74" fmla="*/ 17 w 31"/>
                          <a:gd name="T75" fmla="*/ 10 h 16"/>
                          <a:gd name="T76" fmla="*/ 16 w 31"/>
                          <a:gd name="T77" fmla="*/ 11 h 16"/>
                          <a:gd name="T78" fmla="*/ 16 w 31"/>
                          <a:gd name="T79" fmla="*/ 11 h 16"/>
                          <a:gd name="T80" fmla="*/ 15 w 31"/>
                          <a:gd name="T81" fmla="*/ 12 h 16"/>
                          <a:gd name="T82" fmla="*/ 15 w 31"/>
                          <a:gd name="T83" fmla="*/ 15 h 16"/>
                          <a:gd name="T84" fmla="*/ 8 w 31"/>
                          <a:gd name="T85" fmla="*/ 13 h 16"/>
                          <a:gd name="T86" fmla="*/ 9 w 31"/>
                          <a:gd name="T87" fmla="*/ 12 h 16"/>
                          <a:gd name="T88" fmla="*/ 11 w 31"/>
                          <a:gd name="T89" fmla="*/ 12 h 16"/>
                          <a:gd name="T90" fmla="*/ 11 w 31"/>
                          <a:gd name="T91" fmla="*/ 11 h 16"/>
                        </a:gdLst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  <a:cxn ang="0">
                            <a:pos x="T76" y="T77"/>
                          </a:cxn>
                          <a:cxn ang="0">
                            <a:pos x="T78" y="T79"/>
                          </a:cxn>
                          <a:cxn ang="0">
                            <a:pos x="T80" y="T81"/>
                          </a:cxn>
                          <a:cxn ang="0">
                            <a:pos x="T82" y="T83"/>
                          </a:cxn>
                          <a:cxn ang="0">
                            <a:pos x="T84" y="T85"/>
                          </a:cxn>
                          <a:cxn ang="0">
                            <a:pos x="T86" y="T87"/>
                          </a:cxn>
                          <a:cxn ang="0">
                            <a:pos x="T88" y="T89"/>
                          </a:cxn>
                          <a:cxn ang="0">
                            <a:pos x="T90" y="T91"/>
                          </a:cxn>
                        </a:cxnLst>
                        <a:rect l="0" t="0" r="r" b="b"/>
                        <a:pathLst>
                          <a:path w="31" h="16">
                            <a:moveTo>
                              <a:pt x="11" y="11"/>
                            </a:moveTo>
                            <a:cubicBezTo>
                              <a:pt x="11" y="10"/>
                              <a:pt x="10" y="11"/>
                              <a:pt x="10" y="11"/>
                            </a:cubicBezTo>
                            <a:cubicBezTo>
                              <a:pt x="9" y="12"/>
                              <a:pt x="9" y="10"/>
                              <a:pt x="7" y="11"/>
                            </a:cubicBezTo>
                            <a:cubicBezTo>
                              <a:pt x="7" y="10"/>
                              <a:pt x="8" y="10"/>
                              <a:pt x="9" y="10"/>
                            </a:cubicBezTo>
                            <a:cubicBezTo>
                              <a:pt x="10" y="9"/>
                              <a:pt x="11" y="8"/>
                              <a:pt x="12" y="8"/>
                            </a:cubicBezTo>
                            <a:cubicBezTo>
                              <a:pt x="12" y="7"/>
                              <a:pt x="11" y="7"/>
                              <a:pt x="11" y="6"/>
                            </a:cubicBezTo>
                            <a:cubicBezTo>
                              <a:pt x="10" y="6"/>
                              <a:pt x="9" y="8"/>
                              <a:pt x="8" y="6"/>
                            </a:cubicBezTo>
                            <a:cubicBezTo>
                              <a:pt x="7" y="7"/>
                              <a:pt x="7" y="8"/>
                              <a:pt x="6" y="8"/>
                            </a:cubicBezTo>
                            <a:cubicBezTo>
                              <a:pt x="4" y="8"/>
                              <a:pt x="4" y="7"/>
                              <a:pt x="2" y="8"/>
                            </a:cubicBezTo>
                            <a:cubicBezTo>
                              <a:pt x="3" y="7"/>
                              <a:pt x="3" y="6"/>
                              <a:pt x="2" y="4"/>
                            </a:cubicBezTo>
                            <a:cubicBezTo>
                              <a:pt x="2" y="4"/>
                              <a:pt x="1" y="4"/>
                              <a:pt x="1" y="4"/>
                            </a:cubicBezTo>
                            <a:cubicBezTo>
                              <a:pt x="0" y="5"/>
                              <a:pt x="1" y="3"/>
                              <a:pt x="1" y="2"/>
                            </a:cubicBezTo>
                            <a:cubicBezTo>
                              <a:pt x="1" y="2"/>
                              <a:pt x="2" y="2"/>
                              <a:pt x="2" y="2"/>
                            </a:cubicBezTo>
                            <a:cubicBezTo>
                              <a:pt x="2" y="1"/>
                              <a:pt x="5" y="2"/>
                              <a:pt x="5" y="1"/>
                            </a:cubicBezTo>
                            <a:cubicBezTo>
                              <a:pt x="6" y="1"/>
                              <a:pt x="5" y="2"/>
                              <a:pt x="6" y="3"/>
                            </a:cubicBezTo>
                            <a:cubicBezTo>
                              <a:pt x="8" y="3"/>
                              <a:pt x="10" y="0"/>
                              <a:pt x="10" y="3"/>
                            </a:cubicBezTo>
                            <a:cubicBezTo>
                              <a:pt x="11" y="4"/>
                              <a:pt x="12" y="3"/>
                              <a:pt x="11" y="1"/>
                            </a:cubicBezTo>
                            <a:cubicBezTo>
                              <a:pt x="13" y="2"/>
                              <a:pt x="15" y="2"/>
                              <a:pt x="17" y="2"/>
                            </a:cubicBezTo>
                            <a:cubicBezTo>
                              <a:pt x="17" y="2"/>
                              <a:pt x="17" y="3"/>
                              <a:pt x="17" y="2"/>
                            </a:cubicBezTo>
                            <a:cubicBezTo>
                              <a:pt x="18" y="2"/>
                              <a:pt x="17" y="4"/>
                              <a:pt x="19" y="3"/>
                            </a:cubicBezTo>
                            <a:cubicBezTo>
                              <a:pt x="19" y="4"/>
                              <a:pt x="19" y="4"/>
                              <a:pt x="19" y="4"/>
                            </a:cubicBezTo>
                            <a:cubicBezTo>
                              <a:pt x="20" y="4"/>
                              <a:pt x="22" y="5"/>
                              <a:pt x="22" y="4"/>
                            </a:cubicBezTo>
                            <a:cubicBezTo>
                              <a:pt x="22" y="4"/>
                              <a:pt x="23" y="5"/>
                              <a:pt x="25" y="5"/>
                            </a:cubicBezTo>
                            <a:cubicBezTo>
                              <a:pt x="24" y="6"/>
                              <a:pt x="24" y="6"/>
                              <a:pt x="25" y="6"/>
                            </a:cubicBezTo>
                            <a:cubicBezTo>
                              <a:pt x="26" y="6"/>
                              <a:pt x="25" y="7"/>
                              <a:pt x="26" y="7"/>
                            </a:cubicBezTo>
                            <a:cubicBezTo>
                              <a:pt x="27" y="7"/>
                              <a:pt x="26" y="7"/>
                              <a:pt x="26" y="8"/>
                            </a:cubicBezTo>
                            <a:cubicBezTo>
                              <a:pt x="27" y="8"/>
                              <a:pt x="27" y="7"/>
                              <a:pt x="27" y="8"/>
                            </a:cubicBezTo>
                            <a:cubicBezTo>
                              <a:pt x="28" y="8"/>
                              <a:pt x="27" y="9"/>
                              <a:pt x="27" y="9"/>
                            </a:cubicBezTo>
                            <a:cubicBezTo>
                              <a:pt x="28" y="9"/>
                              <a:pt x="28" y="9"/>
                              <a:pt x="29" y="9"/>
                            </a:cubicBezTo>
                            <a:cubicBezTo>
                              <a:pt x="29" y="9"/>
                              <a:pt x="29" y="10"/>
                              <a:pt x="29" y="10"/>
                            </a:cubicBezTo>
                            <a:cubicBezTo>
                              <a:pt x="30" y="10"/>
                              <a:pt x="30" y="9"/>
                              <a:pt x="31" y="10"/>
                            </a:cubicBezTo>
                            <a:cubicBezTo>
                              <a:pt x="31" y="12"/>
                              <a:pt x="29" y="11"/>
                              <a:pt x="29" y="11"/>
                            </a:cubicBezTo>
                            <a:cubicBezTo>
                              <a:pt x="29" y="11"/>
                              <a:pt x="29" y="12"/>
                              <a:pt x="29" y="12"/>
                            </a:cubicBezTo>
                            <a:cubicBezTo>
                              <a:pt x="28" y="12"/>
                              <a:pt x="25" y="12"/>
                              <a:pt x="24" y="12"/>
                            </a:cubicBezTo>
                            <a:cubicBezTo>
                              <a:pt x="23" y="10"/>
                              <a:pt x="24" y="11"/>
                              <a:pt x="24" y="9"/>
                            </a:cubicBezTo>
                            <a:cubicBezTo>
                              <a:pt x="23" y="7"/>
                              <a:pt x="20" y="7"/>
                              <a:pt x="18" y="8"/>
                            </a:cubicBezTo>
                            <a:cubicBezTo>
                              <a:pt x="18" y="8"/>
                              <a:pt x="18" y="9"/>
                              <a:pt x="18" y="10"/>
                            </a:cubicBezTo>
                            <a:cubicBezTo>
                              <a:pt x="18" y="10"/>
                              <a:pt x="17" y="10"/>
                              <a:pt x="17" y="10"/>
                            </a:cubicBezTo>
                            <a:cubicBezTo>
                              <a:pt x="16" y="10"/>
                              <a:pt x="17" y="11"/>
                              <a:pt x="16" y="11"/>
                            </a:cubicBezTo>
                            <a:cubicBezTo>
                              <a:pt x="16" y="11"/>
                              <a:pt x="16" y="11"/>
                              <a:pt x="16" y="11"/>
                            </a:cubicBezTo>
                            <a:cubicBezTo>
                              <a:pt x="16" y="12"/>
                              <a:pt x="15" y="12"/>
                              <a:pt x="15" y="12"/>
                            </a:cubicBezTo>
                            <a:cubicBezTo>
                              <a:pt x="14" y="14"/>
                              <a:pt x="15" y="13"/>
                              <a:pt x="15" y="15"/>
                            </a:cubicBezTo>
                            <a:cubicBezTo>
                              <a:pt x="13" y="16"/>
                              <a:pt x="8" y="16"/>
                              <a:pt x="8" y="13"/>
                            </a:cubicBezTo>
                            <a:cubicBezTo>
                              <a:pt x="9" y="13"/>
                              <a:pt x="9" y="13"/>
                              <a:pt x="9" y="12"/>
                            </a:cubicBezTo>
                            <a:cubicBezTo>
                              <a:pt x="11" y="12"/>
                              <a:pt x="10" y="13"/>
                              <a:pt x="11" y="12"/>
                            </a:cubicBezTo>
                            <a:cubicBezTo>
                              <a:pt x="11" y="11"/>
                              <a:pt x="10" y="11"/>
                              <a:pt x="11" y="11"/>
                            </a:cubicBezTo>
                          </a:path>
                        </a:pathLst>
                      </a:custGeom>
                      <a:solidFill>
                        <a:schemeClr val="bg1">
                          <a:lumMod val="85000"/>
                        </a:schemeClr>
                      </a:solidFill>
                      <a:ln>
                        <a:noFill/>
                      </a:ln>
                      <a:effectLst>
                        <a:innerShdw blurRad="25400" dist="12700" dir="19800000">
                          <a:schemeClr val="bg1">
                            <a:lumMod val="65000"/>
                            <a:alpha val="80000"/>
                          </a:schemeClr>
                        </a:inn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altLang="en-US"/>
                      </a:p>
                    </p:txBody>
                  </p:sp>
                </p:grpSp>
                <p:sp>
                  <p:nvSpPr>
                    <p:cNvPr id="281" name="Freeform 110"/>
                    <p:cNvSpPr/>
                    <p:nvPr/>
                  </p:nvSpPr>
                  <p:spPr bwMode="auto">
                    <a:xfrm>
                      <a:off x="5629275" y="2889250"/>
                      <a:ext cx="160338" cy="166688"/>
                    </a:xfrm>
                    <a:custGeom>
                      <a:gdLst>
                        <a:gd name="T0" fmla="*/ 2 w 23"/>
                        <a:gd name="T1" fmla="*/ 3 h 24"/>
                        <a:gd name="T2" fmla="*/ 1 w 23"/>
                        <a:gd name="T3" fmla="*/ 2 h 24"/>
                        <a:gd name="T4" fmla="*/ 0 w 23"/>
                        <a:gd name="T5" fmla="*/ 1 h 24"/>
                        <a:gd name="T6" fmla="*/ 5 w 23"/>
                        <a:gd name="T7" fmla="*/ 0 h 24"/>
                        <a:gd name="T8" fmla="*/ 7 w 23"/>
                        <a:gd name="T9" fmla="*/ 1 h 24"/>
                        <a:gd name="T10" fmla="*/ 7 w 23"/>
                        <a:gd name="T11" fmla="*/ 2 h 24"/>
                        <a:gd name="T12" fmla="*/ 8 w 23"/>
                        <a:gd name="T13" fmla="*/ 3 h 24"/>
                        <a:gd name="T14" fmla="*/ 10 w 23"/>
                        <a:gd name="T15" fmla="*/ 5 h 24"/>
                        <a:gd name="T16" fmla="*/ 14 w 23"/>
                        <a:gd name="T17" fmla="*/ 8 h 24"/>
                        <a:gd name="T18" fmla="*/ 15 w 23"/>
                        <a:gd name="T19" fmla="*/ 9 h 24"/>
                        <a:gd name="T20" fmla="*/ 16 w 23"/>
                        <a:gd name="T21" fmla="*/ 10 h 24"/>
                        <a:gd name="T22" fmla="*/ 17 w 23"/>
                        <a:gd name="T23" fmla="*/ 11 h 24"/>
                        <a:gd name="T24" fmla="*/ 17 w 23"/>
                        <a:gd name="T25" fmla="*/ 12 h 24"/>
                        <a:gd name="T26" fmla="*/ 18 w 23"/>
                        <a:gd name="T27" fmla="*/ 13 h 24"/>
                        <a:gd name="T28" fmla="*/ 20 w 23"/>
                        <a:gd name="T29" fmla="*/ 15 h 24"/>
                        <a:gd name="T30" fmla="*/ 21 w 23"/>
                        <a:gd name="T31" fmla="*/ 16 h 24"/>
                        <a:gd name="T32" fmla="*/ 22 w 23"/>
                        <a:gd name="T33" fmla="*/ 18 h 24"/>
                        <a:gd name="T34" fmla="*/ 23 w 23"/>
                        <a:gd name="T35" fmla="*/ 21 h 24"/>
                        <a:gd name="T36" fmla="*/ 23 w 23"/>
                        <a:gd name="T37" fmla="*/ 22 h 24"/>
                        <a:gd name="T38" fmla="*/ 21 w 23"/>
                        <a:gd name="T39" fmla="*/ 23 h 24"/>
                        <a:gd name="T40" fmla="*/ 18 w 23"/>
                        <a:gd name="T41" fmla="*/ 23 h 24"/>
                        <a:gd name="T42" fmla="*/ 18 w 23"/>
                        <a:gd name="T43" fmla="*/ 22 h 24"/>
                        <a:gd name="T44" fmla="*/ 17 w 23"/>
                        <a:gd name="T45" fmla="*/ 22 h 24"/>
                        <a:gd name="T46" fmla="*/ 15 w 23"/>
                        <a:gd name="T47" fmla="*/ 19 h 24"/>
                        <a:gd name="T48" fmla="*/ 15 w 23"/>
                        <a:gd name="T49" fmla="*/ 18 h 24"/>
                        <a:gd name="T50" fmla="*/ 15 w 23"/>
                        <a:gd name="T51" fmla="*/ 18 h 24"/>
                        <a:gd name="T52" fmla="*/ 14 w 23"/>
                        <a:gd name="T53" fmla="*/ 17 h 24"/>
                        <a:gd name="T54" fmla="*/ 13 w 23"/>
                        <a:gd name="T55" fmla="*/ 17 h 24"/>
                        <a:gd name="T56" fmla="*/ 11 w 23"/>
                        <a:gd name="T57" fmla="*/ 15 h 24"/>
                        <a:gd name="T58" fmla="*/ 10 w 23"/>
                        <a:gd name="T59" fmla="*/ 11 h 24"/>
                        <a:gd name="T60" fmla="*/ 9 w 23"/>
                        <a:gd name="T61" fmla="*/ 13 h 24"/>
                        <a:gd name="T62" fmla="*/ 8 w 23"/>
                        <a:gd name="T63" fmla="*/ 10 h 24"/>
                        <a:gd name="T64" fmla="*/ 7 w 23"/>
                        <a:gd name="T65" fmla="*/ 9 h 24"/>
                        <a:gd name="T66" fmla="*/ 6 w 23"/>
                        <a:gd name="T67" fmla="*/ 8 h 24"/>
                        <a:gd name="T68" fmla="*/ 6 w 23"/>
                        <a:gd name="T69" fmla="*/ 6 h 24"/>
                        <a:gd name="T70" fmla="*/ 4 w 23"/>
                        <a:gd name="T71" fmla="*/ 5 h 24"/>
                        <a:gd name="T72" fmla="*/ 3 w 23"/>
                        <a:gd name="T73" fmla="*/ 4 h 24"/>
                        <a:gd name="T74" fmla="*/ 2 w 23"/>
                        <a:gd name="T75" fmla="*/ 3 h 24"/>
                      </a:gdLst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</a:cxnLst>
                      <a:rect l="0" t="0" r="r" b="b"/>
                      <a:pathLst>
                        <a:path w="23" h="24">
                          <a:moveTo>
                            <a:pt x="2" y="3"/>
                          </a:moveTo>
                          <a:cubicBezTo>
                            <a:pt x="2" y="2"/>
                            <a:pt x="2" y="3"/>
                            <a:pt x="1" y="2"/>
                          </a:cubicBezTo>
                          <a:cubicBezTo>
                            <a:pt x="1" y="2"/>
                            <a:pt x="1" y="1"/>
                            <a:pt x="0" y="1"/>
                          </a:cubicBezTo>
                          <a:cubicBezTo>
                            <a:pt x="2" y="0"/>
                            <a:pt x="3" y="1"/>
                            <a:pt x="5" y="0"/>
                          </a:cubicBezTo>
                          <a:cubicBezTo>
                            <a:pt x="4" y="2"/>
                            <a:pt x="6" y="1"/>
                            <a:pt x="7" y="1"/>
                          </a:cubicBezTo>
                          <a:cubicBezTo>
                            <a:pt x="7" y="1"/>
                            <a:pt x="6" y="2"/>
                            <a:pt x="7" y="2"/>
                          </a:cubicBezTo>
                          <a:cubicBezTo>
                            <a:pt x="7" y="3"/>
                            <a:pt x="8" y="2"/>
                            <a:pt x="8" y="3"/>
                          </a:cubicBezTo>
                          <a:cubicBezTo>
                            <a:pt x="9" y="3"/>
                            <a:pt x="9" y="4"/>
                            <a:pt x="10" y="5"/>
                          </a:cubicBezTo>
                          <a:cubicBezTo>
                            <a:pt x="11" y="5"/>
                            <a:pt x="12" y="8"/>
                            <a:pt x="14" y="8"/>
                          </a:cubicBezTo>
                          <a:cubicBezTo>
                            <a:pt x="15" y="8"/>
                            <a:pt x="14" y="9"/>
                            <a:pt x="15" y="9"/>
                          </a:cubicBezTo>
                          <a:cubicBezTo>
                            <a:pt x="15" y="10"/>
                            <a:pt x="16" y="10"/>
                            <a:pt x="16" y="10"/>
                          </a:cubicBezTo>
                          <a:cubicBezTo>
                            <a:pt x="16" y="10"/>
                            <a:pt x="17" y="11"/>
                            <a:pt x="17" y="11"/>
                          </a:cubicBezTo>
                          <a:cubicBezTo>
                            <a:pt x="17" y="11"/>
                            <a:pt x="17" y="12"/>
                            <a:pt x="17" y="12"/>
                          </a:cubicBezTo>
                          <a:cubicBezTo>
                            <a:pt x="18" y="12"/>
                            <a:pt x="18" y="13"/>
                            <a:pt x="18" y="13"/>
                          </a:cubicBezTo>
                          <a:cubicBezTo>
                            <a:pt x="19" y="14"/>
                            <a:pt x="19" y="15"/>
                            <a:pt x="20" y="15"/>
                          </a:cubicBezTo>
                          <a:cubicBezTo>
                            <a:pt x="20" y="15"/>
                            <a:pt x="21" y="16"/>
                            <a:pt x="21" y="16"/>
                          </a:cubicBezTo>
                          <a:cubicBezTo>
                            <a:pt x="22" y="16"/>
                            <a:pt x="21" y="18"/>
                            <a:pt x="22" y="18"/>
                          </a:cubicBezTo>
                          <a:cubicBezTo>
                            <a:pt x="23" y="18"/>
                            <a:pt x="23" y="20"/>
                            <a:pt x="23" y="21"/>
                          </a:cubicBezTo>
                          <a:cubicBezTo>
                            <a:pt x="23" y="21"/>
                            <a:pt x="21" y="22"/>
                            <a:pt x="23" y="22"/>
                          </a:cubicBezTo>
                          <a:cubicBezTo>
                            <a:pt x="23" y="24"/>
                            <a:pt x="21" y="23"/>
                            <a:pt x="21" y="23"/>
                          </a:cubicBezTo>
                          <a:cubicBezTo>
                            <a:pt x="20" y="23"/>
                            <a:pt x="19" y="23"/>
                            <a:pt x="18" y="23"/>
                          </a:cubicBezTo>
                          <a:cubicBezTo>
                            <a:pt x="18" y="23"/>
                            <a:pt x="18" y="22"/>
                            <a:pt x="18" y="22"/>
                          </a:cubicBezTo>
                          <a:cubicBezTo>
                            <a:pt x="18" y="21"/>
                            <a:pt x="18" y="22"/>
                            <a:pt x="17" y="22"/>
                          </a:cubicBezTo>
                          <a:cubicBezTo>
                            <a:pt x="17" y="21"/>
                            <a:pt x="16" y="19"/>
                            <a:pt x="15" y="19"/>
                          </a:cubicBezTo>
                          <a:cubicBezTo>
                            <a:pt x="15" y="19"/>
                            <a:pt x="15" y="19"/>
                            <a:pt x="15" y="18"/>
                          </a:cubicBezTo>
                          <a:cubicBezTo>
                            <a:pt x="15" y="18"/>
                            <a:pt x="15" y="18"/>
                            <a:pt x="15" y="18"/>
                          </a:cubicBezTo>
                          <a:cubicBezTo>
                            <a:pt x="14" y="19"/>
                            <a:pt x="14" y="18"/>
                            <a:pt x="14" y="17"/>
                          </a:cubicBezTo>
                          <a:cubicBezTo>
                            <a:pt x="14" y="17"/>
                            <a:pt x="13" y="18"/>
                            <a:pt x="13" y="17"/>
                          </a:cubicBezTo>
                          <a:cubicBezTo>
                            <a:pt x="12" y="17"/>
                            <a:pt x="12" y="15"/>
                            <a:pt x="11" y="15"/>
                          </a:cubicBezTo>
                          <a:cubicBezTo>
                            <a:pt x="12" y="13"/>
                            <a:pt x="10" y="13"/>
                            <a:pt x="10" y="11"/>
                          </a:cubicBezTo>
                          <a:cubicBezTo>
                            <a:pt x="9" y="11"/>
                            <a:pt x="9" y="12"/>
                            <a:pt x="9" y="13"/>
                          </a:cubicBezTo>
                          <a:cubicBezTo>
                            <a:pt x="8" y="12"/>
                            <a:pt x="9" y="11"/>
                            <a:pt x="8" y="10"/>
                          </a:cubicBezTo>
                          <a:cubicBezTo>
                            <a:pt x="8" y="10"/>
                            <a:pt x="7" y="9"/>
                            <a:pt x="7" y="9"/>
                          </a:cubicBezTo>
                          <a:cubicBezTo>
                            <a:pt x="7" y="9"/>
                            <a:pt x="7" y="8"/>
                            <a:pt x="6" y="8"/>
                          </a:cubicBezTo>
                          <a:cubicBezTo>
                            <a:pt x="6" y="7"/>
                            <a:pt x="6" y="7"/>
                            <a:pt x="6" y="6"/>
                          </a:cubicBezTo>
                          <a:cubicBezTo>
                            <a:pt x="5" y="6"/>
                            <a:pt x="4" y="5"/>
                            <a:pt x="4" y="5"/>
                          </a:cubicBezTo>
                          <a:cubicBezTo>
                            <a:pt x="4" y="5"/>
                            <a:pt x="3" y="4"/>
                            <a:pt x="3" y="4"/>
                          </a:cubicBezTo>
                          <a:cubicBezTo>
                            <a:pt x="3" y="3"/>
                            <a:pt x="4" y="2"/>
                            <a:pt x="2" y="3"/>
                          </a:cubicBezTo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>
                      <a:innerShdw blurRad="25400" dist="12700" dir="19800000">
                        <a:schemeClr val="bg1">
                          <a:lumMod val="65000"/>
                          <a:alpha val="80000"/>
                        </a:schemeClr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1" fontAlgn="auto" hangingPunct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/>
                    </a:p>
                  </p:txBody>
                </p:sp>
                <p:sp>
                  <p:nvSpPr>
                    <p:cNvPr id="282" name="Freeform 111"/>
                    <p:cNvSpPr/>
                    <p:nvPr/>
                  </p:nvSpPr>
                  <p:spPr bwMode="auto">
                    <a:xfrm>
                      <a:off x="4845050" y="3152775"/>
                      <a:ext cx="111125" cy="209550"/>
                    </a:xfrm>
                    <a:custGeom>
                      <a:gdLst>
                        <a:gd name="T0" fmla="*/ 12 w 16"/>
                        <a:gd name="T1" fmla="*/ 0 h 30"/>
                        <a:gd name="T2" fmla="*/ 15 w 16"/>
                        <a:gd name="T3" fmla="*/ 0 h 30"/>
                        <a:gd name="T4" fmla="*/ 14 w 16"/>
                        <a:gd name="T5" fmla="*/ 10 h 30"/>
                        <a:gd name="T6" fmla="*/ 12 w 16"/>
                        <a:gd name="T7" fmla="*/ 16 h 30"/>
                        <a:gd name="T8" fmla="*/ 11 w 16"/>
                        <a:gd name="T9" fmla="*/ 19 h 30"/>
                        <a:gd name="T10" fmla="*/ 10 w 16"/>
                        <a:gd name="T11" fmla="*/ 22 h 30"/>
                        <a:gd name="T12" fmla="*/ 10 w 16"/>
                        <a:gd name="T13" fmla="*/ 23 h 30"/>
                        <a:gd name="T14" fmla="*/ 9 w 16"/>
                        <a:gd name="T15" fmla="*/ 24 h 30"/>
                        <a:gd name="T16" fmla="*/ 9 w 16"/>
                        <a:gd name="T17" fmla="*/ 27 h 30"/>
                        <a:gd name="T18" fmla="*/ 8 w 16"/>
                        <a:gd name="T19" fmla="*/ 27 h 30"/>
                        <a:gd name="T20" fmla="*/ 8 w 16"/>
                        <a:gd name="T21" fmla="*/ 29 h 30"/>
                        <a:gd name="T22" fmla="*/ 2 w 16"/>
                        <a:gd name="T23" fmla="*/ 29 h 30"/>
                        <a:gd name="T24" fmla="*/ 2 w 16"/>
                        <a:gd name="T25" fmla="*/ 27 h 30"/>
                        <a:gd name="T26" fmla="*/ 1 w 16"/>
                        <a:gd name="T27" fmla="*/ 26 h 30"/>
                        <a:gd name="T28" fmla="*/ 0 w 16"/>
                        <a:gd name="T29" fmla="*/ 25 h 30"/>
                        <a:gd name="T30" fmla="*/ 0 w 16"/>
                        <a:gd name="T31" fmla="*/ 23 h 30"/>
                        <a:gd name="T32" fmla="*/ 1 w 16"/>
                        <a:gd name="T33" fmla="*/ 23 h 30"/>
                        <a:gd name="T34" fmla="*/ 0 w 16"/>
                        <a:gd name="T35" fmla="*/ 22 h 30"/>
                        <a:gd name="T36" fmla="*/ 1 w 16"/>
                        <a:gd name="T37" fmla="*/ 20 h 30"/>
                        <a:gd name="T38" fmla="*/ 1 w 16"/>
                        <a:gd name="T39" fmla="*/ 19 h 30"/>
                        <a:gd name="T40" fmla="*/ 2 w 16"/>
                        <a:gd name="T41" fmla="*/ 18 h 30"/>
                        <a:gd name="T42" fmla="*/ 3 w 16"/>
                        <a:gd name="T43" fmla="*/ 16 h 30"/>
                        <a:gd name="T44" fmla="*/ 2 w 16"/>
                        <a:gd name="T45" fmla="*/ 14 h 30"/>
                        <a:gd name="T46" fmla="*/ 2 w 16"/>
                        <a:gd name="T47" fmla="*/ 11 h 30"/>
                        <a:gd name="T48" fmla="*/ 3 w 16"/>
                        <a:gd name="T49" fmla="*/ 10 h 30"/>
                        <a:gd name="T50" fmla="*/ 5 w 16"/>
                        <a:gd name="T51" fmla="*/ 9 h 30"/>
                        <a:gd name="T52" fmla="*/ 8 w 16"/>
                        <a:gd name="T53" fmla="*/ 7 h 30"/>
                        <a:gd name="T54" fmla="*/ 9 w 16"/>
                        <a:gd name="T55" fmla="*/ 7 h 30"/>
                        <a:gd name="T56" fmla="*/ 10 w 16"/>
                        <a:gd name="T57" fmla="*/ 4 h 30"/>
                        <a:gd name="T58" fmla="*/ 11 w 16"/>
                        <a:gd name="T59" fmla="*/ 3 h 30"/>
                        <a:gd name="T60" fmla="*/ 12 w 16"/>
                        <a:gd name="T61" fmla="*/ 0 h 30"/>
                      </a:gdLst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</a:cxnLst>
                      <a:rect l="0" t="0" r="r" b="b"/>
                      <a:pathLst>
                        <a:path w="16" h="30">
                          <a:moveTo>
                            <a:pt x="12" y="0"/>
                          </a:moveTo>
                          <a:cubicBezTo>
                            <a:pt x="13" y="0"/>
                            <a:pt x="14" y="0"/>
                            <a:pt x="15" y="0"/>
                          </a:cubicBezTo>
                          <a:cubicBezTo>
                            <a:pt x="14" y="3"/>
                            <a:pt x="16" y="8"/>
                            <a:pt x="14" y="10"/>
                          </a:cubicBezTo>
                          <a:cubicBezTo>
                            <a:pt x="14" y="12"/>
                            <a:pt x="13" y="14"/>
                            <a:pt x="12" y="16"/>
                          </a:cubicBezTo>
                          <a:cubicBezTo>
                            <a:pt x="12" y="17"/>
                            <a:pt x="12" y="19"/>
                            <a:pt x="11" y="19"/>
                          </a:cubicBezTo>
                          <a:cubicBezTo>
                            <a:pt x="11" y="20"/>
                            <a:pt x="11" y="21"/>
                            <a:pt x="10" y="22"/>
                          </a:cubicBezTo>
                          <a:cubicBezTo>
                            <a:pt x="10" y="22"/>
                            <a:pt x="10" y="23"/>
                            <a:pt x="10" y="23"/>
                          </a:cubicBezTo>
                          <a:cubicBezTo>
                            <a:pt x="10" y="23"/>
                            <a:pt x="9" y="23"/>
                            <a:pt x="9" y="24"/>
                          </a:cubicBezTo>
                          <a:cubicBezTo>
                            <a:pt x="9" y="25"/>
                            <a:pt x="9" y="26"/>
                            <a:pt x="9" y="27"/>
                          </a:cubicBezTo>
                          <a:cubicBezTo>
                            <a:pt x="9" y="27"/>
                            <a:pt x="8" y="27"/>
                            <a:pt x="8" y="27"/>
                          </a:cubicBezTo>
                          <a:cubicBezTo>
                            <a:pt x="8" y="28"/>
                            <a:pt x="7" y="28"/>
                            <a:pt x="8" y="29"/>
                          </a:cubicBezTo>
                          <a:cubicBezTo>
                            <a:pt x="6" y="30"/>
                            <a:pt x="4" y="30"/>
                            <a:pt x="2" y="29"/>
                          </a:cubicBezTo>
                          <a:cubicBezTo>
                            <a:pt x="3" y="28"/>
                            <a:pt x="1" y="28"/>
                            <a:pt x="2" y="27"/>
                          </a:cubicBezTo>
                          <a:cubicBezTo>
                            <a:pt x="1" y="27"/>
                            <a:pt x="1" y="26"/>
                            <a:pt x="1" y="26"/>
                          </a:cubicBezTo>
                          <a:cubicBezTo>
                            <a:pt x="1" y="26"/>
                            <a:pt x="0" y="26"/>
                            <a:pt x="0" y="25"/>
                          </a:cubicBezTo>
                          <a:cubicBezTo>
                            <a:pt x="0" y="25"/>
                            <a:pt x="0" y="24"/>
                            <a:pt x="0" y="23"/>
                          </a:cubicBezTo>
                          <a:cubicBezTo>
                            <a:pt x="0" y="23"/>
                            <a:pt x="1" y="23"/>
                            <a:pt x="1" y="23"/>
                          </a:cubicBezTo>
                          <a:cubicBezTo>
                            <a:pt x="1" y="22"/>
                            <a:pt x="0" y="22"/>
                            <a:pt x="0" y="22"/>
                          </a:cubicBezTo>
                          <a:cubicBezTo>
                            <a:pt x="0" y="21"/>
                            <a:pt x="1" y="20"/>
                            <a:pt x="1" y="20"/>
                          </a:cubicBezTo>
                          <a:cubicBezTo>
                            <a:pt x="1" y="20"/>
                            <a:pt x="1" y="19"/>
                            <a:pt x="1" y="19"/>
                          </a:cubicBezTo>
                          <a:cubicBezTo>
                            <a:pt x="1" y="19"/>
                            <a:pt x="2" y="18"/>
                            <a:pt x="2" y="18"/>
                          </a:cubicBezTo>
                          <a:cubicBezTo>
                            <a:pt x="3" y="17"/>
                            <a:pt x="2" y="14"/>
                            <a:pt x="3" y="16"/>
                          </a:cubicBezTo>
                          <a:cubicBezTo>
                            <a:pt x="4" y="14"/>
                            <a:pt x="2" y="15"/>
                            <a:pt x="2" y="14"/>
                          </a:cubicBezTo>
                          <a:cubicBezTo>
                            <a:pt x="2" y="11"/>
                            <a:pt x="2" y="11"/>
                            <a:pt x="2" y="11"/>
                          </a:cubicBezTo>
                          <a:cubicBezTo>
                            <a:pt x="3" y="11"/>
                            <a:pt x="3" y="10"/>
                            <a:pt x="3" y="10"/>
                          </a:cubicBezTo>
                          <a:cubicBezTo>
                            <a:pt x="4" y="10"/>
                            <a:pt x="5" y="9"/>
                            <a:pt x="5" y="9"/>
                          </a:cubicBezTo>
                          <a:cubicBezTo>
                            <a:pt x="6" y="8"/>
                            <a:pt x="8" y="9"/>
                            <a:pt x="8" y="7"/>
                          </a:cubicBezTo>
                          <a:cubicBezTo>
                            <a:pt x="9" y="6"/>
                            <a:pt x="9" y="7"/>
                            <a:pt x="9" y="7"/>
                          </a:cubicBezTo>
                          <a:cubicBezTo>
                            <a:pt x="9" y="5"/>
                            <a:pt x="10" y="5"/>
                            <a:pt x="10" y="4"/>
                          </a:cubicBezTo>
                          <a:cubicBezTo>
                            <a:pt x="11" y="5"/>
                            <a:pt x="11" y="0"/>
                            <a:pt x="11" y="3"/>
                          </a:cubicBezTo>
                          <a:cubicBezTo>
                            <a:pt x="13" y="3"/>
                            <a:pt x="12" y="0"/>
                            <a:pt x="12" y="0"/>
                          </a:cubicBezTo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>
                      <a:innerShdw blurRad="25400" dist="12700" dir="19800000">
                        <a:schemeClr val="bg1">
                          <a:lumMod val="65000"/>
                          <a:alpha val="80000"/>
                        </a:schemeClr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1" fontAlgn="auto" hangingPunct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/>
                    </a:p>
                  </p:txBody>
                </p:sp>
                <p:sp>
                  <p:nvSpPr>
                    <p:cNvPr id="283" name="Freeform 112"/>
                    <p:cNvSpPr/>
                    <p:nvPr/>
                  </p:nvSpPr>
                  <p:spPr bwMode="auto">
                    <a:xfrm>
                      <a:off x="5900738" y="3140075"/>
                      <a:ext cx="609600" cy="450850"/>
                    </a:xfrm>
                    <a:custGeom>
                      <a:gdLst>
                        <a:gd name="T0" fmla="*/ 51 w 88"/>
                        <a:gd name="T1" fmla="*/ 5 h 65"/>
                        <a:gd name="T2" fmla="*/ 49 w 88"/>
                        <a:gd name="T3" fmla="*/ 6 h 65"/>
                        <a:gd name="T4" fmla="*/ 51 w 88"/>
                        <a:gd name="T5" fmla="*/ 10 h 65"/>
                        <a:gd name="T6" fmla="*/ 59 w 88"/>
                        <a:gd name="T7" fmla="*/ 14 h 65"/>
                        <a:gd name="T8" fmla="*/ 61 w 88"/>
                        <a:gd name="T9" fmla="*/ 11 h 65"/>
                        <a:gd name="T10" fmla="*/ 62 w 88"/>
                        <a:gd name="T11" fmla="*/ 9 h 65"/>
                        <a:gd name="T12" fmla="*/ 62 w 88"/>
                        <a:gd name="T13" fmla="*/ 4 h 65"/>
                        <a:gd name="T14" fmla="*/ 64 w 88"/>
                        <a:gd name="T15" fmla="*/ 1 h 65"/>
                        <a:gd name="T16" fmla="*/ 65 w 88"/>
                        <a:gd name="T17" fmla="*/ 3 h 65"/>
                        <a:gd name="T18" fmla="*/ 68 w 88"/>
                        <a:gd name="T19" fmla="*/ 9 h 65"/>
                        <a:gd name="T20" fmla="*/ 71 w 88"/>
                        <a:gd name="T21" fmla="*/ 12 h 65"/>
                        <a:gd name="T22" fmla="*/ 73 w 88"/>
                        <a:gd name="T23" fmla="*/ 16 h 65"/>
                        <a:gd name="T24" fmla="*/ 75 w 88"/>
                        <a:gd name="T25" fmla="*/ 20 h 65"/>
                        <a:gd name="T26" fmla="*/ 76 w 88"/>
                        <a:gd name="T27" fmla="*/ 21 h 65"/>
                        <a:gd name="T28" fmla="*/ 80 w 88"/>
                        <a:gd name="T29" fmla="*/ 23 h 65"/>
                        <a:gd name="T30" fmla="*/ 82 w 88"/>
                        <a:gd name="T31" fmla="*/ 29 h 65"/>
                        <a:gd name="T32" fmla="*/ 83 w 88"/>
                        <a:gd name="T33" fmla="*/ 30 h 65"/>
                        <a:gd name="T34" fmla="*/ 87 w 88"/>
                        <a:gd name="T35" fmla="*/ 32 h 65"/>
                        <a:gd name="T36" fmla="*/ 88 w 88"/>
                        <a:gd name="T37" fmla="*/ 41 h 65"/>
                        <a:gd name="T38" fmla="*/ 86 w 88"/>
                        <a:gd name="T39" fmla="*/ 45 h 65"/>
                        <a:gd name="T40" fmla="*/ 86 w 88"/>
                        <a:gd name="T41" fmla="*/ 47 h 65"/>
                        <a:gd name="T42" fmla="*/ 85 w 88"/>
                        <a:gd name="T43" fmla="*/ 50 h 65"/>
                        <a:gd name="T44" fmla="*/ 82 w 88"/>
                        <a:gd name="T45" fmla="*/ 53 h 65"/>
                        <a:gd name="T46" fmla="*/ 79 w 88"/>
                        <a:gd name="T47" fmla="*/ 61 h 65"/>
                        <a:gd name="T48" fmla="*/ 74 w 88"/>
                        <a:gd name="T49" fmla="*/ 63 h 65"/>
                        <a:gd name="T50" fmla="*/ 72 w 88"/>
                        <a:gd name="T51" fmla="*/ 65 h 65"/>
                        <a:gd name="T52" fmla="*/ 68 w 88"/>
                        <a:gd name="T53" fmla="*/ 63 h 65"/>
                        <a:gd name="T54" fmla="*/ 58 w 88"/>
                        <a:gd name="T55" fmla="*/ 62 h 65"/>
                        <a:gd name="T56" fmla="*/ 58 w 88"/>
                        <a:gd name="T57" fmla="*/ 59 h 65"/>
                        <a:gd name="T58" fmla="*/ 57 w 88"/>
                        <a:gd name="T59" fmla="*/ 57 h 65"/>
                        <a:gd name="T60" fmla="*/ 53 w 88"/>
                        <a:gd name="T61" fmla="*/ 54 h 65"/>
                        <a:gd name="T62" fmla="*/ 51 w 88"/>
                        <a:gd name="T63" fmla="*/ 51 h 65"/>
                        <a:gd name="T64" fmla="*/ 47 w 88"/>
                        <a:gd name="T65" fmla="*/ 50 h 65"/>
                        <a:gd name="T66" fmla="*/ 44 w 88"/>
                        <a:gd name="T67" fmla="*/ 49 h 65"/>
                        <a:gd name="T68" fmla="*/ 34 w 88"/>
                        <a:gd name="T69" fmla="*/ 46 h 65"/>
                        <a:gd name="T70" fmla="*/ 29 w 88"/>
                        <a:gd name="T71" fmla="*/ 48 h 65"/>
                        <a:gd name="T72" fmla="*/ 27 w 88"/>
                        <a:gd name="T73" fmla="*/ 49 h 65"/>
                        <a:gd name="T74" fmla="*/ 25 w 88"/>
                        <a:gd name="T75" fmla="*/ 51 h 65"/>
                        <a:gd name="T76" fmla="*/ 24 w 88"/>
                        <a:gd name="T77" fmla="*/ 51 h 65"/>
                        <a:gd name="T78" fmla="*/ 15 w 88"/>
                        <a:gd name="T79" fmla="*/ 52 h 65"/>
                        <a:gd name="T80" fmla="*/ 13 w 88"/>
                        <a:gd name="T81" fmla="*/ 53 h 65"/>
                        <a:gd name="T82" fmla="*/ 4 w 88"/>
                        <a:gd name="T83" fmla="*/ 55 h 65"/>
                        <a:gd name="T84" fmla="*/ 5 w 88"/>
                        <a:gd name="T85" fmla="*/ 49 h 65"/>
                        <a:gd name="T86" fmla="*/ 4 w 88"/>
                        <a:gd name="T87" fmla="*/ 46 h 65"/>
                        <a:gd name="T88" fmla="*/ 4 w 88"/>
                        <a:gd name="T89" fmla="*/ 44 h 65"/>
                        <a:gd name="T90" fmla="*/ 2 w 88"/>
                        <a:gd name="T91" fmla="*/ 41 h 65"/>
                        <a:gd name="T92" fmla="*/ 2 w 88"/>
                        <a:gd name="T93" fmla="*/ 38 h 65"/>
                        <a:gd name="T94" fmla="*/ 1 w 88"/>
                        <a:gd name="T95" fmla="*/ 35 h 65"/>
                        <a:gd name="T96" fmla="*/ 1 w 88"/>
                        <a:gd name="T97" fmla="*/ 32 h 65"/>
                        <a:gd name="T98" fmla="*/ 1 w 88"/>
                        <a:gd name="T99" fmla="*/ 25 h 65"/>
                        <a:gd name="T100" fmla="*/ 7 w 88"/>
                        <a:gd name="T101" fmla="*/ 21 h 65"/>
                        <a:gd name="T102" fmla="*/ 14 w 88"/>
                        <a:gd name="T103" fmla="*/ 20 h 65"/>
                        <a:gd name="T104" fmla="*/ 18 w 88"/>
                        <a:gd name="T105" fmla="*/ 18 h 65"/>
                        <a:gd name="T106" fmla="*/ 19 w 88"/>
                        <a:gd name="T107" fmla="*/ 12 h 65"/>
                        <a:gd name="T108" fmla="*/ 24 w 88"/>
                        <a:gd name="T109" fmla="*/ 12 h 65"/>
                        <a:gd name="T110" fmla="*/ 25 w 88"/>
                        <a:gd name="T111" fmla="*/ 9 h 65"/>
                        <a:gd name="T112" fmla="*/ 30 w 88"/>
                        <a:gd name="T113" fmla="*/ 6 h 65"/>
                        <a:gd name="T114" fmla="*/ 33 w 88"/>
                        <a:gd name="T115" fmla="*/ 7 h 65"/>
                        <a:gd name="T116" fmla="*/ 34 w 88"/>
                        <a:gd name="T117" fmla="*/ 8 h 65"/>
                        <a:gd name="T118" fmla="*/ 35 w 88"/>
                        <a:gd name="T119" fmla="*/ 7 h 65"/>
                        <a:gd name="T120" fmla="*/ 39 w 88"/>
                        <a:gd name="T121" fmla="*/ 4 h 65"/>
                        <a:gd name="T122" fmla="*/ 41 w 88"/>
                        <a:gd name="T123" fmla="*/ 3 h 65"/>
                      </a:gdLst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  <a:cxn ang="0">
                          <a:pos x="T116" y="T117"/>
                        </a:cxn>
                        <a:cxn ang="0">
                          <a:pos x="T118" y="T119"/>
                        </a:cxn>
                        <a:cxn ang="0">
                          <a:pos x="T120" y="T121"/>
                        </a:cxn>
                        <a:cxn ang="0">
                          <a:pos x="T122" y="T123"/>
                        </a:cxn>
                      </a:cxnLst>
                      <a:rect l="0" t="0" r="r" b="b"/>
                      <a:pathLst>
                        <a:path w="88" h="65">
                          <a:moveTo>
                            <a:pt x="51" y="3"/>
                          </a:moveTo>
                          <a:cubicBezTo>
                            <a:pt x="51" y="5"/>
                            <a:pt x="51" y="5"/>
                            <a:pt x="51" y="5"/>
                          </a:cubicBezTo>
                          <a:cubicBezTo>
                            <a:pt x="49" y="5"/>
                            <a:pt x="49" y="5"/>
                            <a:pt x="49" y="5"/>
                          </a:cubicBezTo>
                          <a:cubicBezTo>
                            <a:pt x="50" y="6"/>
                            <a:pt x="50" y="6"/>
                            <a:pt x="49" y="6"/>
                          </a:cubicBezTo>
                          <a:cubicBezTo>
                            <a:pt x="50" y="7"/>
                            <a:pt x="49" y="7"/>
                            <a:pt x="49" y="9"/>
                          </a:cubicBezTo>
                          <a:cubicBezTo>
                            <a:pt x="49" y="9"/>
                            <a:pt x="50" y="10"/>
                            <a:pt x="51" y="10"/>
                          </a:cubicBezTo>
                          <a:cubicBezTo>
                            <a:pt x="52" y="12"/>
                            <a:pt x="55" y="11"/>
                            <a:pt x="55" y="13"/>
                          </a:cubicBezTo>
                          <a:cubicBezTo>
                            <a:pt x="57" y="13"/>
                            <a:pt x="58" y="13"/>
                            <a:pt x="59" y="14"/>
                          </a:cubicBezTo>
                          <a:cubicBezTo>
                            <a:pt x="60" y="14"/>
                            <a:pt x="59" y="11"/>
                            <a:pt x="61" y="12"/>
                          </a:cubicBezTo>
                          <a:cubicBezTo>
                            <a:pt x="61" y="12"/>
                            <a:pt x="60" y="11"/>
                            <a:pt x="61" y="11"/>
                          </a:cubicBezTo>
                          <a:cubicBezTo>
                            <a:pt x="62" y="11"/>
                            <a:pt x="61" y="10"/>
                            <a:pt x="61" y="9"/>
                          </a:cubicBezTo>
                          <a:cubicBezTo>
                            <a:pt x="61" y="9"/>
                            <a:pt x="62" y="9"/>
                            <a:pt x="62" y="9"/>
                          </a:cubicBezTo>
                          <a:cubicBezTo>
                            <a:pt x="62" y="8"/>
                            <a:pt x="62" y="7"/>
                            <a:pt x="62" y="6"/>
                          </a:cubicBezTo>
                          <a:cubicBezTo>
                            <a:pt x="62" y="6"/>
                            <a:pt x="61" y="5"/>
                            <a:pt x="62" y="4"/>
                          </a:cubicBezTo>
                          <a:cubicBezTo>
                            <a:pt x="62" y="4"/>
                            <a:pt x="63" y="4"/>
                            <a:pt x="63" y="4"/>
                          </a:cubicBezTo>
                          <a:cubicBezTo>
                            <a:pt x="64" y="3"/>
                            <a:pt x="63" y="2"/>
                            <a:pt x="64" y="1"/>
                          </a:cubicBezTo>
                          <a:cubicBezTo>
                            <a:pt x="65" y="1"/>
                            <a:pt x="64" y="3"/>
                            <a:pt x="65" y="3"/>
                          </a:cubicBezTo>
                          <a:cubicBezTo>
                            <a:pt x="65" y="3"/>
                            <a:pt x="65" y="3"/>
                            <a:pt x="65" y="3"/>
                          </a:cubicBezTo>
                          <a:cubicBezTo>
                            <a:pt x="66" y="4"/>
                            <a:pt x="66" y="5"/>
                            <a:pt x="66" y="6"/>
                          </a:cubicBezTo>
                          <a:cubicBezTo>
                            <a:pt x="67" y="7"/>
                            <a:pt x="68" y="7"/>
                            <a:pt x="68" y="9"/>
                          </a:cubicBezTo>
                          <a:cubicBezTo>
                            <a:pt x="69" y="7"/>
                            <a:pt x="68" y="9"/>
                            <a:pt x="70" y="9"/>
                          </a:cubicBezTo>
                          <a:cubicBezTo>
                            <a:pt x="70" y="10"/>
                            <a:pt x="70" y="12"/>
                            <a:pt x="71" y="12"/>
                          </a:cubicBezTo>
                          <a:cubicBezTo>
                            <a:pt x="71" y="13"/>
                            <a:pt x="71" y="14"/>
                            <a:pt x="71" y="16"/>
                          </a:cubicBezTo>
                          <a:cubicBezTo>
                            <a:pt x="72" y="14"/>
                            <a:pt x="71" y="16"/>
                            <a:pt x="73" y="16"/>
                          </a:cubicBezTo>
                          <a:cubicBezTo>
                            <a:pt x="73" y="17"/>
                            <a:pt x="73" y="17"/>
                            <a:pt x="73" y="18"/>
                          </a:cubicBezTo>
                          <a:cubicBezTo>
                            <a:pt x="74" y="18"/>
                            <a:pt x="75" y="18"/>
                            <a:pt x="75" y="20"/>
                          </a:cubicBezTo>
                          <a:cubicBezTo>
                            <a:pt x="75" y="20"/>
                            <a:pt x="76" y="20"/>
                            <a:pt x="76" y="20"/>
                          </a:cubicBezTo>
                          <a:cubicBezTo>
                            <a:pt x="77" y="20"/>
                            <a:pt x="76" y="21"/>
                            <a:pt x="76" y="21"/>
                          </a:cubicBezTo>
                          <a:cubicBezTo>
                            <a:pt x="77" y="22"/>
                            <a:pt x="77" y="21"/>
                            <a:pt x="78" y="21"/>
                          </a:cubicBezTo>
                          <a:cubicBezTo>
                            <a:pt x="78" y="22"/>
                            <a:pt x="78" y="24"/>
                            <a:pt x="80" y="23"/>
                          </a:cubicBezTo>
                          <a:cubicBezTo>
                            <a:pt x="80" y="25"/>
                            <a:pt x="81" y="26"/>
                            <a:pt x="81" y="27"/>
                          </a:cubicBezTo>
                          <a:cubicBezTo>
                            <a:pt x="82" y="28"/>
                            <a:pt x="82" y="28"/>
                            <a:pt x="82" y="29"/>
                          </a:cubicBezTo>
                          <a:cubicBezTo>
                            <a:pt x="83" y="29"/>
                            <a:pt x="83" y="29"/>
                            <a:pt x="83" y="29"/>
                          </a:cubicBezTo>
                          <a:cubicBezTo>
                            <a:pt x="84" y="29"/>
                            <a:pt x="83" y="30"/>
                            <a:pt x="83" y="30"/>
                          </a:cubicBezTo>
                          <a:cubicBezTo>
                            <a:pt x="84" y="30"/>
                            <a:pt x="85" y="30"/>
                            <a:pt x="84" y="30"/>
                          </a:cubicBezTo>
                          <a:cubicBezTo>
                            <a:pt x="86" y="31"/>
                            <a:pt x="85" y="32"/>
                            <a:pt x="87" y="32"/>
                          </a:cubicBezTo>
                          <a:cubicBezTo>
                            <a:pt x="85" y="34"/>
                            <a:pt x="87" y="36"/>
                            <a:pt x="87" y="38"/>
                          </a:cubicBezTo>
                          <a:cubicBezTo>
                            <a:pt x="87" y="39"/>
                            <a:pt x="87" y="40"/>
                            <a:pt x="88" y="41"/>
                          </a:cubicBezTo>
                          <a:cubicBezTo>
                            <a:pt x="87" y="42"/>
                            <a:pt x="87" y="43"/>
                            <a:pt x="87" y="45"/>
                          </a:cubicBezTo>
                          <a:cubicBezTo>
                            <a:pt x="87" y="45"/>
                            <a:pt x="86" y="45"/>
                            <a:pt x="86" y="45"/>
                          </a:cubicBezTo>
                          <a:cubicBezTo>
                            <a:pt x="86" y="45"/>
                            <a:pt x="87" y="45"/>
                            <a:pt x="87" y="45"/>
                          </a:cubicBezTo>
                          <a:cubicBezTo>
                            <a:pt x="87" y="46"/>
                            <a:pt x="86" y="47"/>
                            <a:pt x="86" y="47"/>
                          </a:cubicBezTo>
                          <a:cubicBezTo>
                            <a:pt x="86" y="47"/>
                            <a:pt x="85" y="47"/>
                            <a:pt x="85" y="47"/>
                          </a:cubicBezTo>
                          <a:cubicBezTo>
                            <a:pt x="85" y="48"/>
                            <a:pt x="86" y="49"/>
                            <a:pt x="85" y="50"/>
                          </a:cubicBezTo>
                          <a:cubicBezTo>
                            <a:pt x="84" y="50"/>
                            <a:pt x="84" y="52"/>
                            <a:pt x="83" y="51"/>
                          </a:cubicBezTo>
                          <a:cubicBezTo>
                            <a:pt x="83" y="52"/>
                            <a:pt x="83" y="53"/>
                            <a:pt x="82" y="53"/>
                          </a:cubicBezTo>
                          <a:cubicBezTo>
                            <a:pt x="82" y="55"/>
                            <a:pt x="81" y="56"/>
                            <a:pt x="81" y="58"/>
                          </a:cubicBezTo>
                          <a:cubicBezTo>
                            <a:pt x="79" y="57"/>
                            <a:pt x="79" y="59"/>
                            <a:pt x="79" y="61"/>
                          </a:cubicBezTo>
                          <a:cubicBezTo>
                            <a:pt x="78" y="61"/>
                            <a:pt x="78" y="61"/>
                            <a:pt x="78" y="61"/>
                          </a:cubicBezTo>
                          <a:cubicBezTo>
                            <a:pt x="77" y="62"/>
                            <a:pt x="75" y="62"/>
                            <a:pt x="74" y="63"/>
                          </a:cubicBezTo>
                          <a:cubicBezTo>
                            <a:pt x="74" y="63"/>
                            <a:pt x="74" y="64"/>
                            <a:pt x="73" y="64"/>
                          </a:cubicBezTo>
                          <a:cubicBezTo>
                            <a:pt x="73" y="64"/>
                            <a:pt x="72" y="64"/>
                            <a:pt x="72" y="65"/>
                          </a:cubicBezTo>
                          <a:cubicBezTo>
                            <a:pt x="71" y="64"/>
                            <a:pt x="70" y="63"/>
                            <a:pt x="69" y="62"/>
                          </a:cubicBezTo>
                          <a:cubicBezTo>
                            <a:pt x="68" y="62"/>
                            <a:pt x="68" y="63"/>
                            <a:pt x="68" y="63"/>
                          </a:cubicBezTo>
                          <a:cubicBezTo>
                            <a:pt x="67" y="64"/>
                            <a:pt x="65" y="63"/>
                            <a:pt x="64" y="65"/>
                          </a:cubicBezTo>
                          <a:cubicBezTo>
                            <a:pt x="62" y="64"/>
                            <a:pt x="61" y="62"/>
                            <a:pt x="58" y="62"/>
                          </a:cubicBezTo>
                          <a:cubicBezTo>
                            <a:pt x="59" y="61"/>
                            <a:pt x="59" y="61"/>
                            <a:pt x="58" y="59"/>
                          </a:cubicBezTo>
                          <a:cubicBezTo>
                            <a:pt x="58" y="59"/>
                            <a:pt x="58" y="59"/>
                            <a:pt x="58" y="59"/>
                          </a:cubicBezTo>
                          <a:cubicBezTo>
                            <a:pt x="58" y="59"/>
                            <a:pt x="58" y="58"/>
                            <a:pt x="58" y="58"/>
                          </a:cubicBezTo>
                          <a:cubicBezTo>
                            <a:pt x="58" y="58"/>
                            <a:pt x="56" y="57"/>
                            <a:pt x="57" y="57"/>
                          </a:cubicBezTo>
                          <a:cubicBezTo>
                            <a:pt x="57" y="57"/>
                            <a:pt x="55" y="55"/>
                            <a:pt x="55" y="57"/>
                          </a:cubicBezTo>
                          <a:cubicBezTo>
                            <a:pt x="54" y="56"/>
                            <a:pt x="54" y="55"/>
                            <a:pt x="53" y="54"/>
                          </a:cubicBezTo>
                          <a:cubicBezTo>
                            <a:pt x="53" y="53"/>
                            <a:pt x="53" y="52"/>
                            <a:pt x="54" y="52"/>
                          </a:cubicBezTo>
                          <a:cubicBezTo>
                            <a:pt x="53" y="51"/>
                            <a:pt x="53" y="52"/>
                            <a:pt x="51" y="51"/>
                          </a:cubicBezTo>
                          <a:cubicBezTo>
                            <a:pt x="50" y="52"/>
                            <a:pt x="50" y="54"/>
                            <a:pt x="48" y="53"/>
                          </a:cubicBezTo>
                          <a:cubicBezTo>
                            <a:pt x="48" y="51"/>
                            <a:pt x="46" y="52"/>
                            <a:pt x="47" y="50"/>
                          </a:cubicBezTo>
                          <a:cubicBezTo>
                            <a:pt x="45" y="50"/>
                            <a:pt x="45" y="49"/>
                            <a:pt x="43" y="49"/>
                          </a:cubicBezTo>
                          <a:cubicBezTo>
                            <a:pt x="43" y="49"/>
                            <a:pt x="44" y="49"/>
                            <a:pt x="44" y="49"/>
                          </a:cubicBezTo>
                          <a:cubicBezTo>
                            <a:pt x="43" y="47"/>
                            <a:pt x="42" y="48"/>
                            <a:pt x="39" y="48"/>
                          </a:cubicBezTo>
                          <a:cubicBezTo>
                            <a:pt x="37" y="48"/>
                            <a:pt x="36" y="47"/>
                            <a:pt x="34" y="46"/>
                          </a:cubicBezTo>
                          <a:cubicBezTo>
                            <a:pt x="33" y="47"/>
                            <a:pt x="31" y="47"/>
                            <a:pt x="31" y="48"/>
                          </a:cubicBezTo>
                          <a:cubicBezTo>
                            <a:pt x="30" y="48"/>
                            <a:pt x="30" y="48"/>
                            <a:pt x="29" y="48"/>
                          </a:cubicBezTo>
                          <a:cubicBezTo>
                            <a:pt x="28" y="48"/>
                            <a:pt x="29" y="49"/>
                            <a:pt x="28" y="49"/>
                          </a:cubicBezTo>
                          <a:cubicBezTo>
                            <a:pt x="27" y="49"/>
                            <a:pt x="28" y="48"/>
                            <a:pt x="27" y="49"/>
                          </a:cubicBezTo>
                          <a:cubicBezTo>
                            <a:pt x="27" y="49"/>
                            <a:pt x="26" y="50"/>
                            <a:pt x="26" y="50"/>
                          </a:cubicBezTo>
                          <a:cubicBezTo>
                            <a:pt x="26" y="49"/>
                            <a:pt x="25" y="48"/>
                            <a:pt x="25" y="51"/>
                          </a:cubicBezTo>
                          <a:cubicBezTo>
                            <a:pt x="25" y="51"/>
                            <a:pt x="25" y="50"/>
                            <a:pt x="24" y="50"/>
                          </a:cubicBezTo>
                          <a:cubicBezTo>
                            <a:pt x="23" y="50"/>
                            <a:pt x="24" y="51"/>
                            <a:pt x="24" y="51"/>
                          </a:cubicBezTo>
                          <a:cubicBezTo>
                            <a:pt x="23" y="52"/>
                            <a:pt x="22" y="51"/>
                            <a:pt x="22" y="53"/>
                          </a:cubicBezTo>
                          <a:cubicBezTo>
                            <a:pt x="20" y="52"/>
                            <a:pt x="17" y="53"/>
                            <a:pt x="15" y="52"/>
                          </a:cubicBezTo>
                          <a:cubicBezTo>
                            <a:pt x="14" y="52"/>
                            <a:pt x="14" y="53"/>
                            <a:pt x="14" y="53"/>
                          </a:cubicBezTo>
                          <a:cubicBezTo>
                            <a:pt x="14" y="54"/>
                            <a:pt x="13" y="53"/>
                            <a:pt x="13" y="53"/>
                          </a:cubicBezTo>
                          <a:cubicBezTo>
                            <a:pt x="13" y="53"/>
                            <a:pt x="12" y="54"/>
                            <a:pt x="11" y="54"/>
                          </a:cubicBezTo>
                          <a:cubicBezTo>
                            <a:pt x="10" y="54"/>
                            <a:pt x="7" y="55"/>
                            <a:pt x="4" y="55"/>
                          </a:cubicBezTo>
                          <a:cubicBezTo>
                            <a:pt x="4" y="54"/>
                            <a:pt x="4" y="52"/>
                            <a:pt x="6" y="52"/>
                          </a:cubicBezTo>
                          <a:cubicBezTo>
                            <a:pt x="5" y="51"/>
                            <a:pt x="6" y="49"/>
                            <a:pt x="5" y="49"/>
                          </a:cubicBezTo>
                          <a:cubicBezTo>
                            <a:pt x="4" y="49"/>
                            <a:pt x="6" y="49"/>
                            <a:pt x="5" y="47"/>
                          </a:cubicBezTo>
                          <a:cubicBezTo>
                            <a:pt x="4" y="46"/>
                            <a:pt x="5" y="48"/>
                            <a:pt x="4" y="46"/>
                          </a:cubicBezTo>
                          <a:cubicBezTo>
                            <a:pt x="4" y="46"/>
                            <a:pt x="4" y="45"/>
                            <a:pt x="4" y="45"/>
                          </a:cubicBezTo>
                          <a:cubicBezTo>
                            <a:pt x="3" y="44"/>
                            <a:pt x="4" y="45"/>
                            <a:pt x="4" y="44"/>
                          </a:cubicBezTo>
                          <a:cubicBezTo>
                            <a:pt x="4" y="43"/>
                            <a:pt x="3" y="42"/>
                            <a:pt x="3" y="41"/>
                          </a:cubicBezTo>
                          <a:cubicBezTo>
                            <a:pt x="4" y="40"/>
                            <a:pt x="3" y="41"/>
                            <a:pt x="2" y="41"/>
                          </a:cubicBezTo>
                          <a:cubicBezTo>
                            <a:pt x="2" y="40"/>
                            <a:pt x="2" y="40"/>
                            <a:pt x="2" y="39"/>
                          </a:cubicBezTo>
                          <a:cubicBezTo>
                            <a:pt x="2" y="40"/>
                            <a:pt x="2" y="38"/>
                            <a:pt x="2" y="38"/>
                          </a:cubicBezTo>
                          <a:cubicBezTo>
                            <a:pt x="1" y="37"/>
                            <a:pt x="2" y="38"/>
                            <a:pt x="2" y="37"/>
                          </a:cubicBezTo>
                          <a:cubicBezTo>
                            <a:pt x="2" y="36"/>
                            <a:pt x="0" y="36"/>
                            <a:pt x="1" y="35"/>
                          </a:cubicBezTo>
                          <a:cubicBezTo>
                            <a:pt x="2" y="35"/>
                            <a:pt x="1" y="33"/>
                            <a:pt x="2" y="33"/>
                          </a:cubicBezTo>
                          <a:cubicBezTo>
                            <a:pt x="2" y="32"/>
                            <a:pt x="1" y="32"/>
                            <a:pt x="1" y="32"/>
                          </a:cubicBezTo>
                          <a:cubicBezTo>
                            <a:pt x="1" y="31"/>
                            <a:pt x="2" y="30"/>
                            <a:pt x="0" y="30"/>
                          </a:cubicBezTo>
                          <a:cubicBezTo>
                            <a:pt x="0" y="28"/>
                            <a:pt x="1" y="27"/>
                            <a:pt x="1" y="25"/>
                          </a:cubicBezTo>
                          <a:cubicBezTo>
                            <a:pt x="2" y="26"/>
                            <a:pt x="4" y="25"/>
                            <a:pt x="4" y="24"/>
                          </a:cubicBezTo>
                          <a:cubicBezTo>
                            <a:pt x="4" y="23"/>
                            <a:pt x="7" y="24"/>
                            <a:pt x="7" y="21"/>
                          </a:cubicBezTo>
                          <a:cubicBezTo>
                            <a:pt x="10" y="22"/>
                            <a:pt x="11" y="20"/>
                            <a:pt x="14" y="20"/>
                          </a:cubicBezTo>
                          <a:cubicBezTo>
                            <a:pt x="15" y="20"/>
                            <a:pt x="14" y="20"/>
                            <a:pt x="14" y="20"/>
                          </a:cubicBezTo>
                          <a:cubicBezTo>
                            <a:pt x="15" y="19"/>
                            <a:pt x="17" y="19"/>
                            <a:pt x="17" y="18"/>
                          </a:cubicBezTo>
                          <a:cubicBezTo>
                            <a:pt x="17" y="18"/>
                            <a:pt x="17" y="18"/>
                            <a:pt x="18" y="18"/>
                          </a:cubicBezTo>
                          <a:cubicBezTo>
                            <a:pt x="19" y="18"/>
                            <a:pt x="17" y="16"/>
                            <a:pt x="19" y="17"/>
                          </a:cubicBezTo>
                          <a:cubicBezTo>
                            <a:pt x="19" y="14"/>
                            <a:pt x="19" y="15"/>
                            <a:pt x="19" y="12"/>
                          </a:cubicBezTo>
                          <a:cubicBezTo>
                            <a:pt x="21" y="12"/>
                            <a:pt x="22" y="13"/>
                            <a:pt x="23" y="13"/>
                          </a:cubicBezTo>
                          <a:cubicBezTo>
                            <a:pt x="23" y="13"/>
                            <a:pt x="23" y="12"/>
                            <a:pt x="24" y="12"/>
                          </a:cubicBezTo>
                          <a:cubicBezTo>
                            <a:pt x="23" y="11"/>
                            <a:pt x="26" y="10"/>
                            <a:pt x="24" y="10"/>
                          </a:cubicBezTo>
                          <a:cubicBezTo>
                            <a:pt x="25" y="10"/>
                            <a:pt x="25" y="10"/>
                            <a:pt x="25" y="9"/>
                          </a:cubicBezTo>
                          <a:cubicBezTo>
                            <a:pt x="27" y="9"/>
                            <a:pt x="26" y="7"/>
                            <a:pt x="28" y="7"/>
                          </a:cubicBezTo>
                          <a:cubicBezTo>
                            <a:pt x="28" y="7"/>
                            <a:pt x="29" y="6"/>
                            <a:pt x="30" y="6"/>
                          </a:cubicBezTo>
                          <a:cubicBezTo>
                            <a:pt x="30" y="6"/>
                            <a:pt x="31" y="7"/>
                            <a:pt x="32" y="6"/>
                          </a:cubicBezTo>
                          <a:cubicBezTo>
                            <a:pt x="31" y="7"/>
                            <a:pt x="32" y="7"/>
                            <a:pt x="33" y="7"/>
                          </a:cubicBezTo>
                          <a:cubicBezTo>
                            <a:pt x="33" y="8"/>
                            <a:pt x="33" y="8"/>
                            <a:pt x="33" y="8"/>
                          </a:cubicBezTo>
                          <a:cubicBezTo>
                            <a:pt x="33" y="8"/>
                            <a:pt x="34" y="8"/>
                            <a:pt x="34" y="8"/>
                          </a:cubicBezTo>
                          <a:cubicBezTo>
                            <a:pt x="34" y="8"/>
                            <a:pt x="34" y="10"/>
                            <a:pt x="36" y="9"/>
                          </a:cubicBezTo>
                          <a:cubicBezTo>
                            <a:pt x="37" y="9"/>
                            <a:pt x="36" y="6"/>
                            <a:pt x="35" y="7"/>
                          </a:cubicBezTo>
                          <a:cubicBezTo>
                            <a:pt x="35" y="6"/>
                            <a:pt x="36" y="6"/>
                            <a:pt x="36" y="6"/>
                          </a:cubicBezTo>
                          <a:cubicBezTo>
                            <a:pt x="37" y="5"/>
                            <a:pt x="37" y="4"/>
                            <a:pt x="39" y="4"/>
                          </a:cubicBezTo>
                          <a:cubicBezTo>
                            <a:pt x="38" y="3"/>
                            <a:pt x="39" y="2"/>
                            <a:pt x="40" y="2"/>
                          </a:cubicBezTo>
                          <a:cubicBezTo>
                            <a:pt x="39" y="4"/>
                            <a:pt x="40" y="3"/>
                            <a:pt x="41" y="3"/>
                          </a:cubicBezTo>
                          <a:cubicBezTo>
                            <a:pt x="44" y="0"/>
                            <a:pt x="48" y="3"/>
                            <a:pt x="51" y="3"/>
                          </a:cubicBezTo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>
                      <a:innerShdw blurRad="25400" dist="12700" dir="19800000">
                        <a:schemeClr val="bg1">
                          <a:lumMod val="65000"/>
                          <a:alpha val="80000"/>
                        </a:schemeClr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1" fontAlgn="auto" hangingPunct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/>
                    </a:p>
                  </p:txBody>
                </p:sp>
              </p:grpSp>
            </p:grpSp>
          </p:grpSp>
        </p:grpSp>
      </p:grpSp>
      <p:sp>
        <p:nvSpPr>
          <p:cNvPr id="362" name="椭圆 361"/>
          <p:cNvSpPr/>
          <p:nvPr/>
        </p:nvSpPr>
        <p:spPr>
          <a:xfrm>
            <a:off x="6241598" y="4126961"/>
            <a:ext cx="257893" cy="15549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7" name="组合 346"/>
          <p:cNvGrpSpPr/>
          <p:nvPr/>
        </p:nvGrpSpPr>
        <p:grpSpPr>
          <a:xfrm>
            <a:off x="6197238" y="3546144"/>
            <a:ext cx="352424" cy="673100"/>
            <a:chOff x="8284220" y="339502"/>
            <a:chExt cx="352424" cy="828675"/>
          </a:xfrm>
        </p:grpSpPr>
        <p:sp>
          <p:nvSpPr>
            <p:cNvPr id="348" name="任意多边形 347"/>
            <p:cNvSpPr/>
            <p:nvPr/>
          </p:nvSpPr>
          <p:spPr>
            <a:xfrm>
              <a:off x="8284220" y="339502"/>
              <a:ext cx="176212" cy="828675"/>
            </a:xfrm>
            <a:custGeom>
              <a:gdLst>
                <a:gd name="connsiteX0" fmla="*/ 0 w 171450"/>
                <a:gd name="connsiteY0" fmla="*/ 80963 h 828675"/>
                <a:gd name="connsiteX1" fmla="*/ 171450 w 171450"/>
                <a:gd name="connsiteY1" fmla="*/ 828675 h 828675"/>
                <a:gd name="connsiteX2" fmla="*/ 171450 w 171450"/>
                <a:gd name="connsiteY2" fmla="*/ 0 h 828675"/>
                <a:gd name="connsiteX3" fmla="*/ 0 w 171450"/>
                <a:gd name="connsiteY3" fmla="*/ 80963 h 8286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828675">
                  <a:moveTo>
                    <a:pt x="0" y="80963"/>
                  </a:moveTo>
                  <a:lnTo>
                    <a:pt x="171450" y="828675"/>
                  </a:lnTo>
                  <a:lnTo>
                    <a:pt x="171450" y="0"/>
                  </a:lnTo>
                  <a:lnTo>
                    <a:pt x="0" y="80963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任意多边形 348"/>
            <p:cNvSpPr/>
            <p:nvPr/>
          </p:nvSpPr>
          <p:spPr>
            <a:xfrm flipH="1">
              <a:off x="8460432" y="339502"/>
              <a:ext cx="176212" cy="828675"/>
            </a:xfrm>
            <a:custGeom>
              <a:gdLst>
                <a:gd name="connsiteX0" fmla="*/ 0 w 171450"/>
                <a:gd name="connsiteY0" fmla="*/ 80963 h 828675"/>
                <a:gd name="connsiteX1" fmla="*/ 171450 w 171450"/>
                <a:gd name="connsiteY1" fmla="*/ 828675 h 828675"/>
                <a:gd name="connsiteX2" fmla="*/ 171450 w 171450"/>
                <a:gd name="connsiteY2" fmla="*/ 0 h 828675"/>
                <a:gd name="connsiteX3" fmla="*/ 0 w 171450"/>
                <a:gd name="connsiteY3" fmla="*/ 80963 h 8286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828675">
                  <a:moveTo>
                    <a:pt x="0" y="80963"/>
                  </a:moveTo>
                  <a:lnTo>
                    <a:pt x="171450" y="828675"/>
                  </a:lnTo>
                  <a:lnTo>
                    <a:pt x="171450" y="0"/>
                  </a:lnTo>
                  <a:lnTo>
                    <a:pt x="0" y="80963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任意多边形 349"/>
            <p:cNvSpPr/>
            <p:nvPr/>
          </p:nvSpPr>
          <p:spPr>
            <a:xfrm>
              <a:off x="8284220" y="339502"/>
              <a:ext cx="174959" cy="151223"/>
            </a:xfrm>
            <a:custGeom>
              <a:gdLst>
                <a:gd name="connsiteX0" fmla="*/ 174959 w 174959"/>
                <a:gd name="connsiteY0" fmla="*/ 0 h 151223"/>
                <a:gd name="connsiteX1" fmla="*/ 174959 w 174959"/>
                <a:gd name="connsiteY1" fmla="*/ 151223 h 151223"/>
                <a:gd name="connsiteX2" fmla="*/ 0 w 174959"/>
                <a:gd name="connsiteY2" fmla="*/ 80387 h 151223"/>
                <a:gd name="connsiteX3" fmla="*/ 174959 w 174959"/>
                <a:gd name="connsiteY3" fmla="*/ 0 h 15122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959" h="151223">
                  <a:moveTo>
                    <a:pt x="174959" y="0"/>
                  </a:moveTo>
                  <a:lnTo>
                    <a:pt x="174959" y="151223"/>
                  </a:lnTo>
                  <a:lnTo>
                    <a:pt x="0" y="80387"/>
                  </a:lnTo>
                  <a:lnTo>
                    <a:pt x="174959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任意多边形 350"/>
            <p:cNvSpPr/>
            <p:nvPr/>
          </p:nvSpPr>
          <p:spPr>
            <a:xfrm flipH="1">
              <a:off x="8459179" y="339502"/>
              <a:ext cx="174959" cy="151223"/>
            </a:xfrm>
            <a:custGeom>
              <a:gdLst>
                <a:gd name="connsiteX0" fmla="*/ 174959 w 174959"/>
                <a:gd name="connsiteY0" fmla="*/ 0 h 151223"/>
                <a:gd name="connsiteX1" fmla="*/ 174959 w 174959"/>
                <a:gd name="connsiteY1" fmla="*/ 151223 h 151223"/>
                <a:gd name="connsiteX2" fmla="*/ 0 w 174959"/>
                <a:gd name="connsiteY2" fmla="*/ 80387 h 151223"/>
                <a:gd name="connsiteX3" fmla="*/ 174959 w 174959"/>
                <a:gd name="connsiteY3" fmla="*/ 0 h 15122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959" h="151223">
                  <a:moveTo>
                    <a:pt x="174959" y="0"/>
                  </a:moveTo>
                  <a:lnTo>
                    <a:pt x="174959" y="151223"/>
                  </a:lnTo>
                  <a:lnTo>
                    <a:pt x="0" y="80387"/>
                  </a:lnTo>
                  <a:lnTo>
                    <a:pt x="174959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3" name="椭圆 362"/>
          <p:cNvSpPr/>
          <p:nvPr/>
        </p:nvSpPr>
        <p:spPr>
          <a:xfrm>
            <a:off x="5585090" y="3313318"/>
            <a:ext cx="346946" cy="15877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6" name="组合 345"/>
          <p:cNvGrpSpPr/>
          <p:nvPr/>
        </p:nvGrpSpPr>
        <p:grpSpPr>
          <a:xfrm>
            <a:off x="5581288" y="2671990"/>
            <a:ext cx="352424" cy="718579"/>
            <a:chOff x="8284220" y="339502"/>
            <a:chExt cx="352424" cy="828675"/>
          </a:xfrm>
        </p:grpSpPr>
        <p:sp>
          <p:nvSpPr>
            <p:cNvPr id="330" name="任意多边形 329"/>
            <p:cNvSpPr/>
            <p:nvPr/>
          </p:nvSpPr>
          <p:spPr>
            <a:xfrm>
              <a:off x="8284220" y="339502"/>
              <a:ext cx="176212" cy="828675"/>
            </a:xfrm>
            <a:custGeom>
              <a:gdLst>
                <a:gd name="connsiteX0" fmla="*/ 0 w 171450"/>
                <a:gd name="connsiteY0" fmla="*/ 80963 h 828675"/>
                <a:gd name="connsiteX1" fmla="*/ 171450 w 171450"/>
                <a:gd name="connsiteY1" fmla="*/ 828675 h 828675"/>
                <a:gd name="connsiteX2" fmla="*/ 171450 w 171450"/>
                <a:gd name="connsiteY2" fmla="*/ 0 h 828675"/>
                <a:gd name="connsiteX3" fmla="*/ 0 w 171450"/>
                <a:gd name="connsiteY3" fmla="*/ 80963 h 8286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828675">
                  <a:moveTo>
                    <a:pt x="0" y="80963"/>
                  </a:moveTo>
                  <a:lnTo>
                    <a:pt x="171450" y="828675"/>
                  </a:lnTo>
                  <a:lnTo>
                    <a:pt x="171450" y="0"/>
                  </a:lnTo>
                  <a:lnTo>
                    <a:pt x="0" y="80963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任意多边形 330"/>
            <p:cNvSpPr/>
            <p:nvPr/>
          </p:nvSpPr>
          <p:spPr>
            <a:xfrm flipH="1">
              <a:off x="8460432" y="339502"/>
              <a:ext cx="176212" cy="828675"/>
            </a:xfrm>
            <a:custGeom>
              <a:gdLst>
                <a:gd name="connsiteX0" fmla="*/ 0 w 171450"/>
                <a:gd name="connsiteY0" fmla="*/ 80963 h 828675"/>
                <a:gd name="connsiteX1" fmla="*/ 171450 w 171450"/>
                <a:gd name="connsiteY1" fmla="*/ 828675 h 828675"/>
                <a:gd name="connsiteX2" fmla="*/ 171450 w 171450"/>
                <a:gd name="connsiteY2" fmla="*/ 0 h 828675"/>
                <a:gd name="connsiteX3" fmla="*/ 0 w 171450"/>
                <a:gd name="connsiteY3" fmla="*/ 80963 h 8286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828675">
                  <a:moveTo>
                    <a:pt x="0" y="80963"/>
                  </a:moveTo>
                  <a:lnTo>
                    <a:pt x="171450" y="828675"/>
                  </a:lnTo>
                  <a:lnTo>
                    <a:pt x="171450" y="0"/>
                  </a:lnTo>
                  <a:lnTo>
                    <a:pt x="0" y="80963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任意多边形 343"/>
            <p:cNvSpPr/>
            <p:nvPr/>
          </p:nvSpPr>
          <p:spPr>
            <a:xfrm>
              <a:off x="8284220" y="339502"/>
              <a:ext cx="174959" cy="151223"/>
            </a:xfrm>
            <a:custGeom>
              <a:gdLst>
                <a:gd name="connsiteX0" fmla="*/ 174959 w 174959"/>
                <a:gd name="connsiteY0" fmla="*/ 0 h 151223"/>
                <a:gd name="connsiteX1" fmla="*/ 174959 w 174959"/>
                <a:gd name="connsiteY1" fmla="*/ 151223 h 151223"/>
                <a:gd name="connsiteX2" fmla="*/ 0 w 174959"/>
                <a:gd name="connsiteY2" fmla="*/ 80387 h 151223"/>
                <a:gd name="connsiteX3" fmla="*/ 174959 w 174959"/>
                <a:gd name="connsiteY3" fmla="*/ 0 h 15122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959" h="151223">
                  <a:moveTo>
                    <a:pt x="174959" y="0"/>
                  </a:moveTo>
                  <a:lnTo>
                    <a:pt x="174959" y="151223"/>
                  </a:lnTo>
                  <a:lnTo>
                    <a:pt x="0" y="80387"/>
                  </a:lnTo>
                  <a:lnTo>
                    <a:pt x="174959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任意多边形 344"/>
            <p:cNvSpPr/>
            <p:nvPr/>
          </p:nvSpPr>
          <p:spPr>
            <a:xfrm flipH="1">
              <a:off x="8459179" y="339502"/>
              <a:ext cx="174959" cy="151223"/>
            </a:xfrm>
            <a:custGeom>
              <a:gdLst>
                <a:gd name="connsiteX0" fmla="*/ 174959 w 174959"/>
                <a:gd name="connsiteY0" fmla="*/ 0 h 151223"/>
                <a:gd name="connsiteX1" fmla="*/ 174959 w 174959"/>
                <a:gd name="connsiteY1" fmla="*/ 151223 h 151223"/>
                <a:gd name="connsiteX2" fmla="*/ 0 w 174959"/>
                <a:gd name="connsiteY2" fmla="*/ 80387 h 151223"/>
                <a:gd name="connsiteX3" fmla="*/ 174959 w 174959"/>
                <a:gd name="connsiteY3" fmla="*/ 0 h 15122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959" h="151223">
                  <a:moveTo>
                    <a:pt x="174959" y="0"/>
                  </a:moveTo>
                  <a:lnTo>
                    <a:pt x="174959" y="151223"/>
                  </a:lnTo>
                  <a:lnTo>
                    <a:pt x="0" y="80387"/>
                  </a:lnTo>
                  <a:lnTo>
                    <a:pt x="174959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4" name="椭圆 363"/>
          <p:cNvSpPr/>
          <p:nvPr/>
        </p:nvSpPr>
        <p:spPr>
          <a:xfrm>
            <a:off x="4317548" y="3603086"/>
            <a:ext cx="257893" cy="15549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2" name="组合 351"/>
          <p:cNvGrpSpPr/>
          <p:nvPr/>
        </p:nvGrpSpPr>
        <p:grpSpPr>
          <a:xfrm>
            <a:off x="4266838" y="3164607"/>
            <a:ext cx="352424" cy="524412"/>
            <a:chOff x="8284220" y="339502"/>
            <a:chExt cx="352424" cy="828675"/>
          </a:xfrm>
        </p:grpSpPr>
        <p:sp>
          <p:nvSpPr>
            <p:cNvPr id="353" name="任意多边形 352"/>
            <p:cNvSpPr/>
            <p:nvPr/>
          </p:nvSpPr>
          <p:spPr>
            <a:xfrm>
              <a:off x="8284220" y="339502"/>
              <a:ext cx="176212" cy="828675"/>
            </a:xfrm>
            <a:custGeom>
              <a:gdLst>
                <a:gd name="connsiteX0" fmla="*/ 0 w 171450"/>
                <a:gd name="connsiteY0" fmla="*/ 80963 h 828675"/>
                <a:gd name="connsiteX1" fmla="*/ 171450 w 171450"/>
                <a:gd name="connsiteY1" fmla="*/ 828675 h 828675"/>
                <a:gd name="connsiteX2" fmla="*/ 171450 w 171450"/>
                <a:gd name="connsiteY2" fmla="*/ 0 h 828675"/>
                <a:gd name="connsiteX3" fmla="*/ 0 w 171450"/>
                <a:gd name="connsiteY3" fmla="*/ 80963 h 8286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828675">
                  <a:moveTo>
                    <a:pt x="0" y="80963"/>
                  </a:moveTo>
                  <a:lnTo>
                    <a:pt x="171450" y="828675"/>
                  </a:lnTo>
                  <a:lnTo>
                    <a:pt x="171450" y="0"/>
                  </a:lnTo>
                  <a:lnTo>
                    <a:pt x="0" y="80963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4" name="任意多边形 353"/>
            <p:cNvSpPr/>
            <p:nvPr/>
          </p:nvSpPr>
          <p:spPr>
            <a:xfrm flipH="1">
              <a:off x="8460432" y="339502"/>
              <a:ext cx="176212" cy="828675"/>
            </a:xfrm>
            <a:custGeom>
              <a:gdLst>
                <a:gd name="connsiteX0" fmla="*/ 0 w 171450"/>
                <a:gd name="connsiteY0" fmla="*/ 80963 h 828675"/>
                <a:gd name="connsiteX1" fmla="*/ 171450 w 171450"/>
                <a:gd name="connsiteY1" fmla="*/ 828675 h 828675"/>
                <a:gd name="connsiteX2" fmla="*/ 171450 w 171450"/>
                <a:gd name="connsiteY2" fmla="*/ 0 h 828675"/>
                <a:gd name="connsiteX3" fmla="*/ 0 w 171450"/>
                <a:gd name="connsiteY3" fmla="*/ 80963 h 8286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828675">
                  <a:moveTo>
                    <a:pt x="0" y="80963"/>
                  </a:moveTo>
                  <a:lnTo>
                    <a:pt x="171450" y="828675"/>
                  </a:lnTo>
                  <a:lnTo>
                    <a:pt x="171450" y="0"/>
                  </a:lnTo>
                  <a:lnTo>
                    <a:pt x="0" y="80963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任意多边形 354"/>
            <p:cNvSpPr/>
            <p:nvPr/>
          </p:nvSpPr>
          <p:spPr>
            <a:xfrm>
              <a:off x="8284220" y="339502"/>
              <a:ext cx="174959" cy="151223"/>
            </a:xfrm>
            <a:custGeom>
              <a:gdLst>
                <a:gd name="connsiteX0" fmla="*/ 174959 w 174959"/>
                <a:gd name="connsiteY0" fmla="*/ 0 h 151223"/>
                <a:gd name="connsiteX1" fmla="*/ 174959 w 174959"/>
                <a:gd name="connsiteY1" fmla="*/ 151223 h 151223"/>
                <a:gd name="connsiteX2" fmla="*/ 0 w 174959"/>
                <a:gd name="connsiteY2" fmla="*/ 80387 h 151223"/>
                <a:gd name="connsiteX3" fmla="*/ 174959 w 174959"/>
                <a:gd name="connsiteY3" fmla="*/ 0 h 15122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959" h="151223">
                  <a:moveTo>
                    <a:pt x="174959" y="0"/>
                  </a:moveTo>
                  <a:lnTo>
                    <a:pt x="174959" y="151223"/>
                  </a:lnTo>
                  <a:lnTo>
                    <a:pt x="0" y="80387"/>
                  </a:lnTo>
                  <a:lnTo>
                    <a:pt x="174959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6" name="任意多边形 355"/>
            <p:cNvSpPr/>
            <p:nvPr/>
          </p:nvSpPr>
          <p:spPr>
            <a:xfrm flipH="1">
              <a:off x="8459179" y="339502"/>
              <a:ext cx="174959" cy="151223"/>
            </a:xfrm>
            <a:custGeom>
              <a:gdLst>
                <a:gd name="connsiteX0" fmla="*/ 174959 w 174959"/>
                <a:gd name="connsiteY0" fmla="*/ 0 h 151223"/>
                <a:gd name="connsiteX1" fmla="*/ 174959 w 174959"/>
                <a:gd name="connsiteY1" fmla="*/ 151223 h 151223"/>
                <a:gd name="connsiteX2" fmla="*/ 0 w 174959"/>
                <a:gd name="connsiteY2" fmla="*/ 80387 h 151223"/>
                <a:gd name="connsiteX3" fmla="*/ 174959 w 174959"/>
                <a:gd name="connsiteY3" fmla="*/ 0 h 15122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959" h="151223">
                  <a:moveTo>
                    <a:pt x="174959" y="0"/>
                  </a:moveTo>
                  <a:lnTo>
                    <a:pt x="174959" y="151223"/>
                  </a:lnTo>
                  <a:lnTo>
                    <a:pt x="0" y="80387"/>
                  </a:lnTo>
                  <a:lnTo>
                    <a:pt x="174959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5" name="椭圆 364"/>
          <p:cNvSpPr/>
          <p:nvPr/>
        </p:nvSpPr>
        <p:spPr>
          <a:xfrm>
            <a:off x="2489465" y="3227593"/>
            <a:ext cx="346946" cy="15877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7" name="组合 356"/>
          <p:cNvGrpSpPr/>
          <p:nvPr/>
        </p:nvGrpSpPr>
        <p:grpSpPr>
          <a:xfrm>
            <a:off x="2495188" y="2567215"/>
            <a:ext cx="352424" cy="769379"/>
            <a:chOff x="8284220" y="339502"/>
            <a:chExt cx="352424" cy="828675"/>
          </a:xfrm>
        </p:grpSpPr>
        <p:sp>
          <p:nvSpPr>
            <p:cNvPr id="358" name="任意多边形 357"/>
            <p:cNvSpPr/>
            <p:nvPr/>
          </p:nvSpPr>
          <p:spPr>
            <a:xfrm>
              <a:off x="8284220" y="339502"/>
              <a:ext cx="176212" cy="828675"/>
            </a:xfrm>
            <a:custGeom>
              <a:gdLst>
                <a:gd name="connsiteX0" fmla="*/ 0 w 171450"/>
                <a:gd name="connsiteY0" fmla="*/ 80963 h 828675"/>
                <a:gd name="connsiteX1" fmla="*/ 171450 w 171450"/>
                <a:gd name="connsiteY1" fmla="*/ 828675 h 828675"/>
                <a:gd name="connsiteX2" fmla="*/ 171450 w 171450"/>
                <a:gd name="connsiteY2" fmla="*/ 0 h 828675"/>
                <a:gd name="connsiteX3" fmla="*/ 0 w 171450"/>
                <a:gd name="connsiteY3" fmla="*/ 80963 h 8286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828675">
                  <a:moveTo>
                    <a:pt x="0" y="80963"/>
                  </a:moveTo>
                  <a:lnTo>
                    <a:pt x="171450" y="828675"/>
                  </a:lnTo>
                  <a:lnTo>
                    <a:pt x="171450" y="0"/>
                  </a:lnTo>
                  <a:lnTo>
                    <a:pt x="0" y="80963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9" name="任意多边形 358"/>
            <p:cNvSpPr/>
            <p:nvPr/>
          </p:nvSpPr>
          <p:spPr>
            <a:xfrm flipH="1">
              <a:off x="8460432" y="339502"/>
              <a:ext cx="176212" cy="828675"/>
            </a:xfrm>
            <a:custGeom>
              <a:gdLst>
                <a:gd name="connsiteX0" fmla="*/ 0 w 171450"/>
                <a:gd name="connsiteY0" fmla="*/ 80963 h 828675"/>
                <a:gd name="connsiteX1" fmla="*/ 171450 w 171450"/>
                <a:gd name="connsiteY1" fmla="*/ 828675 h 828675"/>
                <a:gd name="connsiteX2" fmla="*/ 171450 w 171450"/>
                <a:gd name="connsiteY2" fmla="*/ 0 h 828675"/>
                <a:gd name="connsiteX3" fmla="*/ 0 w 171450"/>
                <a:gd name="connsiteY3" fmla="*/ 80963 h 8286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828675">
                  <a:moveTo>
                    <a:pt x="0" y="80963"/>
                  </a:moveTo>
                  <a:lnTo>
                    <a:pt x="171450" y="828675"/>
                  </a:lnTo>
                  <a:lnTo>
                    <a:pt x="171450" y="0"/>
                  </a:lnTo>
                  <a:lnTo>
                    <a:pt x="0" y="80963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0" name="任意多边形 359"/>
            <p:cNvSpPr/>
            <p:nvPr/>
          </p:nvSpPr>
          <p:spPr>
            <a:xfrm>
              <a:off x="8284220" y="339502"/>
              <a:ext cx="174959" cy="151223"/>
            </a:xfrm>
            <a:custGeom>
              <a:gdLst>
                <a:gd name="connsiteX0" fmla="*/ 174959 w 174959"/>
                <a:gd name="connsiteY0" fmla="*/ 0 h 151223"/>
                <a:gd name="connsiteX1" fmla="*/ 174959 w 174959"/>
                <a:gd name="connsiteY1" fmla="*/ 151223 h 151223"/>
                <a:gd name="connsiteX2" fmla="*/ 0 w 174959"/>
                <a:gd name="connsiteY2" fmla="*/ 80387 h 151223"/>
                <a:gd name="connsiteX3" fmla="*/ 174959 w 174959"/>
                <a:gd name="connsiteY3" fmla="*/ 0 h 15122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959" h="151223">
                  <a:moveTo>
                    <a:pt x="174959" y="0"/>
                  </a:moveTo>
                  <a:lnTo>
                    <a:pt x="174959" y="151223"/>
                  </a:lnTo>
                  <a:lnTo>
                    <a:pt x="0" y="80387"/>
                  </a:lnTo>
                  <a:lnTo>
                    <a:pt x="174959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1" name="任意多边形 360"/>
            <p:cNvSpPr/>
            <p:nvPr/>
          </p:nvSpPr>
          <p:spPr>
            <a:xfrm flipH="1">
              <a:off x="8459179" y="339502"/>
              <a:ext cx="174959" cy="151223"/>
            </a:xfrm>
            <a:custGeom>
              <a:gdLst>
                <a:gd name="connsiteX0" fmla="*/ 174959 w 174959"/>
                <a:gd name="connsiteY0" fmla="*/ 0 h 151223"/>
                <a:gd name="connsiteX1" fmla="*/ 174959 w 174959"/>
                <a:gd name="connsiteY1" fmla="*/ 151223 h 151223"/>
                <a:gd name="connsiteX2" fmla="*/ 0 w 174959"/>
                <a:gd name="connsiteY2" fmla="*/ 80387 h 151223"/>
                <a:gd name="connsiteX3" fmla="*/ 174959 w 174959"/>
                <a:gd name="connsiteY3" fmla="*/ 0 h 15122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959" h="151223">
                  <a:moveTo>
                    <a:pt x="174959" y="0"/>
                  </a:moveTo>
                  <a:lnTo>
                    <a:pt x="174959" y="151223"/>
                  </a:lnTo>
                  <a:lnTo>
                    <a:pt x="0" y="80387"/>
                  </a:lnTo>
                  <a:lnTo>
                    <a:pt x="174959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1" name="组合 380"/>
          <p:cNvGrpSpPr/>
          <p:nvPr/>
        </p:nvGrpSpPr>
        <p:grpSpPr>
          <a:xfrm>
            <a:off x="6279697" y="3038155"/>
            <a:ext cx="1209675" cy="557760"/>
            <a:chOff x="6279697" y="3038155"/>
            <a:chExt cx="1209675" cy="557760"/>
          </a:xfrm>
        </p:grpSpPr>
        <p:sp>
          <p:nvSpPr>
            <p:cNvPr id="366" name="任意多边形 365"/>
            <p:cNvSpPr/>
            <p:nvPr/>
          </p:nvSpPr>
          <p:spPr>
            <a:xfrm>
              <a:off x="6279697" y="3291115"/>
              <a:ext cx="1209675" cy="304800"/>
            </a:xfrm>
            <a:custGeom>
              <a:gdLst>
                <a:gd name="connsiteX0" fmla="*/ 123825 w 1209675"/>
                <a:gd name="connsiteY0" fmla="*/ 304800 h 304800"/>
                <a:gd name="connsiteX1" fmla="*/ 0 w 1209675"/>
                <a:gd name="connsiteY1" fmla="*/ 0 h 304800"/>
                <a:gd name="connsiteX2" fmla="*/ 1209675 w 1209675"/>
                <a:gd name="connsiteY2" fmla="*/ 0 h 3048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09675" h="304800">
                  <a:moveTo>
                    <a:pt x="123825" y="304800"/>
                  </a:moveTo>
                  <a:lnTo>
                    <a:pt x="0" y="0"/>
                  </a:lnTo>
                  <a:lnTo>
                    <a:pt x="1209675" y="0"/>
                  </a:lnTo>
                </a:path>
              </a:pathLst>
            </a:custGeom>
            <a:ln>
              <a:solidFill>
                <a:schemeClr val="bg1">
                  <a:lumMod val="50000"/>
                </a:schemeClr>
              </a:solidFill>
              <a:headEnd type="oval" w="sm" len="sm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367" name="文本框 69"/>
            <p:cNvSpPr txBox="1">
              <a:spLocks noChangeArrowheads="1"/>
            </p:cNvSpPr>
            <p:nvPr/>
          </p:nvSpPr>
          <p:spPr bwMode="auto">
            <a:xfrm>
              <a:off x="6327529" y="3038155"/>
              <a:ext cx="1096130" cy="231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8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8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80" name="组合 379"/>
          <p:cNvGrpSpPr/>
          <p:nvPr/>
        </p:nvGrpSpPr>
        <p:grpSpPr>
          <a:xfrm>
            <a:off x="5460547" y="2228530"/>
            <a:ext cx="1190625" cy="491085"/>
            <a:chOff x="5460547" y="2228530"/>
            <a:chExt cx="1190625" cy="491085"/>
          </a:xfrm>
        </p:grpSpPr>
        <p:sp>
          <p:nvSpPr>
            <p:cNvPr id="368" name="任意多边形 367"/>
            <p:cNvSpPr/>
            <p:nvPr/>
          </p:nvSpPr>
          <p:spPr>
            <a:xfrm>
              <a:off x="5460547" y="2471965"/>
              <a:ext cx="1190625" cy="247650"/>
            </a:xfrm>
            <a:custGeom>
              <a:gdLst>
                <a:gd name="connsiteX0" fmla="*/ 323850 w 1190625"/>
                <a:gd name="connsiteY0" fmla="*/ 247650 h 247650"/>
                <a:gd name="connsiteX1" fmla="*/ 0 w 1190625"/>
                <a:gd name="connsiteY1" fmla="*/ 0 h 247650"/>
                <a:gd name="connsiteX2" fmla="*/ 1190625 w 1190625"/>
                <a:gd name="connsiteY2" fmla="*/ 0 h 24765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0625" h="247650">
                  <a:moveTo>
                    <a:pt x="323850" y="247650"/>
                  </a:moveTo>
                  <a:lnTo>
                    <a:pt x="0" y="0"/>
                  </a:lnTo>
                  <a:lnTo>
                    <a:pt x="1190625" y="0"/>
                  </a:lnTo>
                </a:path>
              </a:pathLst>
            </a:custGeom>
            <a:ln>
              <a:solidFill>
                <a:schemeClr val="bg1">
                  <a:lumMod val="50000"/>
                </a:schemeClr>
              </a:solidFill>
              <a:headEnd type="oval" w="sm" len="sm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369" name="文本框 69"/>
            <p:cNvSpPr txBox="1">
              <a:spLocks noChangeArrowheads="1"/>
            </p:cNvSpPr>
            <p:nvPr/>
          </p:nvSpPr>
          <p:spPr bwMode="auto">
            <a:xfrm>
              <a:off x="5470279" y="2228530"/>
              <a:ext cx="1096130" cy="231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8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8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79" name="组合 378"/>
          <p:cNvGrpSpPr/>
          <p:nvPr/>
        </p:nvGrpSpPr>
        <p:grpSpPr>
          <a:xfrm>
            <a:off x="3703320" y="2676205"/>
            <a:ext cx="1243839" cy="538710"/>
            <a:chOff x="3703320" y="2676205"/>
            <a:chExt cx="1243839" cy="538710"/>
          </a:xfrm>
        </p:grpSpPr>
        <p:sp>
          <p:nvSpPr>
            <p:cNvPr id="370" name="任意多边形 369"/>
            <p:cNvSpPr/>
            <p:nvPr/>
          </p:nvSpPr>
          <p:spPr>
            <a:xfrm>
              <a:off x="3703320" y="2910115"/>
              <a:ext cx="1162867" cy="304800"/>
            </a:xfrm>
            <a:custGeom>
              <a:gdLst>
                <a:gd name="connsiteX0" fmla="*/ 561975 w 885825"/>
                <a:gd name="connsiteY0" fmla="*/ 304800 h 304800"/>
                <a:gd name="connsiteX1" fmla="*/ 885825 w 885825"/>
                <a:gd name="connsiteY1" fmla="*/ 0 h 304800"/>
                <a:gd name="connsiteX2" fmla="*/ 0 w 885825"/>
                <a:gd name="connsiteY2" fmla="*/ 0 h 3048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5825" h="304800">
                  <a:moveTo>
                    <a:pt x="561975" y="304800"/>
                  </a:moveTo>
                  <a:lnTo>
                    <a:pt x="885825" y="0"/>
                  </a:lnTo>
                  <a:lnTo>
                    <a:pt x="0" y="0"/>
                  </a:lnTo>
                </a:path>
              </a:pathLst>
            </a:custGeom>
            <a:ln>
              <a:solidFill>
                <a:schemeClr val="bg1">
                  <a:lumMod val="50000"/>
                </a:schemeClr>
              </a:solidFill>
              <a:headEnd type="oval" w="sm" len="sm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371" name="文本框 69"/>
            <p:cNvSpPr txBox="1">
              <a:spLocks noChangeArrowheads="1"/>
            </p:cNvSpPr>
            <p:nvPr/>
          </p:nvSpPr>
          <p:spPr bwMode="auto">
            <a:xfrm>
              <a:off x="3851029" y="2676205"/>
              <a:ext cx="1096130" cy="231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8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8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78" name="组合 377"/>
          <p:cNvGrpSpPr/>
          <p:nvPr/>
        </p:nvGrpSpPr>
        <p:grpSpPr>
          <a:xfrm>
            <a:off x="1869622" y="1990405"/>
            <a:ext cx="1295400" cy="643485"/>
            <a:chOff x="1869622" y="1990405"/>
            <a:chExt cx="1295400" cy="643485"/>
          </a:xfrm>
        </p:grpSpPr>
        <p:sp>
          <p:nvSpPr>
            <p:cNvPr id="372" name="任意多边形 371"/>
            <p:cNvSpPr/>
            <p:nvPr/>
          </p:nvSpPr>
          <p:spPr>
            <a:xfrm>
              <a:off x="1869622" y="2262415"/>
              <a:ext cx="1295400" cy="371475"/>
            </a:xfrm>
            <a:custGeom>
              <a:gdLst>
                <a:gd name="connsiteX0" fmla="*/ 742950 w 1295400"/>
                <a:gd name="connsiteY0" fmla="*/ 371475 h 371475"/>
                <a:gd name="connsiteX1" fmla="*/ 1295400 w 1295400"/>
                <a:gd name="connsiteY1" fmla="*/ 0 h 371475"/>
                <a:gd name="connsiteX2" fmla="*/ 0 w 1295400"/>
                <a:gd name="connsiteY2" fmla="*/ 0 h 3714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5400" h="371475">
                  <a:moveTo>
                    <a:pt x="742950" y="371475"/>
                  </a:moveTo>
                  <a:lnTo>
                    <a:pt x="1295400" y="0"/>
                  </a:lnTo>
                  <a:lnTo>
                    <a:pt x="0" y="0"/>
                  </a:lnTo>
                </a:path>
              </a:pathLst>
            </a:custGeom>
            <a:ln>
              <a:solidFill>
                <a:schemeClr val="bg1">
                  <a:lumMod val="50000"/>
                </a:schemeClr>
              </a:solidFill>
              <a:headEnd type="oval" w="sm" len="sm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373" name="文本框 69"/>
            <p:cNvSpPr txBox="1">
              <a:spLocks noChangeArrowheads="1"/>
            </p:cNvSpPr>
            <p:nvPr/>
          </p:nvSpPr>
          <p:spPr bwMode="auto">
            <a:xfrm>
              <a:off x="1984129" y="1990405"/>
              <a:ext cx="1096130" cy="231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8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8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376" name="文本框 66"/>
          <p:cNvSpPr txBox="1">
            <a:spLocks noChangeArrowheads="1"/>
          </p:cNvSpPr>
          <p:nvPr/>
        </p:nvSpPr>
        <p:spPr bwMode="auto">
          <a:xfrm>
            <a:off x="3332163" y="1473847"/>
            <a:ext cx="5173477" cy="426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400"/>
              </a:lnSpc>
            </a:pPr>
            <a:r>
              <a:rPr lang="en-US" altLang="zh-CN" sz="7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this is a sample text. insert your desired text here. Again. this is a dummy text. enter your own text here</a:t>
            </a:r>
            <a:endParaRPr lang="zh-CN" altLang="en-US" sz="70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7" name="文本框 376"/>
          <p:cNvSpPr txBox="1">
            <a:spLocks noChangeArrowheads="1"/>
          </p:cNvSpPr>
          <p:nvPr/>
        </p:nvSpPr>
        <p:spPr bwMode="auto">
          <a:xfrm>
            <a:off x="3317558" y="1243965"/>
            <a:ext cx="2209259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1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CLICK TO ADD TITLE IN HERE</a:t>
            </a:r>
            <a:endParaRPr lang="zh-CN" altLang="en-US" sz="110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val="2164602580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6" name="组合 65"/>
          <p:cNvGrpSpPr/>
          <p:nvPr/>
        </p:nvGrpSpPr>
        <p:grpSpPr>
          <a:xfrm>
            <a:off x="1358720" y="2376025"/>
            <a:ext cx="736746" cy="736746"/>
            <a:chOff x="1311095" y="2814175"/>
            <a:chExt cx="736746" cy="736746"/>
          </a:xfrm>
        </p:grpSpPr>
        <p:sp>
          <p:nvSpPr>
            <p:cNvPr id="59" name="Freeform 13"/>
            <p:cNvSpPr>
              <a:spLocks noEditPoints="1"/>
            </p:cNvSpPr>
            <p:nvPr/>
          </p:nvSpPr>
          <p:spPr bwMode="auto">
            <a:xfrm>
              <a:off x="1510307" y="3023004"/>
              <a:ext cx="338322" cy="319088"/>
            </a:xfrm>
            <a:custGeom>
              <a:gdLst>
                <a:gd name="T0" fmla="*/ 3265 w 3468"/>
                <a:gd name="T1" fmla="*/ 1124 h 3277"/>
                <a:gd name="T2" fmla="*/ 3247 w 3468"/>
                <a:gd name="T3" fmla="*/ 1124 h 3277"/>
                <a:gd name="T4" fmla="*/ 2860 w 3468"/>
                <a:gd name="T5" fmla="*/ 538 h 3277"/>
                <a:gd name="T6" fmla="*/ 2780 w 3468"/>
                <a:gd name="T7" fmla="*/ 265 h 3277"/>
                <a:gd name="T8" fmla="*/ 2344 w 3468"/>
                <a:gd name="T9" fmla="*/ 23 h 3277"/>
                <a:gd name="T10" fmla="*/ 2078 w 3468"/>
                <a:gd name="T11" fmla="*/ 76 h 3277"/>
                <a:gd name="T12" fmla="*/ 1405 w 3468"/>
                <a:gd name="T13" fmla="*/ 73 h 3277"/>
                <a:gd name="T14" fmla="*/ 1139 w 3468"/>
                <a:gd name="T15" fmla="*/ 18 h 3277"/>
                <a:gd name="T16" fmla="*/ 688 w 3468"/>
                <a:gd name="T17" fmla="*/ 265 h 3277"/>
                <a:gd name="T18" fmla="*/ 608 w 3468"/>
                <a:gd name="T19" fmla="*/ 537 h 3277"/>
                <a:gd name="T20" fmla="*/ 220 w 3468"/>
                <a:gd name="T21" fmla="*/ 1124 h 3277"/>
                <a:gd name="T22" fmla="*/ 203 w 3468"/>
                <a:gd name="T23" fmla="*/ 1124 h 3277"/>
                <a:gd name="T24" fmla="*/ 0 w 3468"/>
                <a:gd name="T25" fmla="*/ 1640 h 3277"/>
                <a:gd name="T26" fmla="*/ 203 w 3468"/>
                <a:gd name="T27" fmla="*/ 2156 h 3277"/>
                <a:gd name="T28" fmla="*/ 220 w 3468"/>
                <a:gd name="T29" fmla="*/ 2156 h 3277"/>
                <a:gd name="T30" fmla="*/ 608 w 3468"/>
                <a:gd name="T31" fmla="*/ 2742 h 3277"/>
                <a:gd name="T32" fmla="*/ 688 w 3468"/>
                <a:gd name="T33" fmla="*/ 3015 h 3277"/>
                <a:gd name="T34" fmla="*/ 1115 w 3468"/>
                <a:gd name="T35" fmla="*/ 3253 h 3277"/>
                <a:gd name="T36" fmla="*/ 1382 w 3468"/>
                <a:gd name="T37" fmla="*/ 3197 h 3277"/>
                <a:gd name="T38" fmla="*/ 2070 w 3468"/>
                <a:gd name="T39" fmla="*/ 3201 h 3277"/>
                <a:gd name="T40" fmla="*/ 2247 w 3468"/>
                <a:gd name="T41" fmla="*/ 3277 h 3277"/>
                <a:gd name="T42" fmla="*/ 2342 w 3468"/>
                <a:gd name="T43" fmla="*/ 3257 h 3277"/>
                <a:gd name="T44" fmla="*/ 2785 w 3468"/>
                <a:gd name="T45" fmla="*/ 3011 h 3277"/>
                <a:gd name="T46" fmla="*/ 2823 w 3468"/>
                <a:gd name="T47" fmla="*/ 2580 h 3277"/>
                <a:gd name="T48" fmla="*/ 3262 w 3468"/>
                <a:gd name="T49" fmla="*/ 2156 h 3277"/>
                <a:gd name="T50" fmla="*/ 3431 w 3468"/>
                <a:gd name="T51" fmla="*/ 1979 h 3277"/>
                <a:gd name="T52" fmla="*/ 3431 w 3468"/>
                <a:gd name="T53" fmla="*/ 1300 h 3277"/>
                <a:gd name="T54" fmla="*/ 839 w 3468"/>
                <a:gd name="T55" fmla="*/ 2820 h 3277"/>
                <a:gd name="T56" fmla="*/ 272 w 3468"/>
                <a:gd name="T57" fmla="*/ 1914 h 3277"/>
                <a:gd name="T58" fmla="*/ 272 w 3468"/>
                <a:gd name="T59" fmla="*/ 1366 h 3277"/>
                <a:gd name="T60" fmla="*/ 839 w 3468"/>
                <a:gd name="T61" fmla="*/ 460 h 3277"/>
                <a:gd name="T62" fmla="*/ 1232 w 3468"/>
                <a:gd name="T63" fmla="*/ 244 h 3277"/>
                <a:gd name="T64" fmla="*/ 1743 w 3468"/>
                <a:gd name="T65" fmla="*/ 508 h 3277"/>
                <a:gd name="T66" fmla="*/ 2250 w 3468"/>
                <a:gd name="T67" fmla="*/ 249 h 3277"/>
                <a:gd name="T68" fmla="*/ 2629 w 3468"/>
                <a:gd name="T69" fmla="*/ 460 h 3277"/>
                <a:gd name="T70" fmla="*/ 3196 w 3468"/>
                <a:gd name="T71" fmla="*/ 1366 h 3277"/>
                <a:gd name="T72" fmla="*/ 3196 w 3468"/>
                <a:gd name="T73" fmla="*/ 1914 h 3277"/>
                <a:gd name="T74" fmla="*/ 2628 w 3468"/>
                <a:gd name="T75" fmla="*/ 2820 h 3277"/>
                <a:gd name="T76" fmla="*/ 2095 w 3468"/>
                <a:gd name="T77" fmla="*/ 2900 h 3277"/>
                <a:gd name="T78" fmla="*/ 1357 w 3468"/>
                <a:gd name="T79" fmla="*/ 2897 h 3277"/>
                <a:gd name="T80" fmla="*/ 2340 w 3468"/>
                <a:gd name="T81" fmla="*/ 1638 h 3277"/>
                <a:gd name="T82" fmla="*/ 1112 w 3468"/>
                <a:gd name="T83" fmla="*/ 1638 h 3277"/>
                <a:gd name="T84" fmla="*/ 2340 w 3468"/>
                <a:gd name="T85" fmla="*/ 1638 h 3277"/>
                <a:gd name="T86" fmla="*/ 2097 w 3468"/>
                <a:gd name="T87" fmla="*/ 1638 h 3277"/>
                <a:gd name="T88" fmla="*/ 1356 w 3468"/>
                <a:gd name="T89" fmla="*/ 1638 h 3277"/>
                <a:gd name="T90" fmla="*/ 1726 w 3468"/>
                <a:gd name="T91" fmla="*/ 1267 h 32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67" h="3277">
                  <a:moveTo>
                    <a:pt x="3431" y="1300"/>
                  </a:moveTo>
                  <a:cubicBezTo>
                    <a:pt x="3411" y="1193"/>
                    <a:pt x="3346" y="1124"/>
                    <a:pt x="3265" y="1124"/>
                  </a:cubicBezTo>
                  <a:cubicBezTo>
                    <a:pt x="3264" y="1124"/>
                    <a:pt x="3263" y="1124"/>
                    <a:pt x="3262" y="1124"/>
                  </a:cubicBezTo>
                  <a:cubicBezTo>
                    <a:pt x="3247" y="1124"/>
                    <a:pt x="3247" y="1124"/>
                    <a:pt x="3247" y="1124"/>
                  </a:cubicBezTo>
                  <a:cubicBezTo>
                    <a:pt x="3013" y="1124"/>
                    <a:pt x="2823" y="933"/>
                    <a:pt x="2823" y="699"/>
                  </a:cubicBezTo>
                  <a:cubicBezTo>
                    <a:pt x="2823" y="623"/>
                    <a:pt x="2859" y="538"/>
                    <a:pt x="2860" y="538"/>
                  </a:cubicBezTo>
                  <a:cubicBezTo>
                    <a:pt x="2902" y="443"/>
                    <a:pt x="2869" y="327"/>
                    <a:pt x="2785" y="268"/>
                  </a:cubicBezTo>
                  <a:cubicBezTo>
                    <a:pt x="2780" y="265"/>
                    <a:pt x="2780" y="265"/>
                    <a:pt x="2780" y="265"/>
                  </a:cubicBezTo>
                  <a:cubicBezTo>
                    <a:pt x="2350" y="26"/>
                    <a:pt x="2350" y="26"/>
                    <a:pt x="2350" y="26"/>
                  </a:cubicBezTo>
                  <a:cubicBezTo>
                    <a:pt x="2344" y="23"/>
                    <a:pt x="2344" y="23"/>
                    <a:pt x="2344" y="23"/>
                  </a:cubicBezTo>
                  <a:cubicBezTo>
                    <a:pt x="2316" y="11"/>
                    <a:pt x="2285" y="5"/>
                    <a:pt x="2253" y="5"/>
                  </a:cubicBezTo>
                  <a:cubicBezTo>
                    <a:pt x="2186" y="5"/>
                    <a:pt x="2121" y="32"/>
                    <a:pt x="2078" y="76"/>
                  </a:cubicBezTo>
                  <a:cubicBezTo>
                    <a:pt x="2031" y="125"/>
                    <a:pt x="1868" y="264"/>
                    <a:pt x="1743" y="264"/>
                  </a:cubicBezTo>
                  <a:cubicBezTo>
                    <a:pt x="1617" y="264"/>
                    <a:pt x="1453" y="122"/>
                    <a:pt x="1405" y="73"/>
                  </a:cubicBezTo>
                  <a:cubicBezTo>
                    <a:pt x="1362" y="27"/>
                    <a:pt x="1296" y="0"/>
                    <a:pt x="1229" y="0"/>
                  </a:cubicBezTo>
                  <a:cubicBezTo>
                    <a:pt x="1197" y="0"/>
                    <a:pt x="1167" y="6"/>
                    <a:pt x="1139" y="18"/>
                  </a:cubicBezTo>
                  <a:cubicBezTo>
                    <a:pt x="1134" y="20"/>
                    <a:pt x="1134" y="20"/>
                    <a:pt x="1134" y="20"/>
                  </a:cubicBezTo>
                  <a:cubicBezTo>
                    <a:pt x="688" y="265"/>
                    <a:pt x="688" y="265"/>
                    <a:pt x="688" y="265"/>
                  </a:cubicBezTo>
                  <a:cubicBezTo>
                    <a:pt x="683" y="268"/>
                    <a:pt x="683" y="268"/>
                    <a:pt x="683" y="268"/>
                  </a:cubicBezTo>
                  <a:cubicBezTo>
                    <a:pt x="598" y="327"/>
                    <a:pt x="566" y="443"/>
                    <a:pt x="608" y="537"/>
                  </a:cubicBezTo>
                  <a:cubicBezTo>
                    <a:pt x="608" y="538"/>
                    <a:pt x="645" y="623"/>
                    <a:pt x="645" y="699"/>
                  </a:cubicBezTo>
                  <a:cubicBezTo>
                    <a:pt x="645" y="933"/>
                    <a:pt x="454" y="1124"/>
                    <a:pt x="220" y="1124"/>
                  </a:cubicBezTo>
                  <a:cubicBezTo>
                    <a:pt x="206" y="1124"/>
                    <a:pt x="206" y="1124"/>
                    <a:pt x="206" y="1124"/>
                  </a:cubicBezTo>
                  <a:cubicBezTo>
                    <a:pt x="205" y="1124"/>
                    <a:pt x="204" y="1124"/>
                    <a:pt x="203" y="1124"/>
                  </a:cubicBezTo>
                  <a:cubicBezTo>
                    <a:pt x="122" y="1124"/>
                    <a:pt x="56" y="1193"/>
                    <a:pt x="36" y="1300"/>
                  </a:cubicBezTo>
                  <a:cubicBezTo>
                    <a:pt x="35" y="1308"/>
                    <a:pt x="0" y="1494"/>
                    <a:pt x="0" y="1640"/>
                  </a:cubicBezTo>
                  <a:cubicBezTo>
                    <a:pt x="0" y="1785"/>
                    <a:pt x="35" y="1972"/>
                    <a:pt x="36" y="1979"/>
                  </a:cubicBezTo>
                  <a:cubicBezTo>
                    <a:pt x="56" y="2086"/>
                    <a:pt x="122" y="2156"/>
                    <a:pt x="203" y="2156"/>
                  </a:cubicBezTo>
                  <a:cubicBezTo>
                    <a:pt x="204" y="2156"/>
                    <a:pt x="205" y="2156"/>
                    <a:pt x="205" y="2156"/>
                  </a:cubicBezTo>
                  <a:cubicBezTo>
                    <a:pt x="220" y="2156"/>
                    <a:pt x="220" y="2156"/>
                    <a:pt x="220" y="2156"/>
                  </a:cubicBezTo>
                  <a:cubicBezTo>
                    <a:pt x="454" y="2156"/>
                    <a:pt x="645" y="2346"/>
                    <a:pt x="645" y="2580"/>
                  </a:cubicBezTo>
                  <a:cubicBezTo>
                    <a:pt x="645" y="2656"/>
                    <a:pt x="608" y="2741"/>
                    <a:pt x="608" y="2742"/>
                  </a:cubicBezTo>
                  <a:cubicBezTo>
                    <a:pt x="566" y="2836"/>
                    <a:pt x="598" y="2952"/>
                    <a:pt x="683" y="3011"/>
                  </a:cubicBezTo>
                  <a:cubicBezTo>
                    <a:pt x="688" y="3015"/>
                    <a:pt x="688" y="3015"/>
                    <a:pt x="688" y="3015"/>
                  </a:cubicBezTo>
                  <a:cubicBezTo>
                    <a:pt x="1110" y="3251"/>
                    <a:pt x="1110" y="3251"/>
                    <a:pt x="1110" y="3251"/>
                  </a:cubicBezTo>
                  <a:cubicBezTo>
                    <a:pt x="1115" y="3253"/>
                    <a:pt x="1115" y="3253"/>
                    <a:pt x="1115" y="3253"/>
                  </a:cubicBezTo>
                  <a:cubicBezTo>
                    <a:pt x="1143" y="3265"/>
                    <a:pt x="1174" y="3272"/>
                    <a:pt x="1206" y="3272"/>
                  </a:cubicBezTo>
                  <a:cubicBezTo>
                    <a:pt x="1273" y="3272"/>
                    <a:pt x="1339" y="3244"/>
                    <a:pt x="1382" y="3197"/>
                  </a:cubicBezTo>
                  <a:cubicBezTo>
                    <a:pt x="1442" y="3132"/>
                    <a:pt x="1605" y="2997"/>
                    <a:pt x="1725" y="2997"/>
                  </a:cubicBezTo>
                  <a:cubicBezTo>
                    <a:pt x="1855" y="2997"/>
                    <a:pt x="2022" y="3148"/>
                    <a:pt x="2070" y="3201"/>
                  </a:cubicBezTo>
                  <a:cubicBezTo>
                    <a:pt x="2113" y="3248"/>
                    <a:pt x="2179" y="3277"/>
                    <a:pt x="2247" y="3277"/>
                  </a:cubicBezTo>
                  <a:cubicBezTo>
                    <a:pt x="2247" y="3277"/>
                    <a:pt x="2247" y="3277"/>
                    <a:pt x="2247" y="3277"/>
                  </a:cubicBezTo>
                  <a:cubicBezTo>
                    <a:pt x="2279" y="3277"/>
                    <a:pt x="2309" y="3271"/>
                    <a:pt x="2337" y="3259"/>
                  </a:cubicBezTo>
                  <a:cubicBezTo>
                    <a:pt x="2342" y="3257"/>
                    <a:pt x="2342" y="3257"/>
                    <a:pt x="2342" y="3257"/>
                  </a:cubicBezTo>
                  <a:cubicBezTo>
                    <a:pt x="2779" y="3015"/>
                    <a:pt x="2779" y="3015"/>
                    <a:pt x="2779" y="3015"/>
                  </a:cubicBezTo>
                  <a:cubicBezTo>
                    <a:pt x="2785" y="3011"/>
                    <a:pt x="2785" y="3011"/>
                    <a:pt x="2785" y="3011"/>
                  </a:cubicBezTo>
                  <a:cubicBezTo>
                    <a:pt x="2869" y="2952"/>
                    <a:pt x="2902" y="2836"/>
                    <a:pt x="2860" y="2742"/>
                  </a:cubicBezTo>
                  <a:cubicBezTo>
                    <a:pt x="2860" y="2741"/>
                    <a:pt x="2823" y="2656"/>
                    <a:pt x="2823" y="2580"/>
                  </a:cubicBezTo>
                  <a:cubicBezTo>
                    <a:pt x="2823" y="2346"/>
                    <a:pt x="3013" y="2156"/>
                    <a:pt x="3247" y="2156"/>
                  </a:cubicBezTo>
                  <a:cubicBezTo>
                    <a:pt x="3262" y="2156"/>
                    <a:pt x="3262" y="2156"/>
                    <a:pt x="3262" y="2156"/>
                  </a:cubicBezTo>
                  <a:cubicBezTo>
                    <a:pt x="3263" y="2156"/>
                    <a:pt x="3264" y="2156"/>
                    <a:pt x="3265" y="2156"/>
                  </a:cubicBezTo>
                  <a:cubicBezTo>
                    <a:pt x="3346" y="2156"/>
                    <a:pt x="3411" y="2086"/>
                    <a:pt x="3431" y="1979"/>
                  </a:cubicBezTo>
                  <a:cubicBezTo>
                    <a:pt x="3432" y="1978"/>
                    <a:pt x="3468" y="1789"/>
                    <a:pt x="3468" y="1640"/>
                  </a:cubicBezTo>
                  <a:cubicBezTo>
                    <a:pt x="3468" y="1493"/>
                    <a:pt x="3433" y="1308"/>
                    <a:pt x="3431" y="1300"/>
                  </a:cubicBezTo>
                  <a:close/>
                  <a:moveTo>
                    <a:pt x="1208" y="3027"/>
                  </a:moveTo>
                  <a:cubicBezTo>
                    <a:pt x="839" y="2820"/>
                    <a:pt x="839" y="2820"/>
                    <a:pt x="839" y="2820"/>
                  </a:cubicBezTo>
                  <a:cubicBezTo>
                    <a:pt x="855" y="2778"/>
                    <a:pt x="888" y="2681"/>
                    <a:pt x="888" y="2580"/>
                  </a:cubicBezTo>
                  <a:cubicBezTo>
                    <a:pt x="888" y="2230"/>
                    <a:pt x="619" y="1941"/>
                    <a:pt x="272" y="1914"/>
                  </a:cubicBezTo>
                  <a:cubicBezTo>
                    <a:pt x="264" y="1865"/>
                    <a:pt x="244" y="1738"/>
                    <a:pt x="244" y="1640"/>
                  </a:cubicBezTo>
                  <a:cubicBezTo>
                    <a:pt x="244" y="1542"/>
                    <a:pt x="264" y="1415"/>
                    <a:pt x="272" y="1366"/>
                  </a:cubicBezTo>
                  <a:cubicBezTo>
                    <a:pt x="619" y="1339"/>
                    <a:pt x="888" y="1050"/>
                    <a:pt x="888" y="699"/>
                  </a:cubicBezTo>
                  <a:cubicBezTo>
                    <a:pt x="888" y="599"/>
                    <a:pt x="855" y="502"/>
                    <a:pt x="839" y="460"/>
                  </a:cubicBezTo>
                  <a:cubicBezTo>
                    <a:pt x="1232" y="244"/>
                    <a:pt x="1232" y="244"/>
                    <a:pt x="1232" y="244"/>
                  </a:cubicBezTo>
                  <a:cubicBezTo>
                    <a:pt x="1232" y="244"/>
                    <a:pt x="1232" y="244"/>
                    <a:pt x="1232" y="244"/>
                  </a:cubicBezTo>
                  <a:cubicBezTo>
                    <a:pt x="1246" y="259"/>
                    <a:pt x="1303" y="315"/>
                    <a:pt x="1381" y="371"/>
                  </a:cubicBezTo>
                  <a:cubicBezTo>
                    <a:pt x="1509" y="462"/>
                    <a:pt x="1631" y="508"/>
                    <a:pt x="1743" y="508"/>
                  </a:cubicBezTo>
                  <a:cubicBezTo>
                    <a:pt x="1854" y="508"/>
                    <a:pt x="1975" y="463"/>
                    <a:pt x="2102" y="373"/>
                  </a:cubicBezTo>
                  <a:cubicBezTo>
                    <a:pt x="2179" y="319"/>
                    <a:pt x="2236" y="263"/>
                    <a:pt x="2250" y="249"/>
                  </a:cubicBezTo>
                  <a:cubicBezTo>
                    <a:pt x="2250" y="249"/>
                    <a:pt x="2250" y="249"/>
                    <a:pt x="2250" y="249"/>
                  </a:cubicBezTo>
                  <a:cubicBezTo>
                    <a:pt x="2629" y="460"/>
                    <a:pt x="2629" y="460"/>
                    <a:pt x="2629" y="460"/>
                  </a:cubicBezTo>
                  <a:cubicBezTo>
                    <a:pt x="2612" y="501"/>
                    <a:pt x="2579" y="599"/>
                    <a:pt x="2579" y="699"/>
                  </a:cubicBezTo>
                  <a:cubicBezTo>
                    <a:pt x="2579" y="1050"/>
                    <a:pt x="2849" y="1339"/>
                    <a:pt x="3196" y="1366"/>
                  </a:cubicBezTo>
                  <a:cubicBezTo>
                    <a:pt x="3204" y="1415"/>
                    <a:pt x="3224" y="1542"/>
                    <a:pt x="3224" y="1640"/>
                  </a:cubicBezTo>
                  <a:cubicBezTo>
                    <a:pt x="3224" y="1738"/>
                    <a:pt x="3204" y="1865"/>
                    <a:pt x="3196" y="1914"/>
                  </a:cubicBezTo>
                  <a:cubicBezTo>
                    <a:pt x="2849" y="1941"/>
                    <a:pt x="2579" y="2230"/>
                    <a:pt x="2579" y="2580"/>
                  </a:cubicBezTo>
                  <a:cubicBezTo>
                    <a:pt x="2579" y="2681"/>
                    <a:pt x="2612" y="2778"/>
                    <a:pt x="2628" y="2820"/>
                  </a:cubicBezTo>
                  <a:cubicBezTo>
                    <a:pt x="2245" y="3032"/>
                    <a:pt x="2245" y="3032"/>
                    <a:pt x="2245" y="3032"/>
                  </a:cubicBezTo>
                  <a:cubicBezTo>
                    <a:pt x="2229" y="3014"/>
                    <a:pt x="2173" y="2957"/>
                    <a:pt x="2095" y="2900"/>
                  </a:cubicBezTo>
                  <a:cubicBezTo>
                    <a:pt x="1965" y="2803"/>
                    <a:pt x="1841" y="2754"/>
                    <a:pt x="1725" y="2754"/>
                  </a:cubicBezTo>
                  <a:cubicBezTo>
                    <a:pt x="1610" y="2754"/>
                    <a:pt x="1487" y="2802"/>
                    <a:pt x="1357" y="2897"/>
                  </a:cubicBezTo>
                  <a:cubicBezTo>
                    <a:pt x="1281" y="2953"/>
                    <a:pt x="1225" y="3009"/>
                    <a:pt x="1208" y="3027"/>
                  </a:cubicBezTo>
                  <a:close/>
                  <a:moveTo>
                    <a:pt x="2340" y="1638"/>
                  </a:moveTo>
                  <a:cubicBezTo>
                    <a:pt x="2340" y="1299"/>
                    <a:pt x="2065" y="1023"/>
                    <a:pt x="1726" y="1023"/>
                  </a:cubicBezTo>
                  <a:cubicBezTo>
                    <a:pt x="1388" y="1023"/>
                    <a:pt x="1112" y="1299"/>
                    <a:pt x="1112" y="1638"/>
                  </a:cubicBezTo>
                  <a:cubicBezTo>
                    <a:pt x="1112" y="1976"/>
                    <a:pt x="1388" y="2252"/>
                    <a:pt x="1726" y="2252"/>
                  </a:cubicBezTo>
                  <a:cubicBezTo>
                    <a:pt x="2065" y="2252"/>
                    <a:pt x="2340" y="1976"/>
                    <a:pt x="2340" y="1638"/>
                  </a:cubicBezTo>
                  <a:close/>
                  <a:moveTo>
                    <a:pt x="1726" y="1267"/>
                  </a:moveTo>
                  <a:cubicBezTo>
                    <a:pt x="1931" y="1267"/>
                    <a:pt x="2097" y="1433"/>
                    <a:pt x="2097" y="1638"/>
                  </a:cubicBezTo>
                  <a:cubicBezTo>
                    <a:pt x="2097" y="1842"/>
                    <a:pt x="1931" y="2008"/>
                    <a:pt x="1726" y="2008"/>
                  </a:cubicBezTo>
                  <a:cubicBezTo>
                    <a:pt x="1522" y="2008"/>
                    <a:pt x="1356" y="1842"/>
                    <a:pt x="1356" y="1638"/>
                  </a:cubicBezTo>
                  <a:cubicBezTo>
                    <a:pt x="1356" y="1433"/>
                    <a:pt x="1522" y="1267"/>
                    <a:pt x="1726" y="1267"/>
                  </a:cubicBezTo>
                  <a:close/>
                  <a:moveTo>
                    <a:pt x="1726" y="1267"/>
                  </a:moveTo>
                  <a:cubicBezTo>
                    <a:pt x="1726" y="1267"/>
                    <a:pt x="1726" y="1267"/>
                    <a:pt x="1726" y="1267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1311095" y="2814175"/>
              <a:ext cx="736746" cy="736746"/>
            </a:xfrm>
            <a:prstGeom prst="ellipse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284040" y="2376025"/>
            <a:ext cx="736746" cy="736746"/>
            <a:chOff x="3261815" y="2814175"/>
            <a:chExt cx="736746" cy="736746"/>
          </a:xfrm>
        </p:grpSpPr>
        <p:sp>
          <p:nvSpPr>
            <p:cNvPr id="55" name="Freeform 9"/>
            <p:cNvSpPr>
              <a:spLocks noEditPoints="1"/>
            </p:cNvSpPr>
            <p:nvPr/>
          </p:nvSpPr>
          <p:spPr bwMode="auto">
            <a:xfrm>
              <a:off x="3495175" y="3008747"/>
              <a:ext cx="270026" cy="347603"/>
            </a:xfrm>
            <a:custGeom>
              <a:gdLst>
                <a:gd name="T0" fmla="*/ 538 w 2059"/>
                <a:gd name="T1" fmla="*/ 297 h 2659"/>
                <a:gd name="T2" fmla="*/ 638 w 2059"/>
                <a:gd name="T3" fmla="*/ 426 h 2659"/>
                <a:gd name="T4" fmla="*/ 717 w 2059"/>
                <a:gd name="T5" fmla="*/ 552 h 2659"/>
                <a:gd name="T6" fmla="*/ 1358 w 2059"/>
                <a:gd name="T7" fmla="*/ 491 h 2659"/>
                <a:gd name="T8" fmla="*/ 1422 w 2059"/>
                <a:gd name="T9" fmla="*/ 391 h 2659"/>
                <a:gd name="T10" fmla="*/ 1565 w 2059"/>
                <a:gd name="T11" fmla="*/ 243 h 2659"/>
                <a:gd name="T12" fmla="*/ 1625 w 2059"/>
                <a:gd name="T13" fmla="*/ 158 h 2659"/>
                <a:gd name="T14" fmla="*/ 1580 w 2059"/>
                <a:gd name="T15" fmla="*/ 80 h 2659"/>
                <a:gd name="T16" fmla="*/ 1497 w 2059"/>
                <a:gd name="T17" fmla="*/ 84 h 2659"/>
                <a:gd name="T18" fmla="*/ 1408 w 2059"/>
                <a:gd name="T19" fmla="*/ 109 h 2659"/>
                <a:gd name="T20" fmla="*/ 1325 w 2059"/>
                <a:gd name="T21" fmla="*/ 74 h 2659"/>
                <a:gd name="T22" fmla="*/ 1245 w 2059"/>
                <a:gd name="T23" fmla="*/ 18 h 2659"/>
                <a:gd name="T24" fmla="*/ 1081 w 2059"/>
                <a:gd name="T25" fmla="*/ 56 h 2659"/>
                <a:gd name="T26" fmla="*/ 1020 w 2059"/>
                <a:gd name="T27" fmla="*/ 103 h 2659"/>
                <a:gd name="T28" fmla="*/ 960 w 2059"/>
                <a:gd name="T29" fmla="*/ 64 h 2659"/>
                <a:gd name="T30" fmla="*/ 866 w 2059"/>
                <a:gd name="T31" fmla="*/ 8 h 2659"/>
                <a:gd name="T32" fmla="*/ 711 w 2059"/>
                <a:gd name="T33" fmla="*/ 78 h 2659"/>
                <a:gd name="T34" fmla="*/ 599 w 2059"/>
                <a:gd name="T35" fmla="*/ 106 h 2659"/>
                <a:gd name="T36" fmla="*/ 487 w 2059"/>
                <a:gd name="T37" fmla="*/ 77 h 2659"/>
                <a:gd name="T38" fmla="*/ 414 w 2059"/>
                <a:gd name="T39" fmla="*/ 166 h 2659"/>
                <a:gd name="T40" fmla="*/ 1030 w 2059"/>
                <a:gd name="T41" fmla="*/ 1408 h 2659"/>
                <a:gd name="T42" fmla="*/ 921 w 2059"/>
                <a:gd name="T43" fmla="*/ 1695 h 2659"/>
                <a:gd name="T44" fmla="*/ 1030 w 2059"/>
                <a:gd name="T45" fmla="*/ 1981 h 2659"/>
                <a:gd name="T46" fmla="*/ 1138 w 2059"/>
                <a:gd name="T47" fmla="*/ 1694 h 2659"/>
                <a:gd name="T48" fmla="*/ 1030 w 2059"/>
                <a:gd name="T49" fmla="*/ 1408 h 2659"/>
                <a:gd name="T50" fmla="*/ 1968 w 2059"/>
                <a:gd name="T51" fmla="*/ 1371 h 2659"/>
                <a:gd name="T52" fmla="*/ 1694 w 2059"/>
                <a:gd name="T53" fmla="*/ 1033 h 2659"/>
                <a:gd name="T54" fmla="*/ 1437 w 2059"/>
                <a:gd name="T55" fmla="*/ 788 h 2659"/>
                <a:gd name="T56" fmla="*/ 694 w 2059"/>
                <a:gd name="T57" fmla="*/ 686 h 2659"/>
                <a:gd name="T58" fmla="*/ 504 w 2059"/>
                <a:gd name="T59" fmla="*/ 900 h 2659"/>
                <a:gd name="T60" fmla="*/ 205 w 2059"/>
                <a:gd name="T61" fmla="*/ 1199 h 2659"/>
                <a:gd name="T62" fmla="*/ 13 w 2059"/>
                <a:gd name="T63" fmla="*/ 1657 h 2659"/>
                <a:gd name="T64" fmla="*/ 116 w 2059"/>
                <a:gd name="T65" fmla="*/ 2189 h 2659"/>
                <a:gd name="T66" fmla="*/ 615 w 2059"/>
                <a:gd name="T67" fmla="*/ 2594 h 2659"/>
                <a:gd name="T68" fmla="*/ 1424 w 2059"/>
                <a:gd name="T69" fmla="*/ 2603 h 2659"/>
                <a:gd name="T70" fmla="*/ 1934 w 2059"/>
                <a:gd name="T71" fmla="*/ 2224 h 2659"/>
                <a:gd name="T72" fmla="*/ 2045 w 2059"/>
                <a:gd name="T73" fmla="*/ 1626 h 2659"/>
                <a:gd name="T74" fmla="*/ 1271 w 2059"/>
                <a:gd name="T75" fmla="*/ 2026 h 2659"/>
                <a:gd name="T76" fmla="*/ 1030 w 2059"/>
                <a:gd name="T77" fmla="*/ 2138 h 2659"/>
                <a:gd name="T78" fmla="*/ 788 w 2059"/>
                <a:gd name="T79" fmla="*/ 2025 h 2659"/>
                <a:gd name="T80" fmla="*/ 717 w 2059"/>
                <a:gd name="T81" fmla="*/ 1694 h 2659"/>
                <a:gd name="T82" fmla="*/ 789 w 2059"/>
                <a:gd name="T83" fmla="*/ 1363 h 2659"/>
                <a:gd name="T84" fmla="*/ 1030 w 2059"/>
                <a:gd name="T85" fmla="*/ 1251 h 2659"/>
                <a:gd name="T86" fmla="*/ 1272 w 2059"/>
                <a:gd name="T87" fmla="*/ 1366 h 2659"/>
                <a:gd name="T88" fmla="*/ 1342 w 2059"/>
                <a:gd name="T89" fmla="*/ 1694 h 2659"/>
                <a:gd name="T90" fmla="*/ 1325 w 2059"/>
                <a:gd name="T91" fmla="*/ 1887 h 265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59" h="2659">
                  <a:moveTo>
                    <a:pt x="466" y="237"/>
                  </a:moveTo>
                  <a:cubicBezTo>
                    <a:pt x="490" y="254"/>
                    <a:pt x="513" y="274"/>
                    <a:pt x="538" y="297"/>
                  </a:cubicBezTo>
                  <a:cubicBezTo>
                    <a:pt x="562" y="319"/>
                    <a:pt x="584" y="345"/>
                    <a:pt x="603" y="374"/>
                  </a:cubicBezTo>
                  <a:cubicBezTo>
                    <a:pt x="613" y="390"/>
                    <a:pt x="625" y="407"/>
                    <a:pt x="638" y="426"/>
                  </a:cubicBezTo>
                  <a:cubicBezTo>
                    <a:pt x="652" y="446"/>
                    <a:pt x="664" y="465"/>
                    <a:pt x="676" y="485"/>
                  </a:cubicBezTo>
                  <a:cubicBezTo>
                    <a:pt x="690" y="506"/>
                    <a:pt x="703" y="528"/>
                    <a:pt x="717" y="552"/>
                  </a:cubicBezTo>
                  <a:cubicBezTo>
                    <a:pt x="1320" y="552"/>
                    <a:pt x="1320" y="552"/>
                    <a:pt x="1320" y="552"/>
                  </a:cubicBezTo>
                  <a:cubicBezTo>
                    <a:pt x="1334" y="532"/>
                    <a:pt x="1347" y="512"/>
                    <a:pt x="1358" y="491"/>
                  </a:cubicBezTo>
                  <a:cubicBezTo>
                    <a:pt x="1368" y="473"/>
                    <a:pt x="1379" y="456"/>
                    <a:pt x="1390" y="438"/>
                  </a:cubicBezTo>
                  <a:cubicBezTo>
                    <a:pt x="1402" y="421"/>
                    <a:pt x="1413" y="405"/>
                    <a:pt x="1422" y="391"/>
                  </a:cubicBezTo>
                  <a:cubicBezTo>
                    <a:pt x="1442" y="364"/>
                    <a:pt x="1461" y="339"/>
                    <a:pt x="1481" y="314"/>
                  </a:cubicBezTo>
                  <a:cubicBezTo>
                    <a:pt x="1500" y="290"/>
                    <a:pt x="1528" y="266"/>
                    <a:pt x="1565" y="243"/>
                  </a:cubicBezTo>
                  <a:cubicBezTo>
                    <a:pt x="1581" y="233"/>
                    <a:pt x="1594" y="220"/>
                    <a:pt x="1605" y="205"/>
                  </a:cubicBezTo>
                  <a:cubicBezTo>
                    <a:pt x="1615" y="189"/>
                    <a:pt x="1622" y="174"/>
                    <a:pt x="1625" y="158"/>
                  </a:cubicBezTo>
                  <a:cubicBezTo>
                    <a:pt x="1628" y="143"/>
                    <a:pt x="1626" y="128"/>
                    <a:pt x="1619" y="113"/>
                  </a:cubicBezTo>
                  <a:cubicBezTo>
                    <a:pt x="1612" y="99"/>
                    <a:pt x="1599" y="87"/>
                    <a:pt x="1580" y="80"/>
                  </a:cubicBezTo>
                  <a:cubicBezTo>
                    <a:pt x="1562" y="74"/>
                    <a:pt x="1547" y="72"/>
                    <a:pt x="1535" y="74"/>
                  </a:cubicBezTo>
                  <a:cubicBezTo>
                    <a:pt x="1522" y="76"/>
                    <a:pt x="1509" y="79"/>
                    <a:pt x="1497" y="84"/>
                  </a:cubicBezTo>
                  <a:cubicBezTo>
                    <a:pt x="1484" y="89"/>
                    <a:pt x="1471" y="94"/>
                    <a:pt x="1457" y="100"/>
                  </a:cubicBezTo>
                  <a:cubicBezTo>
                    <a:pt x="1444" y="106"/>
                    <a:pt x="1427" y="109"/>
                    <a:pt x="1408" y="109"/>
                  </a:cubicBezTo>
                  <a:cubicBezTo>
                    <a:pt x="1388" y="109"/>
                    <a:pt x="1372" y="105"/>
                    <a:pt x="1360" y="99"/>
                  </a:cubicBezTo>
                  <a:cubicBezTo>
                    <a:pt x="1347" y="92"/>
                    <a:pt x="1335" y="83"/>
                    <a:pt x="1325" y="74"/>
                  </a:cubicBezTo>
                  <a:cubicBezTo>
                    <a:pt x="1314" y="64"/>
                    <a:pt x="1303" y="54"/>
                    <a:pt x="1291" y="43"/>
                  </a:cubicBezTo>
                  <a:cubicBezTo>
                    <a:pt x="1280" y="32"/>
                    <a:pt x="1264" y="24"/>
                    <a:pt x="1245" y="18"/>
                  </a:cubicBezTo>
                  <a:cubicBezTo>
                    <a:pt x="1206" y="3"/>
                    <a:pt x="1175" y="0"/>
                    <a:pt x="1151" y="10"/>
                  </a:cubicBezTo>
                  <a:cubicBezTo>
                    <a:pt x="1128" y="19"/>
                    <a:pt x="1105" y="35"/>
                    <a:pt x="1081" y="56"/>
                  </a:cubicBezTo>
                  <a:cubicBezTo>
                    <a:pt x="1062" y="76"/>
                    <a:pt x="1046" y="89"/>
                    <a:pt x="1035" y="97"/>
                  </a:cubicBezTo>
                  <a:cubicBezTo>
                    <a:pt x="1029" y="101"/>
                    <a:pt x="1024" y="103"/>
                    <a:pt x="1020" y="103"/>
                  </a:cubicBezTo>
                  <a:cubicBezTo>
                    <a:pt x="1008" y="97"/>
                    <a:pt x="998" y="90"/>
                    <a:pt x="988" y="82"/>
                  </a:cubicBezTo>
                  <a:cubicBezTo>
                    <a:pt x="978" y="77"/>
                    <a:pt x="969" y="70"/>
                    <a:pt x="960" y="64"/>
                  </a:cubicBezTo>
                  <a:cubicBezTo>
                    <a:pt x="952" y="57"/>
                    <a:pt x="943" y="48"/>
                    <a:pt x="936" y="39"/>
                  </a:cubicBezTo>
                  <a:cubicBezTo>
                    <a:pt x="920" y="23"/>
                    <a:pt x="897" y="13"/>
                    <a:pt x="866" y="8"/>
                  </a:cubicBezTo>
                  <a:cubicBezTo>
                    <a:pt x="835" y="3"/>
                    <a:pt x="806" y="9"/>
                    <a:pt x="781" y="24"/>
                  </a:cubicBezTo>
                  <a:cubicBezTo>
                    <a:pt x="748" y="46"/>
                    <a:pt x="725" y="64"/>
                    <a:pt x="711" y="78"/>
                  </a:cubicBezTo>
                  <a:cubicBezTo>
                    <a:pt x="698" y="93"/>
                    <a:pt x="677" y="103"/>
                    <a:pt x="650" y="109"/>
                  </a:cubicBezTo>
                  <a:cubicBezTo>
                    <a:pt x="634" y="113"/>
                    <a:pt x="617" y="112"/>
                    <a:pt x="599" y="106"/>
                  </a:cubicBezTo>
                  <a:cubicBezTo>
                    <a:pt x="580" y="100"/>
                    <a:pt x="561" y="94"/>
                    <a:pt x="542" y="88"/>
                  </a:cubicBezTo>
                  <a:cubicBezTo>
                    <a:pt x="523" y="82"/>
                    <a:pt x="504" y="79"/>
                    <a:pt x="487" y="77"/>
                  </a:cubicBezTo>
                  <a:cubicBezTo>
                    <a:pt x="469" y="75"/>
                    <a:pt x="454" y="79"/>
                    <a:pt x="440" y="88"/>
                  </a:cubicBezTo>
                  <a:cubicBezTo>
                    <a:pt x="413" y="110"/>
                    <a:pt x="404" y="135"/>
                    <a:pt x="414" y="166"/>
                  </a:cubicBezTo>
                  <a:cubicBezTo>
                    <a:pt x="424" y="196"/>
                    <a:pt x="441" y="219"/>
                    <a:pt x="466" y="237"/>
                  </a:cubicBezTo>
                  <a:close/>
                  <a:moveTo>
                    <a:pt x="1030" y="1408"/>
                  </a:moveTo>
                  <a:cubicBezTo>
                    <a:pt x="991" y="1408"/>
                    <a:pt x="963" y="1430"/>
                    <a:pt x="946" y="1472"/>
                  </a:cubicBezTo>
                  <a:cubicBezTo>
                    <a:pt x="930" y="1515"/>
                    <a:pt x="921" y="1589"/>
                    <a:pt x="921" y="1695"/>
                  </a:cubicBezTo>
                  <a:cubicBezTo>
                    <a:pt x="921" y="1799"/>
                    <a:pt x="930" y="1872"/>
                    <a:pt x="946" y="1916"/>
                  </a:cubicBezTo>
                  <a:cubicBezTo>
                    <a:pt x="963" y="1959"/>
                    <a:pt x="991" y="1981"/>
                    <a:pt x="1030" y="1981"/>
                  </a:cubicBezTo>
                  <a:cubicBezTo>
                    <a:pt x="1068" y="1981"/>
                    <a:pt x="1096" y="1959"/>
                    <a:pt x="1113" y="1916"/>
                  </a:cubicBezTo>
                  <a:cubicBezTo>
                    <a:pt x="1130" y="1872"/>
                    <a:pt x="1138" y="1798"/>
                    <a:pt x="1138" y="1694"/>
                  </a:cubicBezTo>
                  <a:cubicBezTo>
                    <a:pt x="1138" y="1589"/>
                    <a:pt x="1130" y="1515"/>
                    <a:pt x="1113" y="1472"/>
                  </a:cubicBezTo>
                  <a:cubicBezTo>
                    <a:pt x="1097" y="1430"/>
                    <a:pt x="1069" y="1408"/>
                    <a:pt x="1030" y="1408"/>
                  </a:cubicBezTo>
                  <a:close/>
                  <a:moveTo>
                    <a:pt x="2045" y="1626"/>
                  </a:moveTo>
                  <a:cubicBezTo>
                    <a:pt x="2030" y="1530"/>
                    <a:pt x="2004" y="1445"/>
                    <a:pt x="1968" y="1371"/>
                  </a:cubicBezTo>
                  <a:cubicBezTo>
                    <a:pt x="1931" y="1297"/>
                    <a:pt x="1887" y="1232"/>
                    <a:pt x="1838" y="1177"/>
                  </a:cubicBezTo>
                  <a:cubicBezTo>
                    <a:pt x="1788" y="1122"/>
                    <a:pt x="1740" y="1074"/>
                    <a:pt x="1694" y="1033"/>
                  </a:cubicBezTo>
                  <a:cubicBezTo>
                    <a:pt x="1637" y="986"/>
                    <a:pt x="1588" y="942"/>
                    <a:pt x="1545" y="900"/>
                  </a:cubicBezTo>
                  <a:cubicBezTo>
                    <a:pt x="1502" y="858"/>
                    <a:pt x="1466" y="821"/>
                    <a:pt x="1437" y="788"/>
                  </a:cubicBezTo>
                  <a:cubicBezTo>
                    <a:pt x="1402" y="751"/>
                    <a:pt x="1373" y="717"/>
                    <a:pt x="1350" y="686"/>
                  </a:cubicBezTo>
                  <a:cubicBezTo>
                    <a:pt x="694" y="686"/>
                    <a:pt x="694" y="686"/>
                    <a:pt x="694" y="686"/>
                  </a:cubicBezTo>
                  <a:cubicBezTo>
                    <a:pt x="668" y="719"/>
                    <a:pt x="639" y="754"/>
                    <a:pt x="606" y="791"/>
                  </a:cubicBezTo>
                  <a:cubicBezTo>
                    <a:pt x="579" y="824"/>
                    <a:pt x="545" y="860"/>
                    <a:pt x="504" y="900"/>
                  </a:cubicBezTo>
                  <a:cubicBezTo>
                    <a:pt x="463" y="940"/>
                    <a:pt x="418" y="982"/>
                    <a:pt x="367" y="1027"/>
                  </a:cubicBezTo>
                  <a:cubicBezTo>
                    <a:pt x="309" y="1077"/>
                    <a:pt x="255" y="1135"/>
                    <a:pt x="205" y="1199"/>
                  </a:cubicBezTo>
                  <a:cubicBezTo>
                    <a:pt x="156" y="1263"/>
                    <a:pt x="114" y="1334"/>
                    <a:pt x="81" y="1410"/>
                  </a:cubicBezTo>
                  <a:cubicBezTo>
                    <a:pt x="48" y="1487"/>
                    <a:pt x="26" y="1569"/>
                    <a:pt x="13" y="1657"/>
                  </a:cubicBezTo>
                  <a:cubicBezTo>
                    <a:pt x="0" y="1744"/>
                    <a:pt x="3" y="1835"/>
                    <a:pt x="20" y="1931"/>
                  </a:cubicBezTo>
                  <a:cubicBezTo>
                    <a:pt x="36" y="2016"/>
                    <a:pt x="68" y="2102"/>
                    <a:pt x="116" y="2189"/>
                  </a:cubicBezTo>
                  <a:cubicBezTo>
                    <a:pt x="165" y="2275"/>
                    <a:pt x="231" y="2353"/>
                    <a:pt x="313" y="2423"/>
                  </a:cubicBezTo>
                  <a:cubicBezTo>
                    <a:pt x="396" y="2493"/>
                    <a:pt x="496" y="2550"/>
                    <a:pt x="615" y="2594"/>
                  </a:cubicBezTo>
                  <a:cubicBezTo>
                    <a:pt x="733" y="2638"/>
                    <a:pt x="870" y="2659"/>
                    <a:pt x="1023" y="2659"/>
                  </a:cubicBezTo>
                  <a:cubicBezTo>
                    <a:pt x="1173" y="2659"/>
                    <a:pt x="1306" y="2640"/>
                    <a:pt x="1424" y="2603"/>
                  </a:cubicBezTo>
                  <a:cubicBezTo>
                    <a:pt x="1541" y="2565"/>
                    <a:pt x="1643" y="2514"/>
                    <a:pt x="1728" y="2450"/>
                  </a:cubicBezTo>
                  <a:cubicBezTo>
                    <a:pt x="1814" y="2385"/>
                    <a:pt x="1882" y="2310"/>
                    <a:pt x="1934" y="2224"/>
                  </a:cubicBezTo>
                  <a:cubicBezTo>
                    <a:pt x="1986" y="2137"/>
                    <a:pt x="2020" y="2045"/>
                    <a:pt x="2037" y="1948"/>
                  </a:cubicBezTo>
                  <a:cubicBezTo>
                    <a:pt x="2057" y="1830"/>
                    <a:pt x="2059" y="1722"/>
                    <a:pt x="2045" y="1626"/>
                  </a:cubicBezTo>
                  <a:close/>
                  <a:moveTo>
                    <a:pt x="1325" y="1887"/>
                  </a:moveTo>
                  <a:cubicBezTo>
                    <a:pt x="1314" y="1943"/>
                    <a:pt x="1296" y="1989"/>
                    <a:pt x="1271" y="2026"/>
                  </a:cubicBezTo>
                  <a:cubicBezTo>
                    <a:pt x="1247" y="2063"/>
                    <a:pt x="1214" y="2091"/>
                    <a:pt x="1175" y="2110"/>
                  </a:cubicBezTo>
                  <a:cubicBezTo>
                    <a:pt x="1135" y="2128"/>
                    <a:pt x="1087" y="2138"/>
                    <a:pt x="1030" y="2138"/>
                  </a:cubicBezTo>
                  <a:cubicBezTo>
                    <a:pt x="973" y="2138"/>
                    <a:pt x="924" y="2128"/>
                    <a:pt x="885" y="2110"/>
                  </a:cubicBezTo>
                  <a:cubicBezTo>
                    <a:pt x="845" y="2091"/>
                    <a:pt x="813" y="2062"/>
                    <a:pt x="788" y="2025"/>
                  </a:cubicBezTo>
                  <a:cubicBezTo>
                    <a:pt x="763" y="1987"/>
                    <a:pt x="745" y="1941"/>
                    <a:pt x="734" y="1886"/>
                  </a:cubicBezTo>
                  <a:cubicBezTo>
                    <a:pt x="723" y="1832"/>
                    <a:pt x="717" y="1768"/>
                    <a:pt x="717" y="1694"/>
                  </a:cubicBezTo>
                  <a:cubicBezTo>
                    <a:pt x="717" y="1619"/>
                    <a:pt x="723" y="1554"/>
                    <a:pt x="734" y="1501"/>
                  </a:cubicBezTo>
                  <a:cubicBezTo>
                    <a:pt x="745" y="1448"/>
                    <a:pt x="763" y="1402"/>
                    <a:pt x="789" y="1363"/>
                  </a:cubicBezTo>
                  <a:cubicBezTo>
                    <a:pt x="814" y="1325"/>
                    <a:pt x="847" y="1297"/>
                    <a:pt x="887" y="1279"/>
                  </a:cubicBezTo>
                  <a:cubicBezTo>
                    <a:pt x="927" y="1260"/>
                    <a:pt x="974" y="1251"/>
                    <a:pt x="1030" y="1251"/>
                  </a:cubicBezTo>
                  <a:cubicBezTo>
                    <a:pt x="1088" y="1251"/>
                    <a:pt x="1137" y="1261"/>
                    <a:pt x="1176" y="1280"/>
                  </a:cubicBezTo>
                  <a:cubicBezTo>
                    <a:pt x="1215" y="1299"/>
                    <a:pt x="1247" y="1328"/>
                    <a:pt x="1272" y="1366"/>
                  </a:cubicBezTo>
                  <a:cubicBezTo>
                    <a:pt x="1296" y="1403"/>
                    <a:pt x="1314" y="1450"/>
                    <a:pt x="1325" y="1504"/>
                  </a:cubicBezTo>
                  <a:cubicBezTo>
                    <a:pt x="1336" y="1559"/>
                    <a:pt x="1342" y="1623"/>
                    <a:pt x="1342" y="1694"/>
                  </a:cubicBezTo>
                  <a:cubicBezTo>
                    <a:pt x="1342" y="1767"/>
                    <a:pt x="1336" y="1832"/>
                    <a:pt x="1325" y="1887"/>
                  </a:cubicBezTo>
                  <a:close/>
                  <a:moveTo>
                    <a:pt x="1325" y="1887"/>
                  </a:moveTo>
                  <a:cubicBezTo>
                    <a:pt x="1325" y="1887"/>
                    <a:pt x="1325" y="1887"/>
                    <a:pt x="1325" y="1887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3261815" y="2814175"/>
              <a:ext cx="736746" cy="736746"/>
            </a:xfrm>
            <a:prstGeom prst="ellipse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209360" y="2376025"/>
            <a:ext cx="736746" cy="736746"/>
            <a:chOff x="5265875" y="2814175"/>
            <a:chExt cx="736746" cy="736746"/>
          </a:xfrm>
        </p:grpSpPr>
        <p:sp>
          <p:nvSpPr>
            <p:cNvPr id="51" name="Freeform 5"/>
            <p:cNvSpPr>
              <a:spLocks noEditPoints="1"/>
            </p:cNvSpPr>
            <p:nvPr/>
          </p:nvSpPr>
          <p:spPr bwMode="auto">
            <a:xfrm>
              <a:off x="5496930" y="2978555"/>
              <a:ext cx="274637" cy="407987"/>
            </a:xfrm>
            <a:custGeom>
              <a:gdLst>
                <a:gd name="T0" fmla="*/ 1750 w 1934"/>
                <a:gd name="T1" fmla="*/ 2090 h 2859"/>
                <a:gd name="T2" fmla="*/ 1417 w 1934"/>
                <a:gd name="T3" fmla="*/ 1969 h 2859"/>
                <a:gd name="T4" fmla="*/ 1064 w 1934"/>
                <a:gd name="T5" fmla="*/ 1829 h 2859"/>
                <a:gd name="T6" fmla="*/ 1061 w 1934"/>
                <a:gd name="T7" fmla="*/ 1826 h 2859"/>
                <a:gd name="T8" fmla="*/ 921 w 1934"/>
                <a:gd name="T9" fmla="*/ 1479 h 2859"/>
                <a:gd name="T10" fmla="*/ 922 w 1934"/>
                <a:gd name="T11" fmla="*/ 1435 h 2859"/>
                <a:gd name="T12" fmla="*/ 1061 w 1934"/>
                <a:gd name="T13" fmla="*/ 1087 h 2859"/>
                <a:gd name="T14" fmla="*/ 1070 w 1934"/>
                <a:gd name="T15" fmla="*/ 1078 h 2859"/>
                <a:gd name="T16" fmla="*/ 1413 w 1934"/>
                <a:gd name="T17" fmla="*/ 939 h 2859"/>
                <a:gd name="T18" fmla="*/ 1867 w 1934"/>
                <a:gd name="T19" fmla="*/ 567 h 2859"/>
                <a:gd name="T20" fmla="*/ 1778 w 1934"/>
                <a:gd name="T21" fmla="*/ 215 h 2859"/>
                <a:gd name="T22" fmla="*/ 1117 w 1934"/>
                <a:gd name="T23" fmla="*/ 185 h 2859"/>
                <a:gd name="T24" fmla="*/ 996 w 1934"/>
                <a:gd name="T25" fmla="*/ 518 h 2859"/>
                <a:gd name="T26" fmla="*/ 856 w 1934"/>
                <a:gd name="T27" fmla="*/ 870 h 2859"/>
                <a:gd name="T28" fmla="*/ 853 w 1934"/>
                <a:gd name="T29" fmla="*/ 873 h 2859"/>
                <a:gd name="T30" fmla="*/ 506 w 1934"/>
                <a:gd name="T31" fmla="*/ 1013 h 2859"/>
                <a:gd name="T32" fmla="*/ 98 w 1934"/>
                <a:gd name="T33" fmla="*/ 1235 h 2859"/>
                <a:gd name="T34" fmla="*/ 168 w 1934"/>
                <a:gd name="T35" fmla="*/ 1773 h 2859"/>
                <a:gd name="T36" fmla="*/ 282 w 1934"/>
                <a:gd name="T37" fmla="*/ 1849 h 2859"/>
                <a:gd name="T38" fmla="*/ 306 w 1934"/>
                <a:gd name="T39" fmla="*/ 1860 h 2859"/>
                <a:gd name="T40" fmla="*/ 343 w 1934"/>
                <a:gd name="T41" fmla="*/ 1873 h 2859"/>
                <a:gd name="T42" fmla="*/ 502 w 1934"/>
                <a:gd name="T43" fmla="*/ 1895 h 2859"/>
                <a:gd name="T44" fmla="*/ 848 w 1934"/>
                <a:gd name="T45" fmla="*/ 2035 h 2859"/>
                <a:gd name="T46" fmla="*/ 856 w 1934"/>
                <a:gd name="T47" fmla="*/ 2043 h 2859"/>
                <a:gd name="T48" fmla="*/ 996 w 1934"/>
                <a:gd name="T49" fmla="*/ 2386 h 2859"/>
                <a:gd name="T50" fmla="*/ 1367 w 1934"/>
                <a:gd name="T51" fmla="*/ 2841 h 2859"/>
                <a:gd name="T52" fmla="*/ 1719 w 1934"/>
                <a:gd name="T53" fmla="*/ 2751 h 2859"/>
                <a:gd name="T54" fmla="*/ 1750 w 1934"/>
                <a:gd name="T55" fmla="*/ 2090 h 2859"/>
                <a:gd name="T56" fmla="*/ 1750 w 1934"/>
                <a:gd name="T57" fmla="*/ 2090 h 2859"/>
                <a:gd name="T58" fmla="*/ 1750 w 1934"/>
                <a:gd name="T59" fmla="*/ 2090 h 285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33" h="2859">
                  <a:moveTo>
                    <a:pt x="1750" y="2090"/>
                  </a:moveTo>
                  <a:cubicBezTo>
                    <a:pt x="1660" y="2001"/>
                    <a:pt x="1534" y="1965"/>
                    <a:pt x="1417" y="1969"/>
                  </a:cubicBezTo>
                  <a:cubicBezTo>
                    <a:pt x="1285" y="1973"/>
                    <a:pt x="1158" y="1922"/>
                    <a:pt x="1064" y="1829"/>
                  </a:cubicBezTo>
                  <a:cubicBezTo>
                    <a:pt x="1061" y="1826"/>
                    <a:pt x="1061" y="1826"/>
                    <a:pt x="1061" y="1826"/>
                  </a:cubicBezTo>
                  <a:cubicBezTo>
                    <a:pt x="969" y="1734"/>
                    <a:pt x="916" y="1609"/>
                    <a:pt x="921" y="1479"/>
                  </a:cubicBezTo>
                  <a:cubicBezTo>
                    <a:pt x="922" y="1471"/>
                    <a:pt x="922" y="1442"/>
                    <a:pt x="922" y="1435"/>
                  </a:cubicBezTo>
                  <a:cubicBezTo>
                    <a:pt x="918" y="1305"/>
                    <a:pt x="969" y="1179"/>
                    <a:pt x="1061" y="1087"/>
                  </a:cubicBezTo>
                  <a:cubicBezTo>
                    <a:pt x="1070" y="1078"/>
                    <a:pt x="1070" y="1078"/>
                    <a:pt x="1070" y="1078"/>
                  </a:cubicBezTo>
                  <a:cubicBezTo>
                    <a:pt x="1161" y="988"/>
                    <a:pt x="1284" y="934"/>
                    <a:pt x="1413" y="939"/>
                  </a:cubicBezTo>
                  <a:cubicBezTo>
                    <a:pt x="1609" y="945"/>
                    <a:pt x="1826" y="844"/>
                    <a:pt x="1867" y="567"/>
                  </a:cubicBezTo>
                  <a:cubicBezTo>
                    <a:pt x="1886" y="443"/>
                    <a:pt x="1858" y="312"/>
                    <a:pt x="1778" y="215"/>
                  </a:cubicBezTo>
                  <a:cubicBezTo>
                    <a:pt x="1607" y="9"/>
                    <a:pt x="1302" y="0"/>
                    <a:pt x="1117" y="185"/>
                  </a:cubicBezTo>
                  <a:cubicBezTo>
                    <a:pt x="1028" y="274"/>
                    <a:pt x="992" y="400"/>
                    <a:pt x="996" y="518"/>
                  </a:cubicBezTo>
                  <a:cubicBezTo>
                    <a:pt x="1000" y="650"/>
                    <a:pt x="949" y="777"/>
                    <a:pt x="856" y="870"/>
                  </a:cubicBezTo>
                  <a:cubicBezTo>
                    <a:pt x="853" y="873"/>
                    <a:pt x="853" y="873"/>
                    <a:pt x="853" y="873"/>
                  </a:cubicBezTo>
                  <a:cubicBezTo>
                    <a:pt x="761" y="965"/>
                    <a:pt x="636" y="1018"/>
                    <a:pt x="506" y="1013"/>
                  </a:cubicBezTo>
                  <a:cubicBezTo>
                    <a:pt x="350" y="1007"/>
                    <a:pt x="182" y="1070"/>
                    <a:pt x="98" y="1235"/>
                  </a:cubicBezTo>
                  <a:cubicBezTo>
                    <a:pt x="0" y="1405"/>
                    <a:pt x="22" y="1626"/>
                    <a:pt x="168" y="1773"/>
                  </a:cubicBezTo>
                  <a:cubicBezTo>
                    <a:pt x="202" y="1806"/>
                    <a:pt x="241" y="1830"/>
                    <a:pt x="282" y="1849"/>
                  </a:cubicBezTo>
                  <a:cubicBezTo>
                    <a:pt x="290" y="1853"/>
                    <a:pt x="298" y="1857"/>
                    <a:pt x="306" y="1860"/>
                  </a:cubicBezTo>
                  <a:cubicBezTo>
                    <a:pt x="318" y="1865"/>
                    <a:pt x="330" y="1869"/>
                    <a:pt x="343" y="1873"/>
                  </a:cubicBezTo>
                  <a:cubicBezTo>
                    <a:pt x="395" y="1890"/>
                    <a:pt x="449" y="1898"/>
                    <a:pt x="502" y="1895"/>
                  </a:cubicBezTo>
                  <a:cubicBezTo>
                    <a:pt x="632" y="1893"/>
                    <a:pt x="756" y="1943"/>
                    <a:pt x="848" y="2035"/>
                  </a:cubicBezTo>
                  <a:cubicBezTo>
                    <a:pt x="856" y="2043"/>
                    <a:pt x="856" y="2043"/>
                    <a:pt x="856" y="2043"/>
                  </a:cubicBezTo>
                  <a:cubicBezTo>
                    <a:pt x="947" y="2134"/>
                    <a:pt x="1000" y="2258"/>
                    <a:pt x="996" y="2386"/>
                  </a:cubicBezTo>
                  <a:cubicBezTo>
                    <a:pt x="989" y="2582"/>
                    <a:pt x="1091" y="2799"/>
                    <a:pt x="1367" y="2841"/>
                  </a:cubicBezTo>
                  <a:cubicBezTo>
                    <a:pt x="1491" y="2859"/>
                    <a:pt x="1622" y="2831"/>
                    <a:pt x="1719" y="2751"/>
                  </a:cubicBezTo>
                  <a:cubicBezTo>
                    <a:pt x="1925" y="2580"/>
                    <a:pt x="1934" y="2275"/>
                    <a:pt x="1750" y="2090"/>
                  </a:cubicBezTo>
                  <a:close/>
                  <a:moveTo>
                    <a:pt x="1750" y="2090"/>
                  </a:moveTo>
                  <a:cubicBezTo>
                    <a:pt x="1750" y="2090"/>
                    <a:pt x="1750" y="2090"/>
                    <a:pt x="1750" y="2090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5265875" y="2814175"/>
              <a:ext cx="736746" cy="736746"/>
            </a:xfrm>
            <a:prstGeom prst="ellipse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7134680" y="2376025"/>
            <a:ext cx="736746" cy="736746"/>
            <a:chOff x="7087055" y="2814175"/>
            <a:chExt cx="736746" cy="736746"/>
          </a:xfrm>
        </p:grpSpPr>
        <p:sp>
          <p:nvSpPr>
            <p:cNvPr id="63" name="Freeform 17"/>
            <p:cNvSpPr>
              <a:spLocks noEditPoints="1"/>
            </p:cNvSpPr>
            <p:nvPr/>
          </p:nvSpPr>
          <p:spPr bwMode="auto">
            <a:xfrm>
              <a:off x="7281306" y="3058614"/>
              <a:ext cx="348245" cy="247868"/>
            </a:xfrm>
            <a:custGeom>
              <a:gdLst>
                <a:gd name="T0" fmla="*/ 114 w 170"/>
                <a:gd name="T1" fmla="*/ 54 h 121"/>
                <a:gd name="T2" fmla="*/ 170 w 170"/>
                <a:gd name="T3" fmla="*/ 6 h 121"/>
                <a:gd name="T4" fmla="*/ 170 w 170"/>
                <a:gd name="T5" fmla="*/ 121 h 121"/>
                <a:gd name="T6" fmla="*/ 114 w 170"/>
                <a:gd name="T7" fmla="*/ 54 h 121"/>
                <a:gd name="T8" fmla="*/ 114 w 170"/>
                <a:gd name="T9" fmla="*/ 54 h 121"/>
                <a:gd name="T10" fmla="*/ 114 w 170"/>
                <a:gd name="T11" fmla="*/ 54 h 121"/>
                <a:gd name="T12" fmla="*/ 0 w 170"/>
                <a:gd name="T13" fmla="*/ 0 h 121"/>
                <a:gd name="T14" fmla="*/ 169 w 170"/>
                <a:gd name="T15" fmla="*/ 0 h 121"/>
                <a:gd name="T16" fmla="*/ 85 w 170"/>
                <a:gd name="T17" fmla="*/ 71 h 121"/>
                <a:gd name="T18" fmla="*/ 0 w 170"/>
                <a:gd name="T19" fmla="*/ 0 h 121"/>
                <a:gd name="T20" fmla="*/ 0 w 170"/>
                <a:gd name="T21" fmla="*/ 0 h 121"/>
                <a:gd name="T22" fmla="*/ 0 w 170"/>
                <a:gd name="T23" fmla="*/ 0 h 121"/>
                <a:gd name="T24" fmla="*/ 85 w 170"/>
                <a:gd name="T25" fmla="*/ 78 h 121"/>
                <a:gd name="T26" fmla="*/ 110 w 170"/>
                <a:gd name="T27" fmla="*/ 57 h 121"/>
                <a:gd name="T28" fmla="*/ 164 w 170"/>
                <a:gd name="T29" fmla="*/ 121 h 121"/>
                <a:gd name="T30" fmla="*/ 6 w 170"/>
                <a:gd name="T31" fmla="*/ 121 h 121"/>
                <a:gd name="T32" fmla="*/ 60 w 170"/>
                <a:gd name="T33" fmla="*/ 58 h 121"/>
                <a:gd name="T34" fmla="*/ 85 w 170"/>
                <a:gd name="T35" fmla="*/ 78 h 121"/>
                <a:gd name="T36" fmla="*/ 85 w 170"/>
                <a:gd name="T37" fmla="*/ 78 h 121"/>
                <a:gd name="T38" fmla="*/ 85 w 170"/>
                <a:gd name="T39" fmla="*/ 78 h 121"/>
                <a:gd name="T40" fmla="*/ 56 w 170"/>
                <a:gd name="T41" fmla="*/ 54 h 121"/>
                <a:gd name="T42" fmla="*/ 0 w 170"/>
                <a:gd name="T43" fmla="*/ 6 h 121"/>
                <a:gd name="T44" fmla="*/ 0 w 170"/>
                <a:gd name="T45" fmla="*/ 121 h 121"/>
                <a:gd name="T46" fmla="*/ 56 w 170"/>
                <a:gd name="T47" fmla="*/ 54 h 121"/>
                <a:gd name="T48" fmla="*/ 56 w 170"/>
                <a:gd name="T49" fmla="*/ 54 h 121"/>
                <a:gd name="T50" fmla="*/ 56 w 170"/>
                <a:gd name="T51" fmla="*/ 54 h 121"/>
                <a:gd name="T52" fmla="*/ 56 w 170"/>
                <a:gd name="T53" fmla="*/ 54 h 121"/>
                <a:gd name="T54" fmla="*/ 56 w 170"/>
                <a:gd name="T55" fmla="*/ 54 h 1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0" h="120">
                  <a:moveTo>
                    <a:pt x="114" y="54"/>
                  </a:moveTo>
                  <a:lnTo>
                    <a:pt x="170" y="6"/>
                  </a:lnTo>
                  <a:lnTo>
                    <a:pt x="170" y="121"/>
                  </a:lnTo>
                  <a:lnTo>
                    <a:pt x="114" y="54"/>
                  </a:lnTo>
                  <a:lnTo>
                    <a:pt x="114" y="54"/>
                  </a:lnTo>
                  <a:lnTo>
                    <a:pt x="114" y="54"/>
                  </a:lnTo>
                  <a:close/>
                  <a:moveTo>
                    <a:pt x="0" y="0"/>
                  </a:moveTo>
                  <a:lnTo>
                    <a:pt x="169" y="0"/>
                  </a:lnTo>
                  <a:lnTo>
                    <a:pt x="85" y="7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85" y="78"/>
                  </a:moveTo>
                  <a:lnTo>
                    <a:pt x="110" y="57"/>
                  </a:lnTo>
                  <a:lnTo>
                    <a:pt x="164" y="121"/>
                  </a:lnTo>
                  <a:lnTo>
                    <a:pt x="6" y="121"/>
                  </a:lnTo>
                  <a:lnTo>
                    <a:pt x="60" y="58"/>
                  </a:lnTo>
                  <a:lnTo>
                    <a:pt x="85" y="78"/>
                  </a:lnTo>
                  <a:lnTo>
                    <a:pt x="85" y="78"/>
                  </a:lnTo>
                  <a:lnTo>
                    <a:pt x="85" y="78"/>
                  </a:lnTo>
                  <a:close/>
                  <a:moveTo>
                    <a:pt x="56" y="54"/>
                  </a:moveTo>
                  <a:lnTo>
                    <a:pt x="0" y="6"/>
                  </a:lnTo>
                  <a:lnTo>
                    <a:pt x="0" y="121"/>
                  </a:lnTo>
                  <a:lnTo>
                    <a:pt x="56" y="54"/>
                  </a:lnTo>
                  <a:lnTo>
                    <a:pt x="56" y="54"/>
                  </a:lnTo>
                  <a:lnTo>
                    <a:pt x="56" y="54"/>
                  </a:lnTo>
                  <a:close/>
                  <a:moveTo>
                    <a:pt x="56" y="54"/>
                  </a:moveTo>
                  <a:lnTo>
                    <a:pt x="56" y="5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7087055" y="2814175"/>
              <a:ext cx="736746" cy="736746"/>
            </a:xfrm>
            <a:prstGeom prst="ellipse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067547" y="3271841"/>
            <a:ext cx="1542001" cy="906133"/>
            <a:chOff x="1115172" y="3652841"/>
            <a:chExt cx="1542001" cy="906133"/>
          </a:xfrm>
        </p:grpSpPr>
        <p:sp>
          <p:nvSpPr>
            <p:cNvPr id="76" name="文本框 69"/>
            <p:cNvSpPr txBox="1">
              <a:spLocks noChangeArrowheads="1"/>
            </p:cNvSpPr>
            <p:nvPr/>
          </p:nvSpPr>
          <p:spPr bwMode="auto">
            <a:xfrm>
              <a:off x="1124698" y="3652841"/>
              <a:ext cx="1527241" cy="233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900" b="1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9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1115172" y="3902384"/>
              <a:ext cx="1542001" cy="6565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100"/>
                </a:lnSpc>
              </a:pPr>
              <a:r>
                <a:rPr lang="en-US" altLang="zh-CN" sz="7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</a:t>
              </a:r>
              <a:endParaRPr lang="zh-CN" altLang="en-US" sz="1600">
                <a:solidFill>
                  <a:schemeClr val="tx2"/>
                </a:solidFill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2943972" y="3271841"/>
            <a:ext cx="1542001" cy="906133"/>
            <a:chOff x="1115172" y="3652841"/>
            <a:chExt cx="1542001" cy="906133"/>
          </a:xfrm>
        </p:grpSpPr>
        <p:sp>
          <p:nvSpPr>
            <p:cNvPr id="80" name="文本框 69"/>
            <p:cNvSpPr txBox="1">
              <a:spLocks noChangeArrowheads="1"/>
            </p:cNvSpPr>
            <p:nvPr/>
          </p:nvSpPr>
          <p:spPr bwMode="auto">
            <a:xfrm>
              <a:off x="1124698" y="3652841"/>
              <a:ext cx="1527241" cy="233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900" b="1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9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1115172" y="3902384"/>
              <a:ext cx="1542001" cy="6565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100"/>
                </a:lnSpc>
              </a:pPr>
              <a:r>
                <a:rPr lang="en-US" altLang="zh-CN" sz="7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</a:t>
              </a:r>
              <a:endParaRPr lang="zh-CN" altLang="en-US" sz="1600">
                <a:solidFill>
                  <a:schemeClr val="tx2"/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4848972" y="3271841"/>
            <a:ext cx="1542001" cy="906133"/>
            <a:chOff x="1115172" y="3652841"/>
            <a:chExt cx="1542001" cy="906133"/>
          </a:xfrm>
        </p:grpSpPr>
        <p:sp>
          <p:nvSpPr>
            <p:cNvPr id="83" name="文本框 69"/>
            <p:cNvSpPr txBox="1">
              <a:spLocks noChangeArrowheads="1"/>
            </p:cNvSpPr>
            <p:nvPr/>
          </p:nvSpPr>
          <p:spPr bwMode="auto">
            <a:xfrm>
              <a:off x="1124698" y="3652841"/>
              <a:ext cx="1527241" cy="233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900" b="1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9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1115172" y="3902384"/>
              <a:ext cx="1542001" cy="6565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100"/>
                </a:lnSpc>
              </a:pPr>
              <a:r>
                <a:rPr lang="en-US" altLang="zh-CN" sz="7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</a:t>
              </a:r>
              <a:endParaRPr lang="zh-CN" altLang="en-US" sz="1600">
                <a:solidFill>
                  <a:schemeClr val="tx2"/>
                </a:solidFill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6725397" y="3271841"/>
            <a:ext cx="1542001" cy="906133"/>
            <a:chOff x="1115172" y="3652841"/>
            <a:chExt cx="1542001" cy="906133"/>
          </a:xfrm>
        </p:grpSpPr>
        <p:sp>
          <p:nvSpPr>
            <p:cNvPr id="86" name="文本框 69"/>
            <p:cNvSpPr txBox="1">
              <a:spLocks noChangeArrowheads="1"/>
            </p:cNvSpPr>
            <p:nvPr/>
          </p:nvSpPr>
          <p:spPr bwMode="auto">
            <a:xfrm>
              <a:off x="1124698" y="3652841"/>
              <a:ext cx="1527241" cy="233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900" b="1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9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1115172" y="3902384"/>
              <a:ext cx="1542001" cy="6565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100"/>
                </a:lnSpc>
              </a:pPr>
              <a:r>
                <a:rPr lang="en-US" altLang="zh-CN" sz="7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</a:t>
              </a:r>
              <a:endParaRPr lang="zh-CN" altLang="en-US" sz="1600">
                <a:solidFill>
                  <a:schemeClr val="tx2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70434" y="1028699"/>
            <a:ext cx="1697175" cy="1179196"/>
            <a:chOff x="776150" y="1476374"/>
            <a:chExt cx="1697175" cy="1179196"/>
          </a:xfrm>
        </p:grpSpPr>
        <p:grpSp>
          <p:nvGrpSpPr>
            <p:cNvPr id="11" name="组合 10"/>
            <p:cNvGrpSpPr/>
            <p:nvPr/>
          </p:nvGrpSpPr>
          <p:grpSpPr>
            <a:xfrm>
              <a:off x="776150" y="1476374"/>
              <a:ext cx="1697175" cy="1179196"/>
              <a:chOff x="1438274" y="1657351"/>
              <a:chExt cx="1095375" cy="747122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2314574" y="1724025"/>
                <a:ext cx="219075" cy="600075"/>
              </a:xfrm>
              <a:custGeom>
                <a:gdLst>
                  <a:gd name="connsiteX0" fmla="*/ 57150 w 171450"/>
                  <a:gd name="connsiteY0" fmla="*/ 66675 h 523875"/>
                  <a:gd name="connsiteX1" fmla="*/ 171450 w 171450"/>
                  <a:gd name="connsiteY1" fmla="*/ 0 h 523875"/>
                  <a:gd name="connsiteX2" fmla="*/ 0 w 171450"/>
                  <a:gd name="connsiteY2" fmla="*/ 523875 h 523875"/>
                  <a:gd name="connsiteX3" fmla="*/ 57150 w 171450"/>
                  <a:gd name="connsiteY3" fmla="*/ 66675 h 52387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523875">
                    <a:moveTo>
                      <a:pt x="57150" y="66675"/>
                    </a:moveTo>
                    <a:lnTo>
                      <a:pt x="171450" y="0"/>
                    </a:lnTo>
                    <a:lnTo>
                      <a:pt x="0" y="523875"/>
                    </a:lnTo>
                    <a:lnTo>
                      <a:pt x="57150" y="6667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1438274" y="1657351"/>
                <a:ext cx="1000125" cy="647700"/>
              </a:xfrm>
              <a:custGeom>
                <a:gdLst>
                  <a:gd name="connsiteX0" fmla="*/ 0 w 704850"/>
                  <a:gd name="connsiteY0" fmla="*/ 419100 h 542925"/>
                  <a:gd name="connsiteX1" fmla="*/ 501418 w 704850"/>
                  <a:gd name="connsiteY1" fmla="*/ 223861 h 542925"/>
                  <a:gd name="connsiteX2" fmla="*/ 704850 w 704850"/>
                  <a:gd name="connsiteY2" fmla="*/ 0 h 542925"/>
                  <a:gd name="connsiteX3" fmla="*/ 638175 w 704850"/>
                  <a:gd name="connsiteY3" fmla="*/ 542925 h 542925"/>
                  <a:gd name="connsiteX4" fmla="*/ 0 w 704850"/>
                  <a:gd name="connsiteY4" fmla="*/ 419100 h 54292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4850" h="542925">
                    <a:moveTo>
                      <a:pt x="0" y="419100"/>
                    </a:moveTo>
                    <a:lnTo>
                      <a:pt x="501418" y="223861"/>
                    </a:lnTo>
                    <a:lnTo>
                      <a:pt x="704850" y="0"/>
                    </a:lnTo>
                    <a:lnTo>
                      <a:pt x="638175" y="542925"/>
                    </a:lnTo>
                    <a:lnTo>
                      <a:pt x="0" y="41910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1447800" y="2152649"/>
                <a:ext cx="904875" cy="251824"/>
              </a:xfrm>
              <a:custGeom>
                <a:gdLst>
                  <a:gd name="connsiteX0" fmla="*/ 0 w 638175"/>
                  <a:gd name="connsiteY0" fmla="*/ 0 h 227454"/>
                  <a:gd name="connsiteX1" fmla="*/ 503998 w 638175"/>
                  <a:gd name="connsiteY1" fmla="*/ 227454 h 227454"/>
                  <a:gd name="connsiteX2" fmla="*/ 638175 w 638175"/>
                  <a:gd name="connsiteY2" fmla="*/ 133350 h 227454"/>
                  <a:gd name="connsiteX3" fmla="*/ 0 w 638175"/>
                  <a:gd name="connsiteY3" fmla="*/ 0 h 22745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8175" h="227454">
                    <a:moveTo>
                      <a:pt x="0" y="0"/>
                    </a:moveTo>
                    <a:lnTo>
                      <a:pt x="503998" y="227454"/>
                    </a:lnTo>
                    <a:lnTo>
                      <a:pt x="638175" y="1333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文本框 69"/>
            <p:cNvSpPr txBox="1">
              <a:spLocks noChangeArrowheads="1"/>
            </p:cNvSpPr>
            <p:nvPr/>
          </p:nvSpPr>
          <p:spPr bwMode="auto">
            <a:xfrm>
              <a:off x="1434547" y="2154982"/>
              <a:ext cx="803828" cy="231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YOUR TEXT</a:t>
              </a:r>
              <a:endPara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8" name="文本框 69"/>
            <p:cNvSpPr txBox="1">
              <a:spLocks noChangeArrowheads="1"/>
            </p:cNvSpPr>
            <p:nvPr/>
          </p:nvSpPr>
          <p:spPr bwMode="auto">
            <a:xfrm>
              <a:off x="1751006" y="1999995"/>
              <a:ext cx="52580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20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01</a:t>
              </a:r>
              <a:endPara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651939" y="1028699"/>
            <a:ext cx="1697175" cy="1179196"/>
            <a:chOff x="776150" y="1476374"/>
            <a:chExt cx="1697175" cy="1179196"/>
          </a:xfrm>
        </p:grpSpPr>
        <p:grpSp>
          <p:nvGrpSpPr>
            <p:cNvPr id="31" name="组合 30"/>
            <p:cNvGrpSpPr/>
            <p:nvPr/>
          </p:nvGrpSpPr>
          <p:grpSpPr>
            <a:xfrm>
              <a:off x="776150" y="1476374"/>
              <a:ext cx="1697175" cy="1179196"/>
              <a:chOff x="1438274" y="1657351"/>
              <a:chExt cx="1095375" cy="747122"/>
            </a:xfrm>
          </p:grpSpPr>
          <p:sp>
            <p:nvSpPr>
              <p:cNvPr id="34" name="任意多边形 33"/>
              <p:cNvSpPr/>
              <p:nvPr/>
            </p:nvSpPr>
            <p:spPr>
              <a:xfrm>
                <a:off x="2314574" y="1724025"/>
                <a:ext cx="219075" cy="600075"/>
              </a:xfrm>
              <a:custGeom>
                <a:gdLst>
                  <a:gd name="connsiteX0" fmla="*/ 57150 w 171450"/>
                  <a:gd name="connsiteY0" fmla="*/ 66675 h 523875"/>
                  <a:gd name="connsiteX1" fmla="*/ 171450 w 171450"/>
                  <a:gd name="connsiteY1" fmla="*/ 0 h 523875"/>
                  <a:gd name="connsiteX2" fmla="*/ 0 w 171450"/>
                  <a:gd name="connsiteY2" fmla="*/ 523875 h 523875"/>
                  <a:gd name="connsiteX3" fmla="*/ 57150 w 171450"/>
                  <a:gd name="connsiteY3" fmla="*/ 66675 h 52387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523875">
                    <a:moveTo>
                      <a:pt x="57150" y="66675"/>
                    </a:moveTo>
                    <a:lnTo>
                      <a:pt x="171450" y="0"/>
                    </a:lnTo>
                    <a:lnTo>
                      <a:pt x="0" y="523875"/>
                    </a:lnTo>
                    <a:lnTo>
                      <a:pt x="57150" y="6667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1438274" y="1657351"/>
                <a:ext cx="1000125" cy="647700"/>
              </a:xfrm>
              <a:custGeom>
                <a:gdLst>
                  <a:gd name="connsiteX0" fmla="*/ 0 w 704850"/>
                  <a:gd name="connsiteY0" fmla="*/ 419100 h 542925"/>
                  <a:gd name="connsiteX1" fmla="*/ 501418 w 704850"/>
                  <a:gd name="connsiteY1" fmla="*/ 223861 h 542925"/>
                  <a:gd name="connsiteX2" fmla="*/ 704850 w 704850"/>
                  <a:gd name="connsiteY2" fmla="*/ 0 h 542925"/>
                  <a:gd name="connsiteX3" fmla="*/ 638175 w 704850"/>
                  <a:gd name="connsiteY3" fmla="*/ 542925 h 542925"/>
                  <a:gd name="connsiteX4" fmla="*/ 0 w 704850"/>
                  <a:gd name="connsiteY4" fmla="*/ 419100 h 54292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4850" h="542925">
                    <a:moveTo>
                      <a:pt x="0" y="419100"/>
                    </a:moveTo>
                    <a:lnTo>
                      <a:pt x="501418" y="223861"/>
                    </a:lnTo>
                    <a:lnTo>
                      <a:pt x="704850" y="0"/>
                    </a:lnTo>
                    <a:lnTo>
                      <a:pt x="638175" y="542925"/>
                    </a:lnTo>
                    <a:lnTo>
                      <a:pt x="0" y="41910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1447800" y="2152649"/>
                <a:ext cx="904875" cy="251824"/>
              </a:xfrm>
              <a:custGeom>
                <a:gdLst>
                  <a:gd name="connsiteX0" fmla="*/ 0 w 638175"/>
                  <a:gd name="connsiteY0" fmla="*/ 0 h 227454"/>
                  <a:gd name="connsiteX1" fmla="*/ 503998 w 638175"/>
                  <a:gd name="connsiteY1" fmla="*/ 227454 h 227454"/>
                  <a:gd name="connsiteX2" fmla="*/ 638175 w 638175"/>
                  <a:gd name="connsiteY2" fmla="*/ 133350 h 227454"/>
                  <a:gd name="connsiteX3" fmla="*/ 0 w 638175"/>
                  <a:gd name="connsiteY3" fmla="*/ 0 h 22745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8175" h="227454">
                    <a:moveTo>
                      <a:pt x="0" y="0"/>
                    </a:moveTo>
                    <a:lnTo>
                      <a:pt x="503998" y="227454"/>
                    </a:lnTo>
                    <a:lnTo>
                      <a:pt x="638175" y="1333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文本框 69"/>
            <p:cNvSpPr txBox="1">
              <a:spLocks noChangeArrowheads="1"/>
            </p:cNvSpPr>
            <p:nvPr/>
          </p:nvSpPr>
          <p:spPr bwMode="auto">
            <a:xfrm>
              <a:off x="1434547" y="2154982"/>
              <a:ext cx="803828" cy="231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YOUR TEXT</a:t>
              </a:r>
              <a:endPara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文本框 69"/>
            <p:cNvSpPr txBox="1">
              <a:spLocks noChangeArrowheads="1"/>
            </p:cNvSpPr>
            <p:nvPr/>
          </p:nvSpPr>
          <p:spPr bwMode="auto">
            <a:xfrm>
              <a:off x="1751006" y="1999995"/>
              <a:ext cx="52580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20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02</a:t>
              </a:r>
              <a:endPara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533444" y="1028699"/>
            <a:ext cx="1697175" cy="1179196"/>
            <a:chOff x="776150" y="1476374"/>
            <a:chExt cx="1697175" cy="1179196"/>
          </a:xfrm>
        </p:grpSpPr>
        <p:grpSp>
          <p:nvGrpSpPr>
            <p:cNvPr id="38" name="组合 37"/>
            <p:cNvGrpSpPr/>
            <p:nvPr/>
          </p:nvGrpSpPr>
          <p:grpSpPr>
            <a:xfrm>
              <a:off x="776150" y="1476374"/>
              <a:ext cx="1697175" cy="1179196"/>
              <a:chOff x="1438274" y="1657351"/>
              <a:chExt cx="1095375" cy="747122"/>
            </a:xfrm>
          </p:grpSpPr>
          <p:sp>
            <p:nvSpPr>
              <p:cNvPr id="41" name="任意多边形 40"/>
              <p:cNvSpPr/>
              <p:nvPr/>
            </p:nvSpPr>
            <p:spPr>
              <a:xfrm>
                <a:off x="2314574" y="1724025"/>
                <a:ext cx="219075" cy="600075"/>
              </a:xfrm>
              <a:custGeom>
                <a:gdLst>
                  <a:gd name="connsiteX0" fmla="*/ 57150 w 171450"/>
                  <a:gd name="connsiteY0" fmla="*/ 66675 h 523875"/>
                  <a:gd name="connsiteX1" fmla="*/ 171450 w 171450"/>
                  <a:gd name="connsiteY1" fmla="*/ 0 h 523875"/>
                  <a:gd name="connsiteX2" fmla="*/ 0 w 171450"/>
                  <a:gd name="connsiteY2" fmla="*/ 523875 h 523875"/>
                  <a:gd name="connsiteX3" fmla="*/ 57150 w 171450"/>
                  <a:gd name="connsiteY3" fmla="*/ 66675 h 52387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523875">
                    <a:moveTo>
                      <a:pt x="57150" y="66675"/>
                    </a:moveTo>
                    <a:lnTo>
                      <a:pt x="171450" y="0"/>
                    </a:lnTo>
                    <a:lnTo>
                      <a:pt x="0" y="523875"/>
                    </a:lnTo>
                    <a:lnTo>
                      <a:pt x="57150" y="6667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1438274" y="1657351"/>
                <a:ext cx="1000125" cy="647700"/>
              </a:xfrm>
              <a:custGeom>
                <a:gdLst>
                  <a:gd name="connsiteX0" fmla="*/ 0 w 704850"/>
                  <a:gd name="connsiteY0" fmla="*/ 419100 h 542925"/>
                  <a:gd name="connsiteX1" fmla="*/ 501418 w 704850"/>
                  <a:gd name="connsiteY1" fmla="*/ 223861 h 542925"/>
                  <a:gd name="connsiteX2" fmla="*/ 704850 w 704850"/>
                  <a:gd name="connsiteY2" fmla="*/ 0 h 542925"/>
                  <a:gd name="connsiteX3" fmla="*/ 638175 w 704850"/>
                  <a:gd name="connsiteY3" fmla="*/ 542925 h 542925"/>
                  <a:gd name="connsiteX4" fmla="*/ 0 w 704850"/>
                  <a:gd name="connsiteY4" fmla="*/ 419100 h 54292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4850" h="542925">
                    <a:moveTo>
                      <a:pt x="0" y="419100"/>
                    </a:moveTo>
                    <a:lnTo>
                      <a:pt x="501418" y="223861"/>
                    </a:lnTo>
                    <a:lnTo>
                      <a:pt x="704850" y="0"/>
                    </a:lnTo>
                    <a:lnTo>
                      <a:pt x="638175" y="542925"/>
                    </a:lnTo>
                    <a:lnTo>
                      <a:pt x="0" y="41910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任意多边形 42"/>
              <p:cNvSpPr/>
              <p:nvPr/>
            </p:nvSpPr>
            <p:spPr>
              <a:xfrm>
                <a:off x="1447800" y="2152649"/>
                <a:ext cx="904875" cy="251824"/>
              </a:xfrm>
              <a:custGeom>
                <a:gdLst>
                  <a:gd name="connsiteX0" fmla="*/ 0 w 638175"/>
                  <a:gd name="connsiteY0" fmla="*/ 0 h 227454"/>
                  <a:gd name="connsiteX1" fmla="*/ 503998 w 638175"/>
                  <a:gd name="connsiteY1" fmla="*/ 227454 h 227454"/>
                  <a:gd name="connsiteX2" fmla="*/ 638175 w 638175"/>
                  <a:gd name="connsiteY2" fmla="*/ 133350 h 227454"/>
                  <a:gd name="connsiteX3" fmla="*/ 0 w 638175"/>
                  <a:gd name="connsiteY3" fmla="*/ 0 h 22745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8175" h="227454">
                    <a:moveTo>
                      <a:pt x="0" y="0"/>
                    </a:moveTo>
                    <a:lnTo>
                      <a:pt x="503998" y="227454"/>
                    </a:lnTo>
                    <a:lnTo>
                      <a:pt x="638175" y="1333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69"/>
            <p:cNvSpPr txBox="1">
              <a:spLocks noChangeArrowheads="1"/>
            </p:cNvSpPr>
            <p:nvPr/>
          </p:nvSpPr>
          <p:spPr bwMode="auto">
            <a:xfrm>
              <a:off x="1434547" y="2154982"/>
              <a:ext cx="803828" cy="231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YOUR TEXT</a:t>
              </a:r>
              <a:endPara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文本框 69"/>
            <p:cNvSpPr txBox="1">
              <a:spLocks noChangeArrowheads="1"/>
            </p:cNvSpPr>
            <p:nvPr/>
          </p:nvSpPr>
          <p:spPr bwMode="auto">
            <a:xfrm>
              <a:off x="1751006" y="1999995"/>
              <a:ext cx="52580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20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414950" y="1028699"/>
            <a:ext cx="1697175" cy="1179196"/>
            <a:chOff x="776150" y="1476374"/>
            <a:chExt cx="1697175" cy="1179196"/>
          </a:xfrm>
        </p:grpSpPr>
        <p:grpSp>
          <p:nvGrpSpPr>
            <p:cNvPr id="45" name="组合 44"/>
            <p:cNvGrpSpPr/>
            <p:nvPr/>
          </p:nvGrpSpPr>
          <p:grpSpPr>
            <a:xfrm>
              <a:off x="776150" y="1476374"/>
              <a:ext cx="1697175" cy="1179196"/>
              <a:chOff x="1438274" y="1657351"/>
              <a:chExt cx="1095375" cy="747122"/>
            </a:xfrm>
          </p:grpSpPr>
          <p:sp>
            <p:nvSpPr>
              <p:cNvPr id="48" name="任意多边形 47"/>
              <p:cNvSpPr/>
              <p:nvPr/>
            </p:nvSpPr>
            <p:spPr>
              <a:xfrm>
                <a:off x="2314574" y="1724025"/>
                <a:ext cx="219075" cy="600075"/>
              </a:xfrm>
              <a:custGeom>
                <a:gdLst>
                  <a:gd name="connsiteX0" fmla="*/ 57150 w 171450"/>
                  <a:gd name="connsiteY0" fmla="*/ 66675 h 523875"/>
                  <a:gd name="connsiteX1" fmla="*/ 171450 w 171450"/>
                  <a:gd name="connsiteY1" fmla="*/ 0 h 523875"/>
                  <a:gd name="connsiteX2" fmla="*/ 0 w 171450"/>
                  <a:gd name="connsiteY2" fmla="*/ 523875 h 523875"/>
                  <a:gd name="connsiteX3" fmla="*/ 57150 w 171450"/>
                  <a:gd name="connsiteY3" fmla="*/ 66675 h 52387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523875">
                    <a:moveTo>
                      <a:pt x="57150" y="66675"/>
                    </a:moveTo>
                    <a:lnTo>
                      <a:pt x="171450" y="0"/>
                    </a:lnTo>
                    <a:lnTo>
                      <a:pt x="0" y="523875"/>
                    </a:lnTo>
                    <a:lnTo>
                      <a:pt x="57150" y="6667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>
                <a:off x="1438274" y="1657351"/>
                <a:ext cx="1000125" cy="647700"/>
              </a:xfrm>
              <a:custGeom>
                <a:gdLst>
                  <a:gd name="connsiteX0" fmla="*/ 0 w 704850"/>
                  <a:gd name="connsiteY0" fmla="*/ 419100 h 542925"/>
                  <a:gd name="connsiteX1" fmla="*/ 501418 w 704850"/>
                  <a:gd name="connsiteY1" fmla="*/ 223861 h 542925"/>
                  <a:gd name="connsiteX2" fmla="*/ 704850 w 704850"/>
                  <a:gd name="connsiteY2" fmla="*/ 0 h 542925"/>
                  <a:gd name="connsiteX3" fmla="*/ 638175 w 704850"/>
                  <a:gd name="connsiteY3" fmla="*/ 542925 h 542925"/>
                  <a:gd name="connsiteX4" fmla="*/ 0 w 704850"/>
                  <a:gd name="connsiteY4" fmla="*/ 419100 h 54292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4850" h="542925">
                    <a:moveTo>
                      <a:pt x="0" y="419100"/>
                    </a:moveTo>
                    <a:lnTo>
                      <a:pt x="501418" y="223861"/>
                    </a:lnTo>
                    <a:lnTo>
                      <a:pt x="704850" y="0"/>
                    </a:lnTo>
                    <a:lnTo>
                      <a:pt x="638175" y="542925"/>
                    </a:lnTo>
                    <a:lnTo>
                      <a:pt x="0" y="41910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1447800" y="2152649"/>
                <a:ext cx="904875" cy="251824"/>
              </a:xfrm>
              <a:custGeom>
                <a:gdLst>
                  <a:gd name="connsiteX0" fmla="*/ 0 w 638175"/>
                  <a:gd name="connsiteY0" fmla="*/ 0 h 227454"/>
                  <a:gd name="connsiteX1" fmla="*/ 503998 w 638175"/>
                  <a:gd name="connsiteY1" fmla="*/ 227454 h 227454"/>
                  <a:gd name="connsiteX2" fmla="*/ 638175 w 638175"/>
                  <a:gd name="connsiteY2" fmla="*/ 133350 h 227454"/>
                  <a:gd name="connsiteX3" fmla="*/ 0 w 638175"/>
                  <a:gd name="connsiteY3" fmla="*/ 0 h 22745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8175" h="227454">
                    <a:moveTo>
                      <a:pt x="0" y="0"/>
                    </a:moveTo>
                    <a:lnTo>
                      <a:pt x="503998" y="227454"/>
                    </a:lnTo>
                    <a:lnTo>
                      <a:pt x="638175" y="1333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文本框 69"/>
            <p:cNvSpPr txBox="1">
              <a:spLocks noChangeArrowheads="1"/>
            </p:cNvSpPr>
            <p:nvPr/>
          </p:nvSpPr>
          <p:spPr bwMode="auto">
            <a:xfrm>
              <a:off x="1434547" y="2154982"/>
              <a:ext cx="803828" cy="231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YOUR TEXT</a:t>
              </a:r>
              <a:endPara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文本框 69"/>
            <p:cNvSpPr txBox="1">
              <a:spLocks noChangeArrowheads="1"/>
            </p:cNvSpPr>
            <p:nvPr/>
          </p:nvSpPr>
          <p:spPr bwMode="auto">
            <a:xfrm>
              <a:off x="1751006" y="1999995"/>
              <a:ext cx="52580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20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04</a:t>
              </a:r>
              <a:endPara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53" name="组合 152"/>
          <p:cNvGrpSpPr/>
          <p:nvPr/>
        </p:nvGrpSpPr>
        <p:grpSpPr>
          <a:xfrm>
            <a:off x="2969076" y="2318363"/>
            <a:ext cx="584568" cy="584570"/>
            <a:chOff x="2977462" y="2228765"/>
            <a:chExt cx="584568" cy="584570"/>
          </a:xfrm>
        </p:grpSpPr>
        <p:sp>
          <p:nvSpPr>
            <p:cNvPr id="137" name="椭圆 136"/>
            <p:cNvSpPr/>
            <p:nvPr/>
          </p:nvSpPr>
          <p:spPr>
            <a:xfrm rot="2700000">
              <a:off x="2977461" y="2228766"/>
              <a:ext cx="584570" cy="58456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</a:gradFill>
            <a:ln w="12700">
              <a:solidFill>
                <a:schemeClr val="bg1"/>
              </a:solidFill>
            </a:ln>
            <a:effectLst>
              <a:outerShdw blurRad="76200" dist="38100" dir="8100000" algn="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椭圆 150"/>
            <p:cNvSpPr/>
            <p:nvPr/>
          </p:nvSpPr>
          <p:spPr>
            <a:xfrm>
              <a:off x="3071272" y="2326374"/>
              <a:ext cx="395828" cy="395828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文本框 151"/>
            <p:cNvSpPr txBox="1"/>
            <p:nvPr/>
          </p:nvSpPr>
          <p:spPr>
            <a:xfrm>
              <a:off x="3117895" y="2348850"/>
              <a:ext cx="33214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  <a:endParaRPr lang="zh-CN" altLang="en-US"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4932040" y="3219822"/>
            <a:ext cx="584568" cy="584570"/>
            <a:chOff x="2977462" y="2228765"/>
            <a:chExt cx="584568" cy="584570"/>
          </a:xfrm>
        </p:grpSpPr>
        <p:sp>
          <p:nvSpPr>
            <p:cNvPr id="155" name="椭圆 154"/>
            <p:cNvSpPr/>
            <p:nvPr/>
          </p:nvSpPr>
          <p:spPr>
            <a:xfrm rot="2700000">
              <a:off x="2977461" y="2228766"/>
              <a:ext cx="584570" cy="58456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</a:gradFill>
            <a:ln w="12700">
              <a:solidFill>
                <a:schemeClr val="bg1"/>
              </a:solidFill>
            </a:ln>
            <a:effectLst>
              <a:outerShdw blurRad="76200" dist="38100" dir="8100000" algn="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椭圆 155"/>
            <p:cNvSpPr/>
            <p:nvPr/>
          </p:nvSpPr>
          <p:spPr>
            <a:xfrm>
              <a:off x="3071272" y="2326374"/>
              <a:ext cx="395828" cy="395828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文本框 156"/>
            <p:cNvSpPr txBox="1"/>
            <p:nvPr/>
          </p:nvSpPr>
          <p:spPr>
            <a:xfrm>
              <a:off x="3117895" y="2348850"/>
              <a:ext cx="33214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endParaRPr lang="zh-CN" altLang="en-US"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6359255" y="1808942"/>
            <a:ext cx="2677241" cy="918503"/>
            <a:chOff x="5752580" y="1667972"/>
            <a:chExt cx="2677241" cy="918503"/>
          </a:xfrm>
        </p:grpSpPr>
        <p:sp>
          <p:nvSpPr>
            <p:cNvPr id="163" name="文本框 69"/>
            <p:cNvSpPr txBox="1">
              <a:spLocks noChangeArrowheads="1"/>
            </p:cNvSpPr>
            <p:nvPr/>
          </p:nvSpPr>
          <p:spPr bwMode="auto">
            <a:xfrm>
              <a:off x="5752580" y="1667972"/>
              <a:ext cx="1658390" cy="267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050" b="1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50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4" name="文本框 66"/>
            <p:cNvSpPr txBox="1">
              <a:spLocks noChangeArrowheads="1"/>
            </p:cNvSpPr>
            <p:nvPr/>
          </p:nvSpPr>
          <p:spPr bwMode="auto">
            <a:xfrm>
              <a:off x="5752580" y="1979962"/>
              <a:ext cx="2677241" cy="606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400"/>
                </a:lnSpc>
              </a:pPr>
              <a:r>
                <a:rPr lang="en-US" altLang="zh-CN" sz="7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Insert your desired text here.</a:t>
              </a:r>
              <a:endParaRPr lang="zh-CN" altLang="en-US" sz="7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5" name="任意多边形 164"/>
            <p:cNvSpPr/>
            <p:nvPr/>
          </p:nvSpPr>
          <p:spPr>
            <a:xfrm>
              <a:off x="5848350" y="1971675"/>
              <a:ext cx="2466975" cy="0"/>
            </a:xfrm>
            <a:custGeom>
              <a:gdLst>
                <a:gd name="connsiteX0" fmla="*/ 0 w 2466975"/>
                <a:gd name="connsiteY0" fmla="*/ 0 h 0"/>
                <a:gd name="connsiteX1" fmla="*/ 2466975 w 2466975"/>
                <a:gd name="connsiteY1" fmla="*/ 0 h 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66975">
                  <a:moveTo>
                    <a:pt x="0" y="0"/>
                  </a:moveTo>
                  <a:lnTo>
                    <a:pt x="2466975" y="0"/>
                  </a:lnTo>
                </a:path>
              </a:pathLst>
            </a:custGeom>
            <a:ln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5051540" y="3867894"/>
            <a:ext cx="2677241" cy="918503"/>
            <a:chOff x="5752580" y="1667972"/>
            <a:chExt cx="2677241" cy="918503"/>
          </a:xfrm>
        </p:grpSpPr>
        <p:sp>
          <p:nvSpPr>
            <p:cNvPr id="167" name="文本框 69"/>
            <p:cNvSpPr txBox="1">
              <a:spLocks noChangeArrowheads="1"/>
            </p:cNvSpPr>
            <p:nvPr/>
          </p:nvSpPr>
          <p:spPr bwMode="auto">
            <a:xfrm>
              <a:off x="5752580" y="1667972"/>
              <a:ext cx="1658390" cy="267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050" b="1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50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8" name="文本框 66"/>
            <p:cNvSpPr txBox="1">
              <a:spLocks noChangeArrowheads="1"/>
            </p:cNvSpPr>
            <p:nvPr/>
          </p:nvSpPr>
          <p:spPr bwMode="auto">
            <a:xfrm>
              <a:off x="5752580" y="1979962"/>
              <a:ext cx="2677241" cy="606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400"/>
                </a:lnSpc>
              </a:pPr>
              <a:r>
                <a:rPr lang="en-US" altLang="zh-CN" sz="7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Insert your desired text here.</a:t>
              </a:r>
              <a:endParaRPr lang="zh-CN" altLang="en-US" sz="7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9" name="任意多边形 168"/>
            <p:cNvSpPr/>
            <p:nvPr/>
          </p:nvSpPr>
          <p:spPr>
            <a:xfrm>
              <a:off x="5848350" y="1971675"/>
              <a:ext cx="2466975" cy="0"/>
            </a:xfrm>
            <a:custGeom>
              <a:gdLst>
                <a:gd name="connsiteX0" fmla="*/ 0 w 2466975"/>
                <a:gd name="connsiteY0" fmla="*/ 0 h 0"/>
                <a:gd name="connsiteX1" fmla="*/ 2466975 w 2466975"/>
                <a:gd name="connsiteY1" fmla="*/ 0 h 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66975">
                  <a:moveTo>
                    <a:pt x="0" y="0"/>
                  </a:moveTo>
                  <a:lnTo>
                    <a:pt x="2466975" y="0"/>
                  </a:lnTo>
                </a:path>
              </a:pathLst>
            </a:custGeom>
            <a:ln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723380" y="1344757"/>
            <a:ext cx="2705816" cy="918503"/>
            <a:chOff x="570980" y="1667972"/>
            <a:chExt cx="2705816" cy="918503"/>
          </a:xfrm>
        </p:grpSpPr>
        <p:sp>
          <p:nvSpPr>
            <p:cNvPr id="171" name="文本框 69"/>
            <p:cNvSpPr txBox="1">
              <a:spLocks noChangeArrowheads="1"/>
            </p:cNvSpPr>
            <p:nvPr/>
          </p:nvSpPr>
          <p:spPr bwMode="auto">
            <a:xfrm>
              <a:off x="1675880" y="1667972"/>
              <a:ext cx="1600916" cy="267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050" b="1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50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72" name="文本框 66"/>
            <p:cNvSpPr txBox="1">
              <a:spLocks noChangeArrowheads="1"/>
            </p:cNvSpPr>
            <p:nvPr/>
          </p:nvSpPr>
          <p:spPr bwMode="auto">
            <a:xfrm>
              <a:off x="570980" y="1979962"/>
              <a:ext cx="2677241" cy="606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ts val="1400"/>
                </a:lnSpc>
              </a:pPr>
              <a:r>
                <a:rPr lang="en-US" altLang="zh-CN" sz="7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Insert your desired text here.</a:t>
              </a:r>
              <a:endParaRPr lang="zh-CN" altLang="en-US" sz="7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73" name="任意多边形 172"/>
            <p:cNvSpPr/>
            <p:nvPr/>
          </p:nvSpPr>
          <p:spPr>
            <a:xfrm flipH="1">
              <a:off x="685800" y="1971675"/>
              <a:ext cx="2466975" cy="0"/>
            </a:xfrm>
            <a:custGeom>
              <a:gdLst>
                <a:gd name="connsiteX0" fmla="*/ 0 w 2466975"/>
                <a:gd name="connsiteY0" fmla="*/ 0 h 0"/>
                <a:gd name="connsiteX1" fmla="*/ 2466975 w 2466975"/>
                <a:gd name="connsiteY1" fmla="*/ 0 h 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66975">
                  <a:moveTo>
                    <a:pt x="0" y="0"/>
                  </a:moveTo>
                  <a:lnTo>
                    <a:pt x="2466975" y="0"/>
                  </a:lnTo>
                </a:path>
              </a:pathLst>
            </a:custGeom>
            <a:ln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 flipH="1">
            <a:off x="3327502" y="1275606"/>
            <a:ext cx="2553233" cy="2621189"/>
            <a:chOff x="4462841" y="535800"/>
            <a:chExt cx="4146660" cy="4257027"/>
          </a:xfrm>
        </p:grpSpPr>
        <p:sp>
          <p:nvSpPr>
            <p:cNvPr id="28" name="AutoShape 8"/>
            <p:cNvSpPr>
              <a:spLocks noChangeAspect="1" noChangeArrowheads="1" noTextEdit="1"/>
            </p:cNvSpPr>
            <p:nvPr/>
          </p:nvSpPr>
          <p:spPr bwMode="auto">
            <a:xfrm>
              <a:off x="4462841" y="535800"/>
              <a:ext cx="4146660" cy="4257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0"/>
            <p:cNvSpPr/>
            <p:nvPr/>
          </p:nvSpPr>
          <p:spPr bwMode="auto">
            <a:xfrm>
              <a:off x="6245800" y="3923027"/>
              <a:ext cx="275918" cy="542640"/>
            </a:xfrm>
            <a:custGeom>
              <a:gdLst>
                <a:gd name="T0" fmla="*/ 89 w 210"/>
                <a:gd name="T1" fmla="*/ 0 h 413"/>
                <a:gd name="T2" fmla="*/ 0 w 210"/>
                <a:gd name="T3" fmla="*/ 413 h 413"/>
                <a:gd name="T4" fmla="*/ 210 w 210"/>
                <a:gd name="T5" fmla="*/ 46 h 413"/>
                <a:gd name="T6" fmla="*/ 89 w 210"/>
                <a:gd name="T7" fmla="*/ 0 h 4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" h="412">
                  <a:moveTo>
                    <a:pt x="89" y="0"/>
                  </a:moveTo>
                  <a:lnTo>
                    <a:pt x="0" y="413"/>
                  </a:lnTo>
                  <a:lnTo>
                    <a:pt x="210" y="46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C38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1"/>
            <p:cNvSpPr/>
            <p:nvPr/>
          </p:nvSpPr>
          <p:spPr bwMode="auto">
            <a:xfrm>
              <a:off x="6245800" y="3983466"/>
              <a:ext cx="275918" cy="591254"/>
            </a:xfrm>
            <a:custGeom>
              <a:gdLst>
                <a:gd name="T0" fmla="*/ 210 w 210"/>
                <a:gd name="T1" fmla="*/ 0 h 450"/>
                <a:gd name="T2" fmla="*/ 92 w 210"/>
                <a:gd name="T3" fmla="*/ 450 h 450"/>
                <a:gd name="T4" fmla="*/ 0 w 210"/>
                <a:gd name="T5" fmla="*/ 367 h 450"/>
                <a:gd name="T6" fmla="*/ 210 w 210"/>
                <a:gd name="T7" fmla="*/ 0 h 45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" h="450">
                  <a:moveTo>
                    <a:pt x="210" y="0"/>
                  </a:moveTo>
                  <a:lnTo>
                    <a:pt x="92" y="450"/>
                  </a:lnTo>
                  <a:lnTo>
                    <a:pt x="0" y="367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A66F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2"/>
            <p:cNvSpPr/>
            <p:nvPr/>
          </p:nvSpPr>
          <p:spPr bwMode="auto">
            <a:xfrm>
              <a:off x="6160396" y="4465667"/>
              <a:ext cx="206282" cy="123506"/>
            </a:xfrm>
            <a:custGeom>
              <a:gdLst>
                <a:gd name="T0" fmla="*/ 65 w 157"/>
                <a:gd name="T1" fmla="*/ 0 h 94"/>
                <a:gd name="T2" fmla="*/ 0 w 157"/>
                <a:gd name="T3" fmla="*/ 94 h 94"/>
                <a:gd name="T4" fmla="*/ 157 w 157"/>
                <a:gd name="T5" fmla="*/ 83 h 94"/>
                <a:gd name="T6" fmla="*/ 65 w 157"/>
                <a:gd name="T7" fmla="*/ 0 h 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7" h="94">
                  <a:moveTo>
                    <a:pt x="65" y="0"/>
                  </a:moveTo>
                  <a:lnTo>
                    <a:pt x="0" y="94"/>
                  </a:lnTo>
                  <a:lnTo>
                    <a:pt x="157" y="83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F39F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3"/>
            <p:cNvSpPr/>
            <p:nvPr/>
          </p:nvSpPr>
          <p:spPr bwMode="auto">
            <a:xfrm>
              <a:off x="6160396" y="4574720"/>
              <a:ext cx="206282" cy="120879"/>
            </a:xfrm>
            <a:custGeom>
              <a:gdLst>
                <a:gd name="T0" fmla="*/ 0 w 157"/>
                <a:gd name="T1" fmla="*/ 11 h 92"/>
                <a:gd name="T2" fmla="*/ 25 w 157"/>
                <a:gd name="T3" fmla="*/ 92 h 92"/>
                <a:gd name="T4" fmla="*/ 157 w 157"/>
                <a:gd name="T5" fmla="*/ 0 h 92"/>
                <a:gd name="T6" fmla="*/ 0 w 157"/>
                <a:gd name="T7" fmla="*/ 11 h 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7" h="92">
                  <a:moveTo>
                    <a:pt x="0" y="11"/>
                  </a:moveTo>
                  <a:lnTo>
                    <a:pt x="25" y="92"/>
                  </a:lnTo>
                  <a:lnTo>
                    <a:pt x="157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F6B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4"/>
            <p:cNvSpPr/>
            <p:nvPr/>
          </p:nvSpPr>
          <p:spPr bwMode="auto">
            <a:xfrm>
              <a:off x="6193244" y="4574720"/>
              <a:ext cx="387600" cy="153726"/>
            </a:xfrm>
            <a:custGeom>
              <a:gdLst>
                <a:gd name="T0" fmla="*/ 132 w 295"/>
                <a:gd name="T1" fmla="*/ 0 h 117"/>
                <a:gd name="T2" fmla="*/ 295 w 295"/>
                <a:gd name="T3" fmla="*/ 117 h 117"/>
                <a:gd name="T4" fmla="*/ 0 w 295"/>
                <a:gd name="T5" fmla="*/ 92 h 117"/>
                <a:gd name="T6" fmla="*/ 132 w 295"/>
                <a:gd name="T7" fmla="*/ 0 h 1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5" h="117">
                  <a:moveTo>
                    <a:pt x="132" y="0"/>
                  </a:moveTo>
                  <a:lnTo>
                    <a:pt x="295" y="117"/>
                  </a:lnTo>
                  <a:lnTo>
                    <a:pt x="0" y="92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DAA3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5"/>
            <p:cNvSpPr/>
            <p:nvPr/>
          </p:nvSpPr>
          <p:spPr bwMode="auto">
            <a:xfrm>
              <a:off x="6366678" y="4574720"/>
              <a:ext cx="214165" cy="153726"/>
            </a:xfrm>
            <a:custGeom>
              <a:gdLst>
                <a:gd name="T0" fmla="*/ 163 w 163"/>
                <a:gd name="T1" fmla="*/ 117 h 117"/>
                <a:gd name="T2" fmla="*/ 127 w 163"/>
                <a:gd name="T3" fmla="*/ 51 h 117"/>
                <a:gd name="T4" fmla="*/ 0 w 163"/>
                <a:gd name="T5" fmla="*/ 0 h 117"/>
                <a:gd name="T6" fmla="*/ 163 w 163"/>
                <a:gd name="T7" fmla="*/ 117 h 1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" h="117">
                  <a:moveTo>
                    <a:pt x="163" y="117"/>
                  </a:moveTo>
                  <a:lnTo>
                    <a:pt x="127" y="51"/>
                  </a:lnTo>
                  <a:lnTo>
                    <a:pt x="0" y="0"/>
                  </a:lnTo>
                  <a:lnTo>
                    <a:pt x="163" y="117"/>
                  </a:lnTo>
                  <a:close/>
                </a:path>
              </a:pathLst>
            </a:custGeom>
            <a:solidFill>
              <a:srgbClr val="F6B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6"/>
            <p:cNvSpPr/>
            <p:nvPr/>
          </p:nvSpPr>
          <p:spPr bwMode="auto">
            <a:xfrm>
              <a:off x="6658363" y="3990036"/>
              <a:ext cx="501909" cy="461178"/>
            </a:xfrm>
            <a:custGeom>
              <a:gdLst>
                <a:gd name="T0" fmla="*/ 0 w 382"/>
                <a:gd name="T1" fmla="*/ 0 h 351"/>
                <a:gd name="T2" fmla="*/ 186 w 382"/>
                <a:gd name="T3" fmla="*/ 326 h 351"/>
                <a:gd name="T4" fmla="*/ 382 w 382"/>
                <a:gd name="T5" fmla="*/ 351 h 351"/>
                <a:gd name="T6" fmla="*/ 107 w 382"/>
                <a:gd name="T7" fmla="*/ 30 h 351"/>
                <a:gd name="T8" fmla="*/ 0 w 382"/>
                <a:gd name="T9" fmla="*/ 0 h 3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2" h="351">
                  <a:moveTo>
                    <a:pt x="0" y="0"/>
                  </a:moveTo>
                  <a:lnTo>
                    <a:pt x="186" y="326"/>
                  </a:lnTo>
                  <a:lnTo>
                    <a:pt x="382" y="351"/>
                  </a:lnTo>
                  <a:lnTo>
                    <a:pt x="107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B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7"/>
            <p:cNvSpPr/>
            <p:nvPr/>
          </p:nvSpPr>
          <p:spPr bwMode="auto">
            <a:xfrm>
              <a:off x="7160272" y="4451214"/>
              <a:ext cx="367891" cy="131390"/>
            </a:xfrm>
            <a:custGeom>
              <a:gdLst>
                <a:gd name="T0" fmla="*/ 280 w 280"/>
                <a:gd name="T1" fmla="*/ 100 h 100"/>
                <a:gd name="T2" fmla="*/ 0 w 280"/>
                <a:gd name="T3" fmla="*/ 0 h 100"/>
                <a:gd name="T4" fmla="*/ 38 w 280"/>
                <a:gd name="T5" fmla="*/ 87 h 100"/>
                <a:gd name="T6" fmla="*/ 280 w 280"/>
                <a:gd name="T7" fmla="*/ 100 h 1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0" h="100">
                  <a:moveTo>
                    <a:pt x="280" y="100"/>
                  </a:moveTo>
                  <a:lnTo>
                    <a:pt x="0" y="0"/>
                  </a:lnTo>
                  <a:lnTo>
                    <a:pt x="38" y="87"/>
                  </a:lnTo>
                  <a:lnTo>
                    <a:pt x="280" y="100"/>
                  </a:lnTo>
                  <a:close/>
                </a:path>
              </a:pathLst>
            </a:custGeom>
            <a:solidFill>
              <a:srgbClr val="DAA3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8"/>
            <p:cNvSpPr/>
            <p:nvPr/>
          </p:nvSpPr>
          <p:spPr bwMode="auto">
            <a:xfrm>
              <a:off x="7210200" y="4565523"/>
              <a:ext cx="357380" cy="93287"/>
            </a:xfrm>
            <a:custGeom>
              <a:gdLst>
                <a:gd name="T0" fmla="*/ 272 w 272"/>
                <a:gd name="T1" fmla="*/ 71 h 71"/>
                <a:gd name="T2" fmla="*/ 0 w 272"/>
                <a:gd name="T3" fmla="*/ 0 h 71"/>
                <a:gd name="T4" fmla="*/ 242 w 272"/>
                <a:gd name="T5" fmla="*/ 13 h 71"/>
                <a:gd name="T6" fmla="*/ 272 w 272"/>
                <a:gd name="T7" fmla="*/ 71 h 7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71">
                  <a:moveTo>
                    <a:pt x="272" y="71"/>
                  </a:moveTo>
                  <a:lnTo>
                    <a:pt x="0" y="0"/>
                  </a:lnTo>
                  <a:lnTo>
                    <a:pt x="242" y="13"/>
                  </a:lnTo>
                  <a:lnTo>
                    <a:pt x="272" y="71"/>
                  </a:lnTo>
                  <a:close/>
                </a:path>
              </a:pathLst>
            </a:custGeom>
            <a:solidFill>
              <a:srgbClr val="F6B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9"/>
            <p:cNvSpPr/>
            <p:nvPr/>
          </p:nvSpPr>
          <p:spPr bwMode="auto">
            <a:xfrm>
              <a:off x="6902748" y="4418366"/>
              <a:ext cx="257524" cy="212851"/>
            </a:xfrm>
            <a:custGeom>
              <a:gdLst>
                <a:gd name="T0" fmla="*/ 0 w 196"/>
                <a:gd name="T1" fmla="*/ 0 h 162"/>
                <a:gd name="T2" fmla="*/ 178 w 196"/>
                <a:gd name="T3" fmla="*/ 162 h 162"/>
                <a:gd name="T4" fmla="*/ 196 w 196"/>
                <a:gd name="T5" fmla="*/ 25 h 162"/>
                <a:gd name="T6" fmla="*/ 0 w 196"/>
                <a:gd name="T7" fmla="*/ 0 h 16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162">
                  <a:moveTo>
                    <a:pt x="0" y="0"/>
                  </a:moveTo>
                  <a:lnTo>
                    <a:pt x="178" y="162"/>
                  </a:lnTo>
                  <a:lnTo>
                    <a:pt x="196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9F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0"/>
            <p:cNvSpPr/>
            <p:nvPr/>
          </p:nvSpPr>
          <p:spPr bwMode="auto">
            <a:xfrm>
              <a:off x="7136622" y="4451214"/>
              <a:ext cx="73578" cy="180004"/>
            </a:xfrm>
            <a:custGeom>
              <a:gdLst>
                <a:gd name="T0" fmla="*/ 56 w 56"/>
                <a:gd name="T1" fmla="*/ 87 h 137"/>
                <a:gd name="T2" fmla="*/ 0 w 56"/>
                <a:gd name="T3" fmla="*/ 137 h 137"/>
                <a:gd name="T4" fmla="*/ 18 w 56"/>
                <a:gd name="T5" fmla="*/ 0 h 137"/>
                <a:gd name="T6" fmla="*/ 56 w 56"/>
                <a:gd name="T7" fmla="*/ 87 h 1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137">
                  <a:moveTo>
                    <a:pt x="56" y="87"/>
                  </a:moveTo>
                  <a:lnTo>
                    <a:pt x="0" y="137"/>
                  </a:lnTo>
                  <a:lnTo>
                    <a:pt x="18" y="0"/>
                  </a:lnTo>
                  <a:lnTo>
                    <a:pt x="56" y="87"/>
                  </a:lnTo>
                  <a:close/>
                </a:path>
              </a:pathLst>
            </a:custGeom>
            <a:solidFill>
              <a:srgbClr val="F6B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1"/>
            <p:cNvSpPr/>
            <p:nvPr/>
          </p:nvSpPr>
          <p:spPr bwMode="auto">
            <a:xfrm>
              <a:off x="7136622" y="4565523"/>
              <a:ext cx="317963" cy="224676"/>
            </a:xfrm>
            <a:custGeom>
              <a:gdLst>
                <a:gd name="T0" fmla="*/ 242 w 242"/>
                <a:gd name="T1" fmla="*/ 171 h 171"/>
                <a:gd name="T2" fmla="*/ 0 w 242"/>
                <a:gd name="T3" fmla="*/ 50 h 171"/>
                <a:gd name="T4" fmla="*/ 56 w 242"/>
                <a:gd name="T5" fmla="*/ 0 h 171"/>
                <a:gd name="T6" fmla="*/ 242 w 242"/>
                <a:gd name="T7" fmla="*/ 171 h 17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1" h="171">
                  <a:moveTo>
                    <a:pt x="242" y="171"/>
                  </a:moveTo>
                  <a:lnTo>
                    <a:pt x="0" y="50"/>
                  </a:lnTo>
                  <a:lnTo>
                    <a:pt x="56" y="0"/>
                  </a:lnTo>
                  <a:lnTo>
                    <a:pt x="242" y="171"/>
                  </a:lnTo>
                  <a:close/>
                </a:path>
              </a:pathLst>
            </a:custGeom>
            <a:solidFill>
              <a:srgbClr val="A66F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2"/>
            <p:cNvSpPr/>
            <p:nvPr/>
          </p:nvSpPr>
          <p:spPr bwMode="auto">
            <a:xfrm>
              <a:off x="7210200" y="4565523"/>
              <a:ext cx="244385" cy="224676"/>
            </a:xfrm>
            <a:custGeom>
              <a:gdLst>
                <a:gd name="T0" fmla="*/ 155 w 186"/>
                <a:gd name="T1" fmla="*/ 102 h 171"/>
                <a:gd name="T2" fmla="*/ 0 w 186"/>
                <a:gd name="T3" fmla="*/ 0 h 171"/>
                <a:gd name="T4" fmla="*/ 186 w 186"/>
                <a:gd name="T5" fmla="*/ 171 h 171"/>
                <a:gd name="T6" fmla="*/ 155 w 186"/>
                <a:gd name="T7" fmla="*/ 102 h 17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171">
                  <a:moveTo>
                    <a:pt x="155" y="102"/>
                  </a:moveTo>
                  <a:lnTo>
                    <a:pt x="0" y="0"/>
                  </a:lnTo>
                  <a:lnTo>
                    <a:pt x="186" y="171"/>
                  </a:lnTo>
                  <a:lnTo>
                    <a:pt x="155" y="102"/>
                  </a:lnTo>
                  <a:close/>
                </a:path>
              </a:pathLst>
            </a:custGeom>
            <a:solidFill>
              <a:srgbClr val="F6B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3"/>
            <p:cNvSpPr/>
            <p:nvPr/>
          </p:nvSpPr>
          <p:spPr bwMode="auto">
            <a:xfrm>
              <a:off x="6833112" y="4418366"/>
              <a:ext cx="143215" cy="170807"/>
            </a:xfrm>
            <a:custGeom>
              <a:gdLst>
                <a:gd name="T0" fmla="*/ 53 w 109"/>
                <a:gd name="T1" fmla="*/ 0 h 130"/>
                <a:gd name="T2" fmla="*/ 0 w 109"/>
                <a:gd name="T3" fmla="*/ 130 h 130"/>
                <a:gd name="T4" fmla="*/ 109 w 109"/>
                <a:gd name="T5" fmla="*/ 109 h 130"/>
                <a:gd name="T6" fmla="*/ 53 w 109"/>
                <a:gd name="T7" fmla="*/ 0 h 1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30">
                  <a:moveTo>
                    <a:pt x="53" y="0"/>
                  </a:moveTo>
                  <a:lnTo>
                    <a:pt x="0" y="130"/>
                  </a:lnTo>
                  <a:lnTo>
                    <a:pt x="109" y="109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F6B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4"/>
            <p:cNvSpPr/>
            <p:nvPr/>
          </p:nvSpPr>
          <p:spPr bwMode="auto">
            <a:xfrm>
              <a:off x="6902748" y="4418366"/>
              <a:ext cx="233874" cy="212851"/>
            </a:xfrm>
            <a:custGeom>
              <a:gdLst>
                <a:gd name="T0" fmla="*/ 178 w 178"/>
                <a:gd name="T1" fmla="*/ 162 h 162"/>
                <a:gd name="T2" fmla="*/ 56 w 178"/>
                <a:gd name="T3" fmla="*/ 109 h 162"/>
                <a:gd name="T4" fmla="*/ 0 w 178"/>
                <a:gd name="T5" fmla="*/ 0 h 162"/>
                <a:gd name="T6" fmla="*/ 178 w 178"/>
                <a:gd name="T7" fmla="*/ 162 h 16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" h="162">
                  <a:moveTo>
                    <a:pt x="178" y="162"/>
                  </a:moveTo>
                  <a:lnTo>
                    <a:pt x="56" y="109"/>
                  </a:lnTo>
                  <a:lnTo>
                    <a:pt x="0" y="0"/>
                  </a:lnTo>
                  <a:lnTo>
                    <a:pt x="178" y="162"/>
                  </a:lnTo>
                  <a:close/>
                </a:path>
              </a:pathLst>
            </a:custGeom>
            <a:solidFill>
              <a:srgbClr val="DAA3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5"/>
            <p:cNvSpPr/>
            <p:nvPr/>
          </p:nvSpPr>
          <p:spPr bwMode="auto">
            <a:xfrm>
              <a:off x="6658363" y="3990036"/>
              <a:ext cx="244385" cy="428330"/>
            </a:xfrm>
            <a:custGeom>
              <a:gdLst>
                <a:gd name="T0" fmla="*/ 107 w 186"/>
                <a:gd name="T1" fmla="*/ 30 h 326"/>
                <a:gd name="T2" fmla="*/ 186 w 186"/>
                <a:gd name="T3" fmla="*/ 326 h 326"/>
                <a:gd name="T4" fmla="*/ 0 w 186"/>
                <a:gd name="T5" fmla="*/ 0 h 326"/>
                <a:gd name="T6" fmla="*/ 107 w 186"/>
                <a:gd name="T7" fmla="*/ 30 h 3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326">
                  <a:moveTo>
                    <a:pt x="107" y="30"/>
                  </a:moveTo>
                  <a:lnTo>
                    <a:pt x="186" y="326"/>
                  </a:lnTo>
                  <a:lnTo>
                    <a:pt x="0" y="0"/>
                  </a:lnTo>
                  <a:lnTo>
                    <a:pt x="107" y="30"/>
                  </a:lnTo>
                  <a:close/>
                </a:path>
              </a:pathLst>
            </a:custGeom>
            <a:solidFill>
              <a:srgbClr val="C38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6"/>
            <p:cNvSpPr/>
            <p:nvPr/>
          </p:nvSpPr>
          <p:spPr bwMode="auto">
            <a:xfrm>
              <a:off x="7811965" y="816974"/>
              <a:ext cx="101170" cy="169493"/>
            </a:xfrm>
            <a:custGeom>
              <a:gdLst>
                <a:gd name="T0" fmla="*/ 77 w 77"/>
                <a:gd name="T1" fmla="*/ 124 h 129"/>
                <a:gd name="T2" fmla="*/ 0 w 77"/>
                <a:gd name="T3" fmla="*/ 129 h 129"/>
                <a:gd name="T4" fmla="*/ 32 w 77"/>
                <a:gd name="T5" fmla="*/ 0 h 129"/>
                <a:gd name="T6" fmla="*/ 77 w 77"/>
                <a:gd name="T7" fmla="*/ 124 h 1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129">
                  <a:moveTo>
                    <a:pt x="77" y="124"/>
                  </a:moveTo>
                  <a:lnTo>
                    <a:pt x="0" y="129"/>
                  </a:lnTo>
                  <a:lnTo>
                    <a:pt x="32" y="0"/>
                  </a:lnTo>
                  <a:lnTo>
                    <a:pt x="77" y="124"/>
                  </a:lnTo>
                  <a:close/>
                </a:path>
              </a:pathLst>
            </a:custGeom>
            <a:solidFill>
              <a:srgbClr val="BD4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7"/>
            <p:cNvSpPr/>
            <p:nvPr/>
          </p:nvSpPr>
          <p:spPr bwMode="auto">
            <a:xfrm>
              <a:off x="7746270" y="780185"/>
              <a:ext cx="107740" cy="206282"/>
            </a:xfrm>
            <a:custGeom>
              <a:gdLst>
                <a:gd name="T0" fmla="*/ 82 w 82"/>
                <a:gd name="T1" fmla="*/ 28 h 157"/>
                <a:gd name="T2" fmla="*/ 0 w 82"/>
                <a:gd name="T3" fmla="*/ 0 h 157"/>
                <a:gd name="T4" fmla="*/ 50 w 82"/>
                <a:gd name="T5" fmla="*/ 157 h 157"/>
                <a:gd name="T6" fmla="*/ 82 w 82"/>
                <a:gd name="T7" fmla="*/ 28 h 15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57">
                  <a:moveTo>
                    <a:pt x="82" y="28"/>
                  </a:moveTo>
                  <a:lnTo>
                    <a:pt x="0" y="0"/>
                  </a:lnTo>
                  <a:lnTo>
                    <a:pt x="50" y="157"/>
                  </a:lnTo>
                  <a:lnTo>
                    <a:pt x="82" y="28"/>
                  </a:lnTo>
                  <a:close/>
                </a:path>
              </a:pathLst>
            </a:custGeom>
            <a:solidFill>
              <a:srgbClr val="E160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8"/>
            <p:cNvSpPr/>
            <p:nvPr/>
          </p:nvSpPr>
          <p:spPr bwMode="auto">
            <a:xfrm>
              <a:off x="7746270" y="753907"/>
              <a:ext cx="107740" cy="63067"/>
            </a:xfrm>
            <a:custGeom>
              <a:gdLst>
                <a:gd name="T0" fmla="*/ 0 w 82"/>
                <a:gd name="T1" fmla="*/ 20 h 48"/>
                <a:gd name="T2" fmla="*/ 69 w 82"/>
                <a:gd name="T3" fmla="*/ 0 h 48"/>
                <a:gd name="T4" fmla="*/ 82 w 82"/>
                <a:gd name="T5" fmla="*/ 48 h 48"/>
                <a:gd name="T6" fmla="*/ 0 w 82"/>
                <a:gd name="T7" fmla="*/ 20 h 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48">
                  <a:moveTo>
                    <a:pt x="0" y="20"/>
                  </a:moveTo>
                  <a:lnTo>
                    <a:pt x="69" y="0"/>
                  </a:lnTo>
                  <a:lnTo>
                    <a:pt x="82" y="48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094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9"/>
            <p:cNvSpPr/>
            <p:nvPr/>
          </p:nvSpPr>
          <p:spPr bwMode="auto">
            <a:xfrm>
              <a:off x="7836929" y="656679"/>
              <a:ext cx="110367" cy="116937"/>
            </a:xfrm>
            <a:custGeom>
              <a:gdLst>
                <a:gd name="T0" fmla="*/ 0 w 84"/>
                <a:gd name="T1" fmla="*/ 74 h 89"/>
                <a:gd name="T2" fmla="*/ 25 w 84"/>
                <a:gd name="T3" fmla="*/ 0 h 89"/>
                <a:gd name="T4" fmla="*/ 84 w 84"/>
                <a:gd name="T5" fmla="*/ 89 h 89"/>
                <a:gd name="T6" fmla="*/ 0 w 84"/>
                <a:gd name="T7" fmla="*/ 74 h 8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89">
                  <a:moveTo>
                    <a:pt x="0" y="74"/>
                  </a:moveTo>
                  <a:lnTo>
                    <a:pt x="25" y="0"/>
                  </a:lnTo>
                  <a:lnTo>
                    <a:pt x="84" y="89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F094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0"/>
            <p:cNvSpPr/>
            <p:nvPr/>
          </p:nvSpPr>
          <p:spPr bwMode="auto">
            <a:xfrm>
              <a:off x="7836929" y="753907"/>
              <a:ext cx="110367" cy="63067"/>
            </a:xfrm>
            <a:custGeom>
              <a:gdLst>
                <a:gd name="T0" fmla="*/ 84 w 84"/>
                <a:gd name="T1" fmla="*/ 15 h 48"/>
                <a:gd name="T2" fmla="*/ 13 w 84"/>
                <a:gd name="T3" fmla="*/ 48 h 48"/>
                <a:gd name="T4" fmla="*/ 0 w 84"/>
                <a:gd name="T5" fmla="*/ 0 h 48"/>
                <a:gd name="T6" fmla="*/ 84 w 84"/>
                <a:gd name="T7" fmla="*/ 15 h 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48">
                  <a:moveTo>
                    <a:pt x="84" y="15"/>
                  </a:moveTo>
                  <a:lnTo>
                    <a:pt x="13" y="48"/>
                  </a:lnTo>
                  <a:lnTo>
                    <a:pt x="0" y="0"/>
                  </a:lnTo>
                  <a:lnTo>
                    <a:pt x="84" y="15"/>
                  </a:lnTo>
                  <a:close/>
                </a:path>
              </a:pathLst>
            </a:custGeom>
            <a:solidFill>
              <a:srgbClr val="DF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1"/>
            <p:cNvSpPr/>
            <p:nvPr/>
          </p:nvSpPr>
          <p:spPr bwMode="auto">
            <a:xfrm>
              <a:off x="7854010" y="773615"/>
              <a:ext cx="139273" cy="106426"/>
            </a:xfrm>
            <a:custGeom>
              <a:gdLst>
                <a:gd name="T0" fmla="*/ 0 w 106"/>
                <a:gd name="T1" fmla="*/ 33 h 81"/>
                <a:gd name="T2" fmla="*/ 106 w 106"/>
                <a:gd name="T3" fmla="*/ 81 h 81"/>
                <a:gd name="T4" fmla="*/ 71 w 106"/>
                <a:gd name="T5" fmla="*/ 0 h 81"/>
                <a:gd name="T6" fmla="*/ 0 w 106"/>
                <a:gd name="T7" fmla="*/ 33 h 8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81">
                  <a:moveTo>
                    <a:pt x="0" y="33"/>
                  </a:moveTo>
                  <a:lnTo>
                    <a:pt x="106" y="81"/>
                  </a:lnTo>
                  <a:lnTo>
                    <a:pt x="71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D168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2"/>
            <p:cNvSpPr/>
            <p:nvPr/>
          </p:nvSpPr>
          <p:spPr bwMode="auto">
            <a:xfrm>
              <a:off x="7854010" y="816974"/>
              <a:ext cx="139273" cy="162923"/>
            </a:xfrm>
            <a:custGeom>
              <a:gdLst>
                <a:gd name="T0" fmla="*/ 106 w 106"/>
                <a:gd name="T1" fmla="*/ 48 h 124"/>
                <a:gd name="T2" fmla="*/ 45 w 106"/>
                <a:gd name="T3" fmla="*/ 124 h 124"/>
                <a:gd name="T4" fmla="*/ 0 w 106"/>
                <a:gd name="T5" fmla="*/ 0 h 124"/>
                <a:gd name="T6" fmla="*/ 106 w 106"/>
                <a:gd name="T7" fmla="*/ 48 h 1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124">
                  <a:moveTo>
                    <a:pt x="106" y="48"/>
                  </a:moveTo>
                  <a:lnTo>
                    <a:pt x="45" y="124"/>
                  </a:lnTo>
                  <a:lnTo>
                    <a:pt x="0" y="0"/>
                  </a:lnTo>
                  <a:lnTo>
                    <a:pt x="106" y="48"/>
                  </a:lnTo>
                  <a:close/>
                </a:path>
              </a:pathLst>
            </a:custGeom>
            <a:solidFill>
              <a:srgbClr val="C84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3"/>
            <p:cNvSpPr/>
            <p:nvPr/>
          </p:nvSpPr>
          <p:spPr bwMode="auto">
            <a:xfrm>
              <a:off x="7869777" y="656679"/>
              <a:ext cx="134018" cy="116937"/>
            </a:xfrm>
            <a:custGeom>
              <a:gdLst>
                <a:gd name="T0" fmla="*/ 0 w 102"/>
                <a:gd name="T1" fmla="*/ 0 h 89"/>
                <a:gd name="T2" fmla="*/ 102 w 102"/>
                <a:gd name="T3" fmla="*/ 41 h 89"/>
                <a:gd name="T4" fmla="*/ 59 w 102"/>
                <a:gd name="T5" fmla="*/ 89 h 89"/>
                <a:gd name="T6" fmla="*/ 0 w 102"/>
                <a:gd name="T7" fmla="*/ 0 h 8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89">
                  <a:moveTo>
                    <a:pt x="0" y="0"/>
                  </a:moveTo>
                  <a:lnTo>
                    <a:pt x="102" y="41"/>
                  </a:lnTo>
                  <a:lnTo>
                    <a:pt x="59" y="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4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4"/>
            <p:cNvSpPr/>
            <p:nvPr/>
          </p:nvSpPr>
          <p:spPr bwMode="auto">
            <a:xfrm>
              <a:off x="7947297" y="710548"/>
              <a:ext cx="103798" cy="80148"/>
            </a:xfrm>
            <a:custGeom>
              <a:gdLst>
                <a:gd name="T0" fmla="*/ 79 w 79"/>
                <a:gd name="T1" fmla="*/ 61 h 61"/>
                <a:gd name="T2" fmla="*/ 0 w 79"/>
                <a:gd name="T3" fmla="*/ 48 h 61"/>
                <a:gd name="T4" fmla="*/ 43 w 79"/>
                <a:gd name="T5" fmla="*/ 0 h 61"/>
                <a:gd name="T6" fmla="*/ 79 w 79"/>
                <a:gd name="T7" fmla="*/ 61 h 6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61">
                  <a:moveTo>
                    <a:pt x="79" y="61"/>
                  </a:moveTo>
                  <a:lnTo>
                    <a:pt x="0" y="48"/>
                  </a:lnTo>
                  <a:lnTo>
                    <a:pt x="43" y="0"/>
                  </a:lnTo>
                  <a:lnTo>
                    <a:pt x="79" y="61"/>
                  </a:lnTo>
                  <a:close/>
                </a:path>
              </a:pathLst>
            </a:custGeom>
            <a:solidFill>
              <a:srgbClr val="E9A2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5"/>
            <p:cNvSpPr/>
            <p:nvPr/>
          </p:nvSpPr>
          <p:spPr bwMode="auto">
            <a:xfrm>
              <a:off x="7947297" y="773615"/>
              <a:ext cx="103798" cy="106426"/>
            </a:xfrm>
            <a:custGeom>
              <a:gdLst>
                <a:gd name="T0" fmla="*/ 35 w 79"/>
                <a:gd name="T1" fmla="*/ 81 h 81"/>
                <a:gd name="T2" fmla="*/ 79 w 79"/>
                <a:gd name="T3" fmla="*/ 13 h 81"/>
                <a:gd name="T4" fmla="*/ 0 w 79"/>
                <a:gd name="T5" fmla="*/ 0 h 81"/>
                <a:gd name="T6" fmla="*/ 35 w 79"/>
                <a:gd name="T7" fmla="*/ 81 h 8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81">
                  <a:moveTo>
                    <a:pt x="35" y="81"/>
                  </a:moveTo>
                  <a:lnTo>
                    <a:pt x="79" y="13"/>
                  </a:lnTo>
                  <a:lnTo>
                    <a:pt x="0" y="0"/>
                  </a:lnTo>
                  <a:lnTo>
                    <a:pt x="35" y="81"/>
                  </a:lnTo>
                  <a:close/>
                </a:path>
              </a:pathLst>
            </a:custGeom>
            <a:solidFill>
              <a:srgbClr val="D886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6"/>
            <p:cNvSpPr/>
            <p:nvPr/>
          </p:nvSpPr>
          <p:spPr bwMode="auto">
            <a:xfrm>
              <a:off x="8003794" y="566020"/>
              <a:ext cx="101170" cy="173434"/>
            </a:xfrm>
            <a:custGeom>
              <a:gdLst>
                <a:gd name="T0" fmla="*/ 40 w 77"/>
                <a:gd name="T1" fmla="*/ 0 h 132"/>
                <a:gd name="T2" fmla="*/ 0 w 77"/>
                <a:gd name="T3" fmla="*/ 110 h 132"/>
                <a:gd name="T4" fmla="*/ 77 w 77"/>
                <a:gd name="T5" fmla="*/ 132 h 132"/>
                <a:gd name="T6" fmla="*/ 40 w 77"/>
                <a:gd name="T7" fmla="*/ 0 h 1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132">
                  <a:moveTo>
                    <a:pt x="40" y="0"/>
                  </a:moveTo>
                  <a:lnTo>
                    <a:pt x="0" y="110"/>
                  </a:lnTo>
                  <a:lnTo>
                    <a:pt x="77" y="13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D886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7"/>
            <p:cNvSpPr/>
            <p:nvPr/>
          </p:nvSpPr>
          <p:spPr bwMode="auto">
            <a:xfrm>
              <a:off x="8003794" y="710548"/>
              <a:ext cx="101170" cy="80148"/>
            </a:xfrm>
            <a:custGeom>
              <a:gdLst>
                <a:gd name="T0" fmla="*/ 36 w 77"/>
                <a:gd name="T1" fmla="*/ 61 h 61"/>
                <a:gd name="T2" fmla="*/ 77 w 77"/>
                <a:gd name="T3" fmla="*/ 22 h 61"/>
                <a:gd name="T4" fmla="*/ 0 w 77"/>
                <a:gd name="T5" fmla="*/ 0 h 61"/>
                <a:gd name="T6" fmla="*/ 36 w 77"/>
                <a:gd name="T7" fmla="*/ 61 h 6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61">
                  <a:moveTo>
                    <a:pt x="36" y="61"/>
                  </a:moveTo>
                  <a:lnTo>
                    <a:pt x="77" y="22"/>
                  </a:lnTo>
                  <a:lnTo>
                    <a:pt x="0" y="0"/>
                  </a:lnTo>
                  <a:lnTo>
                    <a:pt x="36" y="61"/>
                  </a:lnTo>
                  <a:close/>
                </a:path>
              </a:pathLst>
            </a:custGeom>
            <a:solidFill>
              <a:srgbClr val="D472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8"/>
            <p:cNvSpPr/>
            <p:nvPr/>
          </p:nvSpPr>
          <p:spPr bwMode="auto">
            <a:xfrm>
              <a:off x="7993283" y="790696"/>
              <a:ext cx="101170" cy="127448"/>
            </a:xfrm>
            <a:custGeom>
              <a:gdLst>
                <a:gd name="T0" fmla="*/ 77 w 77"/>
                <a:gd name="T1" fmla="*/ 97 h 97"/>
                <a:gd name="T2" fmla="*/ 0 w 77"/>
                <a:gd name="T3" fmla="*/ 68 h 97"/>
                <a:gd name="T4" fmla="*/ 44 w 77"/>
                <a:gd name="T5" fmla="*/ 0 h 97"/>
                <a:gd name="T6" fmla="*/ 77 w 77"/>
                <a:gd name="T7" fmla="*/ 97 h 9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97">
                  <a:moveTo>
                    <a:pt x="77" y="97"/>
                  </a:moveTo>
                  <a:lnTo>
                    <a:pt x="0" y="68"/>
                  </a:lnTo>
                  <a:lnTo>
                    <a:pt x="44" y="0"/>
                  </a:lnTo>
                  <a:lnTo>
                    <a:pt x="77" y="97"/>
                  </a:lnTo>
                  <a:close/>
                </a:path>
              </a:pathLst>
            </a:custGeom>
            <a:solidFill>
              <a:srgbClr val="D472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9"/>
            <p:cNvSpPr/>
            <p:nvPr/>
          </p:nvSpPr>
          <p:spPr bwMode="auto">
            <a:xfrm>
              <a:off x="8051095" y="739454"/>
              <a:ext cx="126134" cy="67009"/>
            </a:xfrm>
            <a:custGeom>
              <a:gdLst>
                <a:gd name="T0" fmla="*/ 96 w 96"/>
                <a:gd name="T1" fmla="*/ 51 h 51"/>
                <a:gd name="T2" fmla="*/ 0 w 96"/>
                <a:gd name="T3" fmla="*/ 39 h 51"/>
                <a:gd name="T4" fmla="*/ 41 w 96"/>
                <a:gd name="T5" fmla="*/ 0 h 51"/>
                <a:gd name="T6" fmla="*/ 96 w 96"/>
                <a:gd name="T7" fmla="*/ 51 h 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51">
                  <a:moveTo>
                    <a:pt x="96" y="51"/>
                  </a:moveTo>
                  <a:lnTo>
                    <a:pt x="0" y="39"/>
                  </a:lnTo>
                  <a:lnTo>
                    <a:pt x="41" y="0"/>
                  </a:lnTo>
                  <a:lnTo>
                    <a:pt x="96" y="51"/>
                  </a:lnTo>
                  <a:close/>
                </a:path>
              </a:pathLst>
            </a:custGeom>
            <a:solidFill>
              <a:srgbClr val="F094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0"/>
            <p:cNvSpPr/>
            <p:nvPr/>
          </p:nvSpPr>
          <p:spPr bwMode="auto">
            <a:xfrm>
              <a:off x="8051095" y="790696"/>
              <a:ext cx="126134" cy="127448"/>
            </a:xfrm>
            <a:custGeom>
              <a:gdLst>
                <a:gd name="T0" fmla="*/ 33 w 96"/>
                <a:gd name="T1" fmla="*/ 97 h 97"/>
                <a:gd name="T2" fmla="*/ 96 w 96"/>
                <a:gd name="T3" fmla="*/ 12 h 97"/>
                <a:gd name="T4" fmla="*/ 0 w 96"/>
                <a:gd name="T5" fmla="*/ 0 h 97"/>
                <a:gd name="T6" fmla="*/ 33 w 96"/>
                <a:gd name="T7" fmla="*/ 97 h 9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97">
                  <a:moveTo>
                    <a:pt x="33" y="97"/>
                  </a:moveTo>
                  <a:lnTo>
                    <a:pt x="96" y="12"/>
                  </a:lnTo>
                  <a:lnTo>
                    <a:pt x="0" y="0"/>
                  </a:lnTo>
                  <a:lnTo>
                    <a:pt x="33" y="97"/>
                  </a:lnTo>
                  <a:close/>
                </a:path>
              </a:pathLst>
            </a:custGeom>
            <a:solidFill>
              <a:srgbClr val="F3AC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1"/>
            <p:cNvSpPr/>
            <p:nvPr/>
          </p:nvSpPr>
          <p:spPr bwMode="auto">
            <a:xfrm>
              <a:off x="8056350" y="566020"/>
              <a:ext cx="94601" cy="173434"/>
            </a:xfrm>
            <a:custGeom>
              <a:gdLst>
                <a:gd name="T0" fmla="*/ 0 w 72"/>
                <a:gd name="T1" fmla="*/ 0 h 132"/>
                <a:gd name="T2" fmla="*/ 72 w 72"/>
                <a:gd name="T3" fmla="*/ 105 h 132"/>
                <a:gd name="T4" fmla="*/ 37 w 72"/>
                <a:gd name="T5" fmla="*/ 132 h 132"/>
                <a:gd name="T6" fmla="*/ 0 w 72"/>
                <a:gd name="T7" fmla="*/ 0 h 1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132">
                  <a:moveTo>
                    <a:pt x="0" y="0"/>
                  </a:moveTo>
                  <a:lnTo>
                    <a:pt x="72" y="105"/>
                  </a:lnTo>
                  <a:lnTo>
                    <a:pt x="37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AC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2"/>
            <p:cNvSpPr/>
            <p:nvPr/>
          </p:nvSpPr>
          <p:spPr bwMode="auto">
            <a:xfrm>
              <a:off x="8104964" y="703979"/>
              <a:ext cx="72264" cy="102484"/>
            </a:xfrm>
            <a:custGeom>
              <a:gdLst>
                <a:gd name="T0" fmla="*/ 55 w 55"/>
                <a:gd name="T1" fmla="*/ 78 h 78"/>
                <a:gd name="T2" fmla="*/ 35 w 55"/>
                <a:gd name="T3" fmla="*/ 0 h 78"/>
                <a:gd name="T4" fmla="*/ 0 w 55"/>
                <a:gd name="T5" fmla="*/ 27 h 78"/>
                <a:gd name="T6" fmla="*/ 55 w 55"/>
                <a:gd name="T7" fmla="*/ 78 h 7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78">
                  <a:moveTo>
                    <a:pt x="55" y="78"/>
                  </a:moveTo>
                  <a:lnTo>
                    <a:pt x="35" y="0"/>
                  </a:lnTo>
                  <a:lnTo>
                    <a:pt x="0" y="27"/>
                  </a:lnTo>
                  <a:lnTo>
                    <a:pt x="55" y="78"/>
                  </a:lnTo>
                  <a:close/>
                </a:path>
              </a:pathLst>
            </a:custGeom>
            <a:solidFill>
              <a:srgbClr val="E68B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3"/>
            <p:cNvSpPr/>
            <p:nvPr/>
          </p:nvSpPr>
          <p:spPr bwMode="auto">
            <a:xfrm>
              <a:off x="8150951" y="535800"/>
              <a:ext cx="97228" cy="218107"/>
            </a:xfrm>
            <a:custGeom>
              <a:gdLst>
                <a:gd name="T0" fmla="*/ 74 w 74"/>
                <a:gd name="T1" fmla="*/ 0 h 166"/>
                <a:gd name="T2" fmla="*/ 0 w 74"/>
                <a:gd name="T3" fmla="*/ 128 h 166"/>
                <a:gd name="T4" fmla="*/ 72 w 74"/>
                <a:gd name="T5" fmla="*/ 166 h 166"/>
                <a:gd name="T6" fmla="*/ 74 w 74"/>
                <a:gd name="T7" fmla="*/ 0 h 1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166">
                  <a:moveTo>
                    <a:pt x="74" y="0"/>
                  </a:moveTo>
                  <a:lnTo>
                    <a:pt x="0" y="128"/>
                  </a:lnTo>
                  <a:lnTo>
                    <a:pt x="72" y="166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E68B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4"/>
            <p:cNvSpPr/>
            <p:nvPr/>
          </p:nvSpPr>
          <p:spPr bwMode="auto">
            <a:xfrm>
              <a:off x="8245551" y="535800"/>
              <a:ext cx="73578" cy="218107"/>
            </a:xfrm>
            <a:custGeom>
              <a:gdLst>
                <a:gd name="T0" fmla="*/ 2 w 56"/>
                <a:gd name="T1" fmla="*/ 0 h 166"/>
                <a:gd name="T2" fmla="*/ 56 w 56"/>
                <a:gd name="T3" fmla="*/ 161 h 166"/>
                <a:gd name="T4" fmla="*/ 0 w 56"/>
                <a:gd name="T5" fmla="*/ 166 h 166"/>
                <a:gd name="T6" fmla="*/ 2 w 56"/>
                <a:gd name="T7" fmla="*/ 0 h 1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166">
                  <a:moveTo>
                    <a:pt x="2" y="0"/>
                  </a:moveTo>
                  <a:lnTo>
                    <a:pt x="56" y="161"/>
                  </a:lnTo>
                  <a:lnTo>
                    <a:pt x="0" y="16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3AC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5"/>
            <p:cNvSpPr/>
            <p:nvPr/>
          </p:nvSpPr>
          <p:spPr bwMode="auto">
            <a:xfrm>
              <a:off x="8150951" y="703979"/>
              <a:ext cx="94601" cy="102484"/>
            </a:xfrm>
            <a:custGeom>
              <a:gdLst>
                <a:gd name="T0" fmla="*/ 20 w 72"/>
                <a:gd name="T1" fmla="*/ 78 h 78"/>
                <a:gd name="T2" fmla="*/ 72 w 72"/>
                <a:gd name="T3" fmla="*/ 38 h 78"/>
                <a:gd name="T4" fmla="*/ 0 w 72"/>
                <a:gd name="T5" fmla="*/ 0 h 78"/>
                <a:gd name="T6" fmla="*/ 20 w 72"/>
                <a:gd name="T7" fmla="*/ 78 h 7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78">
                  <a:moveTo>
                    <a:pt x="20" y="78"/>
                  </a:moveTo>
                  <a:lnTo>
                    <a:pt x="72" y="38"/>
                  </a:lnTo>
                  <a:lnTo>
                    <a:pt x="0" y="0"/>
                  </a:lnTo>
                  <a:lnTo>
                    <a:pt x="20" y="78"/>
                  </a:lnTo>
                  <a:close/>
                </a:path>
              </a:pathLst>
            </a:custGeom>
            <a:solidFill>
              <a:srgbClr val="D168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6"/>
            <p:cNvSpPr/>
            <p:nvPr/>
          </p:nvSpPr>
          <p:spPr bwMode="auto">
            <a:xfrm>
              <a:off x="8177229" y="753907"/>
              <a:ext cx="103798" cy="140587"/>
            </a:xfrm>
            <a:custGeom>
              <a:gdLst>
                <a:gd name="T0" fmla="*/ 79 w 79"/>
                <a:gd name="T1" fmla="*/ 107 h 107"/>
                <a:gd name="T2" fmla="*/ 0 w 79"/>
                <a:gd name="T3" fmla="*/ 40 h 107"/>
                <a:gd name="T4" fmla="*/ 52 w 79"/>
                <a:gd name="T5" fmla="*/ 0 h 107"/>
                <a:gd name="T6" fmla="*/ 79 w 79"/>
                <a:gd name="T7" fmla="*/ 107 h 10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107">
                  <a:moveTo>
                    <a:pt x="79" y="107"/>
                  </a:moveTo>
                  <a:lnTo>
                    <a:pt x="0" y="40"/>
                  </a:lnTo>
                  <a:lnTo>
                    <a:pt x="52" y="0"/>
                  </a:lnTo>
                  <a:lnTo>
                    <a:pt x="79" y="107"/>
                  </a:lnTo>
                  <a:close/>
                </a:path>
              </a:pathLst>
            </a:custGeom>
            <a:solidFill>
              <a:srgbClr val="EE89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47"/>
            <p:cNvSpPr/>
            <p:nvPr/>
          </p:nvSpPr>
          <p:spPr bwMode="auto">
            <a:xfrm>
              <a:off x="8094453" y="806463"/>
              <a:ext cx="186573" cy="111681"/>
            </a:xfrm>
            <a:custGeom>
              <a:gdLst>
                <a:gd name="T0" fmla="*/ 0 w 142"/>
                <a:gd name="T1" fmla="*/ 85 h 85"/>
                <a:gd name="T2" fmla="*/ 142 w 142"/>
                <a:gd name="T3" fmla="*/ 67 h 85"/>
                <a:gd name="T4" fmla="*/ 63 w 142"/>
                <a:gd name="T5" fmla="*/ 0 h 85"/>
                <a:gd name="T6" fmla="*/ 0 w 142"/>
                <a:gd name="T7" fmla="*/ 85 h 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85">
                  <a:moveTo>
                    <a:pt x="0" y="85"/>
                  </a:moveTo>
                  <a:lnTo>
                    <a:pt x="142" y="67"/>
                  </a:lnTo>
                  <a:lnTo>
                    <a:pt x="63" y="0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rgbClr val="DB8E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8"/>
            <p:cNvSpPr/>
            <p:nvPr/>
          </p:nvSpPr>
          <p:spPr bwMode="auto">
            <a:xfrm>
              <a:off x="8245551" y="747337"/>
              <a:ext cx="73578" cy="147156"/>
            </a:xfrm>
            <a:custGeom>
              <a:gdLst>
                <a:gd name="T0" fmla="*/ 56 w 56"/>
                <a:gd name="T1" fmla="*/ 0 h 112"/>
                <a:gd name="T2" fmla="*/ 27 w 56"/>
                <a:gd name="T3" fmla="*/ 112 h 112"/>
                <a:gd name="T4" fmla="*/ 0 w 56"/>
                <a:gd name="T5" fmla="*/ 5 h 112"/>
                <a:gd name="T6" fmla="*/ 56 w 56"/>
                <a:gd name="T7" fmla="*/ 0 h 1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112">
                  <a:moveTo>
                    <a:pt x="56" y="0"/>
                  </a:moveTo>
                  <a:lnTo>
                    <a:pt x="27" y="112"/>
                  </a:lnTo>
                  <a:lnTo>
                    <a:pt x="0" y="5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D451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9"/>
            <p:cNvSpPr/>
            <p:nvPr/>
          </p:nvSpPr>
          <p:spPr bwMode="auto">
            <a:xfrm>
              <a:off x="8281027" y="747337"/>
              <a:ext cx="105112" cy="147156"/>
            </a:xfrm>
            <a:custGeom>
              <a:gdLst>
                <a:gd name="T0" fmla="*/ 29 w 80"/>
                <a:gd name="T1" fmla="*/ 0 h 112"/>
                <a:gd name="T2" fmla="*/ 80 w 80"/>
                <a:gd name="T3" fmla="*/ 35 h 112"/>
                <a:gd name="T4" fmla="*/ 0 w 80"/>
                <a:gd name="T5" fmla="*/ 112 h 112"/>
                <a:gd name="T6" fmla="*/ 29 w 80"/>
                <a:gd name="T7" fmla="*/ 0 h 1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112">
                  <a:moveTo>
                    <a:pt x="29" y="0"/>
                  </a:moveTo>
                  <a:lnTo>
                    <a:pt x="80" y="35"/>
                  </a:lnTo>
                  <a:lnTo>
                    <a:pt x="0" y="11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DF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0"/>
            <p:cNvSpPr/>
            <p:nvPr/>
          </p:nvSpPr>
          <p:spPr bwMode="auto">
            <a:xfrm>
              <a:off x="8319130" y="661934"/>
              <a:ext cx="214165" cy="131390"/>
            </a:xfrm>
            <a:custGeom>
              <a:gdLst>
                <a:gd name="T0" fmla="*/ 51 w 163"/>
                <a:gd name="T1" fmla="*/ 100 h 100"/>
                <a:gd name="T2" fmla="*/ 163 w 163"/>
                <a:gd name="T3" fmla="*/ 0 h 100"/>
                <a:gd name="T4" fmla="*/ 0 w 163"/>
                <a:gd name="T5" fmla="*/ 65 h 100"/>
                <a:gd name="T6" fmla="*/ 51 w 163"/>
                <a:gd name="T7" fmla="*/ 100 h 1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" h="100">
                  <a:moveTo>
                    <a:pt x="51" y="100"/>
                  </a:moveTo>
                  <a:lnTo>
                    <a:pt x="163" y="0"/>
                  </a:lnTo>
                  <a:lnTo>
                    <a:pt x="0" y="65"/>
                  </a:lnTo>
                  <a:lnTo>
                    <a:pt x="51" y="100"/>
                  </a:lnTo>
                  <a:close/>
                </a:path>
              </a:pathLst>
            </a:custGeom>
            <a:solidFill>
              <a:srgbClr val="EF93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51"/>
            <p:cNvSpPr/>
            <p:nvPr/>
          </p:nvSpPr>
          <p:spPr bwMode="auto">
            <a:xfrm>
              <a:off x="8386138" y="661934"/>
              <a:ext cx="147157" cy="208910"/>
            </a:xfrm>
            <a:custGeom>
              <a:gdLst>
                <a:gd name="T0" fmla="*/ 38 w 112"/>
                <a:gd name="T1" fmla="*/ 159 h 159"/>
                <a:gd name="T2" fmla="*/ 112 w 112"/>
                <a:gd name="T3" fmla="*/ 0 h 159"/>
                <a:gd name="T4" fmla="*/ 0 w 112"/>
                <a:gd name="T5" fmla="*/ 100 h 159"/>
                <a:gd name="T6" fmla="*/ 38 w 112"/>
                <a:gd name="T7" fmla="*/ 159 h 15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159">
                  <a:moveTo>
                    <a:pt x="38" y="159"/>
                  </a:moveTo>
                  <a:lnTo>
                    <a:pt x="112" y="0"/>
                  </a:lnTo>
                  <a:lnTo>
                    <a:pt x="0" y="100"/>
                  </a:lnTo>
                  <a:lnTo>
                    <a:pt x="38" y="159"/>
                  </a:lnTo>
                  <a:close/>
                </a:path>
              </a:pathLst>
            </a:custGeom>
            <a:solidFill>
              <a:srgbClr val="E68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2"/>
            <p:cNvSpPr/>
            <p:nvPr/>
          </p:nvSpPr>
          <p:spPr bwMode="auto">
            <a:xfrm>
              <a:off x="8281027" y="793324"/>
              <a:ext cx="155040" cy="101170"/>
            </a:xfrm>
            <a:custGeom>
              <a:gdLst>
                <a:gd name="T0" fmla="*/ 0 w 118"/>
                <a:gd name="T1" fmla="*/ 77 h 77"/>
                <a:gd name="T2" fmla="*/ 118 w 118"/>
                <a:gd name="T3" fmla="*/ 59 h 77"/>
                <a:gd name="T4" fmla="*/ 80 w 118"/>
                <a:gd name="T5" fmla="*/ 0 h 77"/>
                <a:gd name="T6" fmla="*/ 0 w 118"/>
                <a:gd name="T7" fmla="*/ 77 h 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77">
                  <a:moveTo>
                    <a:pt x="0" y="77"/>
                  </a:moveTo>
                  <a:lnTo>
                    <a:pt x="118" y="59"/>
                  </a:lnTo>
                  <a:lnTo>
                    <a:pt x="80" y="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D669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3"/>
            <p:cNvSpPr/>
            <p:nvPr/>
          </p:nvSpPr>
          <p:spPr bwMode="auto">
            <a:xfrm>
              <a:off x="8094453" y="894494"/>
              <a:ext cx="186573" cy="110367"/>
            </a:xfrm>
            <a:custGeom>
              <a:gdLst>
                <a:gd name="T0" fmla="*/ 0 w 142"/>
                <a:gd name="T1" fmla="*/ 18 h 84"/>
                <a:gd name="T2" fmla="*/ 120 w 142"/>
                <a:gd name="T3" fmla="*/ 84 h 84"/>
                <a:gd name="T4" fmla="*/ 142 w 142"/>
                <a:gd name="T5" fmla="*/ 0 h 84"/>
                <a:gd name="T6" fmla="*/ 0 w 142"/>
                <a:gd name="T7" fmla="*/ 18 h 8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84">
                  <a:moveTo>
                    <a:pt x="0" y="18"/>
                  </a:moveTo>
                  <a:lnTo>
                    <a:pt x="120" y="84"/>
                  </a:lnTo>
                  <a:lnTo>
                    <a:pt x="142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D669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54"/>
            <p:cNvSpPr/>
            <p:nvPr/>
          </p:nvSpPr>
          <p:spPr bwMode="auto">
            <a:xfrm>
              <a:off x="8252121" y="894494"/>
              <a:ext cx="153726" cy="110367"/>
            </a:xfrm>
            <a:custGeom>
              <a:gdLst>
                <a:gd name="T0" fmla="*/ 117 w 117"/>
                <a:gd name="T1" fmla="*/ 71 h 84"/>
                <a:gd name="T2" fmla="*/ 22 w 117"/>
                <a:gd name="T3" fmla="*/ 0 h 84"/>
                <a:gd name="T4" fmla="*/ 0 w 117"/>
                <a:gd name="T5" fmla="*/ 84 h 84"/>
                <a:gd name="T6" fmla="*/ 117 w 117"/>
                <a:gd name="T7" fmla="*/ 71 h 8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84">
                  <a:moveTo>
                    <a:pt x="117" y="71"/>
                  </a:moveTo>
                  <a:lnTo>
                    <a:pt x="22" y="0"/>
                  </a:lnTo>
                  <a:lnTo>
                    <a:pt x="0" y="84"/>
                  </a:lnTo>
                  <a:lnTo>
                    <a:pt x="117" y="71"/>
                  </a:lnTo>
                  <a:close/>
                </a:path>
              </a:pathLst>
            </a:custGeom>
            <a:solidFill>
              <a:srgbClr val="E88C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5"/>
            <p:cNvSpPr/>
            <p:nvPr/>
          </p:nvSpPr>
          <p:spPr bwMode="auto">
            <a:xfrm>
              <a:off x="8281027" y="870844"/>
              <a:ext cx="155040" cy="116937"/>
            </a:xfrm>
            <a:custGeom>
              <a:gdLst>
                <a:gd name="T0" fmla="*/ 118 w 118"/>
                <a:gd name="T1" fmla="*/ 0 h 89"/>
                <a:gd name="T2" fmla="*/ 95 w 118"/>
                <a:gd name="T3" fmla="*/ 89 h 89"/>
                <a:gd name="T4" fmla="*/ 0 w 118"/>
                <a:gd name="T5" fmla="*/ 18 h 89"/>
                <a:gd name="T6" fmla="*/ 118 w 118"/>
                <a:gd name="T7" fmla="*/ 0 h 8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89">
                  <a:moveTo>
                    <a:pt x="118" y="0"/>
                  </a:moveTo>
                  <a:lnTo>
                    <a:pt x="95" y="89"/>
                  </a:lnTo>
                  <a:lnTo>
                    <a:pt x="0" y="18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E9A2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56"/>
            <p:cNvSpPr/>
            <p:nvPr/>
          </p:nvSpPr>
          <p:spPr bwMode="auto">
            <a:xfrm>
              <a:off x="8405847" y="849821"/>
              <a:ext cx="201026" cy="137959"/>
            </a:xfrm>
            <a:custGeom>
              <a:gdLst>
                <a:gd name="T0" fmla="*/ 153 w 153"/>
                <a:gd name="T1" fmla="*/ 0 h 105"/>
                <a:gd name="T2" fmla="*/ 23 w 153"/>
                <a:gd name="T3" fmla="*/ 16 h 105"/>
                <a:gd name="T4" fmla="*/ 0 w 153"/>
                <a:gd name="T5" fmla="*/ 105 h 105"/>
                <a:gd name="T6" fmla="*/ 153 w 153"/>
                <a:gd name="T7" fmla="*/ 0 h 10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105">
                  <a:moveTo>
                    <a:pt x="153" y="0"/>
                  </a:moveTo>
                  <a:lnTo>
                    <a:pt x="23" y="16"/>
                  </a:lnTo>
                  <a:lnTo>
                    <a:pt x="0" y="105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D886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57"/>
            <p:cNvSpPr/>
            <p:nvPr/>
          </p:nvSpPr>
          <p:spPr bwMode="auto">
            <a:xfrm>
              <a:off x="8405847" y="849821"/>
              <a:ext cx="201026" cy="198398"/>
            </a:xfrm>
            <a:custGeom>
              <a:gdLst>
                <a:gd name="T0" fmla="*/ 78 w 153"/>
                <a:gd name="T1" fmla="*/ 151 h 151"/>
                <a:gd name="T2" fmla="*/ 153 w 153"/>
                <a:gd name="T3" fmla="*/ 0 h 151"/>
                <a:gd name="T4" fmla="*/ 0 w 153"/>
                <a:gd name="T5" fmla="*/ 105 h 151"/>
                <a:gd name="T6" fmla="*/ 78 w 153"/>
                <a:gd name="T7" fmla="*/ 151 h 1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151">
                  <a:moveTo>
                    <a:pt x="78" y="151"/>
                  </a:moveTo>
                  <a:lnTo>
                    <a:pt x="153" y="0"/>
                  </a:lnTo>
                  <a:lnTo>
                    <a:pt x="0" y="105"/>
                  </a:lnTo>
                  <a:lnTo>
                    <a:pt x="78" y="151"/>
                  </a:lnTo>
                  <a:close/>
                </a:path>
              </a:pathLst>
            </a:custGeom>
            <a:solidFill>
              <a:srgbClr val="E68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8"/>
            <p:cNvSpPr/>
            <p:nvPr/>
          </p:nvSpPr>
          <p:spPr bwMode="auto">
            <a:xfrm>
              <a:off x="8252121" y="987781"/>
              <a:ext cx="153726" cy="151098"/>
            </a:xfrm>
            <a:custGeom>
              <a:gdLst>
                <a:gd name="T0" fmla="*/ 88 w 117"/>
                <a:gd name="T1" fmla="*/ 115 h 115"/>
                <a:gd name="T2" fmla="*/ 0 w 117"/>
                <a:gd name="T3" fmla="*/ 13 h 115"/>
                <a:gd name="T4" fmla="*/ 117 w 117"/>
                <a:gd name="T5" fmla="*/ 0 h 115"/>
                <a:gd name="T6" fmla="*/ 88 w 117"/>
                <a:gd name="T7" fmla="*/ 115 h 1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115">
                  <a:moveTo>
                    <a:pt x="88" y="115"/>
                  </a:moveTo>
                  <a:lnTo>
                    <a:pt x="0" y="13"/>
                  </a:lnTo>
                  <a:lnTo>
                    <a:pt x="117" y="0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E680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59"/>
            <p:cNvSpPr/>
            <p:nvPr/>
          </p:nvSpPr>
          <p:spPr bwMode="auto">
            <a:xfrm>
              <a:off x="8367744" y="987781"/>
              <a:ext cx="91973" cy="193143"/>
            </a:xfrm>
            <a:custGeom>
              <a:gdLst>
                <a:gd name="T0" fmla="*/ 70 w 70"/>
                <a:gd name="T1" fmla="*/ 147 h 147"/>
                <a:gd name="T2" fmla="*/ 0 w 70"/>
                <a:gd name="T3" fmla="*/ 115 h 147"/>
                <a:gd name="T4" fmla="*/ 29 w 70"/>
                <a:gd name="T5" fmla="*/ 0 h 147"/>
                <a:gd name="T6" fmla="*/ 70 w 70"/>
                <a:gd name="T7" fmla="*/ 147 h 1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147">
                  <a:moveTo>
                    <a:pt x="70" y="147"/>
                  </a:moveTo>
                  <a:lnTo>
                    <a:pt x="0" y="115"/>
                  </a:lnTo>
                  <a:lnTo>
                    <a:pt x="29" y="0"/>
                  </a:lnTo>
                  <a:lnTo>
                    <a:pt x="70" y="147"/>
                  </a:lnTo>
                  <a:close/>
                </a:path>
              </a:pathLst>
            </a:custGeom>
            <a:solidFill>
              <a:srgbClr val="D36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60"/>
            <p:cNvSpPr/>
            <p:nvPr/>
          </p:nvSpPr>
          <p:spPr bwMode="auto">
            <a:xfrm>
              <a:off x="8405847" y="987781"/>
              <a:ext cx="102484" cy="193143"/>
            </a:xfrm>
            <a:custGeom>
              <a:gdLst>
                <a:gd name="T0" fmla="*/ 78 w 78"/>
                <a:gd name="T1" fmla="*/ 46 h 147"/>
                <a:gd name="T2" fmla="*/ 41 w 78"/>
                <a:gd name="T3" fmla="*/ 147 h 147"/>
                <a:gd name="T4" fmla="*/ 0 w 78"/>
                <a:gd name="T5" fmla="*/ 0 h 147"/>
                <a:gd name="T6" fmla="*/ 78 w 78"/>
                <a:gd name="T7" fmla="*/ 46 h 1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47">
                  <a:moveTo>
                    <a:pt x="78" y="46"/>
                  </a:moveTo>
                  <a:lnTo>
                    <a:pt x="41" y="147"/>
                  </a:lnTo>
                  <a:lnTo>
                    <a:pt x="0" y="0"/>
                  </a:lnTo>
                  <a:lnTo>
                    <a:pt x="78" y="46"/>
                  </a:lnTo>
                  <a:close/>
                </a:path>
              </a:pathLst>
            </a:custGeom>
            <a:solidFill>
              <a:srgbClr val="BD4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61"/>
            <p:cNvSpPr/>
            <p:nvPr/>
          </p:nvSpPr>
          <p:spPr bwMode="auto">
            <a:xfrm>
              <a:off x="8367744" y="1138879"/>
              <a:ext cx="91973" cy="152412"/>
            </a:xfrm>
            <a:custGeom>
              <a:gdLst>
                <a:gd name="T0" fmla="*/ 0 w 70"/>
                <a:gd name="T1" fmla="*/ 0 h 116"/>
                <a:gd name="T2" fmla="*/ 1 w 70"/>
                <a:gd name="T3" fmla="*/ 116 h 116"/>
                <a:gd name="T4" fmla="*/ 70 w 70"/>
                <a:gd name="T5" fmla="*/ 32 h 116"/>
                <a:gd name="T6" fmla="*/ 0 w 70"/>
                <a:gd name="T7" fmla="*/ 0 h 1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115">
                  <a:moveTo>
                    <a:pt x="0" y="0"/>
                  </a:moveTo>
                  <a:lnTo>
                    <a:pt x="1" y="116"/>
                  </a:lnTo>
                  <a:lnTo>
                    <a:pt x="7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4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62"/>
            <p:cNvSpPr/>
            <p:nvPr/>
          </p:nvSpPr>
          <p:spPr bwMode="auto">
            <a:xfrm>
              <a:off x="8369058" y="1180924"/>
              <a:ext cx="132704" cy="110367"/>
            </a:xfrm>
            <a:custGeom>
              <a:gdLst>
                <a:gd name="T0" fmla="*/ 101 w 101"/>
                <a:gd name="T1" fmla="*/ 52 h 84"/>
                <a:gd name="T2" fmla="*/ 69 w 101"/>
                <a:gd name="T3" fmla="*/ 0 h 84"/>
                <a:gd name="T4" fmla="*/ 0 w 101"/>
                <a:gd name="T5" fmla="*/ 84 h 84"/>
                <a:gd name="T6" fmla="*/ 101 w 101"/>
                <a:gd name="T7" fmla="*/ 52 h 8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84">
                  <a:moveTo>
                    <a:pt x="101" y="52"/>
                  </a:moveTo>
                  <a:lnTo>
                    <a:pt x="69" y="0"/>
                  </a:lnTo>
                  <a:lnTo>
                    <a:pt x="0" y="84"/>
                  </a:lnTo>
                  <a:lnTo>
                    <a:pt x="101" y="52"/>
                  </a:lnTo>
                  <a:close/>
                </a:path>
              </a:pathLst>
            </a:custGeom>
            <a:solidFill>
              <a:srgbClr val="DF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63"/>
            <p:cNvSpPr/>
            <p:nvPr/>
          </p:nvSpPr>
          <p:spPr bwMode="auto">
            <a:xfrm>
              <a:off x="8459717" y="1048220"/>
              <a:ext cx="89345" cy="132704"/>
            </a:xfrm>
            <a:custGeom>
              <a:gdLst>
                <a:gd name="T0" fmla="*/ 37 w 68"/>
                <a:gd name="T1" fmla="*/ 0 h 101"/>
                <a:gd name="T2" fmla="*/ 68 w 68"/>
                <a:gd name="T3" fmla="*/ 63 h 101"/>
                <a:gd name="T4" fmla="*/ 0 w 68"/>
                <a:gd name="T5" fmla="*/ 101 h 101"/>
                <a:gd name="T6" fmla="*/ 37 w 68"/>
                <a:gd name="T7" fmla="*/ 0 h 1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100">
                  <a:moveTo>
                    <a:pt x="37" y="0"/>
                  </a:moveTo>
                  <a:lnTo>
                    <a:pt x="68" y="63"/>
                  </a:lnTo>
                  <a:lnTo>
                    <a:pt x="0" y="101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DF7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64"/>
            <p:cNvSpPr/>
            <p:nvPr/>
          </p:nvSpPr>
          <p:spPr bwMode="auto">
            <a:xfrm>
              <a:off x="8459717" y="1130995"/>
              <a:ext cx="89345" cy="118251"/>
            </a:xfrm>
            <a:custGeom>
              <a:gdLst>
                <a:gd name="T0" fmla="*/ 32 w 68"/>
                <a:gd name="T1" fmla="*/ 90 h 90"/>
                <a:gd name="T2" fmla="*/ 68 w 68"/>
                <a:gd name="T3" fmla="*/ 0 h 90"/>
                <a:gd name="T4" fmla="*/ 0 w 68"/>
                <a:gd name="T5" fmla="*/ 38 h 90"/>
                <a:gd name="T6" fmla="*/ 32 w 68"/>
                <a:gd name="T7" fmla="*/ 90 h 9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90">
                  <a:moveTo>
                    <a:pt x="32" y="90"/>
                  </a:moveTo>
                  <a:lnTo>
                    <a:pt x="68" y="0"/>
                  </a:lnTo>
                  <a:lnTo>
                    <a:pt x="0" y="38"/>
                  </a:lnTo>
                  <a:lnTo>
                    <a:pt x="32" y="90"/>
                  </a:lnTo>
                  <a:close/>
                </a:path>
              </a:pathLst>
            </a:custGeom>
            <a:solidFill>
              <a:srgbClr val="CD6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65"/>
            <p:cNvSpPr/>
            <p:nvPr/>
          </p:nvSpPr>
          <p:spPr bwMode="auto">
            <a:xfrm>
              <a:off x="7913135" y="880041"/>
              <a:ext cx="80148" cy="298255"/>
            </a:xfrm>
            <a:custGeom>
              <a:gdLst>
                <a:gd name="T0" fmla="*/ 0 w 61"/>
                <a:gd name="T1" fmla="*/ 76 h 227"/>
                <a:gd name="T2" fmla="*/ 18 w 61"/>
                <a:gd name="T3" fmla="*/ 227 h 227"/>
                <a:gd name="T4" fmla="*/ 61 w 61"/>
                <a:gd name="T5" fmla="*/ 0 h 227"/>
                <a:gd name="T6" fmla="*/ 0 w 61"/>
                <a:gd name="T7" fmla="*/ 76 h 2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226">
                  <a:moveTo>
                    <a:pt x="0" y="76"/>
                  </a:moveTo>
                  <a:lnTo>
                    <a:pt x="18" y="227"/>
                  </a:lnTo>
                  <a:lnTo>
                    <a:pt x="61" y="0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CC56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66"/>
            <p:cNvSpPr/>
            <p:nvPr/>
          </p:nvSpPr>
          <p:spPr bwMode="auto">
            <a:xfrm>
              <a:off x="8062920" y="918144"/>
              <a:ext cx="189201" cy="149784"/>
            </a:xfrm>
            <a:custGeom>
              <a:gdLst>
                <a:gd name="T0" fmla="*/ 24 w 144"/>
                <a:gd name="T1" fmla="*/ 0 h 114"/>
                <a:gd name="T2" fmla="*/ 0 w 144"/>
                <a:gd name="T3" fmla="*/ 114 h 114"/>
                <a:gd name="T4" fmla="*/ 144 w 144"/>
                <a:gd name="T5" fmla="*/ 66 h 114"/>
                <a:gd name="T6" fmla="*/ 24 w 144"/>
                <a:gd name="T7" fmla="*/ 0 h 1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14">
                  <a:moveTo>
                    <a:pt x="24" y="0"/>
                  </a:moveTo>
                  <a:lnTo>
                    <a:pt x="0" y="114"/>
                  </a:lnTo>
                  <a:lnTo>
                    <a:pt x="144" y="66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CC56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67"/>
            <p:cNvSpPr/>
            <p:nvPr/>
          </p:nvSpPr>
          <p:spPr bwMode="auto">
            <a:xfrm>
              <a:off x="7993283" y="880041"/>
              <a:ext cx="101170" cy="187887"/>
            </a:xfrm>
            <a:custGeom>
              <a:gdLst>
                <a:gd name="T0" fmla="*/ 0 w 77"/>
                <a:gd name="T1" fmla="*/ 0 h 143"/>
                <a:gd name="T2" fmla="*/ 53 w 77"/>
                <a:gd name="T3" fmla="*/ 143 h 143"/>
                <a:gd name="T4" fmla="*/ 77 w 77"/>
                <a:gd name="T5" fmla="*/ 29 h 143"/>
                <a:gd name="T6" fmla="*/ 0 w 77"/>
                <a:gd name="T7" fmla="*/ 0 h 1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143">
                  <a:moveTo>
                    <a:pt x="0" y="0"/>
                  </a:moveTo>
                  <a:lnTo>
                    <a:pt x="53" y="143"/>
                  </a:lnTo>
                  <a:lnTo>
                    <a:pt x="77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7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68"/>
            <p:cNvSpPr/>
            <p:nvPr/>
          </p:nvSpPr>
          <p:spPr bwMode="auto">
            <a:xfrm>
              <a:off x="7936786" y="880041"/>
              <a:ext cx="126134" cy="298255"/>
            </a:xfrm>
            <a:custGeom>
              <a:gdLst>
                <a:gd name="T0" fmla="*/ 0 w 96"/>
                <a:gd name="T1" fmla="*/ 227 h 227"/>
                <a:gd name="T2" fmla="*/ 96 w 96"/>
                <a:gd name="T3" fmla="*/ 143 h 227"/>
                <a:gd name="T4" fmla="*/ 43 w 96"/>
                <a:gd name="T5" fmla="*/ 0 h 227"/>
                <a:gd name="T6" fmla="*/ 0 w 96"/>
                <a:gd name="T7" fmla="*/ 227 h 2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226">
                  <a:moveTo>
                    <a:pt x="0" y="227"/>
                  </a:moveTo>
                  <a:lnTo>
                    <a:pt x="96" y="143"/>
                  </a:lnTo>
                  <a:lnTo>
                    <a:pt x="43" y="0"/>
                  </a:lnTo>
                  <a:lnTo>
                    <a:pt x="0" y="227"/>
                  </a:lnTo>
                  <a:close/>
                </a:path>
              </a:pathLst>
            </a:custGeom>
            <a:solidFill>
              <a:srgbClr val="E15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69"/>
            <p:cNvSpPr/>
            <p:nvPr/>
          </p:nvSpPr>
          <p:spPr bwMode="auto">
            <a:xfrm>
              <a:off x="7726562" y="979897"/>
              <a:ext cx="210224" cy="198398"/>
            </a:xfrm>
            <a:custGeom>
              <a:gdLst>
                <a:gd name="T0" fmla="*/ 142 w 160"/>
                <a:gd name="T1" fmla="*/ 0 h 151"/>
                <a:gd name="T2" fmla="*/ 0 w 160"/>
                <a:gd name="T3" fmla="*/ 116 h 151"/>
                <a:gd name="T4" fmla="*/ 160 w 160"/>
                <a:gd name="T5" fmla="*/ 151 h 151"/>
                <a:gd name="T6" fmla="*/ 142 w 160"/>
                <a:gd name="T7" fmla="*/ 0 h 1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151">
                  <a:moveTo>
                    <a:pt x="142" y="0"/>
                  </a:moveTo>
                  <a:lnTo>
                    <a:pt x="0" y="116"/>
                  </a:lnTo>
                  <a:lnTo>
                    <a:pt x="160" y="151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15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70"/>
            <p:cNvSpPr/>
            <p:nvPr/>
          </p:nvSpPr>
          <p:spPr bwMode="auto">
            <a:xfrm>
              <a:off x="7689773" y="1132309"/>
              <a:ext cx="247013" cy="143215"/>
            </a:xfrm>
            <a:custGeom>
              <a:gdLst>
                <a:gd name="T0" fmla="*/ 0 w 188"/>
                <a:gd name="T1" fmla="*/ 109 h 109"/>
                <a:gd name="T2" fmla="*/ 28 w 188"/>
                <a:gd name="T3" fmla="*/ 0 h 109"/>
                <a:gd name="T4" fmla="*/ 188 w 188"/>
                <a:gd name="T5" fmla="*/ 35 h 109"/>
                <a:gd name="T6" fmla="*/ 0 w 188"/>
                <a:gd name="T7" fmla="*/ 109 h 10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8" h="109">
                  <a:moveTo>
                    <a:pt x="0" y="109"/>
                  </a:moveTo>
                  <a:lnTo>
                    <a:pt x="28" y="0"/>
                  </a:lnTo>
                  <a:lnTo>
                    <a:pt x="188" y="35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rgbClr val="EE7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71"/>
            <p:cNvSpPr/>
            <p:nvPr/>
          </p:nvSpPr>
          <p:spPr bwMode="auto">
            <a:xfrm>
              <a:off x="7561011" y="1132309"/>
              <a:ext cx="165551" cy="233874"/>
            </a:xfrm>
            <a:custGeom>
              <a:gdLst>
                <a:gd name="T0" fmla="*/ 0 w 126"/>
                <a:gd name="T1" fmla="*/ 178 h 178"/>
                <a:gd name="T2" fmla="*/ 126 w 126"/>
                <a:gd name="T3" fmla="*/ 0 h 178"/>
                <a:gd name="T4" fmla="*/ 98 w 126"/>
                <a:gd name="T5" fmla="*/ 109 h 178"/>
                <a:gd name="T6" fmla="*/ 0 w 126"/>
                <a:gd name="T7" fmla="*/ 178 h 17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178">
                  <a:moveTo>
                    <a:pt x="0" y="178"/>
                  </a:moveTo>
                  <a:lnTo>
                    <a:pt x="126" y="0"/>
                  </a:lnTo>
                  <a:lnTo>
                    <a:pt x="98" y="109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rgbClr val="F089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72"/>
            <p:cNvSpPr/>
            <p:nvPr/>
          </p:nvSpPr>
          <p:spPr bwMode="auto">
            <a:xfrm>
              <a:off x="8062920" y="1004861"/>
              <a:ext cx="189201" cy="89345"/>
            </a:xfrm>
            <a:custGeom>
              <a:gdLst>
                <a:gd name="T0" fmla="*/ 0 w 144"/>
                <a:gd name="T1" fmla="*/ 48 h 68"/>
                <a:gd name="T2" fmla="*/ 72 w 144"/>
                <a:gd name="T3" fmla="*/ 68 h 68"/>
                <a:gd name="T4" fmla="*/ 144 w 144"/>
                <a:gd name="T5" fmla="*/ 0 h 68"/>
                <a:gd name="T6" fmla="*/ 0 w 144"/>
                <a:gd name="T7" fmla="*/ 48 h 6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68">
                  <a:moveTo>
                    <a:pt x="0" y="48"/>
                  </a:moveTo>
                  <a:lnTo>
                    <a:pt x="72" y="68"/>
                  </a:lnTo>
                  <a:lnTo>
                    <a:pt x="144" y="0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F089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73"/>
            <p:cNvSpPr/>
            <p:nvPr/>
          </p:nvSpPr>
          <p:spPr bwMode="auto">
            <a:xfrm>
              <a:off x="8157520" y="1004861"/>
              <a:ext cx="110367" cy="149784"/>
            </a:xfrm>
            <a:custGeom>
              <a:gdLst>
                <a:gd name="T0" fmla="*/ 84 w 84"/>
                <a:gd name="T1" fmla="*/ 114 h 114"/>
                <a:gd name="T2" fmla="*/ 72 w 84"/>
                <a:gd name="T3" fmla="*/ 0 h 114"/>
                <a:gd name="T4" fmla="*/ 0 w 84"/>
                <a:gd name="T5" fmla="*/ 68 h 114"/>
                <a:gd name="T6" fmla="*/ 84 w 84"/>
                <a:gd name="T7" fmla="*/ 114 h 1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114">
                  <a:moveTo>
                    <a:pt x="84" y="114"/>
                  </a:moveTo>
                  <a:lnTo>
                    <a:pt x="72" y="0"/>
                  </a:lnTo>
                  <a:lnTo>
                    <a:pt x="0" y="68"/>
                  </a:lnTo>
                  <a:lnTo>
                    <a:pt x="84" y="114"/>
                  </a:lnTo>
                  <a:close/>
                </a:path>
              </a:pathLst>
            </a:custGeom>
            <a:solidFill>
              <a:srgbClr val="DD70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74"/>
            <p:cNvSpPr/>
            <p:nvPr/>
          </p:nvSpPr>
          <p:spPr bwMode="auto">
            <a:xfrm>
              <a:off x="7689773" y="1178296"/>
              <a:ext cx="247013" cy="160295"/>
            </a:xfrm>
            <a:custGeom>
              <a:gdLst>
                <a:gd name="T0" fmla="*/ 188 w 188"/>
                <a:gd name="T1" fmla="*/ 0 h 122"/>
                <a:gd name="T2" fmla="*/ 83 w 188"/>
                <a:gd name="T3" fmla="*/ 122 h 122"/>
                <a:gd name="T4" fmla="*/ 0 w 188"/>
                <a:gd name="T5" fmla="*/ 74 h 122"/>
                <a:gd name="T6" fmla="*/ 188 w 188"/>
                <a:gd name="T7" fmla="*/ 0 h 1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8" h="122">
                  <a:moveTo>
                    <a:pt x="188" y="0"/>
                  </a:moveTo>
                  <a:lnTo>
                    <a:pt x="83" y="122"/>
                  </a:lnTo>
                  <a:lnTo>
                    <a:pt x="0" y="74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DD70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5"/>
            <p:cNvSpPr/>
            <p:nvPr/>
          </p:nvSpPr>
          <p:spPr bwMode="auto">
            <a:xfrm>
              <a:off x="7618822" y="1338591"/>
              <a:ext cx="180004" cy="227304"/>
            </a:xfrm>
            <a:custGeom>
              <a:gdLst>
                <a:gd name="T0" fmla="*/ 82 w 83"/>
                <a:gd name="T1" fmla="*/ 105 h 105"/>
                <a:gd name="T2" fmla="*/ 83 w 83"/>
                <a:gd name="T3" fmla="*/ 0 h 105"/>
                <a:gd name="T4" fmla="*/ 0 w 83"/>
                <a:gd name="T5" fmla="*/ 96 h 105"/>
                <a:gd name="T6" fmla="*/ 82 w 83"/>
                <a:gd name="T7" fmla="*/ 105 h 10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05">
                  <a:moveTo>
                    <a:pt x="82" y="105"/>
                  </a:moveTo>
                  <a:cubicBezTo>
                    <a:pt x="81" y="105"/>
                    <a:pt x="83" y="0"/>
                    <a:pt x="83" y="0"/>
                  </a:cubicBezTo>
                  <a:cubicBezTo>
                    <a:pt x="0" y="96"/>
                    <a:pt x="0" y="96"/>
                    <a:pt x="0" y="96"/>
                  </a:cubicBezTo>
                  <a:lnTo>
                    <a:pt x="82" y="105"/>
                  </a:lnTo>
                  <a:close/>
                </a:path>
              </a:pathLst>
            </a:custGeom>
            <a:solidFill>
              <a:srgbClr val="EDB2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76"/>
            <p:cNvSpPr/>
            <p:nvPr/>
          </p:nvSpPr>
          <p:spPr bwMode="auto">
            <a:xfrm>
              <a:off x="7618822" y="1275524"/>
              <a:ext cx="180004" cy="270663"/>
            </a:xfrm>
            <a:custGeom>
              <a:gdLst>
                <a:gd name="T0" fmla="*/ 54 w 137"/>
                <a:gd name="T1" fmla="*/ 0 h 206"/>
                <a:gd name="T2" fmla="*/ 0 w 137"/>
                <a:gd name="T3" fmla="*/ 206 h 206"/>
                <a:gd name="T4" fmla="*/ 137 w 137"/>
                <a:gd name="T5" fmla="*/ 48 h 206"/>
                <a:gd name="T6" fmla="*/ 54 w 137"/>
                <a:gd name="T7" fmla="*/ 0 h 20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206">
                  <a:moveTo>
                    <a:pt x="54" y="0"/>
                  </a:moveTo>
                  <a:lnTo>
                    <a:pt x="0" y="206"/>
                  </a:lnTo>
                  <a:lnTo>
                    <a:pt x="137" y="48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EB92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77"/>
            <p:cNvSpPr/>
            <p:nvPr/>
          </p:nvSpPr>
          <p:spPr bwMode="auto">
            <a:xfrm>
              <a:off x="7561011" y="1275524"/>
              <a:ext cx="128762" cy="270663"/>
            </a:xfrm>
            <a:custGeom>
              <a:gdLst>
                <a:gd name="T0" fmla="*/ 0 w 98"/>
                <a:gd name="T1" fmla="*/ 69 h 206"/>
                <a:gd name="T2" fmla="*/ 44 w 98"/>
                <a:gd name="T3" fmla="*/ 206 h 206"/>
                <a:gd name="T4" fmla="*/ 98 w 98"/>
                <a:gd name="T5" fmla="*/ 0 h 206"/>
                <a:gd name="T6" fmla="*/ 0 w 98"/>
                <a:gd name="T7" fmla="*/ 69 h 20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206">
                  <a:moveTo>
                    <a:pt x="0" y="69"/>
                  </a:moveTo>
                  <a:lnTo>
                    <a:pt x="44" y="206"/>
                  </a:lnTo>
                  <a:lnTo>
                    <a:pt x="98" y="0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D475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8"/>
            <p:cNvSpPr/>
            <p:nvPr/>
          </p:nvSpPr>
          <p:spPr bwMode="auto">
            <a:xfrm>
              <a:off x="7417796" y="1366183"/>
              <a:ext cx="201026" cy="206282"/>
            </a:xfrm>
            <a:custGeom>
              <a:gdLst>
                <a:gd name="T0" fmla="*/ 109 w 153"/>
                <a:gd name="T1" fmla="*/ 0 h 157"/>
                <a:gd name="T2" fmla="*/ 0 w 153"/>
                <a:gd name="T3" fmla="*/ 157 h 157"/>
                <a:gd name="T4" fmla="*/ 153 w 153"/>
                <a:gd name="T5" fmla="*/ 137 h 157"/>
                <a:gd name="T6" fmla="*/ 109 w 153"/>
                <a:gd name="T7" fmla="*/ 0 h 15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157">
                  <a:moveTo>
                    <a:pt x="109" y="0"/>
                  </a:moveTo>
                  <a:lnTo>
                    <a:pt x="0" y="157"/>
                  </a:lnTo>
                  <a:lnTo>
                    <a:pt x="153" y="137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EB92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9"/>
            <p:cNvSpPr/>
            <p:nvPr/>
          </p:nvSpPr>
          <p:spPr bwMode="auto">
            <a:xfrm>
              <a:off x="7618822" y="1546187"/>
              <a:ext cx="370519" cy="186573"/>
            </a:xfrm>
            <a:custGeom>
              <a:gdLst>
                <a:gd name="T0" fmla="*/ 282 w 282"/>
                <a:gd name="T1" fmla="*/ 142 h 142"/>
                <a:gd name="T2" fmla="*/ 135 w 282"/>
                <a:gd name="T3" fmla="*/ 15 h 142"/>
                <a:gd name="T4" fmla="*/ 0 w 282"/>
                <a:gd name="T5" fmla="*/ 0 h 142"/>
                <a:gd name="T6" fmla="*/ 282 w 282"/>
                <a:gd name="T7" fmla="*/ 142 h 1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2" h="142">
                  <a:moveTo>
                    <a:pt x="282" y="142"/>
                  </a:moveTo>
                  <a:lnTo>
                    <a:pt x="135" y="15"/>
                  </a:lnTo>
                  <a:lnTo>
                    <a:pt x="0" y="0"/>
                  </a:lnTo>
                  <a:lnTo>
                    <a:pt x="282" y="142"/>
                  </a:lnTo>
                  <a:close/>
                </a:path>
              </a:pathLst>
            </a:custGeom>
            <a:solidFill>
              <a:srgbClr val="EB92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80"/>
            <p:cNvSpPr/>
            <p:nvPr/>
          </p:nvSpPr>
          <p:spPr bwMode="auto">
            <a:xfrm>
              <a:off x="7618822" y="1546187"/>
              <a:ext cx="370519" cy="210224"/>
            </a:xfrm>
            <a:custGeom>
              <a:gdLst>
                <a:gd name="T0" fmla="*/ 21 w 282"/>
                <a:gd name="T1" fmla="*/ 160 h 160"/>
                <a:gd name="T2" fmla="*/ 0 w 282"/>
                <a:gd name="T3" fmla="*/ 0 h 160"/>
                <a:gd name="T4" fmla="*/ 282 w 282"/>
                <a:gd name="T5" fmla="*/ 142 h 160"/>
                <a:gd name="T6" fmla="*/ 21 w 282"/>
                <a:gd name="T7" fmla="*/ 160 h 1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2" h="160">
                  <a:moveTo>
                    <a:pt x="21" y="160"/>
                  </a:moveTo>
                  <a:lnTo>
                    <a:pt x="0" y="0"/>
                  </a:lnTo>
                  <a:lnTo>
                    <a:pt x="282" y="142"/>
                  </a:lnTo>
                  <a:lnTo>
                    <a:pt x="21" y="160"/>
                  </a:lnTo>
                  <a:close/>
                </a:path>
              </a:pathLst>
            </a:custGeom>
            <a:solidFill>
              <a:srgbClr val="D784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81"/>
            <p:cNvSpPr/>
            <p:nvPr/>
          </p:nvSpPr>
          <p:spPr bwMode="auto">
            <a:xfrm>
              <a:off x="7417796" y="1546187"/>
              <a:ext cx="228618" cy="210224"/>
            </a:xfrm>
            <a:custGeom>
              <a:gdLst>
                <a:gd name="T0" fmla="*/ 0 w 174"/>
                <a:gd name="T1" fmla="*/ 20 h 160"/>
                <a:gd name="T2" fmla="*/ 174 w 174"/>
                <a:gd name="T3" fmla="*/ 160 h 160"/>
                <a:gd name="T4" fmla="*/ 153 w 174"/>
                <a:gd name="T5" fmla="*/ 0 h 160"/>
                <a:gd name="T6" fmla="*/ 0 w 174"/>
                <a:gd name="T7" fmla="*/ 20 h 1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4" h="160">
                  <a:moveTo>
                    <a:pt x="0" y="20"/>
                  </a:moveTo>
                  <a:lnTo>
                    <a:pt x="174" y="160"/>
                  </a:lnTo>
                  <a:lnTo>
                    <a:pt x="153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EDB2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82"/>
            <p:cNvSpPr/>
            <p:nvPr/>
          </p:nvSpPr>
          <p:spPr bwMode="auto">
            <a:xfrm>
              <a:off x="7231223" y="1572465"/>
              <a:ext cx="415192" cy="258838"/>
            </a:xfrm>
            <a:custGeom>
              <a:gdLst>
                <a:gd name="T0" fmla="*/ 0 w 316"/>
                <a:gd name="T1" fmla="*/ 197 h 197"/>
                <a:gd name="T2" fmla="*/ 142 w 316"/>
                <a:gd name="T3" fmla="*/ 0 h 197"/>
                <a:gd name="T4" fmla="*/ 316 w 316"/>
                <a:gd name="T5" fmla="*/ 140 h 197"/>
                <a:gd name="T6" fmla="*/ 0 w 316"/>
                <a:gd name="T7" fmla="*/ 197 h 19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6" h="197">
                  <a:moveTo>
                    <a:pt x="0" y="197"/>
                  </a:moveTo>
                  <a:lnTo>
                    <a:pt x="142" y="0"/>
                  </a:lnTo>
                  <a:lnTo>
                    <a:pt x="316" y="140"/>
                  </a:lnTo>
                  <a:lnTo>
                    <a:pt x="0" y="197"/>
                  </a:lnTo>
                  <a:close/>
                </a:path>
              </a:pathLst>
            </a:custGeom>
            <a:solidFill>
              <a:srgbClr val="EB92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83"/>
            <p:cNvSpPr/>
            <p:nvPr/>
          </p:nvSpPr>
          <p:spPr bwMode="auto">
            <a:xfrm>
              <a:off x="7646414" y="1732760"/>
              <a:ext cx="353438" cy="345555"/>
            </a:xfrm>
            <a:custGeom>
              <a:gdLst>
                <a:gd name="T0" fmla="*/ 269 w 269"/>
                <a:gd name="T1" fmla="*/ 263 h 263"/>
                <a:gd name="T2" fmla="*/ 261 w 269"/>
                <a:gd name="T3" fmla="*/ 0 h 263"/>
                <a:gd name="T4" fmla="*/ 0 w 269"/>
                <a:gd name="T5" fmla="*/ 18 h 263"/>
                <a:gd name="T6" fmla="*/ 269 w 269"/>
                <a:gd name="T7" fmla="*/ 263 h 2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263">
                  <a:moveTo>
                    <a:pt x="269" y="263"/>
                  </a:moveTo>
                  <a:lnTo>
                    <a:pt x="261" y="0"/>
                  </a:lnTo>
                  <a:lnTo>
                    <a:pt x="0" y="18"/>
                  </a:lnTo>
                  <a:lnTo>
                    <a:pt x="269" y="263"/>
                  </a:lnTo>
                  <a:close/>
                </a:path>
              </a:pathLst>
            </a:custGeom>
            <a:solidFill>
              <a:srgbClr val="9527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84"/>
            <p:cNvSpPr/>
            <p:nvPr/>
          </p:nvSpPr>
          <p:spPr bwMode="auto">
            <a:xfrm>
              <a:off x="7618822" y="1756411"/>
              <a:ext cx="381030" cy="321905"/>
            </a:xfrm>
            <a:custGeom>
              <a:gdLst>
                <a:gd name="T0" fmla="*/ 0 w 290"/>
                <a:gd name="T1" fmla="*/ 207 h 245"/>
                <a:gd name="T2" fmla="*/ 21 w 290"/>
                <a:gd name="T3" fmla="*/ 0 h 245"/>
                <a:gd name="T4" fmla="*/ 290 w 290"/>
                <a:gd name="T5" fmla="*/ 245 h 245"/>
                <a:gd name="T6" fmla="*/ 0 w 290"/>
                <a:gd name="T7" fmla="*/ 207 h 2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0" h="245">
                  <a:moveTo>
                    <a:pt x="0" y="207"/>
                  </a:moveTo>
                  <a:lnTo>
                    <a:pt x="21" y="0"/>
                  </a:lnTo>
                  <a:lnTo>
                    <a:pt x="290" y="245"/>
                  </a:lnTo>
                  <a:lnTo>
                    <a:pt x="0" y="207"/>
                  </a:lnTo>
                  <a:close/>
                </a:path>
              </a:pathLst>
            </a:custGeom>
            <a:solidFill>
              <a:srgbClr val="EF9D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85"/>
            <p:cNvSpPr/>
            <p:nvPr/>
          </p:nvSpPr>
          <p:spPr bwMode="auto">
            <a:xfrm>
              <a:off x="7231223" y="1756411"/>
              <a:ext cx="415192" cy="271977"/>
            </a:xfrm>
            <a:custGeom>
              <a:gdLst>
                <a:gd name="T0" fmla="*/ 0 w 316"/>
                <a:gd name="T1" fmla="*/ 57 h 207"/>
                <a:gd name="T2" fmla="*/ 295 w 316"/>
                <a:gd name="T3" fmla="*/ 207 h 207"/>
                <a:gd name="T4" fmla="*/ 316 w 316"/>
                <a:gd name="T5" fmla="*/ 0 h 207"/>
                <a:gd name="T6" fmla="*/ 0 w 316"/>
                <a:gd name="T7" fmla="*/ 57 h 20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6" h="206">
                  <a:moveTo>
                    <a:pt x="0" y="57"/>
                  </a:moveTo>
                  <a:lnTo>
                    <a:pt x="295" y="207"/>
                  </a:lnTo>
                  <a:lnTo>
                    <a:pt x="316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FBFB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86"/>
            <p:cNvSpPr/>
            <p:nvPr/>
          </p:nvSpPr>
          <p:spPr bwMode="auto">
            <a:xfrm>
              <a:off x="7190492" y="1831303"/>
              <a:ext cx="428331" cy="433586"/>
            </a:xfrm>
            <a:custGeom>
              <a:gdLst>
                <a:gd name="T0" fmla="*/ 0 w 326"/>
                <a:gd name="T1" fmla="*/ 330 h 330"/>
                <a:gd name="T2" fmla="*/ 326 w 326"/>
                <a:gd name="T3" fmla="*/ 150 h 330"/>
                <a:gd name="T4" fmla="*/ 31 w 326"/>
                <a:gd name="T5" fmla="*/ 0 h 330"/>
                <a:gd name="T6" fmla="*/ 0 w 326"/>
                <a:gd name="T7" fmla="*/ 330 h 3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6" h="330">
                  <a:moveTo>
                    <a:pt x="0" y="330"/>
                  </a:moveTo>
                  <a:lnTo>
                    <a:pt x="326" y="150"/>
                  </a:lnTo>
                  <a:lnTo>
                    <a:pt x="31" y="0"/>
                  </a:lnTo>
                  <a:lnTo>
                    <a:pt x="0" y="330"/>
                  </a:lnTo>
                  <a:close/>
                </a:path>
              </a:pathLst>
            </a:custGeom>
            <a:solidFill>
              <a:srgbClr val="F2D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87"/>
            <p:cNvSpPr/>
            <p:nvPr/>
          </p:nvSpPr>
          <p:spPr bwMode="auto">
            <a:xfrm>
              <a:off x="7019685" y="1831303"/>
              <a:ext cx="211537" cy="433586"/>
            </a:xfrm>
            <a:custGeom>
              <a:gdLst>
                <a:gd name="T0" fmla="*/ 0 w 161"/>
                <a:gd name="T1" fmla="*/ 216 h 330"/>
                <a:gd name="T2" fmla="*/ 161 w 161"/>
                <a:gd name="T3" fmla="*/ 0 h 330"/>
                <a:gd name="T4" fmla="*/ 130 w 161"/>
                <a:gd name="T5" fmla="*/ 330 h 330"/>
                <a:gd name="T6" fmla="*/ 0 w 161"/>
                <a:gd name="T7" fmla="*/ 216 h 3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330">
                  <a:moveTo>
                    <a:pt x="0" y="216"/>
                  </a:moveTo>
                  <a:lnTo>
                    <a:pt x="161" y="0"/>
                  </a:lnTo>
                  <a:lnTo>
                    <a:pt x="130" y="330"/>
                  </a:lnTo>
                  <a:lnTo>
                    <a:pt x="0" y="216"/>
                  </a:lnTo>
                  <a:close/>
                </a:path>
              </a:pathLst>
            </a:custGeom>
            <a:solidFill>
              <a:srgbClr val="F7F0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88"/>
            <p:cNvSpPr/>
            <p:nvPr/>
          </p:nvSpPr>
          <p:spPr bwMode="auto">
            <a:xfrm>
              <a:off x="7618822" y="2028387"/>
              <a:ext cx="402053" cy="331102"/>
            </a:xfrm>
            <a:custGeom>
              <a:gdLst>
                <a:gd name="T0" fmla="*/ 306 w 306"/>
                <a:gd name="T1" fmla="*/ 252 h 252"/>
                <a:gd name="T2" fmla="*/ 290 w 306"/>
                <a:gd name="T3" fmla="*/ 38 h 252"/>
                <a:gd name="T4" fmla="*/ 0 w 306"/>
                <a:gd name="T5" fmla="*/ 0 h 252"/>
                <a:gd name="T6" fmla="*/ 306 w 306"/>
                <a:gd name="T7" fmla="*/ 252 h 2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6" h="251">
                  <a:moveTo>
                    <a:pt x="306" y="252"/>
                  </a:moveTo>
                  <a:lnTo>
                    <a:pt x="290" y="38"/>
                  </a:lnTo>
                  <a:lnTo>
                    <a:pt x="0" y="0"/>
                  </a:lnTo>
                  <a:lnTo>
                    <a:pt x="306" y="252"/>
                  </a:lnTo>
                  <a:close/>
                </a:path>
              </a:pathLst>
            </a:custGeom>
            <a:solidFill>
              <a:srgbClr val="B66E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89"/>
            <p:cNvSpPr/>
            <p:nvPr/>
          </p:nvSpPr>
          <p:spPr bwMode="auto">
            <a:xfrm>
              <a:off x="6972385" y="2115104"/>
              <a:ext cx="218107" cy="516362"/>
            </a:xfrm>
            <a:custGeom>
              <a:gdLst>
                <a:gd name="T0" fmla="*/ 166 w 166"/>
                <a:gd name="T1" fmla="*/ 114 h 393"/>
                <a:gd name="T2" fmla="*/ 0 w 166"/>
                <a:gd name="T3" fmla="*/ 393 h 393"/>
                <a:gd name="T4" fmla="*/ 36 w 166"/>
                <a:gd name="T5" fmla="*/ 0 h 393"/>
                <a:gd name="T6" fmla="*/ 166 w 166"/>
                <a:gd name="T7" fmla="*/ 114 h 3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393">
                  <a:moveTo>
                    <a:pt x="166" y="114"/>
                  </a:moveTo>
                  <a:lnTo>
                    <a:pt x="0" y="393"/>
                  </a:lnTo>
                  <a:lnTo>
                    <a:pt x="36" y="0"/>
                  </a:lnTo>
                  <a:lnTo>
                    <a:pt x="166" y="114"/>
                  </a:lnTo>
                  <a:close/>
                </a:path>
              </a:pathLst>
            </a:custGeom>
            <a:solidFill>
              <a:srgbClr val="8A5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90"/>
            <p:cNvSpPr/>
            <p:nvPr/>
          </p:nvSpPr>
          <p:spPr bwMode="auto">
            <a:xfrm>
              <a:off x="6491498" y="2115104"/>
              <a:ext cx="528187" cy="516362"/>
            </a:xfrm>
            <a:custGeom>
              <a:gdLst>
                <a:gd name="T0" fmla="*/ 0 w 402"/>
                <a:gd name="T1" fmla="*/ 44 h 393"/>
                <a:gd name="T2" fmla="*/ 402 w 402"/>
                <a:gd name="T3" fmla="*/ 0 h 393"/>
                <a:gd name="T4" fmla="*/ 366 w 402"/>
                <a:gd name="T5" fmla="*/ 393 h 393"/>
                <a:gd name="T6" fmla="*/ 0 w 402"/>
                <a:gd name="T7" fmla="*/ 44 h 3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2" h="393">
                  <a:moveTo>
                    <a:pt x="0" y="44"/>
                  </a:moveTo>
                  <a:lnTo>
                    <a:pt x="402" y="0"/>
                  </a:lnTo>
                  <a:lnTo>
                    <a:pt x="366" y="393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EC6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91"/>
            <p:cNvSpPr/>
            <p:nvPr/>
          </p:nvSpPr>
          <p:spPr bwMode="auto">
            <a:xfrm>
              <a:off x="7505827" y="2028387"/>
              <a:ext cx="515048" cy="743666"/>
            </a:xfrm>
            <a:custGeom>
              <a:gdLst>
                <a:gd name="T0" fmla="*/ 0 w 392"/>
                <a:gd name="T1" fmla="*/ 566 h 566"/>
                <a:gd name="T2" fmla="*/ 86 w 392"/>
                <a:gd name="T3" fmla="*/ 0 h 566"/>
                <a:gd name="T4" fmla="*/ 392 w 392"/>
                <a:gd name="T5" fmla="*/ 252 h 566"/>
                <a:gd name="T6" fmla="*/ 0 w 392"/>
                <a:gd name="T7" fmla="*/ 566 h 5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2" h="566">
                  <a:moveTo>
                    <a:pt x="0" y="566"/>
                  </a:moveTo>
                  <a:lnTo>
                    <a:pt x="86" y="0"/>
                  </a:lnTo>
                  <a:lnTo>
                    <a:pt x="392" y="252"/>
                  </a:lnTo>
                  <a:lnTo>
                    <a:pt x="0" y="566"/>
                  </a:lnTo>
                  <a:close/>
                </a:path>
              </a:pathLst>
            </a:custGeom>
            <a:solidFill>
              <a:srgbClr val="3E54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92"/>
            <p:cNvSpPr/>
            <p:nvPr/>
          </p:nvSpPr>
          <p:spPr bwMode="auto">
            <a:xfrm>
              <a:off x="7190492" y="2028387"/>
              <a:ext cx="428331" cy="743666"/>
            </a:xfrm>
            <a:custGeom>
              <a:gdLst>
                <a:gd name="T0" fmla="*/ 0 w 326"/>
                <a:gd name="T1" fmla="*/ 180 h 566"/>
                <a:gd name="T2" fmla="*/ 240 w 326"/>
                <a:gd name="T3" fmla="*/ 566 h 566"/>
                <a:gd name="T4" fmla="*/ 326 w 326"/>
                <a:gd name="T5" fmla="*/ 0 h 566"/>
                <a:gd name="T6" fmla="*/ 0 w 326"/>
                <a:gd name="T7" fmla="*/ 180 h 5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6" h="566">
                  <a:moveTo>
                    <a:pt x="0" y="180"/>
                  </a:moveTo>
                  <a:lnTo>
                    <a:pt x="240" y="566"/>
                  </a:lnTo>
                  <a:lnTo>
                    <a:pt x="326" y="0"/>
                  </a:lnTo>
                  <a:lnTo>
                    <a:pt x="0" y="180"/>
                  </a:lnTo>
                  <a:close/>
                </a:path>
              </a:pathLst>
            </a:custGeom>
            <a:solidFill>
              <a:srgbClr val="4E6E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93"/>
            <p:cNvSpPr/>
            <p:nvPr/>
          </p:nvSpPr>
          <p:spPr bwMode="auto">
            <a:xfrm>
              <a:off x="7505827" y="2359489"/>
              <a:ext cx="515048" cy="529501"/>
            </a:xfrm>
            <a:custGeom>
              <a:gdLst>
                <a:gd name="T0" fmla="*/ 338 w 392"/>
                <a:gd name="T1" fmla="*/ 403 h 403"/>
                <a:gd name="T2" fmla="*/ 392 w 392"/>
                <a:gd name="T3" fmla="*/ 0 h 403"/>
                <a:gd name="T4" fmla="*/ 0 w 392"/>
                <a:gd name="T5" fmla="*/ 314 h 403"/>
                <a:gd name="T6" fmla="*/ 338 w 392"/>
                <a:gd name="T7" fmla="*/ 403 h 4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2" h="402">
                  <a:moveTo>
                    <a:pt x="338" y="403"/>
                  </a:moveTo>
                  <a:lnTo>
                    <a:pt x="392" y="0"/>
                  </a:lnTo>
                  <a:lnTo>
                    <a:pt x="0" y="314"/>
                  </a:lnTo>
                  <a:lnTo>
                    <a:pt x="338" y="403"/>
                  </a:lnTo>
                  <a:close/>
                </a:path>
              </a:pathLst>
            </a:custGeom>
            <a:solidFill>
              <a:srgbClr val="4E6E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94"/>
            <p:cNvSpPr/>
            <p:nvPr/>
          </p:nvSpPr>
          <p:spPr bwMode="auto">
            <a:xfrm>
              <a:off x="6972385" y="2264889"/>
              <a:ext cx="533442" cy="507164"/>
            </a:xfrm>
            <a:custGeom>
              <a:gdLst>
                <a:gd name="T0" fmla="*/ 0 w 406"/>
                <a:gd name="T1" fmla="*/ 279 h 386"/>
                <a:gd name="T2" fmla="*/ 406 w 406"/>
                <a:gd name="T3" fmla="*/ 386 h 386"/>
                <a:gd name="T4" fmla="*/ 166 w 406"/>
                <a:gd name="T5" fmla="*/ 0 h 386"/>
                <a:gd name="T6" fmla="*/ 0 w 406"/>
                <a:gd name="T7" fmla="*/ 279 h 38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6" h="386">
                  <a:moveTo>
                    <a:pt x="0" y="279"/>
                  </a:moveTo>
                  <a:lnTo>
                    <a:pt x="406" y="386"/>
                  </a:lnTo>
                  <a:lnTo>
                    <a:pt x="166" y="0"/>
                  </a:lnTo>
                  <a:lnTo>
                    <a:pt x="0" y="279"/>
                  </a:lnTo>
                  <a:close/>
                </a:path>
              </a:pathLst>
            </a:custGeom>
            <a:solidFill>
              <a:srgbClr val="252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95"/>
            <p:cNvSpPr/>
            <p:nvPr/>
          </p:nvSpPr>
          <p:spPr bwMode="auto">
            <a:xfrm>
              <a:off x="7270640" y="2772053"/>
              <a:ext cx="679285" cy="591254"/>
            </a:xfrm>
            <a:custGeom>
              <a:gdLst>
                <a:gd name="T0" fmla="*/ 0 w 517"/>
                <a:gd name="T1" fmla="*/ 450 h 450"/>
                <a:gd name="T2" fmla="*/ 517 w 517"/>
                <a:gd name="T3" fmla="*/ 89 h 450"/>
                <a:gd name="T4" fmla="*/ 179 w 517"/>
                <a:gd name="T5" fmla="*/ 0 h 450"/>
                <a:gd name="T6" fmla="*/ 0 w 517"/>
                <a:gd name="T7" fmla="*/ 450 h 45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7" h="450">
                  <a:moveTo>
                    <a:pt x="0" y="450"/>
                  </a:moveTo>
                  <a:lnTo>
                    <a:pt x="517" y="89"/>
                  </a:lnTo>
                  <a:lnTo>
                    <a:pt x="179" y="0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rgbClr val="252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96"/>
            <p:cNvSpPr/>
            <p:nvPr/>
          </p:nvSpPr>
          <p:spPr bwMode="auto">
            <a:xfrm>
              <a:off x="6909318" y="2631466"/>
              <a:ext cx="596509" cy="424389"/>
            </a:xfrm>
            <a:custGeom>
              <a:gdLst>
                <a:gd name="T0" fmla="*/ 0 w 454"/>
                <a:gd name="T1" fmla="*/ 323 h 323"/>
                <a:gd name="T2" fmla="*/ 454 w 454"/>
                <a:gd name="T3" fmla="*/ 107 h 323"/>
                <a:gd name="T4" fmla="*/ 48 w 454"/>
                <a:gd name="T5" fmla="*/ 0 h 323"/>
                <a:gd name="T6" fmla="*/ 0 w 454"/>
                <a:gd name="T7" fmla="*/ 323 h 3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2" h="323">
                  <a:moveTo>
                    <a:pt x="0" y="323"/>
                  </a:moveTo>
                  <a:lnTo>
                    <a:pt x="454" y="107"/>
                  </a:lnTo>
                  <a:lnTo>
                    <a:pt x="48" y="0"/>
                  </a:lnTo>
                  <a:lnTo>
                    <a:pt x="0" y="323"/>
                  </a:lnTo>
                  <a:close/>
                </a:path>
              </a:pathLst>
            </a:custGeom>
            <a:solidFill>
              <a:srgbClr val="3743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97"/>
            <p:cNvSpPr/>
            <p:nvPr/>
          </p:nvSpPr>
          <p:spPr bwMode="auto">
            <a:xfrm>
              <a:off x="6909318" y="2772053"/>
              <a:ext cx="596509" cy="591254"/>
            </a:xfrm>
            <a:custGeom>
              <a:gdLst>
                <a:gd name="T0" fmla="*/ 275 w 454"/>
                <a:gd name="T1" fmla="*/ 450 h 450"/>
                <a:gd name="T2" fmla="*/ 0 w 454"/>
                <a:gd name="T3" fmla="*/ 216 h 450"/>
                <a:gd name="T4" fmla="*/ 454 w 454"/>
                <a:gd name="T5" fmla="*/ 0 h 450"/>
                <a:gd name="T6" fmla="*/ 275 w 454"/>
                <a:gd name="T7" fmla="*/ 450 h 45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2" h="450">
                  <a:moveTo>
                    <a:pt x="275" y="450"/>
                  </a:moveTo>
                  <a:lnTo>
                    <a:pt x="0" y="216"/>
                  </a:lnTo>
                  <a:lnTo>
                    <a:pt x="454" y="0"/>
                  </a:lnTo>
                  <a:lnTo>
                    <a:pt x="275" y="450"/>
                  </a:lnTo>
                  <a:close/>
                </a:path>
              </a:pathLst>
            </a:custGeom>
            <a:solidFill>
              <a:srgbClr val="4A5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98"/>
            <p:cNvSpPr/>
            <p:nvPr/>
          </p:nvSpPr>
          <p:spPr bwMode="auto">
            <a:xfrm>
              <a:off x="6433687" y="2631466"/>
              <a:ext cx="538698" cy="511106"/>
            </a:xfrm>
            <a:custGeom>
              <a:gdLst>
                <a:gd name="T0" fmla="*/ 0 w 410"/>
                <a:gd name="T1" fmla="*/ 389 h 389"/>
                <a:gd name="T2" fmla="*/ 410 w 410"/>
                <a:gd name="T3" fmla="*/ 0 h 389"/>
                <a:gd name="T4" fmla="*/ 362 w 410"/>
                <a:gd name="T5" fmla="*/ 323 h 389"/>
                <a:gd name="T6" fmla="*/ 0 w 410"/>
                <a:gd name="T7" fmla="*/ 389 h 38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0" h="389">
                  <a:moveTo>
                    <a:pt x="0" y="389"/>
                  </a:moveTo>
                  <a:lnTo>
                    <a:pt x="410" y="0"/>
                  </a:lnTo>
                  <a:lnTo>
                    <a:pt x="362" y="323"/>
                  </a:lnTo>
                  <a:lnTo>
                    <a:pt x="0" y="389"/>
                  </a:lnTo>
                  <a:close/>
                </a:path>
              </a:pathLst>
            </a:custGeom>
            <a:solidFill>
              <a:srgbClr val="4A5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99"/>
            <p:cNvSpPr/>
            <p:nvPr/>
          </p:nvSpPr>
          <p:spPr bwMode="auto">
            <a:xfrm>
              <a:off x="6433687" y="3055855"/>
              <a:ext cx="836953" cy="307452"/>
            </a:xfrm>
            <a:custGeom>
              <a:gdLst>
                <a:gd name="T0" fmla="*/ 637 w 637"/>
                <a:gd name="T1" fmla="*/ 234 h 234"/>
                <a:gd name="T2" fmla="*/ 0 w 637"/>
                <a:gd name="T3" fmla="*/ 66 h 234"/>
                <a:gd name="T4" fmla="*/ 362 w 637"/>
                <a:gd name="T5" fmla="*/ 0 h 234"/>
                <a:gd name="T6" fmla="*/ 637 w 637"/>
                <a:gd name="T7" fmla="*/ 234 h 2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7" h="234">
                  <a:moveTo>
                    <a:pt x="637" y="234"/>
                  </a:moveTo>
                  <a:lnTo>
                    <a:pt x="0" y="66"/>
                  </a:lnTo>
                  <a:lnTo>
                    <a:pt x="362" y="0"/>
                  </a:lnTo>
                  <a:lnTo>
                    <a:pt x="637" y="234"/>
                  </a:lnTo>
                  <a:close/>
                </a:path>
              </a:pathLst>
            </a:custGeom>
            <a:solidFill>
              <a:srgbClr val="313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00"/>
            <p:cNvSpPr/>
            <p:nvPr/>
          </p:nvSpPr>
          <p:spPr bwMode="auto">
            <a:xfrm>
              <a:off x="7270640" y="2888990"/>
              <a:ext cx="679285" cy="474317"/>
            </a:xfrm>
            <a:custGeom>
              <a:gdLst>
                <a:gd name="T0" fmla="*/ 517 w 517"/>
                <a:gd name="T1" fmla="*/ 0 h 361"/>
                <a:gd name="T2" fmla="*/ 377 w 517"/>
                <a:gd name="T3" fmla="*/ 336 h 361"/>
                <a:gd name="T4" fmla="*/ 0 w 517"/>
                <a:gd name="T5" fmla="*/ 361 h 361"/>
                <a:gd name="T6" fmla="*/ 517 w 517"/>
                <a:gd name="T7" fmla="*/ 0 h 36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7" h="361">
                  <a:moveTo>
                    <a:pt x="517" y="0"/>
                  </a:moveTo>
                  <a:lnTo>
                    <a:pt x="377" y="336"/>
                  </a:lnTo>
                  <a:lnTo>
                    <a:pt x="0" y="361"/>
                  </a:lnTo>
                  <a:lnTo>
                    <a:pt x="517" y="0"/>
                  </a:lnTo>
                  <a:close/>
                </a:path>
              </a:pathLst>
            </a:custGeom>
            <a:solidFill>
              <a:srgbClr val="3743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01"/>
            <p:cNvSpPr/>
            <p:nvPr/>
          </p:nvSpPr>
          <p:spPr bwMode="auto">
            <a:xfrm>
              <a:off x="7270640" y="3330459"/>
              <a:ext cx="495339" cy="377089"/>
            </a:xfrm>
            <a:custGeom>
              <a:gdLst>
                <a:gd name="T0" fmla="*/ 46 w 377"/>
                <a:gd name="T1" fmla="*/ 287 h 287"/>
                <a:gd name="T2" fmla="*/ 377 w 377"/>
                <a:gd name="T3" fmla="*/ 0 h 287"/>
                <a:gd name="T4" fmla="*/ 0 w 377"/>
                <a:gd name="T5" fmla="*/ 25 h 287"/>
                <a:gd name="T6" fmla="*/ 46 w 377"/>
                <a:gd name="T7" fmla="*/ 287 h 28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7" h="287">
                  <a:moveTo>
                    <a:pt x="46" y="287"/>
                  </a:moveTo>
                  <a:lnTo>
                    <a:pt x="377" y="0"/>
                  </a:lnTo>
                  <a:lnTo>
                    <a:pt x="0" y="25"/>
                  </a:lnTo>
                  <a:lnTo>
                    <a:pt x="46" y="287"/>
                  </a:lnTo>
                  <a:close/>
                </a:path>
              </a:pathLst>
            </a:custGeom>
            <a:solidFill>
              <a:srgbClr val="252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02"/>
            <p:cNvSpPr/>
            <p:nvPr/>
          </p:nvSpPr>
          <p:spPr bwMode="auto">
            <a:xfrm>
              <a:off x="6747708" y="3363307"/>
              <a:ext cx="583370" cy="344241"/>
            </a:xfrm>
            <a:custGeom>
              <a:gdLst>
                <a:gd name="T0" fmla="*/ 0 w 444"/>
                <a:gd name="T1" fmla="*/ 237 h 262"/>
                <a:gd name="T2" fmla="*/ 398 w 444"/>
                <a:gd name="T3" fmla="*/ 0 h 262"/>
                <a:gd name="T4" fmla="*/ 444 w 444"/>
                <a:gd name="T5" fmla="*/ 262 h 262"/>
                <a:gd name="T6" fmla="*/ 0 w 444"/>
                <a:gd name="T7" fmla="*/ 237 h 26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2" h="262">
                  <a:moveTo>
                    <a:pt x="0" y="237"/>
                  </a:moveTo>
                  <a:lnTo>
                    <a:pt x="398" y="0"/>
                  </a:lnTo>
                  <a:lnTo>
                    <a:pt x="444" y="262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A2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03"/>
            <p:cNvSpPr/>
            <p:nvPr/>
          </p:nvSpPr>
          <p:spPr bwMode="auto">
            <a:xfrm>
              <a:off x="6433687" y="3142572"/>
              <a:ext cx="836953" cy="532128"/>
            </a:xfrm>
            <a:custGeom>
              <a:gdLst>
                <a:gd name="T0" fmla="*/ 0 w 637"/>
                <a:gd name="T1" fmla="*/ 0 h 405"/>
                <a:gd name="T2" fmla="*/ 239 w 637"/>
                <a:gd name="T3" fmla="*/ 405 h 405"/>
                <a:gd name="T4" fmla="*/ 637 w 637"/>
                <a:gd name="T5" fmla="*/ 168 h 405"/>
                <a:gd name="T6" fmla="*/ 0 w 637"/>
                <a:gd name="T7" fmla="*/ 0 h 40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7" h="405">
                  <a:moveTo>
                    <a:pt x="0" y="0"/>
                  </a:moveTo>
                  <a:lnTo>
                    <a:pt x="239" y="405"/>
                  </a:lnTo>
                  <a:lnTo>
                    <a:pt x="637" y="1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43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04"/>
            <p:cNvSpPr/>
            <p:nvPr/>
          </p:nvSpPr>
          <p:spPr bwMode="auto">
            <a:xfrm>
              <a:off x="6747708" y="3674700"/>
              <a:ext cx="583370" cy="394169"/>
            </a:xfrm>
            <a:custGeom>
              <a:gdLst>
                <a:gd name="T0" fmla="*/ 159 w 444"/>
                <a:gd name="T1" fmla="*/ 300 h 300"/>
                <a:gd name="T2" fmla="*/ 444 w 444"/>
                <a:gd name="T3" fmla="*/ 25 h 300"/>
                <a:gd name="T4" fmla="*/ 0 w 444"/>
                <a:gd name="T5" fmla="*/ 0 h 300"/>
                <a:gd name="T6" fmla="*/ 159 w 444"/>
                <a:gd name="T7" fmla="*/ 300 h 3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2" h="300">
                  <a:moveTo>
                    <a:pt x="159" y="300"/>
                  </a:moveTo>
                  <a:lnTo>
                    <a:pt x="444" y="25"/>
                  </a:lnTo>
                  <a:lnTo>
                    <a:pt x="0" y="0"/>
                  </a:lnTo>
                  <a:lnTo>
                    <a:pt x="159" y="300"/>
                  </a:lnTo>
                  <a:close/>
                </a:path>
              </a:pathLst>
            </a:custGeom>
            <a:solidFill>
              <a:srgbClr val="3743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05"/>
            <p:cNvSpPr/>
            <p:nvPr/>
          </p:nvSpPr>
          <p:spPr bwMode="auto">
            <a:xfrm>
              <a:off x="6286531" y="3674700"/>
              <a:ext cx="670088" cy="394169"/>
            </a:xfrm>
            <a:custGeom>
              <a:gdLst>
                <a:gd name="T0" fmla="*/ 0 w 510"/>
                <a:gd name="T1" fmla="*/ 201 h 300"/>
                <a:gd name="T2" fmla="*/ 510 w 510"/>
                <a:gd name="T3" fmla="*/ 300 h 300"/>
                <a:gd name="T4" fmla="*/ 351 w 510"/>
                <a:gd name="T5" fmla="*/ 0 h 300"/>
                <a:gd name="T6" fmla="*/ 0 w 510"/>
                <a:gd name="T7" fmla="*/ 201 h 3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0" h="300">
                  <a:moveTo>
                    <a:pt x="0" y="201"/>
                  </a:moveTo>
                  <a:lnTo>
                    <a:pt x="510" y="300"/>
                  </a:lnTo>
                  <a:lnTo>
                    <a:pt x="351" y="0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1B2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06"/>
            <p:cNvSpPr/>
            <p:nvPr/>
          </p:nvSpPr>
          <p:spPr bwMode="auto">
            <a:xfrm>
              <a:off x="6074993" y="3142572"/>
              <a:ext cx="672715" cy="532128"/>
            </a:xfrm>
            <a:custGeom>
              <a:gdLst>
                <a:gd name="T0" fmla="*/ 273 w 512"/>
                <a:gd name="T1" fmla="*/ 0 h 405"/>
                <a:gd name="T2" fmla="*/ 0 w 512"/>
                <a:gd name="T3" fmla="*/ 270 h 405"/>
                <a:gd name="T4" fmla="*/ 512 w 512"/>
                <a:gd name="T5" fmla="*/ 405 h 405"/>
                <a:gd name="T6" fmla="*/ 273 w 512"/>
                <a:gd name="T7" fmla="*/ 0 h 40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2" h="405">
                  <a:moveTo>
                    <a:pt x="273" y="0"/>
                  </a:moveTo>
                  <a:lnTo>
                    <a:pt x="0" y="270"/>
                  </a:lnTo>
                  <a:lnTo>
                    <a:pt x="512" y="405"/>
                  </a:lnTo>
                  <a:lnTo>
                    <a:pt x="273" y="0"/>
                  </a:lnTo>
                  <a:close/>
                </a:path>
              </a:pathLst>
            </a:custGeom>
            <a:solidFill>
              <a:srgbClr val="1B2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07"/>
            <p:cNvSpPr/>
            <p:nvPr/>
          </p:nvSpPr>
          <p:spPr bwMode="auto">
            <a:xfrm>
              <a:off x="6074993" y="3497324"/>
              <a:ext cx="672715" cy="441469"/>
            </a:xfrm>
            <a:custGeom>
              <a:gdLst>
                <a:gd name="T0" fmla="*/ 161 w 512"/>
                <a:gd name="T1" fmla="*/ 336 h 336"/>
                <a:gd name="T2" fmla="*/ 0 w 512"/>
                <a:gd name="T3" fmla="*/ 0 h 336"/>
                <a:gd name="T4" fmla="*/ 512 w 512"/>
                <a:gd name="T5" fmla="*/ 135 h 336"/>
                <a:gd name="T6" fmla="*/ 161 w 512"/>
                <a:gd name="T7" fmla="*/ 336 h 3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2" h="336">
                  <a:moveTo>
                    <a:pt x="161" y="336"/>
                  </a:moveTo>
                  <a:lnTo>
                    <a:pt x="0" y="0"/>
                  </a:lnTo>
                  <a:lnTo>
                    <a:pt x="512" y="135"/>
                  </a:lnTo>
                  <a:lnTo>
                    <a:pt x="161" y="336"/>
                  </a:lnTo>
                  <a:close/>
                </a:path>
              </a:pathLst>
            </a:custGeom>
            <a:solidFill>
              <a:srgbClr val="3743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08"/>
            <p:cNvSpPr/>
            <p:nvPr/>
          </p:nvSpPr>
          <p:spPr bwMode="auto">
            <a:xfrm>
              <a:off x="5922581" y="3092644"/>
              <a:ext cx="511106" cy="404680"/>
            </a:xfrm>
            <a:custGeom>
              <a:gdLst>
                <a:gd name="T0" fmla="*/ 0 w 389"/>
                <a:gd name="T1" fmla="*/ 0 h 308"/>
                <a:gd name="T2" fmla="*/ 116 w 389"/>
                <a:gd name="T3" fmla="*/ 308 h 308"/>
                <a:gd name="T4" fmla="*/ 389 w 389"/>
                <a:gd name="T5" fmla="*/ 38 h 308"/>
                <a:gd name="T6" fmla="*/ 0 w 389"/>
                <a:gd name="T7" fmla="*/ 0 h 30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9" h="308">
                  <a:moveTo>
                    <a:pt x="0" y="0"/>
                  </a:moveTo>
                  <a:lnTo>
                    <a:pt x="116" y="308"/>
                  </a:lnTo>
                  <a:lnTo>
                    <a:pt x="389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43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09"/>
            <p:cNvSpPr/>
            <p:nvPr/>
          </p:nvSpPr>
          <p:spPr bwMode="auto">
            <a:xfrm>
              <a:off x="6111782" y="2162405"/>
              <a:ext cx="860603" cy="469061"/>
            </a:xfrm>
            <a:custGeom>
              <a:gdLst>
                <a:gd name="T0" fmla="*/ 289 w 655"/>
                <a:gd name="T1" fmla="*/ 8 h 357"/>
                <a:gd name="T2" fmla="*/ 0 w 655"/>
                <a:gd name="T3" fmla="*/ 0 h 357"/>
                <a:gd name="T4" fmla="*/ 655 w 655"/>
                <a:gd name="T5" fmla="*/ 357 h 357"/>
                <a:gd name="T6" fmla="*/ 289 w 655"/>
                <a:gd name="T7" fmla="*/ 8 h 35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5" h="357">
                  <a:moveTo>
                    <a:pt x="289" y="8"/>
                  </a:moveTo>
                  <a:lnTo>
                    <a:pt x="0" y="0"/>
                  </a:lnTo>
                  <a:lnTo>
                    <a:pt x="655" y="357"/>
                  </a:lnTo>
                  <a:lnTo>
                    <a:pt x="289" y="8"/>
                  </a:lnTo>
                  <a:close/>
                </a:path>
              </a:pathLst>
            </a:custGeom>
            <a:solidFill>
              <a:srgbClr val="3743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10"/>
            <p:cNvSpPr/>
            <p:nvPr/>
          </p:nvSpPr>
          <p:spPr bwMode="auto">
            <a:xfrm>
              <a:off x="6111782" y="2162405"/>
              <a:ext cx="860603" cy="725271"/>
            </a:xfrm>
            <a:custGeom>
              <a:gdLst>
                <a:gd name="T0" fmla="*/ 120 w 655"/>
                <a:gd name="T1" fmla="*/ 552 h 552"/>
                <a:gd name="T2" fmla="*/ 655 w 655"/>
                <a:gd name="T3" fmla="*/ 357 h 552"/>
                <a:gd name="T4" fmla="*/ 0 w 655"/>
                <a:gd name="T5" fmla="*/ 0 h 552"/>
                <a:gd name="T6" fmla="*/ 120 w 655"/>
                <a:gd name="T7" fmla="*/ 552 h 5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5" h="552">
                  <a:moveTo>
                    <a:pt x="120" y="552"/>
                  </a:moveTo>
                  <a:lnTo>
                    <a:pt x="655" y="357"/>
                  </a:lnTo>
                  <a:lnTo>
                    <a:pt x="0" y="0"/>
                  </a:lnTo>
                  <a:lnTo>
                    <a:pt x="120" y="552"/>
                  </a:lnTo>
                  <a:close/>
                </a:path>
              </a:pathLst>
            </a:custGeom>
            <a:solidFill>
              <a:srgbClr val="4E6E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11"/>
            <p:cNvSpPr/>
            <p:nvPr/>
          </p:nvSpPr>
          <p:spPr bwMode="auto">
            <a:xfrm>
              <a:off x="6269450" y="2631466"/>
              <a:ext cx="702935" cy="511106"/>
            </a:xfrm>
            <a:custGeom>
              <a:gdLst>
                <a:gd name="T0" fmla="*/ 125 w 535"/>
                <a:gd name="T1" fmla="*/ 389 h 389"/>
                <a:gd name="T2" fmla="*/ 0 w 535"/>
                <a:gd name="T3" fmla="*/ 195 h 389"/>
                <a:gd name="T4" fmla="*/ 535 w 535"/>
                <a:gd name="T5" fmla="*/ 0 h 389"/>
                <a:gd name="T6" fmla="*/ 125 w 535"/>
                <a:gd name="T7" fmla="*/ 389 h 38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5" h="389">
                  <a:moveTo>
                    <a:pt x="125" y="389"/>
                  </a:moveTo>
                  <a:lnTo>
                    <a:pt x="0" y="195"/>
                  </a:lnTo>
                  <a:lnTo>
                    <a:pt x="535" y="0"/>
                  </a:lnTo>
                  <a:lnTo>
                    <a:pt x="125" y="389"/>
                  </a:lnTo>
                  <a:close/>
                </a:path>
              </a:pathLst>
            </a:custGeom>
            <a:solidFill>
              <a:srgbClr val="1B2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12"/>
            <p:cNvSpPr/>
            <p:nvPr/>
          </p:nvSpPr>
          <p:spPr bwMode="auto">
            <a:xfrm>
              <a:off x="5570456" y="2162405"/>
              <a:ext cx="698993" cy="725271"/>
            </a:xfrm>
            <a:custGeom>
              <a:gdLst>
                <a:gd name="T0" fmla="*/ 412 w 532"/>
                <a:gd name="T1" fmla="*/ 0 h 552"/>
                <a:gd name="T2" fmla="*/ 0 w 532"/>
                <a:gd name="T3" fmla="*/ 451 h 552"/>
                <a:gd name="T4" fmla="*/ 532 w 532"/>
                <a:gd name="T5" fmla="*/ 552 h 552"/>
                <a:gd name="T6" fmla="*/ 412 w 532"/>
                <a:gd name="T7" fmla="*/ 0 h 5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2" h="552">
                  <a:moveTo>
                    <a:pt x="412" y="0"/>
                  </a:moveTo>
                  <a:lnTo>
                    <a:pt x="0" y="451"/>
                  </a:lnTo>
                  <a:lnTo>
                    <a:pt x="532" y="552"/>
                  </a:lnTo>
                  <a:lnTo>
                    <a:pt x="412" y="0"/>
                  </a:lnTo>
                  <a:close/>
                </a:path>
              </a:pathLst>
            </a:custGeom>
            <a:solidFill>
              <a:srgbClr val="EC6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13"/>
            <p:cNvSpPr/>
            <p:nvPr/>
          </p:nvSpPr>
          <p:spPr bwMode="auto">
            <a:xfrm>
              <a:off x="5922581" y="2887676"/>
              <a:ext cx="511106" cy="254896"/>
            </a:xfrm>
            <a:custGeom>
              <a:gdLst>
                <a:gd name="T0" fmla="*/ 0 w 389"/>
                <a:gd name="T1" fmla="*/ 156 h 194"/>
                <a:gd name="T2" fmla="*/ 264 w 389"/>
                <a:gd name="T3" fmla="*/ 0 h 194"/>
                <a:gd name="T4" fmla="*/ 389 w 389"/>
                <a:gd name="T5" fmla="*/ 194 h 194"/>
                <a:gd name="T6" fmla="*/ 0 w 389"/>
                <a:gd name="T7" fmla="*/ 156 h 1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9" h="194">
                  <a:moveTo>
                    <a:pt x="0" y="156"/>
                  </a:moveTo>
                  <a:lnTo>
                    <a:pt x="264" y="0"/>
                  </a:lnTo>
                  <a:lnTo>
                    <a:pt x="389" y="194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rgbClr val="4B2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14"/>
            <p:cNvSpPr/>
            <p:nvPr/>
          </p:nvSpPr>
          <p:spPr bwMode="auto">
            <a:xfrm>
              <a:off x="5570456" y="2754972"/>
              <a:ext cx="698993" cy="337672"/>
            </a:xfrm>
            <a:custGeom>
              <a:gdLst>
                <a:gd name="T0" fmla="*/ 0 w 532"/>
                <a:gd name="T1" fmla="*/ 0 h 257"/>
                <a:gd name="T2" fmla="*/ 268 w 532"/>
                <a:gd name="T3" fmla="*/ 257 h 257"/>
                <a:gd name="T4" fmla="*/ 532 w 532"/>
                <a:gd name="T5" fmla="*/ 101 h 257"/>
                <a:gd name="T6" fmla="*/ 0 w 532"/>
                <a:gd name="T7" fmla="*/ 0 h 25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2" h="257">
                  <a:moveTo>
                    <a:pt x="0" y="0"/>
                  </a:moveTo>
                  <a:lnTo>
                    <a:pt x="268" y="257"/>
                  </a:lnTo>
                  <a:lnTo>
                    <a:pt x="532" y="1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46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15"/>
            <p:cNvSpPr/>
            <p:nvPr/>
          </p:nvSpPr>
          <p:spPr bwMode="auto">
            <a:xfrm>
              <a:off x="5469286" y="2754972"/>
              <a:ext cx="453295" cy="584684"/>
            </a:xfrm>
            <a:custGeom>
              <a:gdLst>
                <a:gd name="T0" fmla="*/ 0 w 345"/>
                <a:gd name="T1" fmla="*/ 445 h 445"/>
                <a:gd name="T2" fmla="*/ 345 w 345"/>
                <a:gd name="T3" fmla="*/ 257 h 445"/>
                <a:gd name="T4" fmla="*/ 77 w 345"/>
                <a:gd name="T5" fmla="*/ 0 h 445"/>
                <a:gd name="T6" fmla="*/ 0 w 345"/>
                <a:gd name="T7" fmla="*/ 445 h 4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5" h="445">
                  <a:moveTo>
                    <a:pt x="0" y="445"/>
                  </a:moveTo>
                  <a:lnTo>
                    <a:pt x="345" y="257"/>
                  </a:lnTo>
                  <a:lnTo>
                    <a:pt x="77" y="0"/>
                  </a:lnTo>
                  <a:lnTo>
                    <a:pt x="0" y="445"/>
                  </a:lnTo>
                  <a:close/>
                </a:path>
              </a:pathLst>
            </a:custGeom>
            <a:solidFill>
              <a:srgbClr val="1A0B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16"/>
            <p:cNvSpPr/>
            <p:nvPr/>
          </p:nvSpPr>
          <p:spPr bwMode="auto">
            <a:xfrm>
              <a:off x="5570456" y="1589546"/>
              <a:ext cx="541326" cy="1165427"/>
            </a:xfrm>
            <a:custGeom>
              <a:gdLst>
                <a:gd name="T0" fmla="*/ 122 w 412"/>
                <a:gd name="T1" fmla="*/ 0 h 887"/>
                <a:gd name="T2" fmla="*/ 412 w 412"/>
                <a:gd name="T3" fmla="*/ 436 h 887"/>
                <a:gd name="T4" fmla="*/ 0 w 412"/>
                <a:gd name="T5" fmla="*/ 887 h 887"/>
                <a:gd name="T6" fmla="*/ 122 w 412"/>
                <a:gd name="T7" fmla="*/ 0 h 88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2" h="885">
                  <a:moveTo>
                    <a:pt x="122" y="0"/>
                  </a:moveTo>
                  <a:lnTo>
                    <a:pt x="412" y="436"/>
                  </a:lnTo>
                  <a:lnTo>
                    <a:pt x="0" y="887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75A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17"/>
            <p:cNvSpPr/>
            <p:nvPr/>
          </p:nvSpPr>
          <p:spPr bwMode="auto">
            <a:xfrm>
              <a:off x="5146068" y="1505456"/>
              <a:ext cx="584684" cy="1249516"/>
            </a:xfrm>
            <a:custGeom>
              <a:gdLst>
                <a:gd name="T0" fmla="*/ 0 w 445"/>
                <a:gd name="T1" fmla="*/ 0 h 951"/>
                <a:gd name="T2" fmla="*/ 445 w 445"/>
                <a:gd name="T3" fmla="*/ 64 h 951"/>
                <a:gd name="T4" fmla="*/ 323 w 445"/>
                <a:gd name="T5" fmla="*/ 951 h 951"/>
                <a:gd name="T6" fmla="*/ 0 w 445"/>
                <a:gd name="T7" fmla="*/ 0 h 9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5" h="951">
                  <a:moveTo>
                    <a:pt x="0" y="0"/>
                  </a:moveTo>
                  <a:lnTo>
                    <a:pt x="445" y="64"/>
                  </a:lnTo>
                  <a:lnTo>
                    <a:pt x="323" y="9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37E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18"/>
            <p:cNvSpPr/>
            <p:nvPr/>
          </p:nvSpPr>
          <p:spPr bwMode="auto">
            <a:xfrm>
              <a:off x="5072489" y="2594677"/>
              <a:ext cx="240443" cy="806733"/>
            </a:xfrm>
            <a:custGeom>
              <a:gdLst>
                <a:gd name="T0" fmla="*/ 0 w 183"/>
                <a:gd name="T1" fmla="*/ 614 h 614"/>
                <a:gd name="T2" fmla="*/ 183 w 183"/>
                <a:gd name="T3" fmla="*/ 239 h 614"/>
                <a:gd name="T4" fmla="*/ 65 w 183"/>
                <a:gd name="T5" fmla="*/ 0 h 614"/>
                <a:gd name="T6" fmla="*/ 0 w 183"/>
                <a:gd name="T7" fmla="*/ 614 h 6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3" h="614">
                  <a:moveTo>
                    <a:pt x="0" y="614"/>
                  </a:moveTo>
                  <a:lnTo>
                    <a:pt x="183" y="239"/>
                  </a:lnTo>
                  <a:lnTo>
                    <a:pt x="65" y="0"/>
                  </a:lnTo>
                  <a:lnTo>
                    <a:pt x="0" y="614"/>
                  </a:lnTo>
                  <a:close/>
                </a:path>
              </a:pathLst>
            </a:custGeom>
            <a:solidFill>
              <a:srgbClr val="537E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19"/>
            <p:cNvSpPr/>
            <p:nvPr/>
          </p:nvSpPr>
          <p:spPr bwMode="auto">
            <a:xfrm>
              <a:off x="5146068" y="1505456"/>
              <a:ext cx="424389" cy="1249516"/>
            </a:xfrm>
            <a:custGeom>
              <a:gdLst>
                <a:gd name="T0" fmla="*/ 9 w 323"/>
                <a:gd name="T1" fmla="*/ 829 h 951"/>
                <a:gd name="T2" fmla="*/ 323 w 323"/>
                <a:gd name="T3" fmla="*/ 951 h 951"/>
                <a:gd name="T4" fmla="*/ 0 w 323"/>
                <a:gd name="T5" fmla="*/ 0 h 951"/>
                <a:gd name="T6" fmla="*/ 9 w 323"/>
                <a:gd name="T7" fmla="*/ 829 h 9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3" h="951">
                  <a:moveTo>
                    <a:pt x="9" y="829"/>
                  </a:moveTo>
                  <a:lnTo>
                    <a:pt x="323" y="951"/>
                  </a:lnTo>
                  <a:lnTo>
                    <a:pt x="0" y="0"/>
                  </a:lnTo>
                  <a:lnTo>
                    <a:pt x="9" y="829"/>
                  </a:lnTo>
                  <a:close/>
                </a:path>
              </a:pathLst>
            </a:custGeom>
            <a:solidFill>
              <a:srgbClr val="E8A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20"/>
            <p:cNvSpPr/>
            <p:nvPr/>
          </p:nvSpPr>
          <p:spPr bwMode="auto">
            <a:xfrm>
              <a:off x="5157893" y="2594677"/>
              <a:ext cx="412564" cy="314021"/>
            </a:xfrm>
            <a:custGeom>
              <a:gdLst>
                <a:gd name="T0" fmla="*/ 118 w 314"/>
                <a:gd name="T1" fmla="*/ 239 h 239"/>
                <a:gd name="T2" fmla="*/ 314 w 314"/>
                <a:gd name="T3" fmla="*/ 122 h 239"/>
                <a:gd name="T4" fmla="*/ 0 w 314"/>
                <a:gd name="T5" fmla="*/ 0 h 239"/>
                <a:gd name="T6" fmla="*/ 118 w 314"/>
                <a:gd name="T7" fmla="*/ 239 h 2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4" h="239">
                  <a:moveTo>
                    <a:pt x="118" y="239"/>
                  </a:moveTo>
                  <a:lnTo>
                    <a:pt x="314" y="122"/>
                  </a:lnTo>
                  <a:lnTo>
                    <a:pt x="0" y="0"/>
                  </a:lnTo>
                  <a:lnTo>
                    <a:pt x="118" y="239"/>
                  </a:lnTo>
                  <a:close/>
                </a:path>
              </a:pathLst>
            </a:custGeom>
            <a:solidFill>
              <a:srgbClr val="8F3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21"/>
            <p:cNvSpPr/>
            <p:nvPr/>
          </p:nvSpPr>
          <p:spPr bwMode="auto">
            <a:xfrm>
              <a:off x="4521966" y="2415987"/>
              <a:ext cx="496653" cy="486142"/>
            </a:xfrm>
            <a:custGeom>
              <a:gdLst>
                <a:gd name="T0" fmla="*/ 293 w 378"/>
                <a:gd name="T1" fmla="*/ 0 h 370"/>
                <a:gd name="T2" fmla="*/ 0 w 378"/>
                <a:gd name="T3" fmla="*/ 370 h 370"/>
                <a:gd name="T4" fmla="*/ 378 w 378"/>
                <a:gd name="T5" fmla="*/ 189 h 370"/>
                <a:gd name="T6" fmla="*/ 293 w 378"/>
                <a:gd name="T7" fmla="*/ 0 h 37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8" h="370">
                  <a:moveTo>
                    <a:pt x="293" y="0"/>
                  </a:moveTo>
                  <a:lnTo>
                    <a:pt x="0" y="370"/>
                  </a:lnTo>
                  <a:lnTo>
                    <a:pt x="378" y="189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E8A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22"/>
            <p:cNvSpPr/>
            <p:nvPr/>
          </p:nvSpPr>
          <p:spPr bwMode="auto">
            <a:xfrm>
              <a:off x="5018620" y="1505456"/>
              <a:ext cx="139273" cy="1158857"/>
            </a:xfrm>
            <a:custGeom>
              <a:gdLst>
                <a:gd name="T0" fmla="*/ 97 w 106"/>
                <a:gd name="T1" fmla="*/ 0 h 882"/>
                <a:gd name="T2" fmla="*/ 106 w 106"/>
                <a:gd name="T3" fmla="*/ 829 h 882"/>
                <a:gd name="T4" fmla="*/ 0 w 106"/>
                <a:gd name="T5" fmla="*/ 882 h 882"/>
                <a:gd name="T6" fmla="*/ 97 w 106"/>
                <a:gd name="T7" fmla="*/ 0 h 8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882">
                  <a:moveTo>
                    <a:pt x="97" y="0"/>
                  </a:moveTo>
                  <a:lnTo>
                    <a:pt x="106" y="829"/>
                  </a:lnTo>
                  <a:lnTo>
                    <a:pt x="0" y="882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D47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23"/>
            <p:cNvSpPr/>
            <p:nvPr/>
          </p:nvSpPr>
          <p:spPr bwMode="auto">
            <a:xfrm>
              <a:off x="4906938" y="1505456"/>
              <a:ext cx="239129" cy="1158857"/>
            </a:xfrm>
            <a:custGeom>
              <a:gdLst>
                <a:gd name="T0" fmla="*/ 0 w 182"/>
                <a:gd name="T1" fmla="*/ 693 h 882"/>
                <a:gd name="T2" fmla="*/ 182 w 182"/>
                <a:gd name="T3" fmla="*/ 0 h 882"/>
                <a:gd name="T4" fmla="*/ 85 w 182"/>
                <a:gd name="T5" fmla="*/ 882 h 882"/>
                <a:gd name="T6" fmla="*/ 0 w 182"/>
                <a:gd name="T7" fmla="*/ 693 h 8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" h="882">
                  <a:moveTo>
                    <a:pt x="0" y="693"/>
                  </a:moveTo>
                  <a:lnTo>
                    <a:pt x="182" y="0"/>
                  </a:lnTo>
                  <a:lnTo>
                    <a:pt x="85" y="882"/>
                  </a:lnTo>
                  <a:lnTo>
                    <a:pt x="0" y="693"/>
                  </a:lnTo>
                  <a:close/>
                </a:path>
              </a:pathLst>
            </a:custGeom>
            <a:solidFill>
              <a:srgbClr val="F1D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24"/>
            <p:cNvSpPr/>
            <p:nvPr/>
          </p:nvSpPr>
          <p:spPr bwMode="auto">
            <a:xfrm>
              <a:off x="4462841" y="2067804"/>
              <a:ext cx="444097" cy="557092"/>
            </a:xfrm>
            <a:custGeom>
              <a:gdLst>
                <a:gd name="T0" fmla="*/ 270 w 338"/>
                <a:gd name="T1" fmla="*/ 0 h 424"/>
                <a:gd name="T2" fmla="*/ 0 w 338"/>
                <a:gd name="T3" fmla="*/ 424 h 424"/>
                <a:gd name="T4" fmla="*/ 338 w 338"/>
                <a:gd name="T5" fmla="*/ 265 h 424"/>
                <a:gd name="T6" fmla="*/ 270 w 338"/>
                <a:gd name="T7" fmla="*/ 0 h 4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422">
                  <a:moveTo>
                    <a:pt x="270" y="0"/>
                  </a:moveTo>
                  <a:lnTo>
                    <a:pt x="0" y="424"/>
                  </a:lnTo>
                  <a:lnTo>
                    <a:pt x="338" y="265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F1D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25"/>
            <p:cNvSpPr/>
            <p:nvPr/>
          </p:nvSpPr>
          <p:spPr bwMode="auto">
            <a:xfrm>
              <a:off x="4817593" y="1505456"/>
              <a:ext cx="328474" cy="910531"/>
            </a:xfrm>
            <a:custGeom>
              <a:gdLst>
                <a:gd name="T0" fmla="*/ 250 w 250"/>
                <a:gd name="T1" fmla="*/ 0 h 693"/>
                <a:gd name="T2" fmla="*/ 0 w 250"/>
                <a:gd name="T3" fmla="*/ 428 h 693"/>
                <a:gd name="T4" fmla="*/ 68 w 250"/>
                <a:gd name="T5" fmla="*/ 693 h 693"/>
                <a:gd name="T6" fmla="*/ 250 w 250"/>
                <a:gd name="T7" fmla="*/ 0 h 6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0" h="693">
                  <a:moveTo>
                    <a:pt x="250" y="0"/>
                  </a:moveTo>
                  <a:lnTo>
                    <a:pt x="0" y="428"/>
                  </a:lnTo>
                  <a:lnTo>
                    <a:pt x="68" y="693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rgbClr val="637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26"/>
            <p:cNvSpPr/>
            <p:nvPr/>
          </p:nvSpPr>
          <p:spPr bwMode="auto">
            <a:xfrm>
              <a:off x="4582406" y="1613196"/>
              <a:ext cx="341613" cy="454608"/>
            </a:xfrm>
            <a:custGeom>
              <a:gdLst>
                <a:gd name="T0" fmla="*/ 260 w 260"/>
                <a:gd name="T1" fmla="*/ 0 h 346"/>
                <a:gd name="T2" fmla="*/ 0 w 260"/>
                <a:gd name="T3" fmla="*/ 239 h 346"/>
                <a:gd name="T4" fmla="*/ 179 w 260"/>
                <a:gd name="T5" fmla="*/ 346 h 346"/>
                <a:gd name="T6" fmla="*/ 260 w 260"/>
                <a:gd name="T7" fmla="*/ 0 h 3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346">
                  <a:moveTo>
                    <a:pt x="260" y="0"/>
                  </a:moveTo>
                  <a:lnTo>
                    <a:pt x="0" y="239"/>
                  </a:lnTo>
                  <a:lnTo>
                    <a:pt x="179" y="346"/>
                  </a:lnTo>
                  <a:lnTo>
                    <a:pt x="260" y="0"/>
                  </a:lnTo>
                  <a:close/>
                </a:path>
              </a:pathLst>
            </a:custGeom>
            <a:solidFill>
              <a:srgbClr val="637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27"/>
            <p:cNvSpPr/>
            <p:nvPr/>
          </p:nvSpPr>
          <p:spPr bwMode="auto">
            <a:xfrm>
              <a:off x="4817593" y="1505456"/>
              <a:ext cx="328474" cy="562348"/>
            </a:xfrm>
            <a:custGeom>
              <a:gdLst>
                <a:gd name="T0" fmla="*/ 250 w 250"/>
                <a:gd name="T1" fmla="*/ 0 h 428"/>
                <a:gd name="T2" fmla="*/ 81 w 250"/>
                <a:gd name="T3" fmla="*/ 82 h 428"/>
                <a:gd name="T4" fmla="*/ 0 w 250"/>
                <a:gd name="T5" fmla="*/ 428 h 428"/>
                <a:gd name="T6" fmla="*/ 250 w 250"/>
                <a:gd name="T7" fmla="*/ 0 h 4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0" h="428">
                  <a:moveTo>
                    <a:pt x="250" y="0"/>
                  </a:moveTo>
                  <a:lnTo>
                    <a:pt x="81" y="82"/>
                  </a:lnTo>
                  <a:lnTo>
                    <a:pt x="0" y="428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rgbClr val="3258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28"/>
            <p:cNvSpPr/>
            <p:nvPr/>
          </p:nvSpPr>
          <p:spPr bwMode="auto">
            <a:xfrm>
              <a:off x="7936786" y="1178296"/>
              <a:ext cx="134018" cy="554465"/>
            </a:xfrm>
            <a:custGeom>
              <a:gdLst>
                <a:gd name="T0" fmla="*/ 40 w 102"/>
                <a:gd name="T1" fmla="*/ 422 h 422"/>
                <a:gd name="T2" fmla="*/ 102 w 102"/>
                <a:gd name="T3" fmla="*/ 211 h 422"/>
                <a:gd name="T4" fmla="*/ 0 w 102"/>
                <a:gd name="T5" fmla="*/ 0 h 422"/>
                <a:gd name="T6" fmla="*/ 40 w 102"/>
                <a:gd name="T7" fmla="*/ 422 h 4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422">
                  <a:moveTo>
                    <a:pt x="40" y="422"/>
                  </a:moveTo>
                  <a:lnTo>
                    <a:pt x="102" y="211"/>
                  </a:lnTo>
                  <a:lnTo>
                    <a:pt x="0" y="0"/>
                  </a:lnTo>
                  <a:lnTo>
                    <a:pt x="40" y="422"/>
                  </a:lnTo>
                  <a:close/>
                </a:path>
              </a:pathLst>
            </a:custGeom>
            <a:solidFill>
              <a:srgbClr val="D1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29"/>
            <p:cNvSpPr/>
            <p:nvPr/>
          </p:nvSpPr>
          <p:spPr bwMode="auto">
            <a:xfrm>
              <a:off x="7798826" y="1178296"/>
              <a:ext cx="190515" cy="554465"/>
            </a:xfrm>
            <a:custGeom>
              <a:gdLst>
                <a:gd name="T0" fmla="*/ 105 w 145"/>
                <a:gd name="T1" fmla="*/ 0 h 422"/>
                <a:gd name="T2" fmla="*/ 0 w 145"/>
                <a:gd name="T3" fmla="*/ 122 h 422"/>
                <a:gd name="T4" fmla="*/ 145 w 145"/>
                <a:gd name="T5" fmla="*/ 422 h 422"/>
                <a:gd name="T6" fmla="*/ 105 w 145"/>
                <a:gd name="T7" fmla="*/ 0 h 4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422">
                  <a:moveTo>
                    <a:pt x="105" y="0"/>
                  </a:moveTo>
                  <a:lnTo>
                    <a:pt x="0" y="122"/>
                  </a:lnTo>
                  <a:lnTo>
                    <a:pt x="145" y="42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69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30"/>
            <p:cNvSpPr/>
            <p:nvPr/>
          </p:nvSpPr>
          <p:spPr bwMode="auto">
            <a:xfrm>
              <a:off x="7796199" y="1338591"/>
              <a:ext cx="193143" cy="394169"/>
            </a:xfrm>
            <a:custGeom>
              <a:gdLst>
                <a:gd name="T0" fmla="*/ 2 w 147"/>
                <a:gd name="T1" fmla="*/ 0 h 300"/>
                <a:gd name="T2" fmla="*/ 147 w 147"/>
                <a:gd name="T3" fmla="*/ 300 h 300"/>
                <a:gd name="T4" fmla="*/ 0 w 147"/>
                <a:gd name="T5" fmla="*/ 173 h 300"/>
                <a:gd name="T6" fmla="*/ 2 w 147"/>
                <a:gd name="T7" fmla="*/ 0 h 3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300">
                  <a:moveTo>
                    <a:pt x="2" y="0"/>
                  </a:moveTo>
                  <a:lnTo>
                    <a:pt x="147" y="300"/>
                  </a:lnTo>
                  <a:lnTo>
                    <a:pt x="0" y="17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CC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31"/>
            <p:cNvSpPr/>
            <p:nvPr/>
          </p:nvSpPr>
          <p:spPr bwMode="auto">
            <a:xfrm>
              <a:off x="7936786" y="1067928"/>
              <a:ext cx="134018" cy="387600"/>
            </a:xfrm>
            <a:custGeom>
              <a:gdLst>
                <a:gd name="T0" fmla="*/ 96 w 102"/>
                <a:gd name="T1" fmla="*/ 0 h 295"/>
                <a:gd name="T2" fmla="*/ 102 w 102"/>
                <a:gd name="T3" fmla="*/ 295 h 295"/>
                <a:gd name="T4" fmla="*/ 0 w 102"/>
                <a:gd name="T5" fmla="*/ 84 h 295"/>
                <a:gd name="T6" fmla="*/ 96 w 102"/>
                <a:gd name="T7" fmla="*/ 0 h 2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295">
                  <a:moveTo>
                    <a:pt x="96" y="0"/>
                  </a:moveTo>
                  <a:lnTo>
                    <a:pt x="102" y="295"/>
                  </a:lnTo>
                  <a:lnTo>
                    <a:pt x="0" y="84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F2F2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32"/>
            <p:cNvSpPr/>
            <p:nvPr/>
          </p:nvSpPr>
          <p:spPr bwMode="auto">
            <a:xfrm>
              <a:off x="8062920" y="1067928"/>
              <a:ext cx="161609" cy="387600"/>
            </a:xfrm>
            <a:custGeom>
              <a:gdLst>
                <a:gd name="T0" fmla="*/ 123 w 123"/>
                <a:gd name="T1" fmla="*/ 156 h 295"/>
                <a:gd name="T2" fmla="*/ 6 w 123"/>
                <a:gd name="T3" fmla="*/ 295 h 295"/>
                <a:gd name="T4" fmla="*/ 0 w 123"/>
                <a:gd name="T5" fmla="*/ 0 h 295"/>
                <a:gd name="T6" fmla="*/ 123 w 123"/>
                <a:gd name="T7" fmla="*/ 156 h 2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295">
                  <a:moveTo>
                    <a:pt x="123" y="156"/>
                  </a:moveTo>
                  <a:lnTo>
                    <a:pt x="6" y="295"/>
                  </a:lnTo>
                  <a:lnTo>
                    <a:pt x="0" y="0"/>
                  </a:lnTo>
                  <a:lnTo>
                    <a:pt x="123" y="156"/>
                  </a:lnTo>
                  <a:close/>
                </a:path>
              </a:pathLst>
            </a:custGeom>
            <a:solidFill>
              <a:srgbClr val="CB9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33"/>
            <p:cNvSpPr/>
            <p:nvPr/>
          </p:nvSpPr>
          <p:spPr bwMode="auto">
            <a:xfrm>
              <a:off x="8062920" y="1067928"/>
              <a:ext cx="161609" cy="204968"/>
            </a:xfrm>
            <a:custGeom>
              <a:gdLst>
                <a:gd name="T0" fmla="*/ 72 w 123"/>
                <a:gd name="T1" fmla="*/ 20 h 156"/>
                <a:gd name="T2" fmla="*/ 123 w 123"/>
                <a:gd name="T3" fmla="*/ 156 h 156"/>
                <a:gd name="T4" fmla="*/ 0 w 123"/>
                <a:gd name="T5" fmla="*/ 0 h 156"/>
                <a:gd name="T6" fmla="*/ 72 w 123"/>
                <a:gd name="T7" fmla="*/ 20 h 1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156">
                  <a:moveTo>
                    <a:pt x="72" y="20"/>
                  </a:moveTo>
                  <a:lnTo>
                    <a:pt x="123" y="156"/>
                  </a:lnTo>
                  <a:lnTo>
                    <a:pt x="0" y="0"/>
                  </a:lnTo>
                  <a:lnTo>
                    <a:pt x="72" y="20"/>
                  </a:lnTo>
                  <a:close/>
                </a:path>
              </a:pathLst>
            </a:custGeom>
            <a:solidFill>
              <a:srgbClr val="F1A8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34"/>
            <p:cNvSpPr/>
            <p:nvPr/>
          </p:nvSpPr>
          <p:spPr bwMode="auto">
            <a:xfrm>
              <a:off x="8157520" y="1094206"/>
              <a:ext cx="110367" cy="178690"/>
            </a:xfrm>
            <a:custGeom>
              <a:gdLst>
                <a:gd name="T0" fmla="*/ 84 w 84"/>
                <a:gd name="T1" fmla="*/ 46 h 136"/>
                <a:gd name="T2" fmla="*/ 51 w 84"/>
                <a:gd name="T3" fmla="*/ 136 h 136"/>
                <a:gd name="T4" fmla="*/ 0 w 84"/>
                <a:gd name="T5" fmla="*/ 0 h 136"/>
                <a:gd name="T6" fmla="*/ 84 w 84"/>
                <a:gd name="T7" fmla="*/ 46 h 1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136">
                  <a:moveTo>
                    <a:pt x="84" y="46"/>
                  </a:moveTo>
                  <a:lnTo>
                    <a:pt x="51" y="136"/>
                  </a:lnTo>
                  <a:lnTo>
                    <a:pt x="0" y="0"/>
                  </a:lnTo>
                  <a:lnTo>
                    <a:pt x="84" y="46"/>
                  </a:lnTo>
                  <a:close/>
                </a:path>
              </a:pathLst>
            </a:custGeom>
            <a:solidFill>
              <a:srgbClr val="F4F7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35"/>
            <p:cNvSpPr/>
            <p:nvPr/>
          </p:nvSpPr>
          <p:spPr bwMode="auto">
            <a:xfrm>
              <a:off x="8252121" y="1004861"/>
              <a:ext cx="115623" cy="149784"/>
            </a:xfrm>
            <a:custGeom>
              <a:gdLst>
                <a:gd name="T0" fmla="*/ 88 w 88"/>
                <a:gd name="T1" fmla="*/ 102 h 114"/>
                <a:gd name="T2" fmla="*/ 12 w 88"/>
                <a:gd name="T3" fmla="*/ 114 h 114"/>
                <a:gd name="T4" fmla="*/ 0 w 88"/>
                <a:gd name="T5" fmla="*/ 0 h 114"/>
                <a:gd name="T6" fmla="*/ 88 w 88"/>
                <a:gd name="T7" fmla="*/ 102 h 1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114">
                  <a:moveTo>
                    <a:pt x="88" y="102"/>
                  </a:moveTo>
                  <a:lnTo>
                    <a:pt x="12" y="114"/>
                  </a:lnTo>
                  <a:lnTo>
                    <a:pt x="0" y="0"/>
                  </a:lnTo>
                  <a:lnTo>
                    <a:pt x="88" y="102"/>
                  </a:lnTo>
                  <a:close/>
                </a:path>
              </a:pathLst>
            </a:custGeom>
            <a:solidFill>
              <a:srgbClr val="E9A7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36"/>
            <p:cNvSpPr/>
            <p:nvPr/>
          </p:nvSpPr>
          <p:spPr bwMode="auto">
            <a:xfrm>
              <a:off x="8267888" y="1138879"/>
              <a:ext cx="101170" cy="152412"/>
            </a:xfrm>
            <a:custGeom>
              <a:gdLst>
                <a:gd name="T0" fmla="*/ 77 w 77"/>
                <a:gd name="T1" fmla="*/ 116 h 116"/>
                <a:gd name="T2" fmla="*/ 0 w 77"/>
                <a:gd name="T3" fmla="*/ 12 h 116"/>
                <a:gd name="T4" fmla="*/ 76 w 77"/>
                <a:gd name="T5" fmla="*/ 0 h 116"/>
                <a:gd name="T6" fmla="*/ 77 w 77"/>
                <a:gd name="T7" fmla="*/ 116 h 1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115">
                  <a:moveTo>
                    <a:pt x="77" y="116"/>
                  </a:moveTo>
                  <a:lnTo>
                    <a:pt x="0" y="12"/>
                  </a:lnTo>
                  <a:lnTo>
                    <a:pt x="76" y="0"/>
                  </a:lnTo>
                  <a:lnTo>
                    <a:pt x="77" y="116"/>
                  </a:lnTo>
                  <a:close/>
                </a:path>
              </a:pathLst>
            </a:custGeom>
            <a:solidFill>
              <a:srgbClr val="D62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37"/>
            <p:cNvSpPr/>
            <p:nvPr/>
          </p:nvSpPr>
          <p:spPr bwMode="auto">
            <a:xfrm>
              <a:off x="8224529" y="1272896"/>
              <a:ext cx="197085" cy="220735"/>
            </a:xfrm>
            <a:custGeom>
              <a:gdLst>
                <a:gd name="T0" fmla="*/ 150 w 150"/>
                <a:gd name="T1" fmla="*/ 168 h 168"/>
                <a:gd name="T2" fmla="*/ 110 w 150"/>
                <a:gd name="T3" fmla="*/ 14 h 168"/>
                <a:gd name="T4" fmla="*/ 0 w 150"/>
                <a:gd name="T5" fmla="*/ 0 h 168"/>
                <a:gd name="T6" fmla="*/ 150 w 150"/>
                <a:gd name="T7" fmla="*/ 168 h 16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" h="168">
                  <a:moveTo>
                    <a:pt x="150" y="168"/>
                  </a:moveTo>
                  <a:lnTo>
                    <a:pt x="110" y="14"/>
                  </a:lnTo>
                  <a:lnTo>
                    <a:pt x="0" y="0"/>
                  </a:lnTo>
                  <a:lnTo>
                    <a:pt x="150" y="168"/>
                  </a:lnTo>
                  <a:close/>
                </a:path>
              </a:pathLst>
            </a:custGeom>
            <a:solidFill>
              <a:srgbClr val="E9E9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38"/>
            <p:cNvSpPr/>
            <p:nvPr/>
          </p:nvSpPr>
          <p:spPr bwMode="auto">
            <a:xfrm>
              <a:off x="8220587" y="1272896"/>
              <a:ext cx="201026" cy="220735"/>
            </a:xfrm>
            <a:custGeom>
              <a:gdLst>
                <a:gd name="T0" fmla="*/ 3 w 153"/>
                <a:gd name="T1" fmla="*/ 0 h 168"/>
                <a:gd name="T2" fmla="*/ 0 w 153"/>
                <a:gd name="T3" fmla="*/ 107 h 168"/>
                <a:gd name="T4" fmla="*/ 153 w 153"/>
                <a:gd name="T5" fmla="*/ 168 h 168"/>
                <a:gd name="T6" fmla="*/ 3 w 153"/>
                <a:gd name="T7" fmla="*/ 0 h 16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168">
                  <a:moveTo>
                    <a:pt x="3" y="0"/>
                  </a:moveTo>
                  <a:lnTo>
                    <a:pt x="0" y="107"/>
                  </a:lnTo>
                  <a:lnTo>
                    <a:pt x="153" y="168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97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39"/>
            <p:cNvSpPr/>
            <p:nvPr/>
          </p:nvSpPr>
          <p:spPr bwMode="auto">
            <a:xfrm>
              <a:off x="8224529" y="1154646"/>
              <a:ext cx="144529" cy="136645"/>
            </a:xfrm>
            <a:custGeom>
              <a:gdLst>
                <a:gd name="T0" fmla="*/ 33 w 110"/>
                <a:gd name="T1" fmla="*/ 0 h 104"/>
                <a:gd name="T2" fmla="*/ 0 w 110"/>
                <a:gd name="T3" fmla="*/ 90 h 104"/>
                <a:gd name="T4" fmla="*/ 110 w 110"/>
                <a:gd name="T5" fmla="*/ 104 h 104"/>
                <a:gd name="T6" fmla="*/ 33 w 110"/>
                <a:gd name="T7" fmla="*/ 0 h 1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104">
                  <a:moveTo>
                    <a:pt x="33" y="0"/>
                  </a:moveTo>
                  <a:lnTo>
                    <a:pt x="0" y="90"/>
                  </a:lnTo>
                  <a:lnTo>
                    <a:pt x="110" y="10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97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40"/>
            <p:cNvSpPr/>
            <p:nvPr/>
          </p:nvSpPr>
          <p:spPr bwMode="auto">
            <a:xfrm>
              <a:off x="8070803" y="1272896"/>
              <a:ext cx="153726" cy="182632"/>
            </a:xfrm>
            <a:custGeom>
              <a:gdLst>
                <a:gd name="T0" fmla="*/ 114 w 117"/>
                <a:gd name="T1" fmla="*/ 107 h 139"/>
                <a:gd name="T2" fmla="*/ 0 w 117"/>
                <a:gd name="T3" fmla="*/ 139 h 139"/>
                <a:gd name="T4" fmla="*/ 117 w 117"/>
                <a:gd name="T5" fmla="*/ 0 h 139"/>
                <a:gd name="T6" fmla="*/ 114 w 117"/>
                <a:gd name="T7" fmla="*/ 107 h 1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139">
                  <a:moveTo>
                    <a:pt x="114" y="107"/>
                  </a:moveTo>
                  <a:lnTo>
                    <a:pt x="0" y="139"/>
                  </a:lnTo>
                  <a:lnTo>
                    <a:pt x="117" y="0"/>
                  </a:lnTo>
                  <a:lnTo>
                    <a:pt x="114" y="107"/>
                  </a:lnTo>
                  <a:close/>
                </a:path>
              </a:pathLst>
            </a:custGeom>
            <a:solidFill>
              <a:srgbClr val="E94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41"/>
            <p:cNvSpPr/>
            <p:nvPr/>
          </p:nvSpPr>
          <p:spPr bwMode="auto">
            <a:xfrm>
              <a:off x="7989341" y="1455528"/>
              <a:ext cx="134018" cy="469061"/>
            </a:xfrm>
            <a:custGeom>
              <a:gdLst>
                <a:gd name="T0" fmla="*/ 0 w 102"/>
                <a:gd name="T1" fmla="*/ 211 h 357"/>
                <a:gd name="T2" fmla="*/ 102 w 102"/>
                <a:gd name="T3" fmla="*/ 357 h 357"/>
                <a:gd name="T4" fmla="*/ 62 w 102"/>
                <a:gd name="T5" fmla="*/ 0 h 357"/>
                <a:gd name="T6" fmla="*/ 0 w 102"/>
                <a:gd name="T7" fmla="*/ 211 h 35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357">
                  <a:moveTo>
                    <a:pt x="0" y="211"/>
                  </a:moveTo>
                  <a:lnTo>
                    <a:pt x="102" y="357"/>
                  </a:lnTo>
                  <a:lnTo>
                    <a:pt x="62" y="0"/>
                  </a:lnTo>
                  <a:lnTo>
                    <a:pt x="0" y="211"/>
                  </a:lnTo>
                  <a:close/>
                </a:path>
              </a:pathLst>
            </a:custGeom>
            <a:solidFill>
              <a:srgbClr val="E94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42"/>
            <p:cNvSpPr/>
            <p:nvPr/>
          </p:nvSpPr>
          <p:spPr bwMode="auto">
            <a:xfrm>
              <a:off x="8070803" y="1413483"/>
              <a:ext cx="187887" cy="331102"/>
            </a:xfrm>
            <a:custGeom>
              <a:gdLst>
                <a:gd name="T0" fmla="*/ 114 w 143"/>
                <a:gd name="T1" fmla="*/ 0 h 252"/>
                <a:gd name="T2" fmla="*/ 143 w 143"/>
                <a:gd name="T3" fmla="*/ 252 h 252"/>
                <a:gd name="T4" fmla="*/ 0 w 143"/>
                <a:gd name="T5" fmla="*/ 32 h 252"/>
                <a:gd name="T6" fmla="*/ 114 w 143"/>
                <a:gd name="T7" fmla="*/ 0 h 2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" h="251">
                  <a:moveTo>
                    <a:pt x="114" y="0"/>
                  </a:moveTo>
                  <a:lnTo>
                    <a:pt x="143" y="252"/>
                  </a:lnTo>
                  <a:lnTo>
                    <a:pt x="0" y="32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CA3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43"/>
            <p:cNvSpPr/>
            <p:nvPr/>
          </p:nvSpPr>
          <p:spPr bwMode="auto">
            <a:xfrm>
              <a:off x="8070803" y="1455528"/>
              <a:ext cx="187887" cy="469061"/>
            </a:xfrm>
            <a:custGeom>
              <a:gdLst>
                <a:gd name="T0" fmla="*/ 40 w 143"/>
                <a:gd name="T1" fmla="*/ 357 h 357"/>
                <a:gd name="T2" fmla="*/ 143 w 143"/>
                <a:gd name="T3" fmla="*/ 220 h 357"/>
                <a:gd name="T4" fmla="*/ 0 w 143"/>
                <a:gd name="T5" fmla="*/ 0 h 357"/>
                <a:gd name="T6" fmla="*/ 40 w 143"/>
                <a:gd name="T7" fmla="*/ 357 h 35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" h="357">
                  <a:moveTo>
                    <a:pt x="40" y="357"/>
                  </a:moveTo>
                  <a:lnTo>
                    <a:pt x="143" y="220"/>
                  </a:lnTo>
                  <a:lnTo>
                    <a:pt x="0" y="0"/>
                  </a:lnTo>
                  <a:lnTo>
                    <a:pt x="40" y="357"/>
                  </a:lnTo>
                  <a:close/>
                </a:path>
              </a:pathLst>
            </a:custGeom>
            <a:solidFill>
              <a:srgbClr val="E65B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44"/>
            <p:cNvSpPr/>
            <p:nvPr/>
          </p:nvSpPr>
          <p:spPr bwMode="auto">
            <a:xfrm>
              <a:off x="8062920" y="1067928"/>
              <a:ext cx="94601" cy="86717"/>
            </a:xfrm>
            <a:custGeom>
              <a:gdLst>
                <a:gd name="T0" fmla="*/ 72 w 72"/>
                <a:gd name="T1" fmla="*/ 20 h 66"/>
                <a:gd name="T2" fmla="*/ 52 w 72"/>
                <a:gd name="T3" fmla="*/ 66 h 66"/>
                <a:gd name="T4" fmla="*/ 0 w 72"/>
                <a:gd name="T5" fmla="*/ 0 h 66"/>
                <a:gd name="T6" fmla="*/ 72 w 72"/>
                <a:gd name="T7" fmla="*/ 20 h 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66">
                  <a:moveTo>
                    <a:pt x="72" y="20"/>
                  </a:moveTo>
                  <a:lnTo>
                    <a:pt x="52" y="66"/>
                  </a:lnTo>
                  <a:lnTo>
                    <a:pt x="0" y="0"/>
                  </a:lnTo>
                  <a:lnTo>
                    <a:pt x="72" y="20"/>
                  </a:lnTo>
                  <a:close/>
                </a:path>
              </a:pathLst>
            </a:custGeom>
            <a:solidFill>
              <a:srgbClr val="69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5796136" y="1808938"/>
            <a:ext cx="584568" cy="584570"/>
            <a:chOff x="2977462" y="2228765"/>
            <a:chExt cx="584568" cy="584570"/>
          </a:xfrm>
        </p:grpSpPr>
        <p:sp>
          <p:nvSpPr>
            <p:cNvPr id="159" name="椭圆 158"/>
            <p:cNvSpPr/>
            <p:nvPr/>
          </p:nvSpPr>
          <p:spPr>
            <a:xfrm rot="2700000">
              <a:off x="2977461" y="2228766"/>
              <a:ext cx="584570" cy="58456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</a:gradFill>
            <a:ln w="12700">
              <a:solidFill>
                <a:schemeClr val="bg1"/>
              </a:solidFill>
            </a:ln>
            <a:effectLst>
              <a:outerShdw blurRad="76200" dist="38100" dir="8100000" algn="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椭圆 159"/>
            <p:cNvSpPr/>
            <p:nvPr/>
          </p:nvSpPr>
          <p:spPr>
            <a:xfrm>
              <a:off x="3071272" y="2326374"/>
              <a:ext cx="395828" cy="395828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文本框 160"/>
            <p:cNvSpPr txBox="1"/>
            <p:nvPr/>
          </p:nvSpPr>
          <p:spPr>
            <a:xfrm>
              <a:off x="3117895" y="2348850"/>
              <a:ext cx="33214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endParaRPr lang="zh-CN" altLang="en-US"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val="4286214669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757858" y="1426745"/>
            <a:ext cx="2304256" cy="1800320"/>
            <a:chOff x="757858" y="1426745"/>
            <a:chExt cx="2304256" cy="1800320"/>
          </a:xfrm>
        </p:grpSpPr>
        <p:grpSp>
          <p:nvGrpSpPr>
            <p:cNvPr id="18" name="组合 17"/>
            <p:cNvGrpSpPr/>
            <p:nvPr/>
          </p:nvGrpSpPr>
          <p:grpSpPr>
            <a:xfrm>
              <a:off x="757858" y="1705744"/>
              <a:ext cx="2304256" cy="1521321"/>
              <a:chOff x="1346498" y="2095500"/>
              <a:chExt cx="2304256" cy="1521321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1346498" y="2095500"/>
                <a:ext cx="2304256" cy="152132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1475656" y="2200275"/>
                <a:ext cx="2058119" cy="13049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grpSp>
            <p:nvGrpSpPr>
              <p:cNvPr id="5" name="组合 4"/>
              <p:cNvGrpSpPr/>
              <p:nvPr/>
            </p:nvGrpSpPr>
            <p:grpSpPr>
              <a:xfrm>
                <a:off x="1693494" y="2422323"/>
                <a:ext cx="1599301" cy="944954"/>
                <a:chOff x="1015227" y="2920564"/>
                <a:chExt cx="1625868" cy="944954"/>
              </a:xfrm>
            </p:grpSpPr>
            <p:sp>
              <p:nvSpPr>
                <p:cNvPr id="6" name="文本框 66"/>
                <p:cNvSpPr txBox="1">
                  <a:spLocks noChangeArrowheads="1"/>
                </p:cNvSpPr>
                <p:nvPr/>
              </p:nvSpPr>
              <p:spPr bwMode="auto">
                <a:xfrm>
                  <a:off x="1015227" y="3157632"/>
                  <a:ext cx="1625868" cy="7078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ts val="1200"/>
                    </a:lnSpc>
                  </a:pPr>
                  <a:r>
                    <a:rPr lang="en-US" altLang="zh-CN" sz="600">
                      <a:solidFill>
                        <a:schemeClr val="tx2">
                          <a:lumMod val="75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rPr>
                    <a:t>This is a sample text. Insert your desired text here. Again. This is a dummy text. Enter your own text here. This is a sample text. Insert your desired text here.</a:t>
                  </a:r>
                  <a:endParaRPr lang="zh-CN" altLang="en-US" sz="60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" name="文本框 69"/>
                <p:cNvSpPr txBox="1">
                  <a:spLocks noChangeArrowheads="1"/>
                </p:cNvSpPr>
                <p:nvPr/>
              </p:nvSpPr>
              <p:spPr bwMode="auto">
                <a:xfrm>
                  <a:off x="1020187" y="2920564"/>
                  <a:ext cx="1620907" cy="2657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ts val="1500"/>
                    </a:lnSpc>
                  </a:pPr>
                  <a:r>
                    <a:rPr lang="en-US" altLang="zh-CN" sz="1000" b="1">
                      <a:solidFill>
                        <a:schemeClr val="tx2">
                          <a:lumMod val="75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rPr>
                    <a:t>ADD A TITLE IN HERE</a:t>
                  </a:r>
                  <a:endParaRPr lang="zh-CN" altLang="en-US" sz="1000" b="1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7" name="组合 16"/>
            <p:cNvGrpSpPr/>
            <p:nvPr/>
          </p:nvGrpSpPr>
          <p:grpSpPr>
            <a:xfrm>
              <a:off x="1396268" y="1426745"/>
              <a:ext cx="1016471" cy="506338"/>
              <a:chOff x="1984908" y="1816501"/>
              <a:chExt cx="1016471" cy="506338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1984908" y="1816501"/>
                <a:ext cx="1016471" cy="5063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2076450" y="1880346"/>
                <a:ext cx="819150" cy="358029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</a:gradFill>
              <a:ln w="6350">
                <a:solidFill>
                  <a:schemeClr val="bg1"/>
                </a:solidFill>
              </a:ln>
              <a:effectLst>
                <a:outerShdw blurRad="76200" dist="38100" dir="8100000" algn="tr" rotWithShape="0">
                  <a:prstClr val="black">
                    <a:alpha val="3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2259746" y="1832671"/>
                <a:ext cx="46679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Impact" panose="020b0806030902050204" pitchFamily="34" charset="0"/>
                    <a:cs typeface="Arial" panose="020b0604020202020204" pitchFamily="34" charset="0"/>
                  </a:rPr>
                  <a:t>01</a:t>
                </a: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3367708" y="1426745"/>
            <a:ext cx="2304256" cy="1800320"/>
            <a:chOff x="3367708" y="1426745"/>
            <a:chExt cx="2304256" cy="1800320"/>
          </a:xfrm>
        </p:grpSpPr>
        <p:grpSp>
          <p:nvGrpSpPr>
            <p:cNvPr id="19" name="组合 18"/>
            <p:cNvGrpSpPr/>
            <p:nvPr/>
          </p:nvGrpSpPr>
          <p:grpSpPr>
            <a:xfrm>
              <a:off x="3367708" y="1705744"/>
              <a:ext cx="2304256" cy="1521321"/>
              <a:chOff x="1346498" y="2095500"/>
              <a:chExt cx="2304256" cy="1521321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346498" y="2095500"/>
                <a:ext cx="2304256" cy="152132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1475656" y="2200275"/>
                <a:ext cx="2058119" cy="13049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1693494" y="2422323"/>
                <a:ext cx="1599301" cy="944954"/>
                <a:chOff x="1015227" y="2920564"/>
                <a:chExt cx="1625868" cy="944954"/>
              </a:xfrm>
            </p:grpSpPr>
            <p:sp>
              <p:nvSpPr>
                <p:cNvPr id="23" name="文本框 66"/>
                <p:cNvSpPr txBox="1">
                  <a:spLocks noChangeArrowheads="1"/>
                </p:cNvSpPr>
                <p:nvPr/>
              </p:nvSpPr>
              <p:spPr bwMode="auto">
                <a:xfrm>
                  <a:off x="1015227" y="3157632"/>
                  <a:ext cx="1625868" cy="7078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ts val="1200"/>
                    </a:lnSpc>
                  </a:pPr>
                  <a:r>
                    <a:rPr lang="en-US" altLang="zh-CN" sz="600">
                      <a:solidFill>
                        <a:schemeClr val="tx2">
                          <a:lumMod val="75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rPr>
                    <a:t>This is a sample text. Insert your desired text here. Again. This is a dummy text. Enter your own text here. This is a sample text. Insert your desired text here.</a:t>
                  </a:r>
                  <a:endParaRPr lang="zh-CN" altLang="en-US" sz="60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" name="文本框 69"/>
                <p:cNvSpPr txBox="1">
                  <a:spLocks noChangeArrowheads="1"/>
                </p:cNvSpPr>
                <p:nvPr/>
              </p:nvSpPr>
              <p:spPr bwMode="auto">
                <a:xfrm>
                  <a:off x="1020187" y="2920564"/>
                  <a:ext cx="1620907" cy="2657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ts val="1500"/>
                    </a:lnSpc>
                  </a:pPr>
                  <a:r>
                    <a:rPr lang="en-US" altLang="zh-CN" sz="1000" b="1">
                      <a:solidFill>
                        <a:schemeClr val="tx2">
                          <a:lumMod val="75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rPr>
                    <a:t>ADD A TITLE IN HERE</a:t>
                  </a:r>
                  <a:endParaRPr lang="zh-CN" altLang="en-US" sz="1000" b="1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5" name="组合 24"/>
            <p:cNvGrpSpPr/>
            <p:nvPr/>
          </p:nvGrpSpPr>
          <p:grpSpPr>
            <a:xfrm>
              <a:off x="4006118" y="1426745"/>
              <a:ext cx="1016471" cy="506338"/>
              <a:chOff x="1984908" y="1816501"/>
              <a:chExt cx="1016471" cy="506338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1984908" y="1816501"/>
                <a:ext cx="1016471" cy="5063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2076450" y="1880346"/>
                <a:ext cx="819150" cy="358029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</a:gradFill>
              <a:ln w="6350">
                <a:solidFill>
                  <a:schemeClr val="bg1"/>
                </a:solidFill>
              </a:ln>
              <a:effectLst>
                <a:outerShdw blurRad="76200" dist="38100" dir="8100000" algn="tr" rotWithShape="0">
                  <a:prstClr val="black">
                    <a:alpha val="3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2259746" y="1832671"/>
                <a:ext cx="50366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Impact" panose="020b0806030902050204" pitchFamily="34" charset="0"/>
                    <a:cs typeface="Arial" panose="020b0604020202020204" pitchFamily="34" charset="0"/>
                  </a:rPr>
                  <a:t>02</a:t>
                </a: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5948983" y="1426745"/>
            <a:ext cx="2304256" cy="1800320"/>
            <a:chOff x="5948983" y="1426745"/>
            <a:chExt cx="2304256" cy="1800320"/>
          </a:xfrm>
        </p:grpSpPr>
        <p:grpSp>
          <p:nvGrpSpPr>
            <p:cNvPr id="29" name="组合 28"/>
            <p:cNvGrpSpPr/>
            <p:nvPr/>
          </p:nvGrpSpPr>
          <p:grpSpPr>
            <a:xfrm>
              <a:off x="5948983" y="1705744"/>
              <a:ext cx="2304256" cy="1521321"/>
              <a:chOff x="1346498" y="2095500"/>
              <a:chExt cx="2304256" cy="1521321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1346498" y="2095500"/>
                <a:ext cx="2304256" cy="152132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1475656" y="2200275"/>
                <a:ext cx="2058119" cy="13049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1693494" y="2422323"/>
                <a:ext cx="1599301" cy="944954"/>
                <a:chOff x="1015227" y="2920564"/>
                <a:chExt cx="1625868" cy="944954"/>
              </a:xfrm>
            </p:grpSpPr>
            <p:sp>
              <p:nvSpPr>
                <p:cNvPr id="33" name="文本框 66"/>
                <p:cNvSpPr txBox="1">
                  <a:spLocks noChangeArrowheads="1"/>
                </p:cNvSpPr>
                <p:nvPr/>
              </p:nvSpPr>
              <p:spPr bwMode="auto">
                <a:xfrm>
                  <a:off x="1015227" y="3157632"/>
                  <a:ext cx="1625868" cy="7078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ts val="1200"/>
                    </a:lnSpc>
                  </a:pPr>
                  <a:r>
                    <a:rPr lang="en-US" altLang="zh-CN" sz="600">
                      <a:solidFill>
                        <a:schemeClr val="tx2">
                          <a:lumMod val="75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rPr>
                    <a:t>This is a sample text. Insert your desired text here. Again. This is a dummy text. Enter your own text here. This is a sample text. Insert your desired text here.</a:t>
                  </a:r>
                  <a:endParaRPr lang="zh-CN" altLang="en-US" sz="60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4" name="文本框 69"/>
                <p:cNvSpPr txBox="1">
                  <a:spLocks noChangeArrowheads="1"/>
                </p:cNvSpPr>
                <p:nvPr/>
              </p:nvSpPr>
              <p:spPr bwMode="auto">
                <a:xfrm>
                  <a:off x="1020187" y="2920564"/>
                  <a:ext cx="1620907" cy="2657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ts val="1500"/>
                    </a:lnSpc>
                  </a:pPr>
                  <a:r>
                    <a:rPr lang="en-US" altLang="zh-CN" sz="1000" b="1">
                      <a:solidFill>
                        <a:schemeClr val="tx2">
                          <a:lumMod val="75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rPr>
                    <a:t>ADD A TITLE IN HERE</a:t>
                  </a:r>
                  <a:endParaRPr lang="zh-CN" altLang="en-US" sz="1000" b="1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35" name="组合 34"/>
            <p:cNvGrpSpPr/>
            <p:nvPr/>
          </p:nvGrpSpPr>
          <p:grpSpPr>
            <a:xfrm>
              <a:off x="6587393" y="1426745"/>
              <a:ext cx="1016471" cy="506338"/>
              <a:chOff x="1984908" y="1816501"/>
              <a:chExt cx="1016471" cy="506338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1984908" y="1816501"/>
                <a:ext cx="1016471" cy="5063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2076450" y="1880346"/>
                <a:ext cx="819150" cy="358029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</a:gradFill>
              <a:ln w="6350">
                <a:solidFill>
                  <a:schemeClr val="bg1"/>
                </a:solidFill>
              </a:ln>
              <a:effectLst>
                <a:outerShdw blurRad="76200" dist="38100" dir="8100000" algn="tr" rotWithShape="0">
                  <a:prstClr val="black">
                    <a:alpha val="3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2259746" y="1832671"/>
                <a:ext cx="51328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>
                    <a:solidFill>
                      <a:schemeClr val="tx2">
                        <a:lumMod val="75000"/>
                      </a:schemeClr>
                    </a:solidFill>
                    <a:latin typeface="Impact" panose="020b0806030902050204" pitchFamily="34" charset="0"/>
                    <a:cs typeface="Arial" panose="020b0604020202020204" pitchFamily="34" charset="0"/>
                  </a:rPr>
                  <a:t>03</a:t>
                </a:r>
                <a:endParaRPr lang="zh-CN" altLang="en-US" sz="2400">
                  <a:solidFill>
                    <a:schemeClr val="tx2">
                      <a:lumMod val="75000"/>
                    </a:schemeClr>
                  </a:solidFill>
                  <a:latin typeface="Impact" panose="020b080603090205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705147" y="3619500"/>
            <a:ext cx="6850286" cy="928572"/>
            <a:chOff x="705147" y="3619500"/>
            <a:chExt cx="6850286" cy="928572"/>
          </a:xfrm>
        </p:grpSpPr>
        <p:sp>
          <p:nvSpPr>
            <p:cNvPr id="39" name="文本框 66"/>
            <p:cNvSpPr txBox="1">
              <a:spLocks noChangeArrowheads="1"/>
            </p:cNvSpPr>
            <p:nvPr/>
          </p:nvSpPr>
          <p:spPr bwMode="auto">
            <a:xfrm>
              <a:off x="705147" y="3941559"/>
              <a:ext cx="6850286" cy="606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400"/>
                </a:lnSpc>
              </a:pPr>
              <a:r>
                <a:rPr lang="en-US" altLang="zh-CN" sz="7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insert your desired text here. Again. this is a dummy text. enter your own text here 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sz="7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文本框 39"/>
            <p:cNvSpPr txBox="1">
              <a:spLocks noChangeArrowheads="1"/>
            </p:cNvSpPr>
            <p:nvPr/>
          </p:nvSpPr>
          <p:spPr bwMode="auto">
            <a:xfrm>
              <a:off x="715963" y="3619500"/>
              <a:ext cx="264777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 b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400" b="1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400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val="3890393125"/>
      </p:ext>
    </p:ext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581150" y="1346845"/>
            <a:ext cx="6124575" cy="21602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25400" dist="12700" dir="19800000">
              <a:schemeClr val="bg1">
                <a:lumMod val="65000"/>
                <a:alpha val="8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 rot="10800000">
            <a:off x="2114971" y="2700138"/>
            <a:ext cx="675853" cy="718579"/>
            <a:chOff x="8284220" y="339502"/>
            <a:chExt cx="352424" cy="828675"/>
          </a:xfrm>
        </p:grpSpPr>
        <p:sp>
          <p:nvSpPr>
            <p:cNvPr id="5" name="任意多边形 4"/>
            <p:cNvSpPr/>
            <p:nvPr/>
          </p:nvSpPr>
          <p:spPr>
            <a:xfrm>
              <a:off x="8284220" y="339502"/>
              <a:ext cx="176212" cy="828675"/>
            </a:xfrm>
            <a:custGeom>
              <a:gdLst>
                <a:gd name="connsiteX0" fmla="*/ 0 w 171450"/>
                <a:gd name="connsiteY0" fmla="*/ 80963 h 828675"/>
                <a:gd name="connsiteX1" fmla="*/ 171450 w 171450"/>
                <a:gd name="connsiteY1" fmla="*/ 828675 h 828675"/>
                <a:gd name="connsiteX2" fmla="*/ 171450 w 171450"/>
                <a:gd name="connsiteY2" fmla="*/ 0 h 828675"/>
                <a:gd name="connsiteX3" fmla="*/ 0 w 171450"/>
                <a:gd name="connsiteY3" fmla="*/ 80963 h 8286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828675">
                  <a:moveTo>
                    <a:pt x="0" y="80963"/>
                  </a:moveTo>
                  <a:lnTo>
                    <a:pt x="171450" y="828675"/>
                  </a:lnTo>
                  <a:lnTo>
                    <a:pt x="171450" y="0"/>
                  </a:lnTo>
                  <a:lnTo>
                    <a:pt x="0" y="80963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 flipH="1">
              <a:off x="8460432" y="339502"/>
              <a:ext cx="176212" cy="828675"/>
            </a:xfrm>
            <a:custGeom>
              <a:gdLst>
                <a:gd name="connsiteX0" fmla="*/ 0 w 171450"/>
                <a:gd name="connsiteY0" fmla="*/ 80963 h 828675"/>
                <a:gd name="connsiteX1" fmla="*/ 171450 w 171450"/>
                <a:gd name="connsiteY1" fmla="*/ 828675 h 828675"/>
                <a:gd name="connsiteX2" fmla="*/ 171450 w 171450"/>
                <a:gd name="connsiteY2" fmla="*/ 0 h 828675"/>
                <a:gd name="connsiteX3" fmla="*/ 0 w 171450"/>
                <a:gd name="connsiteY3" fmla="*/ 80963 h 8286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828675">
                  <a:moveTo>
                    <a:pt x="0" y="80963"/>
                  </a:moveTo>
                  <a:lnTo>
                    <a:pt x="171450" y="828675"/>
                  </a:lnTo>
                  <a:lnTo>
                    <a:pt x="171450" y="0"/>
                  </a:lnTo>
                  <a:lnTo>
                    <a:pt x="0" y="80963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8284220" y="339502"/>
              <a:ext cx="174959" cy="151223"/>
            </a:xfrm>
            <a:custGeom>
              <a:gdLst>
                <a:gd name="connsiteX0" fmla="*/ 174959 w 174959"/>
                <a:gd name="connsiteY0" fmla="*/ 0 h 151223"/>
                <a:gd name="connsiteX1" fmla="*/ 174959 w 174959"/>
                <a:gd name="connsiteY1" fmla="*/ 151223 h 151223"/>
                <a:gd name="connsiteX2" fmla="*/ 0 w 174959"/>
                <a:gd name="connsiteY2" fmla="*/ 80387 h 151223"/>
                <a:gd name="connsiteX3" fmla="*/ 174959 w 174959"/>
                <a:gd name="connsiteY3" fmla="*/ 0 h 15122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959" h="151223">
                  <a:moveTo>
                    <a:pt x="174959" y="0"/>
                  </a:moveTo>
                  <a:lnTo>
                    <a:pt x="174959" y="151223"/>
                  </a:lnTo>
                  <a:lnTo>
                    <a:pt x="0" y="80387"/>
                  </a:lnTo>
                  <a:lnTo>
                    <a:pt x="174959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 flipH="1">
              <a:off x="8459179" y="339502"/>
              <a:ext cx="174959" cy="151223"/>
            </a:xfrm>
            <a:custGeom>
              <a:gdLst>
                <a:gd name="connsiteX0" fmla="*/ 174959 w 174959"/>
                <a:gd name="connsiteY0" fmla="*/ 0 h 151223"/>
                <a:gd name="connsiteX1" fmla="*/ 174959 w 174959"/>
                <a:gd name="connsiteY1" fmla="*/ 151223 h 151223"/>
                <a:gd name="connsiteX2" fmla="*/ 0 w 174959"/>
                <a:gd name="connsiteY2" fmla="*/ 80387 h 151223"/>
                <a:gd name="connsiteX3" fmla="*/ 174959 w 174959"/>
                <a:gd name="connsiteY3" fmla="*/ 0 h 15122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959" h="151223">
                  <a:moveTo>
                    <a:pt x="174959" y="0"/>
                  </a:moveTo>
                  <a:lnTo>
                    <a:pt x="174959" y="151223"/>
                  </a:lnTo>
                  <a:lnTo>
                    <a:pt x="0" y="80387"/>
                  </a:lnTo>
                  <a:lnTo>
                    <a:pt x="174959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 rot="10800000">
            <a:off x="3597695" y="2374007"/>
            <a:ext cx="675853" cy="1044710"/>
            <a:chOff x="8284220" y="339502"/>
            <a:chExt cx="352424" cy="828675"/>
          </a:xfrm>
        </p:grpSpPr>
        <p:sp>
          <p:nvSpPr>
            <p:cNvPr id="10" name="任意多边形 9"/>
            <p:cNvSpPr/>
            <p:nvPr/>
          </p:nvSpPr>
          <p:spPr>
            <a:xfrm>
              <a:off x="8284220" y="339502"/>
              <a:ext cx="176212" cy="828675"/>
            </a:xfrm>
            <a:custGeom>
              <a:gdLst>
                <a:gd name="connsiteX0" fmla="*/ 0 w 171450"/>
                <a:gd name="connsiteY0" fmla="*/ 80963 h 828675"/>
                <a:gd name="connsiteX1" fmla="*/ 171450 w 171450"/>
                <a:gd name="connsiteY1" fmla="*/ 828675 h 828675"/>
                <a:gd name="connsiteX2" fmla="*/ 171450 w 171450"/>
                <a:gd name="connsiteY2" fmla="*/ 0 h 828675"/>
                <a:gd name="connsiteX3" fmla="*/ 0 w 171450"/>
                <a:gd name="connsiteY3" fmla="*/ 80963 h 8286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828675">
                  <a:moveTo>
                    <a:pt x="0" y="80963"/>
                  </a:moveTo>
                  <a:lnTo>
                    <a:pt x="171450" y="828675"/>
                  </a:lnTo>
                  <a:lnTo>
                    <a:pt x="171450" y="0"/>
                  </a:lnTo>
                  <a:lnTo>
                    <a:pt x="0" y="80963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flipH="1">
              <a:off x="8460432" y="339502"/>
              <a:ext cx="176212" cy="828675"/>
            </a:xfrm>
            <a:custGeom>
              <a:gdLst>
                <a:gd name="connsiteX0" fmla="*/ 0 w 171450"/>
                <a:gd name="connsiteY0" fmla="*/ 80963 h 828675"/>
                <a:gd name="connsiteX1" fmla="*/ 171450 w 171450"/>
                <a:gd name="connsiteY1" fmla="*/ 828675 h 828675"/>
                <a:gd name="connsiteX2" fmla="*/ 171450 w 171450"/>
                <a:gd name="connsiteY2" fmla="*/ 0 h 828675"/>
                <a:gd name="connsiteX3" fmla="*/ 0 w 171450"/>
                <a:gd name="connsiteY3" fmla="*/ 80963 h 8286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828675">
                  <a:moveTo>
                    <a:pt x="0" y="80963"/>
                  </a:moveTo>
                  <a:lnTo>
                    <a:pt x="171450" y="828675"/>
                  </a:lnTo>
                  <a:lnTo>
                    <a:pt x="171450" y="0"/>
                  </a:lnTo>
                  <a:lnTo>
                    <a:pt x="0" y="80963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284220" y="339502"/>
              <a:ext cx="174959" cy="151223"/>
            </a:xfrm>
            <a:custGeom>
              <a:gdLst>
                <a:gd name="connsiteX0" fmla="*/ 174959 w 174959"/>
                <a:gd name="connsiteY0" fmla="*/ 0 h 151223"/>
                <a:gd name="connsiteX1" fmla="*/ 174959 w 174959"/>
                <a:gd name="connsiteY1" fmla="*/ 151223 h 151223"/>
                <a:gd name="connsiteX2" fmla="*/ 0 w 174959"/>
                <a:gd name="connsiteY2" fmla="*/ 80387 h 151223"/>
                <a:gd name="connsiteX3" fmla="*/ 174959 w 174959"/>
                <a:gd name="connsiteY3" fmla="*/ 0 h 15122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959" h="151223">
                  <a:moveTo>
                    <a:pt x="174959" y="0"/>
                  </a:moveTo>
                  <a:lnTo>
                    <a:pt x="174959" y="151223"/>
                  </a:lnTo>
                  <a:lnTo>
                    <a:pt x="0" y="80387"/>
                  </a:lnTo>
                  <a:lnTo>
                    <a:pt x="174959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 flipH="1">
              <a:off x="8459179" y="339502"/>
              <a:ext cx="174959" cy="151223"/>
            </a:xfrm>
            <a:custGeom>
              <a:gdLst>
                <a:gd name="connsiteX0" fmla="*/ 174959 w 174959"/>
                <a:gd name="connsiteY0" fmla="*/ 0 h 151223"/>
                <a:gd name="connsiteX1" fmla="*/ 174959 w 174959"/>
                <a:gd name="connsiteY1" fmla="*/ 151223 h 151223"/>
                <a:gd name="connsiteX2" fmla="*/ 0 w 174959"/>
                <a:gd name="connsiteY2" fmla="*/ 80387 h 151223"/>
                <a:gd name="connsiteX3" fmla="*/ 174959 w 174959"/>
                <a:gd name="connsiteY3" fmla="*/ 0 h 15122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959" h="151223">
                  <a:moveTo>
                    <a:pt x="174959" y="0"/>
                  </a:moveTo>
                  <a:lnTo>
                    <a:pt x="174959" y="151223"/>
                  </a:lnTo>
                  <a:lnTo>
                    <a:pt x="0" y="80387"/>
                  </a:lnTo>
                  <a:lnTo>
                    <a:pt x="174959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 rot="10800000">
            <a:off x="5080419" y="2013967"/>
            <a:ext cx="675853" cy="1404750"/>
            <a:chOff x="8284220" y="339502"/>
            <a:chExt cx="352424" cy="828675"/>
          </a:xfrm>
        </p:grpSpPr>
        <p:sp>
          <p:nvSpPr>
            <p:cNvPr id="15" name="任意多边形 14"/>
            <p:cNvSpPr/>
            <p:nvPr/>
          </p:nvSpPr>
          <p:spPr>
            <a:xfrm>
              <a:off x="8284220" y="339502"/>
              <a:ext cx="176212" cy="828675"/>
            </a:xfrm>
            <a:custGeom>
              <a:gdLst>
                <a:gd name="connsiteX0" fmla="*/ 0 w 171450"/>
                <a:gd name="connsiteY0" fmla="*/ 80963 h 828675"/>
                <a:gd name="connsiteX1" fmla="*/ 171450 w 171450"/>
                <a:gd name="connsiteY1" fmla="*/ 828675 h 828675"/>
                <a:gd name="connsiteX2" fmla="*/ 171450 w 171450"/>
                <a:gd name="connsiteY2" fmla="*/ 0 h 828675"/>
                <a:gd name="connsiteX3" fmla="*/ 0 w 171450"/>
                <a:gd name="connsiteY3" fmla="*/ 80963 h 8286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828675">
                  <a:moveTo>
                    <a:pt x="0" y="80963"/>
                  </a:moveTo>
                  <a:lnTo>
                    <a:pt x="171450" y="828675"/>
                  </a:lnTo>
                  <a:lnTo>
                    <a:pt x="171450" y="0"/>
                  </a:lnTo>
                  <a:lnTo>
                    <a:pt x="0" y="80963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flipH="1">
              <a:off x="8460432" y="339502"/>
              <a:ext cx="176212" cy="828675"/>
            </a:xfrm>
            <a:custGeom>
              <a:gdLst>
                <a:gd name="connsiteX0" fmla="*/ 0 w 171450"/>
                <a:gd name="connsiteY0" fmla="*/ 80963 h 828675"/>
                <a:gd name="connsiteX1" fmla="*/ 171450 w 171450"/>
                <a:gd name="connsiteY1" fmla="*/ 828675 h 828675"/>
                <a:gd name="connsiteX2" fmla="*/ 171450 w 171450"/>
                <a:gd name="connsiteY2" fmla="*/ 0 h 828675"/>
                <a:gd name="connsiteX3" fmla="*/ 0 w 171450"/>
                <a:gd name="connsiteY3" fmla="*/ 80963 h 8286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828675">
                  <a:moveTo>
                    <a:pt x="0" y="80963"/>
                  </a:moveTo>
                  <a:lnTo>
                    <a:pt x="171450" y="828675"/>
                  </a:lnTo>
                  <a:lnTo>
                    <a:pt x="171450" y="0"/>
                  </a:lnTo>
                  <a:lnTo>
                    <a:pt x="0" y="80963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8284220" y="339502"/>
              <a:ext cx="174959" cy="151223"/>
            </a:xfrm>
            <a:custGeom>
              <a:gdLst>
                <a:gd name="connsiteX0" fmla="*/ 174959 w 174959"/>
                <a:gd name="connsiteY0" fmla="*/ 0 h 151223"/>
                <a:gd name="connsiteX1" fmla="*/ 174959 w 174959"/>
                <a:gd name="connsiteY1" fmla="*/ 151223 h 151223"/>
                <a:gd name="connsiteX2" fmla="*/ 0 w 174959"/>
                <a:gd name="connsiteY2" fmla="*/ 80387 h 151223"/>
                <a:gd name="connsiteX3" fmla="*/ 174959 w 174959"/>
                <a:gd name="connsiteY3" fmla="*/ 0 h 15122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959" h="151223">
                  <a:moveTo>
                    <a:pt x="174959" y="0"/>
                  </a:moveTo>
                  <a:lnTo>
                    <a:pt x="174959" y="151223"/>
                  </a:lnTo>
                  <a:lnTo>
                    <a:pt x="0" y="80387"/>
                  </a:lnTo>
                  <a:lnTo>
                    <a:pt x="174959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 flipH="1">
              <a:off x="8459179" y="339502"/>
              <a:ext cx="174959" cy="151223"/>
            </a:xfrm>
            <a:custGeom>
              <a:gdLst>
                <a:gd name="connsiteX0" fmla="*/ 174959 w 174959"/>
                <a:gd name="connsiteY0" fmla="*/ 0 h 151223"/>
                <a:gd name="connsiteX1" fmla="*/ 174959 w 174959"/>
                <a:gd name="connsiteY1" fmla="*/ 151223 h 151223"/>
                <a:gd name="connsiteX2" fmla="*/ 0 w 174959"/>
                <a:gd name="connsiteY2" fmla="*/ 80387 h 151223"/>
                <a:gd name="connsiteX3" fmla="*/ 174959 w 174959"/>
                <a:gd name="connsiteY3" fmla="*/ 0 h 15122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959" h="151223">
                  <a:moveTo>
                    <a:pt x="174959" y="0"/>
                  </a:moveTo>
                  <a:lnTo>
                    <a:pt x="174959" y="151223"/>
                  </a:lnTo>
                  <a:lnTo>
                    <a:pt x="0" y="80387"/>
                  </a:lnTo>
                  <a:lnTo>
                    <a:pt x="174959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 rot="10800000">
            <a:off x="6563142" y="2229991"/>
            <a:ext cx="675853" cy="1188726"/>
            <a:chOff x="8284220" y="339502"/>
            <a:chExt cx="352424" cy="828675"/>
          </a:xfrm>
        </p:grpSpPr>
        <p:sp>
          <p:nvSpPr>
            <p:cNvPr id="20" name="任意多边形 19"/>
            <p:cNvSpPr/>
            <p:nvPr/>
          </p:nvSpPr>
          <p:spPr>
            <a:xfrm>
              <a:off x="8284220" y="339502"/>
              <a:ext cx="176212" cy="828675"/>
            </a:xfrm>
            <a:custGeom>
              <a:gdLst>
                <a:gd name="connsiteX0" fmla="*/ 0 w 171450"/>
                <a:gd name="connsiteY0" fmla="*/ 80963 h 828675"/>
                <a:gd name="connsiteX1" fmla="*/ 171450 w 171450"/>
                <a:gd name="connsiteY1" fmla="*/ 828675 h 828675"/>
                <a:gd name="connsiteX2" fmla="*/ 171450 w 171450"/>
                <a:gd name="connsiteY2" fmla="*/ 0 h 828675"/>
                <a:gd name="connsiteX3" fmla="*/ 0 w 171450"/>
                <a:gd name="connsiteY3" fmla="*/ 80963 h 8286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828675">
                  <a:moveTo>
                    <a:pt x="0" y="80963"/>
                  </a:moveTo>
                  <a:lnTo>
                    <a:pt x="171450" y="828675"/>
                  </a:lnTo>
                  <a:lnTo>
                    <a:pt x="171450" y="0"/>
                  </a:lnTo>
                  <a:lnTo>
                    <a:pt x="0" y="80963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 flipH="1">
              <a:off x="8460432" y="339502"/>
              <a:ext cx="176212" cy="828675"/>
            </a:xfrm>
            <a:custGeom>
              <a:gdLst>
                <a:gd name="connsiteX0" fmla="*/ 0 w 171450"/>
                <a:gd name="connsiteY0" fmla="*/ 80963 h 828675"/>
                <a:gd name="connsiteX1" fmla="*/ 171450 w 171450"/>
                <a:gd name="connsiteY1" fmla="*/ 828675 h 828675"/>
                <a:gd name="connsiteX2" fmla="*/ 171450 w 171450"/>
                <a:gd name="connsiteY2" fmla="*/ 0 h 828675"/>
                <a:gd name="connsiteX3" fmla="*/ 0 w 171450"/>
                <a:gd name="connsiteY3" fmla="*/ 80963 h 8286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828675">
                  <a:moveTo>
                    <a:pt x="0" y="80963"/>
                  </a:moveTo>
                  <a:lnTo>
                    <a:pt x="171450" y="828675"/>
                  </a:lnTo>
                  <a:lnTo>
                    <a:pt x="171450" y="0"/>
                  </a:lnTo>
                  <a:lnTo>
                    <a:pt x="0" y="80963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8284220" y="339502"/>
              <a:ext cx="174959" cy="151223"/>
            </a:xfrm>
            <a:custGeom>
              <a:gdLst>
                <a:gd name="connsiteX0" fmla="*/ 174959 w 174959"/>
                <a:gd name="connsiteY0" fmla="*/ 0 h 151223"/>
                <a:gd name="connsiteX1" fmla="*/ 174959 w 174959"/>
                <a:gd name="connsiteY1" fmla="*/ 151223 h 151223"/>
                <a:gd name="connsiteX2" fmla="*/ 0 w 174959"/>
                <a:gd name="connsiteY2" fmla="*/ 80387 h 151223"/>
                <a:gd name="connsiteX3" fmla="*/ 174959 w 174959"/>
                <a:gd name="connsiteY3" fmla="*/ 0 h 15122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959" h="151223">
                  <a:moveTo>
                    <a:pt x="174959" y="0"/>
                  </a:moveTo>
                  <a:lnTo>
                    <a:pt x="174959" y="151223"/>
                  </a:lnTo>
                  <a:lnTo>
                    <a:pt x="0" y="80387"/>
                  </a:lnTo>
                  <a:lnTo>
                    <a:pt x="174959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 flipH="1">
              <a:off x="8459179" y="339502"/>
              <a:ext cx="174959" cy="151223"/>
            </a:xfrm>
            <a:custGeom>
              <a:gdLst>
                <a:gd name="connsiteX0" fmla="*/ 174959 w 174959"/>
                <a:gd name="connsiteY0" fmla="*/ 0 h 151223"/>
                <a:gd name="connsiteX1" fmla="*/ 174959 w 174959"/>
                <a:gd name="connsiteY1" fmla="*/ 151223 h 151223"/>
                <a:gd name="connsiteX2" fmla="*/ 0 w 174959"/>
                <a:gd name="connsiteY2" fmla="*/ 80387 h 151223"/>
                <a:gd name="connsiteX3" fmla="*/ 174959 w 174959"/>
                <a:gd name="connsiteY3" fmla="*/ 0 h 15122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959" h="151223">
                  <a:moveTo>
                    <a:pt x="174959" y="0"/>
                  </a:moveTo>
                  <a:lnTo>
                    <a:pt x="174959" y="151223"/>
                  </a:lnTo>
                  <a:lnTo>
                    <a:pt x="0" y="80387"/>
                  </a:lnTo>
                  <a:lnTo>
                    <a:pt x="174959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375162" y="1832600"/>
            <a:ext cx="4615291" cy="701655"/>
            <a:chOff x="2375162" y="1832600"/>
            <a:chExt cx="4615291" cy="701655"/>
          </a:xfrm>
        </p:grpSpPr>
        <p:sp>
          <p:nvSpPr>
            <p:cNvPr id="24" name="任意多边形 23"/>
            <p:cNvSpPr/>
            <p:nvPr/>
          </p:nvSpPr>
          <p:spPr>
            <a:xfrm>
              <a:off x="2464009" y="1908147"/>
              <a:ext cx="4432092" cy="557552"/>
            </a:xfrm>
            <a:custGeom>
              <a:gdLst>
                <a:gd name="connsiteX0" fmla="*/ 0 w 3628446"/>
                <a:gd name="connsiteY0" fmla="*/ 369783 h 369783"/>
                <a:gd name="connsiteX1" fmla="*/ 969100 w 3628446"/>
                <a:gd name="connsiteY1" fmla="*/ 41552 h 369783"/>
                <a:gd name="connsiteX2" fmla="*/ 2460326 w 3628446"/>
                <a:gd name="connsiteY2" fmla="*/ 211361 h 369783"/>
                <a:gd name="connsiteX3" fmla="*/ 3628446 w 3628446"/>
                <a:gd name="connsiteY3" fmla="*/ 10548 h 36978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28446" h="369783">
                  <a:moveTo>
                    <a:pt x="0" y="369783"/>
                  </a:moveTo>
                  <a:cubicBezTo>
                    <a:pt x="149401" y="249002"/>
                    <a:pt x="499986" y="67576"/>
                    <a:pt x="969100" y="41552"/>
                  </a:cubicBezTo>
                  <a:cubicBezTo>
                    <a:pt x="1634609" y="29508"/>
                    <a:pt x="1919583" y="229723"/>
                    <a:pt x="2460326" y="211361"/>
                  </a:cubicBezTo>
                  <a:cubicBezTo>
                    <a:pt x="2836704" y="207597"/>
                    <a:pt x="2901164" y="-55177"/>
                    <a:pt x="3628446" y="10548"/>
                  </a:cubicBezTo>
                </a:path>
              </a:pathLst>
            </a:custGeom>
            <a:noFill/>
            <a:ln w="3175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2375162" y="2337665"/>
              <a:ext cx="196588" cy="196590"/>
              <a:chOff x="2977462" y="2228765"/>
              <a:chExt cx="584568" cy="584570"/>
            </a:xfrm>
          </p:grpSpPr>
          <p:sp>
            <p:nvSpPr>
              <p:cNvPr id="26" name="椭圆 25"/>
              <p:cNvSpPr/>
              <p:nvPr/>
            </p:nvSpPr>
            <p:spPr>
              <a:xfrm rot="2700000">
                <a:off x="2977461" y="2228766"/>
                <a:ext cx="584570" cy="5845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</a:gradFill>
              <a:ln w="12700">
                <a:solidFill>
                  <a:schemeClr val="bg1"/>
                </a:solidFill>
              </a:ln>
              <a:effectLst>
                <a:outerShdw blurRad="76200" dist="38100" dir="8100000" algn="tr" rotWithShape="0">
                  <a:prstClr val="black">
                    <a:alpha val="3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3071272" y="2326374"/>
                <a:ext cx="395828" cy="395828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3846240" y="1884094"/>
              <a:ext cx="196588" cy="196590"/>
              <a:chOff x="2961711" y="2437817"/>
              <a:chExt cx="584568" cy="584570"/>
            </a:xfrm>
          </p:grpSpPr>
          <p:sp>
            <p:nvSpPr>
              <p:cNvPr id="30" name="椭圆 29"/>
              <p:cNvSpPr/>
              <p:nvPr/>
            </p:nvSpPr>
            <p:spPr>
              <a:xfrm rot="2700000">
                <a:off x="2961710" y="2437818"/>
                <a:ext cx="584570" cy="5845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</a:gradFill>
              <a:ln w="12700">
                <a:solidFill>
                  <a:schemeClr val="bg1"/>
                </a:solidFill>
              </a:ln>
              <a:effectLst>
                <a:outerShdw blurRad="76200" dist="38100" dir="8100000" algn="tr" rotWithShape="0">
                  <a:prstClr val="black">
                    <a:alpha val="3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55521" y="2535427"/>
                <a:ext cx="395827" cy="395827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5308862" y="2118590"/>
              <a:ext cx="196588" cy="196590"/>
              <a:chOff x="2977462" y="2228765"/>
              <a:chExt cx="584568" cy="584570"/>
            </a:xfrm>
          </p:grpSpPr>
          <p:sp>
            <p:nvSpPr>
              <p:cNvPr id="33" name="椭圆 32"/>
              <p:cNvSpPr/>
              <p:nvPr/>
            </p:nvSpPr>
            <p:spPr>
              <a:xfrm rot="2700000">
                <a:off x="2977461" y="2228766"/>
                <a:ext cx="584570" cy="5845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</a:gradFill>
              <a:ln w="12700">
                <a:solidFill>
                  <a:schemeClr val="bg1"/>
                </a:solidFill>
              </a:ln>
              <a:effectLst>
                <a:outerShdw blurRad="76200" dist="38100" dir="8100000" algn="tr" rotWithShape="0">
                  <a:prstClr val="black">
                    <a:alpha val="3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1272" y="2326374"/>
                <a:ext cx="395828" cy="395828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6793865" y="1832600"/>
              <a:ext cx="196588" cy="196590"/>
              <a:chOff x="2977462" y="2228765"/>
              <a:chExt cx="584568" cy="584570"/>
            </a:xfrm>
          </p:grpSpPr>
          <p:sp>
            <p:nvSpPr>
              <p:cNvPr id="36" name="椭圆 35"/>
              <p:cNvSpPr/>
              <p:nvPr/>
            </p:nvSpPr>
            <p:spPr>
              <a:xfrm rot="2700000">
                <a:off x="2977461" y="2228766"/>
                <a:ext cx="584570" cy="5845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</a:gradFill>
              <a:ln w="12700">
                <a:solidFill>
                  <a:schemeClr val="bg1"/>
                </a:solidFill>
              </a:ln>
              <a:effectLst>
                <a:outerShdw blurRad="76200" dist="38100" dir="8100000" algn="tr" rotWithShape="0">
                  <a:prstClr val="black">
                    <a:alpha val="3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071272" y="2326374"/>
                <a:ext cx="395828" cy="395828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sp>
        <p:nvSpPr>
          <p:cNvPr id="38" name="矩形 37"/>
          <p:cNvSpPr/>
          <p:nvPr/>
        </p:nvSpPr>
        <p:spPr>
          <a:xfrm>
            <a:off x="2219823" y="3596759"/>
            <a:ext cx="4673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</a:t>
            </a:r>
            <a:endParaRPr lang="zh-CN" altLang="en-US" sz="1200"/>
          </a:p>
        </p:txBody>
      </p:sp>
      <p:sp>
        <p:nvSpPr>
          <p:cNvPr id="39" name="矩形 38"/>
          <p:cNvSpPr/>
          <p:nvPr/>
        </p:nvSpPr>
        <p:spPr>
          <a:xfrm>
            <a:off x="3686673" y="3596759"/>
            <a:ext cx="4673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</a:t>
            </a:r>
            <a:endParaRPr lang="zh-CN" altLang="en-US" sz="1200"/>
          </a:p>
        </p:txBody>
      </p:sp>
      <p:sp>
        <p:nvSpPr>
          <p:cNvPr id="40" name="矩形 39"/>
          <p:cNvSpPr/>
          <p:nvPr/>
        </p:nvSpPr>
        <p:spPr>
          <a:xfrm>
            <a:off x="5201148" y="3596759"/>
            <a:ext cx="4673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</a:t>
            </a:r>
            <a:endParaRPr lang="zh-CN" altLang="en-US" sz="1200"/>
          </a:p>
        </p:txBody>
      </p:sp>
      <p:sp>
        <p:nvSpPr>
          <p:cNvPr id="41" name="矩形 40"/>
          <p:cNvSpPr/>
          <p:nvPr/>
        </p:nvSpPr>
        <p:spPr>
          <a:xfrm>
            <a:off x="6658473" y="3596759"/>
            <a:ext cx="4673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</a:t>
            </a:r>
            <a:endParaRPr lang="zh-CN" altLang="en-US" sz="1200"/>
          </a:p>
        </p:txBody>
      </p:sp>
      <p:grpSp>
        <p:nvGrpSpPr>
          <p:cNvPr id="2" name="组合 1"/>
          <p:cNvGrpSpPr/>
          <p:nvPr/>
        </p:nvGrpSpPr>
        <p:grpSpPr>
          <a:xfrm>
            <a:off x="1107432" y="1249200"/>
            <a:ext cx="310667" cy="2328089"/>
            <a:chOff x="1107432" y="1249200"/>
            <a:chExt cx="310667" cy="2328089"/>
          </a:xfrm>
        </p:grpSpPr>
        <p:grpSp>
          <p:nvGrpSpPr>
            <p:cNvPr id="42" name="组合 41"/>
            <p:cNvGrpSpPr/>
            <p:nvPr/>
          </p:nvGrpSpPr>
          <p:grpSpPr>
            <a:xfrm>
              <a:off x="1372380" y="1348616"/>
              <a:ext cx="45719" cy="2195308"/>
              <a:chOff x="3096405" y="2294766"/>
              <a:chExt cx="45719" cy="2195308"/>
            </a:xfrm>
          </p:grpSpPr>
          <p:cxnSp>
            <p:nvCxnSpPr>
              <p:cNvPr id="43" name="直接连接符 42"/>
              <p:cNvCxnSpPr/>
              <p:nvPr/>
            </p:nvCxnSpPr>
            <p:spPr>
              <a:xfrm flipH="1">
                <a:off x="3142124" y="2294766"/>
                <a:ext cx="0" cy="2158469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任意多边形 43"/>
              <p:cNvSpPr/>
              <p:nvPr/>
            </p:nvSpPr>
            <p:spPr>
              <a:xfrm>
                <a:off x="3096405" y="3563293"/>
                <a:ext cx="45719" cy="45719"/>
              </a:xfrm>
              <a:custGeom>
                <a:gdLst>
                  <a:gd name="connsiteX0" fmla="*/ 0 w 64294"/>
                  <a:gd name="connsiteY0" fmla="*/ 0 h 0"/>
                  <a:gd name="connsiteX1" fmla="*/ 64294 w 64294"/>
                  <a:gd name="connsiteY1" fmla="*/ 0 h 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4294">
                    <a:moveTo>
                      <a:pt x="0" y="0"/>
                    </a:moveTo>
                    <a:lnTo>
                      <a:pt x="64294" y="0"/>
                    </a:lnTo>
                  </a:path>
                </a:pathLst>
              </a:cu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>
                <a:off x="3096405" y="3247776"/>
                <a:ext cx="45719" cy="45719"/>
              </a:xfrm>
              <a:custGeom>
                <a:gdLst>
                  <a:gd name="connsiteX0" fmla="*/ 0 w 64294"/>
                  <a:gd name="connsiteY0" fmla="*/ 0 h 0"/>
                  <a:gd name="connsiteX1" fmla="*/ 64294 w 64294"/>
                  <a:gd name="connsiteY1" fmla="*/ 0 h 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4294">
                    <a:moveTo>
                      <a:pt x="0" y="0"/>
                    </a:moveTo>
                    <a:lnTo>
                      <a:pt x="64294" y="0"/>
                    </a:lnTo>
                  </a:path>
                </a:pathLst>
              </a:cu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>
                <a:off x="3096405" y="2932261"/>
                <a:ext cx="45719" cy="45719"/>
              </a:xfrm>
              <a:custGeom>
                <a:gdLst>
                  <a:gd name="connsiteX0" fmla="*/ 0 w 64294"/>
                  <a:gd name="connsiteY0" fmla="*/ 0 h 0"/>
                  <a:gd name="connsiteX1" fmla="*/ 64294 w 64294"/>
                  <a:gd name="connsiteY1" fmla="*/ 0 h 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4294">
                    <a:moveTo>
                      <a:pt x="0" y="0"/>
                    </a:moveTo>
                    <a:lnTo>
                      <a:pt x="64294" y="0"/>
                    </a:lnTo>
                  </a:path>
                </a:pathLst>
              </a:cu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任意多边形 46"/>
              <p:cNvSpPr/>
              <p:nvPr/>
            </p:nvSpPr>
            <p:spPr>
              <a:xfrm>
                <a:off x="3096405" y="2616746"/>
                <a:ext cx="45719" cy="45719"/>
              </a:xfrm>
              <a:custGeom>
                <a:gdLst>
                  <a:gd name="connsiteX0" fmla="*/ 0 w 64294"/>
                  <a:gd name="connsiteY0" fmla="*/ 0 h 0"/>
                  <a:gd name="connsiteX1" fmla="*/ 64294 w 64294"/>
                  <a:gd name="connsiteY1" fmla="*/ 0 h 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4294">
                    <a:moveTo>
                      <a:pt x="0" y="0"/>
                    </a:moveTo>
                    <a:lnTo>
                      <a:pt x="64294" y="0"/>
                    </a:lnTo>
                  </a:path>
                </a:pathLst>
              </a:cu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>
                <a:off x="3096405" y="2301231"/>
                <a:ext cx="45719" cy="45719"/>
              </a:xfrm>
              <a:custGeom>
                <a:gdLst>
                  <a:gd name="connsiteX0" fmla="*/ 0 w 64294"/>
                  <a:gd name="connsiteY0" fmla="*/ 0 h 0"/>
                  <a:gd name="connsiteX1" fmla="*/ 64294 w 64294"/>
                  <a:gd name="connsiteY1" fmla="*/ 0 h 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4294">
                    <a:moveTo>
                      <a:pt x="0" y="0"/>
                    </a:moveTo>
                    <a:lnTo>
                      <a:pt x="64294" y="0"/>
                    </a:lnTo>
                  </a:path>
                </a:pathLst>
              </a:cu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>
                <a:off x="3096405" y="3853806"/>
                <a:ext cx="45719" cy="45719"/>
              </a:xfrm>
              <a:custGeom>
                <a:gdLst>
                  <a:gd name="connsiteX0" fmla="*/ 0 w 64294"/>
                  <a:gd name="connsiteY0" fmla="*/ 0 h 0"/>
                  <a:gd name="connsiteX1" fmla="*/ 64294 w 64294"/>
                  <a:gd name="connsiteY1" fmla="*/ 0 h 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4294">
                    <a:moveTo>
                      <a:pt x="0" y="0"/>
                    </a:moveTo>
                    <a:lnTo>
                      <a:pt x="64294" y="0"/>
                    </a:lnTo>
                  </a:path>
                </a:pathLst>
              </a:cu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>
                <a:off x="3096405" y="4134793"/>
                <a:ext cx="45719" cy="45719"/>
              </a:xfrm>
              <a:custGeom>
                <a:gdLst>
                  <a:gd name="connsiteX0" fmla="*/ 0 w 64294"/>
                  <a:gd name="connsiteY0" fmla="*/ 0 h 0"/>
                  <a:gd name="connsiteX1" fmla="*/ 64294 w 64294"/>
                  <a:gd name="connsiteY1" fmla="*/ 0 h 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4294">
                    <a:moveTo>
                      <a:pt x="0" y="0"/>
                    </a:moveTo>
                    <a:lnTo>
                      <a:pt x="64294" y="0"/>
                    </a:lnTo>
                  </a:path>
                </a:pathLst>
              </a:cu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>
                <a:off x="3096405" y="4444355"/>
                <a:ext cx="45719" cy="45719"/>
              </a:xfrm>
              <a:custGeom>
                <a:gdLst>
                  <a:gd name="connsiteX0" fmla="*/ 0 w 64294"/>
                  <a:gd name="connsiteY0" fmla="*/ 0 h 0"/>
                  <a:gd name="connsiteX1" fmla="*/ 64294 w 64294"/>
                  <a:gd name="connsiteY1" fmla="*/ 0 h 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4294">
                    <a:moveTo>
                      <a:pt x="0" y="0"/>
                    </a:moveTo>
                    <a:lnTo>
                      <a:pt x="64294" y="0"/>
                    </a:lnTo>
                  </a:path>
                </a:pathLst>
              </a:cu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1107432" y="1249200"/>
              <a:ext cx="300082" cy="2328089"/>
              <a:chOff x="2880008" y="1659419"/>
              <a:chExt cx="300082" cy="2328089"/>
            </a:xfrm>
          </p:grpSpPr>
          <p:sp>
            <p:nvSpPr>
              <p:cNvPr id="50" name="文本框 49"/>
              <p:cNvSpPr txBox="1"/>
              <p:nvPr/>
            </p:nvSpPr>
            <p:spPr>
              <a:xfrm>
                <a:off x="2930880" y="3772064"/>
                <a:ext cx="242374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0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</a:t>
                </a:r>
                <a:endParaRPr lang="zh-CN" altLang="en-US" sz="8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2880008" y="3500602"/>
                <a:ext cx="300082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0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10</a:t>
                </a:r>
                <a:endParaRPr lang="zh-CN" altLang="en-US" sz="8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2880008" y="3197706"/>
                <a:ext cx="300082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0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20</a:t>
                </a:r>
                <a:endParaRPr lang="zh-CN" altLang="en-US" sz="8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2880008" y="2906242"/>
                <a:ext cx="300082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0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30</a:t>
                </a:r>
                <a:endParaRPr lang="zh-CN" altLang="en-US" sz="8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2880008" y="2593821"/>
                <a:ext cx="300082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0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40</a:t>
                </a:r>
                <a:endParaRPr lang="zh-CN" altLang="en-US" sz="8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2880008" y="2278544"/>
                <a:ext cx="300082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0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50</a:t>
                </a:r>
                <a:endParaRPr lang="zh-CN" altLang="en-US" sz="8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2880008" y="1973744"/>
                <a:ext cx="300082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0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60</a:t>
                </a:r>
                <a:endParaRPr lang="zh-CN" altLang="en-US" sz="8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2880008" y="1659419"/>
                <a:ext cx="300082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0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70</a:t>
                </a:r>
                <a:endParaRPr lang="zh-CN" altLang="en-US" sz="8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1058863" y="4095750"/>
            <a:ext cx="6895603" cy="710198"/>
            <a:chOff x="1058863" y="4095750"/>
            <a:chExt cx="6895603" cy="710198"/>
          </a:xfrm>
        </p:grpSpPr>
        <p:sp>
          <p:nvSpPr>
            <p:cNvPr id="62" name="文本框 66"/>
            <p:cNvSpPr txBox="1">
              <a:spLocks noChangeArrowheads="1"/>
            </p:cNvSpPr>
            <p:nvPr/>
          </p:nvSpPr>
          <p:spPr bwMode="auto">
            <a:xfrm>
              <a:off x="1065213" y="4378972"/>
              <a:ext cx="6889253" cy="426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400"/>
                </a:lnSpc>
              </a:pPr>
              <a:r>
                <a:rPr lang="en-US" altLang="zh-CN" sz="7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sz="7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4" name="文本框 63"/>
            <p:cNvSpPr txBox="1">
              <a:spLocks noChangeArrowheads="1"/>
            </p:cNvSpPr>
            <p:nvPr/>
          </p:nvSpPr>
          <p:spPr bwMode="auto">
            <a:xfrm>
              <a:off x="1058863" y="4095750"/>
              <a:ext cx="264777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 b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400" b="1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400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val="800003161"/>
      </p:ext>
    </p:ext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" name="椭圆 38"/>
          <p:cNvSpPr/>
          <p:nvPr/>
        </p:nvSpPr>
        <p:spPr>
          <a:xfrm>
            <a:off x="5503295" y="3977620"/>
            <a:ext cx="257893" cy="15549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898880" y="3837119"/>
            <a:ext cx="620582" cy="620582"/>
            <a:chOff x="1311739" y="1558925"/>
            <a:chExt cx="1103974" cy="1103974"/>
          </a:xfrm>
        </p:grpSpPr>
        <p:grpSp>
          <p:nvGrpSpPr>
            <p:cNvPr id="7" name="组合 6"/>
            <p:cNvGrpSpPr/>
            <p:nvPr/>
          </p:nvGrpSpPr>
          <p:grpSpPr>
            <a:xfrm rot="2700000">
              <a:off x="1311739" y="1558925"/>
              <a:ext cx="1103974" cy="1103974"/>
              <a:chOff x="1427725" y="1659723"/>
              <a:chExt cx="1103974" cy="1103974"/>
            </a:xfrm>
          </p:grpSpPr>
          <p:sp>
            <p:nvSpPr>
              <p:cNvPr id="9" name="矩形 8"/>
              <p:cNvSpPr/>
              <p:nvPr/>
            </p:nvSpPr>
            <p:spPr>
              <a:xfrm rot="2700000">
                <a:off x="1427725" y="1659723"/>
                <a:ext cx="1103974" cy="110397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1583668" y="1815666"/>
                <a:ext cx="792088" cy="79208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</a:gradFill>
              <a:ln w="19050">
                <a:solidFill>
                  <a:schemeClr val="bg1"/>
                </a:solidFill>
              </a:ln>
              <a:effectLst>
                <a:outerShdw blurRad="76200" dist="38100" dir="8100000" algn="tr" rotWithShape="0">
                  <a:prstClr val="black">
                    <a:alpha val="3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1691680" y="1888611"/>
              <a:ext cx="383134" cy="409246"/>
            </a:xfrm>
            <a:custGeom>
              <a:gdLst>
                <a:gd name="T0" fmla="*/ 200 w 339"/>
                <a:gd name="T1" fmla="*/ 0 h 362"/>
                <a:gd name="T2" fmla="*/ 146 w 339"/>
                <a:gd name="T3" fmla="*/ 0 h 362"/>
                <a:gd name="T4" fmla="*/ 91 w 339"/>
                <a:gd name="T5" fmla="*/ 1 h 362"/>
                <a:gd name="T6" fmla="*/ 172 w 339"/>
                <a:gd name="T7" fmla="*/ 64 h 362"/>
                <a:gd name="T8" fmla="*/ 173 w 339"/>
                <a:gd name="T9" fmla="*/ 71 h 362"/>
                <a:gd name="T10" fmla="*/ 119 w 339"/>
                <a:gd name="T11" fmla="*/ 90 h 362"/>
                <a:gd name="T12" fmla="*/ 223 w 339"/>
                <a:gd name="T13" fmla="*/ 331 h 362"/>
                <a:gd name="T14" fmla="*/ 211 w 339"/>
                <a:gd name="T15" fmla="*/ 305 h 362"/>
                <a:gd name="T16" fmla="*/ 216 w 339"/>
                <a:gd name="T17" fmla="*/ 230 h 362"/>
                <a:gd name="T18" fmla="*/ 173 w 339"/>
                <a:gd name="T19" fmla="*/ 96 h 362"/>
                <a:gd name="T20" fmla="*/ 0 w 339"/>
                <a:gd name="T21" fmla="*/ 258 h 362"/>
                <a:gd name="T22" fmla="*/ 168 w 339"/>
                <a:gd name="T23" fmla="*/ 360 h 362"/>
                <a:gd name="T24" fmla="*/ 223 w 339"/>
                <a:gd name="T25" fmla="*/ 331 h 362"/>
                <a:gd name="T26" fmla="*/ 187 w 339"/>
                <a:gd name="T27" fmla="*/ 250 h 362"/>
                <a:gd name="T28" fmla="*/ 154 w 339"/>
                <a:gd name="T29" fmla="*/ 260 h 362"/>
                <a:gd name="T30" fmla="*/ 187 w 339"/>
                <a:gd name="T31" fmla="*/ 280 h 362"/>
                <a:gd name="T32" fmla="*/ 154 w 339"/>
                <a:gd name="T33" fmla="*/ 304 h 362"/>
                <a:gd name="T34" fmla="*/ 130 w 339"/>
                <a:gd name="T35" fmla="*/ 280 h 362"/>
                <a:gd name="T36" fmla="*/ 97 w 339"/>
                <a:gd name="T37" fmla="*/ 260 h 362"/>
                <a:gd name="T38" fmla="*/ 130 w 339"/>
                <a:gd name="T39" fmla="*/ 250 h 362"/>
                <a:gd name="T40" fmla="*/ 97 w 339"/>
                <a:gd name="T41" fmla="*/ 231 h 362"/>
                <a:gd name="T42" fmla="*/ 93 w 339"/>
                <a:gd name="T43" fmla="*/ 175 h 362"/>
                <a:gd name="T44" fmla="*/ 137 w 339"/>
                <a:gd name="T45" fmla="*/ 213 h 362"/>
                <a:gd name="T46" fmla="*/ 147 w 339"/>
                <a:gd name="T47" fmla="*/ 213 h 362"/>
                <a:gd name="T48" fmla="*/ 192 w 339"/>
                <a:gd name="T49" fmla="*/ 175 h 362"/>
                <a:gd name="T50" fmla="*/ 187 w 339"/>
                <a:gd name="T51" fmla="*/ 231 h 362"/>
                <a:gd name="T52" fmla="*/ 279 w 339"/>
                <a:gd name="T53" fmla="*/ 226 h 362"/>
                <a:gd name="T54" fmla="*/ 219 w 339"/>
                <a:gd name="T55" fmla="*/ 237 h 362"/>
                <a:gd name="T56" fmla="*/ 222 w 339"/>
                <a:gd name="T57" fmla="*/ 316 h 362"/>
                <a:gd name="T58" fmla="*/ 242 w 339"/>
                <a:gd name="T59" fmla="*/ 338 h 362"/>
                <a:gd name="T60" fmla="*/ 268 w 339"/>
                <a:gd name="T61" fmla="*/ 353 h 362"/>
                <a:gd name="T62" fmla="*/ 280 w 339"/>
                <a:gd name="T63" fmla="*/ 357 h 362"/>
                <a:gd name="T64" fmla="*/ 292 w 339"/>
                <a:gd name="T65" fmla="*/ 353 h 362"/>
                <a:gd name="T66" fmla="*/ 317 w 339"/>
                <a:gd name="T67" fmla="*/ 338 h 362"/>
                <a:gd name="T68" fmla="*/ 336 w 339"/>
                <a:gd name="T69" fmla="*/ 316 h 362"/>
                <a:gd name="T70" fmla="*/ 339 w 339"/>
                <a:gd name="T71" fmla="*/ 237 h 362"/>
                <a:gd name="T72" fmla="*/ 327 w 339"/>
                <a:gd name="T73" fmla="*/ 305 h 362"/>
                <a:gd name="T74" fmla="*/ 319 w 339"/>
                <a:gd name="T75" fmla="*/ 323 h 362"/>
                <a:gd name="T76" fmla="*/ 300 w 339"/>
                <a:gd name="T77" fmla="*/ 337 h 362"/>
                <a:gd name="T78" fmla="*/ 279 w 339"/>
                <a:gd name="T79" fmla="*/ 346 h 362"/>
                <a:gd name="T80" fmla="*/ 231 w 339"/>
                <a:gd name="T81" fmla="*/ 286 h 362"/>
                <a:gd name="T82" fmla="*/ 278 w 339"/>
                <a:gd name="T83" fmla="*/ 235 h 362"/>
                <a:gd name="T84" fmla="*/ 279 w 339"/>
                <a:gd name="T85" fmla="*/ 286 h 362"/>
                <a:gd name="T86" fmla="*/ 327 w 339"/>
                <a:gd name="T87" fmla="*/ 305 h 362"/>
                <a:gd name="T88" fmla="*/ 327 w 339"/>
                <a:gd name="T89" fmla="*/ 305 h 36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39" h="362">
                  <a:moveTo>
                    <a:pt x="172" y="64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200" y="0"/>
                    <a:pt x="183" y="14"/>
                    <a:pt x="172" y="14"/>
                  </a:cubicBezTo>
                  <a:cubicBezTo>
                    <a:pt x="162" y="14"/>
                    <a:pt x="146" y="0"/>
                    <a:pt x="146" y="0"/>
                  </a:cubicBezTo>
                  <a:cubicBezTo>
                    <a:pt x="146" y="0"/>
                    <a:pt x="129" y="14"/>
                    <a:pt x="118" y="14"/>
                  </a:cubicBezTo>
                  <a:cubicBezTo>
                    <a:pt x="108" y="14"/>
                    <a:pt x="91" y="1"/>
                    <a:pt x="91" y="1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72" y="64"/>
                    <a:pt x="172" y="64"/>
                    <a:pt x="172" y="64"/>
                  </a:cubicBezTo>
                  <a:close/>
                  <a:moveTo>
                    <a:pt x="119" y="71"/>
                  </a:moveTo>
                  <a:cubicBezTo>
                    <a:pt x="173" y="71"/>
                    <a:pt x="173" y="71"/>
                    <a:pt x="173" y="71"/>
                  </a:cubicBezTo>
                  <a:cubicBezTo>
                    <a:pt x="173" y="90"/>
                    <a:pt x="173" y="90"/>
                    <a:pt x="173" y="90"/>
                  </a:cubicBezTo>
                  <a:cubicBezTo>
                    <a:pt x="119" y="90"/>
                    <a:pt x="119" y="90"/>
                    <a:pt x="119" y="90"/>
                  </a:cubicBezTo>
                  <a:cubicBezTo>
                    <a:pt x="119" y="71"/>
                    <a:pt x="119" y="71"/>
                    <a:pt x="119" y="71"/>
                  </a:cubicBezTo>
                  <a:close/>
                  <a:moveTo>
                    <a:pt x="223" y="331"/>
                  </a:moveTo>
                  <a:cubicBezTo>
                    <a:pt x="220" y="327"/>
                    <a:pt x="217" y="323"/>
                    <a:pt x="214" y="319"/>
                  </a:cubicBezTo>
                  <a:cubicBezTo>
                    <a:pt x="212" y="314"/>
                    <a:pt x="211" y="310"/>
                    <a:pt x="211" y="305"/>
                  </a:cubicBezTo>
                  <a:cubicBezTo>
                    <a:pt x="211" y="230"/>
                    <a:pt x="211" y="230"/>
                    <a:pt x="211" y="230"/>
                  </a:cubicBezTo>
                  <a:cubicBezTo>
                    <a:pt x="216" y="230"/>
                    <a:pt x="216" y="230"/>
                    <a:pt x="216" y="230"/>
                  </a:cubicBezTo>
                  <a:cubicBezTo>
                    <a:pt x="278" y="218"/>
                    <a:pt x="278" y="218"/>
                    <a:pt x="278" y="218"/>
                  </a:cubicBezTo>
                  <a:cubicBezTo>
                    <a:pt x="252" y="149"/>
                    <a:pt x="173" y="96"/>
                    <a:pt x="173" y="96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19" y="96"/>
                    <a:pt x="0" y="160"/>
                    <a:pt x="0" y="258"/>
                  </a:cubicBezTo>
                  <a:cubicBezTo>
                    <a:pt x="0" y="357"/>
                    <a:pt x="123" y="360"/>
                    <a:pt x="123" y="360"/>
                  </a:cubicBezTo>
                  <a:cubicBezTo>
                    <a:pt x="123" y="360"/>
                    <a:pt x="148" y="362"/>
                    <a:pt x="168" y="360"/>
                  </a:cubicBezTo>
                  <a:cubicBezTo>
                    <a:pt x="168" y="360"/>
                    <a:pt x="202" y="357"/>
                    <a:pt x="233" y="341"/>
                  </a:cubicBezTo>
                  <a:cubicBezTo>
                    <a:pt x="229" y="338"/>
                    <a:pt x="226" y="335"/>
                    <a:pt x="223" y="331"/>
                  </a:cubicBezTo>
                  <a:close/>
                  <a:moveTo>
                    <a:pt x="187" y="231"/>
                  </a:moveTo>
                  <a:cubicBezTo>
                    <a:pt x="187" y="250"/>
                    <a:pt x="187" y="250"/>
                    <a:pt x="187" y="250"/>
                  </a:cubicBezTo>
                  <a:cubicBezTo>
                    <a:pt x="154" y="250"/>
                    <a:pt x="154" y="250"/>
                    <a:pt x="154" y="250"/>
                  </a:cubicBezTo>
                  <a:cubicBezTo>
                    <a:pt x="154" y="260"/>
                    <a:pt x="154" y="260"/>
                    <a:pt x="154" y="260"/>
                  </a:cubicBezTo>
                  <a:cubicBezTo>
                    <a:pt x="187" y="260"/>
                    <a:pt x="187" y="260"/>
                    <a:pt x="187" y="260"/>
                  </a:cubicBezTo>
                  <a:cubicBezTo>
                    <a:pt x="187" y="280"/>
                    <a:pt x="187" y="280"/>
                    <a:pt x="187" y="280"/>
                  </a:cubicBezTo>
                  <a:cubicBezTo>
                    <a:pt x="154" y="280"/>
                    <a:pt x="154" y="280"/>
                    <a:pt x="154" y="280"/>
                  </a:cubicBezTo>
                  <a:cubicBezTo>
                    <a:pt x="154" y="304"/>
                    <a:pt x="154" y="304"/>
                    <a:pt x="154" y="304"/>
                  </a:cubicBezTo>
                  <a:cubicBezTo>
                    <a:pt x="130" y="304"/>
                    <a:pt x="130" y="304"/>
                    <a:pt x="130" y="304"/>
                  </a:cubicBezTo>
                  <a:cubicBezTo>
                    <a:pt x="130" y="280"/>
                    <a:pt x="130" y="280"/>
                    <a:pt x="130" y="280"/>
                  </a:cubicBezTo>
                  <a:cubicBezTo>
                    <a:pt x="97" y="280"/>
                    <a:pt x="97" y="280"/>
                    <a:pt x="97" y="280"/>
                  </a:cubicBezTo>
                  <a:cubicBezTo>
                    <a:pt x="97" y="260"/>
                    <a:pt x="97" y="260"/>
                    <a:pt x="97" y="260"/>
                  </a:cubicBezTo>
                  <a:cubicBezTo>
                    <a:pt x="130" y="260"/>
                    <a:pt x="130" y="260"/>
                    <a:pt x="130" y="260"/>
                  </a:cubicBezTo>
                  <a:cubicBezTo>
                    <a:pt x="130" y="250"/>
                    <a:pt x="130" y="250"/>
                    <a:pt x="130" y="250"/>
                  </a:cubicBezTo>
                  <a:cubicBezTo>
                    <a:pt x="97" y="250"/>
                    <a:pt x="97" y="250"/>
                    <a:pt x="97" y="250"/>
                  </a:cubicBezTo>
                  <a:cubicBezTo>
                    <a:pt x="97" y="231"/>
                    <a:pt x="97" y="231"/>
                    <a:pt x="97" y="231"/>
                  </a:cubicBezTo>
                  <a:cubicBezTo>
                    <a:pt x="120" y="231"/>
                    <a:pt x="120" y="231"/>
                    <a:pt x="120" y="231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120" y="175"/>
                    <a:pt x="120" y="175"/>
                    <a:pt x="120" y="175"/>
                  </a:cubicBezTo>
                  <a:cubicBezTo>
                    <a:pt x="137" y="213"/>
                    <a:pt x="137" y="213"/>
                    <a:pt x="137" y="213"/>
                  </a:cubicBezTo>
                  <a:cubicBezTo>
                    <a:pt x="139" y="217"/>
                    <a:pt x="141" y="221"/>
                    <a:pt x="142" y="225"/>
                  </a:cubicBezTo>
                  <a:cubicBezTo>
                    <a:pt x="143" y="221"/>
                    <a:pt x="145" y="217"/>
                    <a:pt x="147" y="213"/>
                  </a:cubicBezTo>
                  <a:cubicBezTo>
                    <a:pt x="165" y="175"/>
                    <a:pt x="165" y="175"/>
                    <a:pt x="165" y="175"/>
                  </a:cubicBezTo>
                  <a:cubicBezTo>
                    <a:pt x="192" y="175"/>
                    <a:pt x="192" y="175"/>
                    <a:pt x="192" y="175"/>
                  </a:cubicBezTo>
                  <a:cubicBezTo>
                    <a:pt x="164" y="231"/>
                    <a:pt x="164" y="231"/>
                    <a:pt x="164" y="231"/>
                  </a:cubicBezTo>
                  <a:cubicBezTo>
                    <a:pt x="187" y="231"/>
                    <a:pt x="187" y="231"/>
                    <a:pt x="187" y="231"/>
                  </a:cubicBezTo>
                  <a:close/>
                  <a:moveTo>
                    <a:pt x="336" y="236"/>
                  </a:moveTo>
                  <a:cubicBezTo>
                    <a:pt x="279" y="226"/>
                    <a:pt x="279" y="226"/>
                    <a:pt x="279" y="226"/>
                  </a:cubicBezTo>
                  <a:cubicBezTo>
                    <a:pt x="224" y="236"/>
                    <a:pt x="224" y="236"/>
                    <a:pt x="224" y="236"/>
                  </a:cubicBezTo>
                  <a:cubicBezTo>
                    <a:pt x="219" y="237"/>
                    <a:pt x="219" y="237"/>
                    <a:pt x="219" y="237"/>
                  </a:cubicBezTo>
                  <a:cubicBezTo>
                    <a:pt x="219" y="304"/>
                    <a:pt x="219" y="304"/>
                    <a:pt x="219" y="304"/>
                  </a:cubicBezTo>
                  <a:cubicBezTo>
                    <a:pt x="219" y="308"/>
                    <a:pt x="220" y="312"/>
                    <a:pt x="222" y="316"/>
                  </a:cubicBezTo>
                  <a:cubicBezTo>
                    <a:pt x="224" y="320"/>
                    <a:pt x="227" y="324"/>
                    <a:pt x="230" y="327"/>
                  </a:cubicBezTo>
                  <a:cubicBezTo>
                    <a:pt x="233" y="331"/>
                    <a:pt x="237" y="335"/>
                    <a:pt x="242" y="338"/>
                  </a:cubicBezTo>
                  <a:cubicBezTo>
                    <a:pt x="246" y="341"/>
                    <a:pt x="250" y="344"/>
                    <a:pt x="255" y="347"/>
                  </a:cubicBezTo>
                  <a:cubicBezTo>
                    <a:pt x="259" y="349"/>
                    <a:pt x="263" y="352"/>
                    <a:pt x="268" y="353"/>
                  </a:cubicBezTo>
                  <a:cubicBezTo>
                    <a:pt x="272" y="355"/>
                    <a:pt x="275" y="356"/>
                    <a:pt x="279" y="357"/>
                  </a:cubicBezTo>
                  <a:cubicBezTo>
                    <a:pt x="280" y="357"/>
                    <a:pt x="280" y="357"/>
                    <a:pt x="280" y="357"/>
                  </a:cubicBezTo>
                  <a:cubicBezTo>
                    <a:pt x="281" y="357"/>
                    <a:pt x="281" y="357"/>
                    <a:pt x="281" y="357"/>
                  </a:cubicBezTo>
                  <a:cubicBezTo>
                    <a:pt x="284" y="356"/>
                    <a:pt x="288" y="355"/>
                    <a:pt x="292" y="353"/>
                  </a:cubicBezTo>
                  <a:cubicBezTo>
                    <a:pt x="296" y="352"/>
                    <a:pt x="300" y="349"/>
                    <a:pt x="304" y="347"/>
                  </a:cubicBezTo>
                  <a:cubicBezTo>
                    <a:pt x="309" y="344"/>
                    <a:pt x="313" y="341"/>
                    <a:pt x="317" y="338"/>
                  </a:cubicBezTo>
                  <a:cubicBezTo>
                    <a:pt x="321" y="335"/>
                    <a:pt x="325" y="331"/>
                    <a:pt x="328" y="327"/>
                  </a:cubicBezTo>
                  <a:cubicBezTo>
                    <a:pt x="332" y="324"/>
                    <a:pt x="334" y="320"/>
                    <a:pt x="336" y="316"/>
                  </a:cubicBezTo>
                  <a:cubicBezTo>
                    <a:pt x="338" y="312"/>
                    <a:pt x="339" y="308"/>
                    <a:pt x="339" y="304"/>
                  </a:cubicBezTo>
                  <a:cubicBezTo>
                    <a:pt x="339" y="237"/>
                    <a:pt x="339" y="237"/>
                    <a:pt x="339" y="237"/>
                  </a:cubicBezTo>
                  <a:cubicBezTo>
                    <a:pt x="336" y="236"/>
                    <a:pt x="336" y="236"/>
                    <a:pt x="336" y="236"/>
                  </a:cubicBezTo>
                  <a:close/>
                  <a:moveTo>
                    <a:pt x="327" y="305"/>
                  </a:moveTo>
                  <a:cubicBezTo>
                    <a:pt x="327" y="308"/>
                    <a:pt x="326" y="311"/>
                    <a:pt x="325" y="314"/>
                  </a:cubicBezTo>
                  <a:cubicBezTo>
                    <a:pt x="323" y="317"/>
                    <a:pt x="321" y="320"/>
                    <a:pt x="319" y="323"/>
                  </a:cubicBezTo>
                  <a:cubicBezTo>
                    <a:pt x="316" y="326"/>
                    <a:pt x="313" y="328"/>
                    <a:pt x="310" y="331"/>
                  </a:cubicBezTo>
                  <a:cubicBezTo>
                    <a:pt x="307" y="333"/>
                    <a:pt x="303" y="335"/>
                    <a:pt x="300" y="337"/>
                  </a:cubicBezTo>
                  <a:cubicBezTo>
                    <a:pt x="296" y="339"/>
                    <a:pt x="293" y="341"/>
                    <a:pt x="289" y="343"/>
                  </a:cubicBezTo>
                  <a:cubicBezTo>
                    <a:pt x="286" y="344"/>
                    <a:pt x="282" y="345"/>
                    <a:pt x="279" y="346"/>
                  </a:cubicBezTo>
                  <a:cubicBezTo>
                    <a:pt x="279" y="286"/>
                    <a:pt x="279" y="286"/>
                    <a:pt x="279" y="286"/>
                  </a:cubicBezTo>
                  <a:cubicBezTo>
                    <a:pt x="231" y="286"/>
                    <a:pt x="231" y="286"/>
                    <a:pt x="231" y="286"/>
                  </a:cubicBezTo>
                  <a:cubicBezTo>
                    <a:pt x="231" y="243"/>
                    <a:pt x="231" y="243"/>
                    <a:pt x="231" y="243"/>
                  </a:cubicBezTo>
                  <a:cubicBezTo>
                    <a:pt x="278" y="235"/>
                    <a:pt x="278" y="235"/>
                    <a:pt x="278" y="235"/>
                  </a:cubicBezTo>
                  <a:cubicBezTo>
                    <a:pt x="279" y="235"/>
                    <a:pt x="279" y="235"/>
                    <a:pt x="279" y="235"/>
                  </a:cubicBezTo>
                  <a:cubicBezTo>
                    <a:pt x="279" y="286"/>
                    <a:pt x="279" y="286"/>
                    <a:pt x="279" y="286"/>
                  </a:cubicBezTo>
                  <a:cubicBezTo>
                    <a:pt x="327" y="286"/>
                    <a:pt x="327" y="286"/>
                    <a:pt x="327" y="286"/>
                  </a:cubicBezTo>
                  <a:cubicBezTo>
                    <a:pt x="327" y="305"/>
                    <a:pt x="327" y="305"/>
                    <a:pt x="327" y="305"/>
                  </a:cubicBezTo>
                  <a:close/>
                  <a:moveTo>
                    <a:pt x="327" y="305"/>
                  </a:moveTo>
                  <a:cubicBezTo>
                    <a:pt x="327" y="305"/>
                    <a:pt x="327" y="305"/>
                    <a:pt x="327" y="305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758848" y="3837119"/>
            <a:ext cx="620582" cy="620582"/>
            <a:chOff x="1043608" y="3248422"/>
            <a:chExt cx="845476" cy="845476"/>
          </a:xfrm>
        </p:grpSpPr>
        <p:grpSp>
          <p:nvGrpSpPr>
            <p:cNvPr id="12" name="组合 11"/>
            <p:cNvGrpSpPr/>
            <p:nvPr/>
          </p:nvGrpSpPr>
          <p:grpSpPr>
            <a:xfrm rot="2700000">
              <a:off x="1043608" y="3248422"/>
              <a:ext cx="845476" cy="845476"/>
              <a:chOff x="1427725" y="1659723"/>
              <a:chExt cx="1103974" cy="1103974"/>
            </a:xfrm>
          </p:grpSpPr>
          <p:sp>
            <p:nvSpPr>
              <p:cNvPr id="14" name="矩形 13"/>
              <p:cNvSpPr/>
              <p:nvPr/>
            </p:nvSpPr>
            <p:spPr>
              <a:xfrm rot="2700000">
                <a:off x="1427725" y="1659723"/>
                <a:ext cx="1103974" cy="110397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583668" y="1815666"/>
                <a:ext cx="792088" cy="79208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</a:gradFill>
              <a:ln w="19050">
                <a:solidFill>
                  <a:schemeClr val="bg1"/>
                </a:solidFill>
              </a:ln>
              <a:effectLst>
                <a:outerShdw blurRad="76200" dist="38100" dir="8100000" algn="tr" rotWithShape="0">
                  <a:prstClr val="black">
                    <a:alpha val="3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Freeform 9"/>
            <p:cNvSpPr>
              <a:spLocks noEditPoints="1"/>
            </p:cNvSpPr>
            <p:nvPr/>
          </p:nvSpPr>
          <p:spPr bwMode="auto">
            <a:xfrm>
              <a:off x="1362392" y="3492530"/>
              <a:ext cx="237808" cy="357260"/>
            </a:xfrm>
            <a:custGeom>
              <a:gdLst>
                <a:gd name="T0" fmla="*/ 258 w 341"/>
                <a:gd name="T1" fmla="*/ 344 h 509"/>
                <a:gd name="T2" fmla="*/ 222 w 341"/>
                <a:gd name="T3" fmla="*/ 352 h 509"/>
                <a:gd name="T4" fmla="*/ 158 w 341"/>
                <a:gd name="T5" fmla="*/ 288 h 509"/>
                <a:gd name="T6" fmla="*/ 165 w 341"/>
                <a:gd name="T7" fmla="*/ 254 h 509"/>
                <a:gd name="T8" fmla="*/ 158 w 341"/>
                <a:gd name="T9" fmla="*/ 220 h 509"/>
                <a:gd name="T10" fmla="*/ 221 w 341"/>
                <a:gd name="T11" fmla="*/ 157 h 509"/>
                <a:gd name="T12" fmla="*/ 258 w 341"/>
                <a:gd name="T13" fmla="*/ 166 h 509"/>
                <a:gd name="T14" fmla="*/ 341 w 341"/>
                <a:gd name="T15" fmla="*/ 83 h 509"/>
                <a:gd name="T16" fmla="*/ 258 w 341"/>
                <a:gd name="T17" fmla="*/ 0 h 509"/>
                <a:gd name="T18" fmla="*/ 175 w 341"/>
                <a:gd name="T19" fmla="*/ 83 h 509"/>
                <a:gd name="T20" fmla="*/ 181 w 341"/>
                <a:gd name="T21" fmla="*/ 114 h 509"/>
                <a:gd name="T22" fmla="*/ 117 w 341"/>
                <a:gd name="T23" fmla="*/ 179 h 509"/>
                <a:gd name="T24" fmla="*/ 83 w 341"/>
                <a:gd name="T25" fmla="*/ 172 h 509"/>
                <a:gd name="T26" fmla="*/ 0 w 341"/>
                <a:gd name="T27" fmla="*/ 254 h 509"/>
                <a:gd name="T28" fmla="*/ 83 w 341"/>
                <a:gd name="T29" fmla="*/ 337 h 509"/>
                <a:gd name="T30" fmla="*/ 117 w 341"/>
                <a:gd name="T31" fmla="*/ 330 h 509"/>
                <a:gd name="T32" fmla="*/ 181 w 341"/>
                <a:gd name="T33" fmla="*/ 395 h 509"/>
                <a:gd name="T34" fmla="*/ 175 w 341"/>
                <a:gd name="T35" fmla="*/ 426 h 509"/>
                <a:gd name="T36" fmla="*/ 258 w 341"/>
                <a:gd name="T37" fmla="*/ 509 h 509"/>
                <a:gd name="T38" fmla="*/ 341 w 341"/>
                <a:gd name="T39" fmla="*/ 426 h 509"/>
                <a:gd name="T40" fmla="*/ 258 w 341"/>
                <a:gd name="T41" fmla="*/ 344 h 509"/>
                <a:gd name="T42" fmla="*/ 258 w 341"/>
                <a:gd name="T43" fmla="*/ 344 h 509"/>
                <a:gd name="T44" fmla="*/ 258 w 341"/>
                <a:gd name="T45" fmla="*/ 344 h 50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1" h="509">
                  <a:moveTo>
                    <a:pt x="258" y="344"/>
                  </a:moveTo>
                  <a:cubicBezTo>
                    <a:pt x="245" y="344"/>
                    <a:pt x="233" y="347"/>
                    <a:pt x="222" y="352"/>
                  </a:cubicBezTo>
                  <a:cubicBezTo>
                    <a:pt x="158" y="288"/>
                    <a:pt x="158" y="288"/>
                    <a:pt x="158" y="288"/>
                  </a:cubicBezTo>
                  <a:cubicBezTo>
                    <a:pt x="163" y="278"/>
                    <a:pt x="165" y="267"/>
                    <a:pt x="165" y="254"/>
                  </a:cubicBezTo>
                  <a:cubicBezTo>
                    <a:pt x="165" y="242"/>
                    <a:pt x="163" y="231"/>
                    <a:pt x="158" y="220"/>
                  </a:cubicBezTo>
                  <a:cubicBezTo>
                    <a:pt x="221" y="157"/>
                    <a:pt x="221" y="157"/>
                    <a:pt x="221" y="157"/>
                  </a:cubicBezTo>
                  <a:cubicBezTo>
                    <a:pt x="232" y="163"/>
                    <a:pt x="245" y="166"/>
                    <a:pt x="258" y="166"/>
                  </a:cubicBezTo>
                  <a:cubicBezTo>
                    <a:pt x="304" y="166"/>
                    <a:pt x="341" y="129"/>
                    <a:pt x="341" y="83"/>
                  </a:cubicBezTo>
                  <a:cubicBezTo>
                    <a:pt x="341" y="37"/>
                    <a:pt x="304" y="0"/>
                    <a:pt x="258" y="0"/>
                  </a:cubicBezTo>
                  <a:cubicBezTo>
                    <a:pt x="212" y="0"/>
                    <a:pt x="175" y="37"/>
                    <a:pt x="175" y="83"/>
                  </a:cubicBezTo>
                  <a:cubicBezTo>
                    <a:pt x="175" y="94"/>
                    <a:pt x="177" y="105"/>
                    <a:pt x="181" y="114"/>
                  </a:cubicBezTo>
                  <a:cubicBezTo>
                    <a:pt x="117" y="179"/>
                    <a:pt x="117" y="179"/>
                    <a:pt x="117" y="179"/>
                  </a:cubicBezTo>
                  <a:cubicBezTo>
                    <a:pt x="106" y="174"/>
                    <a:pt x="95" y="172"/>
                    <a:pt x="83" y="172"/>
                  </a:cubicBezTo>
                  <a:cubicBezTo>
                    <a:pt x="37" y="172"/>
                    <a:pt x="0" y="209"/>
                    <a:pt x="0" y="254"/>
                  </a:cubicBezTo>
                  <a:cubicBezTo>
                    <a:pt x="0" y="300"/>
                    <a:pt x="37" y="337"/>
                    <a:pt x="83" y="337"/>
                  </a:cubicBezTo>
                  <a:cubicBezTo>
                    <a:pt x="95" y="337"/>
                    <a:pt x="106" y="335"/>
                    <a:pt x="117" y="330"/>
                  </a:cubicBezTo>
                  <a:cubicBezTo>
                    <a:pt x="181" y="395"/>
                    <a:pt x="181" y="395"/>
                    <a:pt x="181" y="395"/>
                  </a:cubicBezTo>
                  <a:cubicBezTo>
                    <a:pt x="177" y="404"/>
                    <a:pt x="175" y="415"/>
                    <a:pt x="175" y="426"/>
                  </a:cubicBezTo>
                  <a:cubicBezTo>
                    <a:pt x="175" y="472"/>
                    <a:pt x="212" y="509"/>
                    <a:pt x="258" y="509"/>
                  </a:cubicBezTo>
                  <a:cubicBezTo>
                    <a:pt x="304" y="509"/>
                    <a:pt x="341" y="472"/>
                    <a:pt x="341" y="426"/>
                  </a:cubicBezTo>
                  <a:cubicBezTo>
                    <a:pt x="341" y="381"/>
                    <a:pt x="304" y="344"/>
                    <a:pt x="258" y="344"/>
                  </a:cubicBezTo>
                  <a:close/>
                  <a:moveTo>
                    <a:pt x="258" y="344"/>
                  </a:moveTo>
                  <a:cubicBezTo>
                    <a:pt x="258" y="344"/>
                    <a:pt x="258" y="344"/>
                    <a:pt x="258" y="344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688831" y="3841153"/>
            <a:ext cx="620582" cy="620582"/>
            <a:chOff x="5387008" y="3248421"/>
            <a:chExt cx="845476" cy="845476"/>
          </a:xfrm>
        </p:grpSpPr>
        <p:grpSp>
          <p:nvGrpSpPr>
            <p:cNvPr id="17" name="组合 16"/>
            <p:cNvGrpSpPr/>
            <p:nvPr/>
          </p:nvGrpSpPr>
          <p:grpSpPr>
            <a:xfrm rot="2700000">
              <a:off x="5387008" y="3248421"/>
              <a:ext cx="845476" cy="845476"/>
              <a:chOff x="1427725" y="1659723"/>
              <a:chExt cx="1103974" cy="1103974"/>
            </a:xfrm>
          </p:grpSpPr>
          <p:sp>
            <p:nvSpPr>
              <p:cNvPr id="19" name="矩形 18"/>
              <p:cNvSpPr/>
              <p:nvPr/>
            </p:nvSpPr>
            <p:spPr>
              <a:xfrm rot="2700000">
                <a:off x="1427725" y="1659723"/>
                <a:ext cx="1103974" cy="1103974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12700">
                <a:solidFill>
                  <a:schemeClr val="accent1">
                    <a:shade val="50000"/>
                  </a:schemeClr>
                </a:solidFill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1583668" y="1815666"/>
                <a:ext cx="792088" cy="79208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</a:gradFill>
              <a:ln w="19050">
                <a:solidFill>
                  <a:schemeClr val="bg1"/>
                </a:solidFill>
              </a:ln>
              <a:effectLst>
                <a:outerShdw blurRad="76200" dist="38100" dir="8100000" algn="tr" rotWithShape="0">
                  <a:prstClr val="black">
                    <a:alpha val="3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Freeform 10"/>
            <p:cNvSpPr>
              <a:spLocks noEditPoints="1"/>
            </p:cNvSpPr>
            <p:nvPr/>
          </p:nvSpPr>
          <p:spPr bwMode="auto">
            <a:xfrm>
              <a:off x="5668021" y="3544286"/>
              <a:ext cx="332148" cy="290488"/>
            </a:xfrm>
            <a:custGeom>
              <a:gdLst>
                <a:gd name="T0" fmla="*/ 383 w 463"/>
                <a:gd name="T1" fmla="*/ 146 h 404"/>
                <a:gd name="T2" fmla="*/ 382 w 463"/>
                <a:gd name="T3" fmla="*/ 160 h 404"/>
                <a:gd name="T4" fmla="*/ 235 w 463"/>
                <a:gd name="T5" fmla="*/ 294 h 404"/>
                <a:gd name="T6" fmla="*/ 211 w 463"/>
                <a:gd name="T7" fmla="*/ 294 h 404"/>
                <a:gd name="T8" fmla="*/ 206 w 463"/>
                <a:gd name="T9" fmla="*/ 299 h 404"/>
                <a:gd name="T10" fmla="*/ 288 w 463"/>
                <a:gd name="T11" fmla="*/ 349 h 404"/>
                <a:gd name="T12" fmla="*/ 312 w 463"/>
                <a:gd name="T13" fmla="*/ 349 h 404"/>
                <a:gd name="T14" fmla="*/ 360 w 463"/>
                <a:gd name="T15" fmla="*/ 399 h 404"/>
                <a:gd name="T16" fmla="*/ 371 w 463"/>
                <a:gd name="T17" fmla="*/ 404 h 404"/>
                <a:gd name="T18" fmla="*/ 377 w 463"/>
                <a:gd name="T19" fmla="*/ 402 h 404"/>
                <a:gd name="T20" fmla="*/ 387 w 463"/>
                <a:gd name="T21" fmla="*/ 388 h 404"/>
                <a:gd name="T22" fmla="*/ 387 w 463"/>
                <a:gd name="T23" fmla="*/ 347 h 404"/>
                <a:gd name="T24" fmla="*/ 463 w 463"/>
                <a:gd name="T25" fmla="*/ 247 h 404"/>
                <a:gd name="T26" fmla="*/ 383 w 463"/>
                <a:gd name="T27" fmla="*/ 146 h 404"/>
                <a:gd name="T28" fmla="*/ 235 w 463"/>
                <a:gd name="T29" fmla="*/ 0 h 404"/>
                <a:gd name="T30" fmla="*/ 126 w 463"/>
                <a:gd name="T31" fmla="*/ 0 h 404"/>
                <a:gd name="T32" fmla="*/ 0 w 463"/>
                <a:gd name="T33" fmla="*/ 136 h 404"/>
                <a:gd name="T34" fmla="*/ 104 w 463"/>
                <a:gd name="T35" fmla="*/ 269 h 404"/>
                <a:gd name="T36" fmla="*/ 104 w 463"/>
                <a:gd name="T37" fmla="*/ 326 h 404"/>
                <a:gd name="T38" fmla="*/ 116 w 463"/>
                <a:gd name="T39" fmla="*/ 344 h 404"/>
                <a:gd name="T40" fmla="*/ 123 w 463"/>
                <a:gd name="T41" fmla="*/ 345 h 404"/>
                <a:gd name="T42" fmla="*/ 136 w 463"/>
                <a:gd name="T43" fmla="*/ 339 h 404"/>
                <a:gd name="T44" fmla="*/ 201 w 463"/>
                <a:gd name="T45" fmla="*/ 271 h 404"/>
                <a:gd name="T46" fmla="*/ 235 w 463"/>
                <a:gd name="T47" fmla="*/ 271 h 404"/>
                <a:gd name="T48" fmla="*/ 359 w 463"/>
                <a:gd name="T49" fmla="*/ 156 h 404"/>
                <a:gd name="T50" fmla="*/ 361 w 463"/>
                <a:gd name="T51" fmla="*/ 136 h 404"/>
                <a:gd name="T52" fmla="*/ 235 w 463"/>
                <a:gd name="T53" fmla="*/ 0 h 404"/>
                <a:gd name="T54" fmla="*/ 92 w 463"/>
                <a:gd name="T55" fmla="*/ 151 h 404"/>
                <a:gd name="T56" fmla="*/ 74 w 463"/>
                <a:gd name="T57" fmla="*/ 132 h 404"/>
                <a:gd name="T58" fmla="*/ 92 w 463"/>
                <a:gd name="T59" fmla="*/ 114 h 404"/>
                <a:gd name="T60" fmla="*/ 111 w 463"/>
                <a:gd name="T61" fmla="*/ 132 h 404"/>
                <a:gd name="T62" fmla="*/ 92 w 463"/>
                <a:gd name="T63" fmla="*/ 151 h 404"/>
                <a:gd name="T64" fmla="*/ 188 w 463"/>
                <a:gd name="T65" fmla="*/ 151 h 404"/>
                <a:gd name="T66" fmla="*/ 169 w 463"/>
                <a:gd name="T67" fmla="*/ 132 h 404"/>
                <a:gd name="T68" fmla="*/ 188 w 463"/>
                <a:gd name="T69" fmla="*/ 114 h 404"/>
                <a:gd name="T70" fmla="*/ 206 w 463"/>
                <a:gd name="T71" fmla="*/ 132 h 404"/>
                <a:gd name="T72" fmla="*/ 188 w 463"/>
                <a:gd name="T73" fmla="*/ 151 h 404"/>
                <a:gd name="T74" fmla="*/ 283 w 463"/>
                <a:gd name="T75" fmla="*/ 151 h 404"/>
                <a:gd name="T76" fmla="*/ 265 w 463"/>
                <a:gd name="T77" fmla="*/ 132 h 404"/>
                <a:gd name="T78" fmla="*/ 283 w 463"/>
                <a:gd name="T79" fmla="*/ 114 h 404"/>
                <a:gd name="T80" fmla="*/ 302 w 463"/>
                <a:gd name="T81" fmla="*/ 132 h 404"/>
                <a:gd name="T82" fmla="*/ 283 w 463"/>
                <a:gd name="T83" fmla="*/ 151 h 404"/>
                <a:gd name="T84" fmla="*/ 283 w 463"/>
                <a:gd name="T85" fmla="*/ 151 h 404"/>
                <a:gd name="T86" fmla="*/ 283 w 463"/>
                <a:gd name="T87" fmla="*/ 151 h 4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2" h="402">
                  <a:moveTo>
                    <a:pt x="383" y="146"/>
                  </a:moveTo>
                  <a:cubicBezTo>
                    <a:pt x="383" y="151"/>
                    <a:pt x="382" y="155"/>
                    <a:pt x="382" y="160"/>
                  </a:cubicBezTo>
                  <a:cubicBezTo>
                    <a:pt x="370" y="238"/>
                    <a:pt x="309" y="294"/>
                    <a:pt x="235" y="294"/>
                  </a:cubicBezTo>
                  <a:cubicBezTo>
                    <a:pt x="211" y="294"/>
                    <a:pt x="211" y="294"/>
                    <a:pt x="211" y="294"/>
                  </a:cubicBezTo>
                  <a:cubicBezTo>
                    <a:pt x="206" y="299"/>
                    <a:pt x="206" y="299"/>
                    <a:pt x="206" y="299"/>
                  </a:cubicBezTo>
                  <a:cubicBezTo>
                    <a:pt x="223" y="329"/>
                    <a:pt x="254" y="349"/>
                    <a:pt x="288" y="349"/>
                  </a:cubicBezTo>
                  <a:cubicBezTo>
                    <a:pt x="312" y="349"/>
                    <a:pt x="312" y="349"/>
                    <a:pt x="312" y="349"/>
                  </a:cubicBezTo>
                  <a:cubicBezTo>
                    <a:pt x="360" y="399"/>
                    <a:pt x="360" y="399"/>
                    <a:pt x="360" y="399"/>
                  </a:cubicBezTo>
                  <a:cubicBezTo>
                    <a:pt x="363" y="402"/>
                    <a:pt x="367" y="404"/>
                    <a:pt x="371" y="404"/>
                  </a:cubicBezTo>
                  <a:cubicBezTo>
                    <a:pt x="373" y="404"/>
                    <a:pt x="375" y="403"/>
                    <a:pt x="377" y="402"/>
                  </a:cubicBezTo>
                  <a:cubicBezTo>
                    <a:pt x="383" y="400"/>
                    <a:pt x="387" y="394"/>
                    <a:pt x="387" y="388"/>
                  </a:cubicBezTo>
                  <a:cubicBezTo>
                    <a:pt x="387" y="347"/>
                    <a:pt x="387" y="347"/>
                    <a:pt x="387" y="347"/>
                  </a:cubicBezTo>
                  <a:cubicBezTo>
                    <a:pt x="431" y="338"/>
                    <a:pt x="463" y="297"/>
                    <a:pt x="463" y="247"/>
                  </a:cubicBezTo>
                  <a:cubicBezTo>
                    <a:pt x="463" y="196"/>
                    <a:pt x="428" y="154"/>
                    <a:pt x="383" y="146"/>
                  </a:cubicBezTo>
                  <a:close/>
                  <a:moveTo>
                    <a:pt x="235" y="0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57" y="0"/>
                    <a:pt x="0" y="61"/>
                    <a:pt x="0" y="136"/>
                  </a:cubicBezTo>
                  <a:cubicBezTo>
                    <a:pt x="0" y="203"/>
                    <a:pt x="45" y="258"/>
                    <a:pt x="104" y="269"/>
                  </a:cubicBezTo>
                  <a:cubicBezTo>
                    <a:pt x="104" y="326"/>
                    <a:pt x="104" y="326"/>
                    <a:pt x="104" y="326"/>
                  </a:cubicBezTo>
                  <a:cubicBezTo>
                    <a:pt x="104" y="334"/>
                    <a:pt x="109" y="341"/>
                    <a:pt x="116" y="344"/>
                  </a:cubicBezTo>
                  <a:cubicBezTo>
                    <a:pt x="118" y="344"/>
                    <a:pt x="120" y="345"/>
                    <a:pt x="123" y="345"/>
                  </a:cubicBezTo>
                  <a:cubicBezTo>
                    <a:pt x="128" y="345"/>
                    <a:pt x="133" y="343"/>
                    <a:pt x="136" y="339"/>
                  </a:cubicBezTo>
                  <a:cubicBezTo>
                    <a:pt x="201" y="271"/>
                    <a:pt x="201" y="271"/>
                    <a:pt x="201" y="271"/>
                  </a:cubicBezTo>
                  <a:cubicBezTo>
                    <a:pt x="235" y="271"/>
                    <a:pt x="235" y="271"/>
                    <a:pt x="235" y="271"/>
                  </a:cubicBezTo>
                  <a:cubicBezTo>
                    <a:pt x="297" y="271"/>
                    <a:pt x="349" y="223"/>
                    <a:pt x="359" y="156"/>
                  </a:cubicBezTo>
                  <a:cubicBezTo>
                    <a:pt x="360" y="149"/>
                    <a:pt x="361" y="142"/>
                    <a:pt x="361" y="136"/>
                  </a:cubicBezTo>
                  <a:cubicBezTo>
                    <a:pt x="361" y="61"/>
                    <a:pt x="304" y="0"/>
                    <a:pt x="235" y="0"/>
                  </a:cubicBezTo>
                  <a:close/>
                  <a:moveTo>
                    <a:pt x="92" y="151"/>
                  </a:moveTo>
                  <a:cubicBezTo>
                    <a:pt x="82" y="151"/>
                    <a:pt x="74" y="142"/>
                    <a:pt x="74" y="132"/>
                  </a:cubicBezTo>
                  <a:cubicBezTo>
                    <a:pt x="74" y="122"/>
                    <a:pt x="82" y="114"/>
                    <a:pt x="92" y="114"/>
                  </a:cubicBezTo>
                  <a:cubicBezTo>
                    <a:pt x="102" y="114"/>
                    <a:pt x="111" y="122"/>
                    <a:pt x="111" y="132"/>
                  </a:cubicBezTo>
                  <a:cubicBezTo>
                    <a:pt x="111" y="142"/>
                    <a:pt x="102" y="151"/>
                    <a:pt x="92" y="151"/>
                  </a:cubicBezTo>
                  <a:close/>
                  <a:moveTo>
                    <a:pt x="188" y="151"/>
                  </a:moveTo>
                  <a:cubicBezTo>
                    <a:pt x="177" y="151"/>
                    <a:pt x="169" y="142"/>
                    <a:pt x="169" y="132"/>
                  </a:cubicBezTo>
                  <a:cubicBezTo>
                    <a:pt x="169" y="122"/>
                    <a:pt x="177" y="114"/>
                    <a:pt x="188" y="114"/>
                  </a:cubicBezTo>
                  <a:cubicBezTo>
                    <a:pt x="198" y="114"/>
                    <a:pt x="206" y="122"/>
                    <a:pt x="206" y="132"/>
                  </a:cubicBezTo>
                  <a:cubicBezTo>
                    <a:pt x="206" y="142"/>
                    <a:pt x="198" y="151"/>
                    <a:pt x="188" y="151"/>
                  </a:cubicBezTo>
                  <a:close/>
                  <a:moveTo>
                    <a:pt x="283" y="151"/>
                  </a:moveTo>
                  <a:cubicBezTo>
                    <a:pt x="273" y="151"/>
                    <a:pt x="265" y="142"/>
                    <a:pt x="265" y="132"/>
                  </a:cubicBezTo>
                  <a:cubicBezTo>
                    <a:pt x="265" y="122"/>
                    <a:pt x="273" y="114"/>
                    <a:pt x="283" y="114"/>
                  </a:cubicBezTo>
                  <a:cubicBezTo>
                    <a:pt x="293" y="114"/>
                    <a:pt x="302" y="122"/>
                    <a:pt x="302" y="132"/>
                  </a:cubicBezTo>
                  <a:cubicBezTo>
                    <a:pt x="302" y="142"/>
                    <a:pt x="293" y="151"/>
                    <a:pt x="283" y="151"/>
                  </a:cubicBezTo>
                  <a:close/>
                  <a:moveTo>
                    <a:pt x="283" y="151"/>
                  </a:moveTo>
                  <a:cubicBezTo>
                    <a:pt x="283" y="151"/>
                    <a:pt x="283" y="151"/>
                    <a:pt x="283" y="151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828864" y="3837119"/>
            <a:ext cx="620582" cy="620582"/>
            <a:chOff x="5387008" y="1486295"/>
            <a:chExt cx="845476" cy="845476"/>
          </a:xfrm>
        </p:grpSpPr>
        <p:grpSp>
          <p:nvGrpSpPr>
            <p:cNvPr id="22" name="组合 21"/>
            <p:cNvGrpSpPr/>
            <p:nvPr/>
          </p:nvGrpSpPr>
          <p:grpSpPr>
            <a:xfrm rot="2700000">
              <a:off x="5387008" y="1486295"/>
              <a:ext cx="845476" cy="845476"/>
              <a:chOff x="1427725" y="1659723"/>
              <a:chExt cx="1103974" cy="1103974"/>
            </a:xfrm>
          </p:grpSpPr>
          <p:sp>
            <p:nvSpPr>
              <p:cNvPr id="24" name="矩形 23"/>
              <p:cNvSpPr/>
              <p:nvPr/>
            </p:nvSpPr>
            <p:spPr>
              <a:xfrm rot="2700000">
                <a:off x="1427725" y="1659723"/>
                <a:ext cx="1103974" cy="1103974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12700">
                <a:solidFill>
                  <a:schemeClr val="accent1">
                    <a:shade val="50000"/>
                  </a:schemeClr>
                </a:solidFill>
              </a:ln>
              <a:effectLst>
                <a:innerShdw blurRad="25400" dist="12700" dir="19800000">
                  <a:srgbClr val="A51E28">
                    <a:alpha val="80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1583668" y="1815666"/>
                <a:ext cx="792088" cy="79208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</a:gradFill>
              <a:ln w="19050">
                <a:solidFill>
                  <a:schemeClr val="bg1"/>
                </a:solidFill>
              </a:ln>
              <a:effectLst>
                <a:outerShdw blurRad="76200" dist="38100" dir="8100000" algn="tr" rotWithShape="0">
                  <a:prstClr val="black">
                    <a:alpha val="3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Freeform 11"/>
            <p:cNvSpPr>
              <a:spLocks noEditPoints="1"/>
            </p:cNvSpPr>
            <p:nvPr/>
          </p:nvSpPr>
          <p:spPr bwMode="auto">
            <a:xfrm>
              <a:off x="5619323" y="1760666"/>
              <a:ext cx="380846" cy="296734"/>
            </a:xfrm>
            <a:custGeom>
              <a:gdLst>
                <a:gd name="T0" fmla="*/ 179 w 514"/>
                <a:gd name="T1" fmla="*/ 211 h 397"/>
                <a:gd name="T2" fmla="*/ 108 w 514"/>
                <a:gd name="T3" fmla="*/ 296 h 397"/>
                <a:gd name="T4" fmla="*/ 130 w 514"/>
                <a:gd name="T5" fmla="*/ 332 h 397"/>
                <a:gd name="T6" fmla="*/ 249 w 514"/>
                <a:gd name="T7" fmla="*/ 310 h 397"/>
                <a:gd name="T8" fmla="*/ 179 w 514"/>
                <a:gd name="T9" fmla="*/ 211 h 397"/>
                <a:gd name="T10" fmla="*/ 159 w 514"/>
                <a:gd name="T11" fmla="*/ 317 h 397"/>
                <a:gd name="T12" fmla="*/ 132 w 514"/>
                <a:gd name="T13" fmla="*/ 297 h 397"/>
                <a:gd name="T14" fmla="*/ 158 w 514"/>
                <a:gd name="T15" fmla="*/ 270 h 397"/>
                <a:gd name="T16" fmla="*/ 186 w 514"/>
                <a:gd name="T17" fmla="*/ 291 h 397"/>
                <a:gd name="T18" fmla="*/ 159 w 514"/>
                <a:gd name="T19" fmla="*/ 317 h 397"/>
                <a:gd name="T20" fmla="*/ 206 w 514"/>
                <a:gd name="T21" fmla="*/ 276 h 397"/>
                <a:gd name="T22" fmla="*/ 192 w 514"/>
                <a:gd name="T23" fmla="*/ 275 h 397"/>
                <a:gd name="T24" fmla="*/ 196 w 514"/>
                <a:gd name="T25" fmla="*/ 260 h 397"/>
                <a:gd name="T26" fmla="*/ 210 w 514"/>
                <a:gd name="T27" fmla="*/ 261 h 397"/>
                <a:gd name="T28" fmla="*/ 206 w 514"/>
                <a:gd name="T29" fmla="*/ 276 h 397"/>
                <a:gd name="T30" fmla="*/ 394 w 514"/>
                <a:gd name="T31" fmla="*/ 7 h 397"/>
                <a:gd name="T32" fmla="*/ 328 w 514"/>
                <a:gd name="T33" fmla="*/ 8 h 397"/>
                <a:gd name="T34" fmla="*/ 326 w 514"/>
                <a:gd name="T35" fmla="*/ 8 h 397"/>
                <a:gd name="T36" fmla="*/ 326 w 514"/>
                <a:gd name="T37" fmla="*/ 9 h 397"/>
                <a:gd name="T38" fmla="*/ 312 w 514"/>
                <a:gd name="T39" fmla="*/ 27 h 397"/>
                <a:gd name="T40" fmla="*/ 331 w 514"/>
                <a:gd name="T41" fmla="*/ 46 h 397"/>
                <a:gd name="T42" fmla="*/ 348 w 514"/>
                <a:gd name="T43" fmla="*/ 42 h 397"/>
                <a:gd name="T44" fmla="*/ 443 w 514"/>
                <a:gd name="T45" fmla="*/ 89 h 397"/>
                <a:gd name="T46" fmla="*/ 449 w 514"/>
                <a:gd name="T47" fmla="*/ 152 h 397"/>
                <a:gd name="T48" fmla="*/ 445 w 514"/>
                <a:gd name="T49" fmla="*/ 171 h 397"/>
                <a:gd name="T50" fmla="*/ 464 w 514"/>
                <a:gd name="T51" fmla="*/ 188 h 397"/>
                <a:gd name="T52" fmla="*/ 482 w 514"/>
                <a:gd name="T53" fmla="*/ 172 h 397"/>
                <a:gd name="T54" fmla="*/ 482 w 514"/>
                <a:gd name="T55" fmla="*/ 172 h 397"/>
                <a:gd name="T56" fmla="*/ 394 w 514"/>
                <a:gd name="T57" fmla="*/ 7 h 397"/>
                <a:gd name="T58" fmla="*/ 403 w 514"/>
                <a:gd name="T59" fmla="*/ 160 h 397"/>
                <a:gd name="T60" fmla="*/ 416 w 514"/>
                <a:gd name="T61" fmla="*/ 149 h 397"/>
                <a:gd name="T62" fmla="*/ 416 w 514"/>
                <a:gd name="T63" fmla="*/ 148 h 397"/>
                <a:gd name="T64" fmla="*/ 344 w 514"/>
                <a:gd name="T65" fmla="*/ 75 h 397"/>
                <a:gd name="T66" fmla="*/ 331 w 514"/>
                <a:gd name="T67" fmla="*/ 88 h 397"/>
                <a:gd name="T68" fmla="*/ 344 w 514"/>
                <a:gd name="T69" fmla="*/ 101 h 397"/>
                <a:gd name="T70" fmla="*/ 390 w 514"/>
                <a:gd name="T71" fmla="*/ 147 h 397"/>
                <a:gd name="T72" fmla="*/ 403 w 514"/>
                <a:gd name="T73" fmla="*/ 160 h 397"/>
                <a:gd name="T74" fmla="*/ 364 w 514"/>
                <a:gd name="T75" fmla="*/ 193 h 397"/>
                <a:gd name="T76" fmla="*/ 355 w 514"/>
                <a:gd name="T77" fmla="*/ 179 h 397"/>
                <a:gd name="T78" fmla="*/ 351 w 514"/>
                <a:gd name="T79" fmla="*/ 126 h 397"/>
                <a:gd name="T80" fmla="*/ 257 w 514"/>
                <a:gd name="T81" fmla="*/ 130 h 397"/>
                <a:gd name="T82" fmla="*/ 242 w 514"/>
                <a:gd name="T83" fmla="*/ 107 h 397"/>
                <a:gd name="T84" fmla="*/ 166 w 514"/>
                <a:gd name="T85" fmla="*/ 68 h 397"/>
                <a:gd name="T86" fmla="*/ 40 w 514"/>
                <a:gd name="T87" fmla="*/ 172 h 397"/>
                <a:gd name="T88" fmla="*/ 5 w 514"/>
                <a:gd name="T89" fmla="*/ 268 h 397"/>
                <a:gd name="T90" fmla="*/ 189 w 514"/>
                <a:gd name="T91" fmla="*/ 391 h 397"/>
                <a:gd name="T92" fmla="*/ 410 w 514"/>
                <a:gd name="T93" fmla="*/ 294 h 397"/>
                <a:gd name="T94" fmla="*/ 364 w 514"/>
                <a:gd name="T95" fmla="*/ 193 h 397"/>
                <a:gd name="T96" fmla="*/ 195 w 514"/>
                <a:gd name="T97" fmla="*/ 365 h 397"/>
                <a:gd name="T98" fmla="*/ 51 w 514"/>
                <a:gd name="T99" fmla="*/ 276 h 397"/>
                <a:gd name="T100" fmla="*/ 195 w 514"/>
                <a:gd name="T101" fmla="*/ 177 h 397"/>
                <a:gd name="T102" fmla="*/ 339 w 514"/>
                <a:gd name="T103" fmla="*/ 259 h 397"/>
                <a:gd name="T104" fmla="*/ 195 w 514"/>
                <a:gd name="T105" fmla="*/ 365 h 397"/>
                <a:gd name="T106" fmla="*/ 195 w 514"/>
                <a:gd name="T107" fmla="*/ 365 h 397"/>
                <a:gd name="T108" fmla="*/ 195 w 514"/>
                <a:gd name="T109" fmla="*/ 365 h 39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14" h="397">
                  <a:moveTo>
                    <a:pt x="179" y="211"/>
                  </a:moveTo>
                  <a:cubicBezTo>
                    <a:pt x="99" y="221"/>
                    <a:pt x="108" y="296"/>
                    <a:pt x="108" y="296"/>
                  </a:cubicBezTo>
                  <a:cubicBezTo>
                    <a:pt x="108" y="296"/>
                    <a:pt x="108" y="319"/>
                    <a:pt x="130" y="332"/>
                  </a:cubicBezTo>
                  <a:cubicBezTo>
                    <a:pt x="177" y="357"/>
                    <a:pt x="225" y="342"/>
                    <a:pt x="249" y="310"/>
                  </a:cubicBezTo>
                  <a:cubicBezTo>
                    <a:pt x="274" y="279"/>
                    <a:pt x="259" y="202"/>
                    <a:pt x="179" y="211"/>
                  </a:cubicBezTo>
                  <a:close/>
                  <a:moveTo>
                    <a:pt x="159" y="317"/>
                  </a:moveTo>
                  <a:cubicBezTo>
                    <a:pt x="144" y="318"/>
                    <a:pt x="132" y="310"/>
                    <a:pt x="132" y="297"/>
                  </a:cubicBezTo>
                  <a:cubicBezTo>
                    <a:pt x="132" y="285"/>
                    <a:pt x="143" y="272"/>
                    <a:pt x="158" y="270"/>
                  </a:cubicBezTo>
                  <a:cubicBezTo>
                    <a:pt x="175" y="269"/>
                    <a:pt x="186" y="278"/>
                    <a:pt x="186" y="291"/>
                  </a:cubicBezTo>
                  <a:cubicBezTo>
                    <a:pt x="186" y="303"/>
                    <a:pt x="174" y="315"/>
                    <a:pt x="159" y="317"/>
                  </a:cubicBezTo>
                  <a:close/>
                  <a:moveTo>
                    <a:pt x="206" y="276"/>
                  </a:moveTo>
                  <a:cubicBezTo>
                    <a:pt x="201" y="280"/>
                    <a:pt x="195" y="280"/>
                    <a:pt x="192" y="275"/>
                  </a:cubicBezTo>
                  <a:cubicBezTo>
                    <a:pt x="189" y="271"/>
                    <a:pt x="190" y="264"/>
                    <a:pt x="196" y="260"/>
                  </a:cubicBezTo>
                  <a:cubicBezTo>
                    <a:pt x="201" y="256"/>
                    <a:pt x="208" y="257"/>
                    <a:pt x="210" y="261"/>
                  </a:cubicBezTo>
                  <a:cubicBezTo>
                    <a:pt x="213" y="266"/>
                    <a:pt x="211" y="273"/>
                    <a:pt x="206" y="276"/>
                  </a:cubicBezTo>
                  <a:close/>
                  <a:moveTo>
                    <a:pt x="394" y="7"/>
                  </a:moveTo>
                  <a:cubicBezTo>
                    <a:pt x="365" y="0"/>
                    <a:pt x="336" y="6"/>
                    <a:pt x="328" y="8"/>
                  </a:cubicBezTo>
                  <a:cubicBezTo>
                    <a:pt x="328" y="8"/>
                    <a:pt x="327" y="8"/>
                    <a:pt x="326" y="8"/>
                  </a:cubicBezTo>
                  <a:cubicBezTo>
                    <a:pt x="326" y="9"/>
                    <a:pt x="326" y="9"/>
                    <a:pt x="326" y="9"/>
                  </a:cubicBezTo>
                  <a:cubicBezTo>
                    <a:pt x="318" y="11"/>
                    <a:pt x="312" y="19"/>
                    <a:pt x="312" y="27"/>
                  </a:cubicBezTo>
                  <a:cubicBezTo>
                    <a:pt x="312" y="38"/>
                    <a:pt x="321" y="46"/>
                    <a:pt x="331" y="46"/>
                  </a:cubicBezTo>
                  <a:cubicBezTo>
                    <a:pt x="331" y="46"/>
                    <a:pt x="341" y="45"/>
                    <a:pt x="348" y="42"/>
                  </a:cubicBezTo>
                  <a:cubicBezTo>
                    <a:pt x="355" y="39"/>
                    <a:pt x="414" y="40"/>
                    <a:pt x="443" y="89"/>
                  </a:cubicBezTo>
                  <a:cubicBezTo>
                    <a:pt x="459" y="125"/>
                    <a:pt x="450" y="148"/>
                    <a:pt x="449" y="152"/>
                  </a:cubicBezTo>
                  <a:cubicBezTo>
                    <a:pt x="449" y="152"/>
                    <a:pt x="445" y="162"/>
                    <a:pt x="445" y="171"/>
                  </a:cubicBezTo>
                  <a:cubicBezTo>
                    <a:pt x="445" y="181"/>
                    <a:pt x="453" y="188"/>
                    <a:pt x="464" y="188"/>
                  </a:cubicBezTo>
                  <a:cubicBezTo>
                    <a:pt x="473" y="188"/>
                    <a:pt x="480" y="187"/>
                    <a:pt x="482" y="172"/>
                  </a:cubicBezTo>
                  <a:cubicBezTo>
                    <a:pt x="482" y="172"/>
                    <a:pt x="482" y="172"/>
                    <a:pt x="482" y="172"/>
                  </a:cubicBezTo>
                  <a:cubicBezTo>
                    <a:pt x="514" y="68"/>
                    <a:pt x="444" y="19"/>
                    <a:pt x="394" y="7"/>
                  </a:cubicBezTo>
                  <a:close/>
                  <a:moveTo>
                    <a:pt x="403" y="160"/>
                  </a:moveTo>
                  <a:cubicBezTo>
                    <a:pt x="410" y="160"/>
                    <a:pt x="415" y="156"/>
                    <a:pt x="416" y="149"/>
                  </a:cubicBezTo>
                  <a:cubicBezTo>
                    <a:pt x="416" y="149"/>
                    <a:pt x="416" y="148"/>
                    <a:pt x="416" y="148"/>
                  </a:cubicBezTo>
                  <a:cubicBezTo>
                    <a:pt x="426" y="60"/>
                    <a:pt x="344" y="75"/>
                    <a:pt x="344" y="75"/>
                  </a:cubicBezTo>
                  <a:cubicBezTo>
                    <a:pt x="337" y="75"/>
                    <a:pt x="331" y="81"/>
                    <a:pt x="331" y="88"/>
                  </a:cubicBezTo>
                  <a:cubicBezTo>
                    <a:pt x="331" y="96"/>
                    <a:pt x="337" y="101"/>
                    <a:pt x="344" y="101"/>
                  </a:cubicBezTo>
                  <a:cubicBezTo>
                    <a:pt x="403" y="89"/>
                    <a:pt x="390" y="147"/>
                    <a:pt x="390" y="147"/>
                  </a:cubicBezTo>
                  <a:cubicBezTo>
                    <a:pt x="390" y="154"/>
                    <a:pt x="396" y="160"/>
                    <a:pt x="403" y="160"/>
                  </a:cubicBezTo>
                  <a:close/>
                  <a:moveTo>
                    <a:pt x="364" y="193"/>
                  </a:moveTo>
                  <a:cubicBezTo>
                    <a:pt x="345" y="189"/>
                    <a:pt x="355" y="179"/>
                    <a:pt x="355" y="179"/>
                  </a:cubicBezTo>
                  <a:cubicBezTo>
                    <a:pt x="355" y="179"/>
                    <a:pt x="373" y="148"/>
                    <a:pt x="351" y="126"/>
                  </a:cubicBezTo>
                  <a:cubicBezTo>
                    <a:pt x="323" y="99"/>
                    <a:pt x="257" y="130"/>
                    <a:pt x="257" y="130"/>
                  </a:cubicBezTo>
                  <a:cubicBezTo>
                    <a:pt x="231" y="138"/>
                    <a:pt x="238" y="126"/>
                    <a:pt x="242" y="107"/>
                  </a:cubicBezTo>
                  <a:cubicBezTo>
                    <a:pt x="242" y="84"/>
                    <a:pt x="234" y="45"/>
                    <a:pt x="166" y="68"/>
                  </a:cubicBezTo>
                  <a:cubicBezTo>
                    <a:pt x="98" y="91"/>
                    <a:pt x="40" y="172"/>
                    <a:pt x="40" y="172"/>
                  </a:cubicBezTo>
                  <a:cubicBezTo>
                    <a:pt x="0" y="226"/>
                    <a:pt x="5" y="268"/>
                    <a:pt x="5" y="268"/>
                  </a:cubicBezTo>
                  <a:cubicBezTo>
                    <a:pt x="15" y="360"/>
                    <a:pt x="113" y="385"/>
                    <a:pt x="189" y="391"/>
                  </a:cubicBezTo>
                  <a:cubicBezTo>
                    <a:pt x="269" y="397"/>
                    <a:pt x="377" y="363"/>
                    <a:pt x="410" y="294"/>
                  </a:cubicBezTo>
                  <a:cubicBezTo>
                    <a:pt x="443" y="224"/>
                    <a:pt x="383" y="197"/>
                    <a:pt x="364" y="193"/>
                  </a:cubicBezTo>
                  <a:close/>
                  <a:moveTo>
                    <a:pt x="195" y="365"/>
                  </a:moveTo>
                  <a:cubicBezTo>
                    <a:pt x="115" y="369"/>
                    <a:pt x="51" y="329"/>
                    <a:pt x="51" y="276"/>
                  </a:cubicBezTo>
                  <a:cubicBezTo>
                    <a:pt x="51" y="223"/>
                    <a:pt x="115" y="180"/>
                    <a:pt x="195" y="177"/>
                  </a:cubicBezTo>
                  <a:cubicBezTo>
                    <a:pt x="275" y="173"/>
                    <a:pt x="339" y="206"/>
                    <a:pt x="339" y="259"/>
                  </a:cubicBezTo>
                  <a:cubicBezTo>
                    <a:pt x="339" y="312"/>
                    <a:pt x="275" y="361"/>
                    <a:pt x="195" y="365"/>
                  </a:cubicBezTo>
                  <a:close/>
                  <a:moveTo>
                    <a:pt x="195" y="365"/>
                  </a:moveTo>
                  <a:cubicBezTo>
                    <a:pt x="195" y="365"/>
                    <a:pt x="195" y="365"/>
                    <a:pt x="195" y="365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34252" y="2803564"/>
            <a:ext cx="3521724" cy="711669"/>
            <a:chOff x="1015227" y="2851984"/>
            <a:chExt cx="3521724" cy="711669"/>
          </a:xfrm>
        </p:grpSpPr>
        <p:sp>
          <p:nvSpPr>
            <p:cNvPr id="27" name="文本框 66"/>
            <p:cNvSpPr txBox="1">
              <a:spLocks noChangeArrowheads="1"/>
            </p:cNvSpPr>
            <p:nvPr/>
          </p:nvSpPr>
          <p:spPr bwMode="auto">
            <a:xfrm>
              <a:off x="1015227" y="3136677"/>
              <a:ext cx="3521724" cy="426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400"/>
                </a:lnSpc>
              </a:pPr>
              <a:r>
                <a:rPr lang="en-US" altLang="zh-CN" sz="7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Insert your desired text here.</a:t>
              </a:r>
              <a:endParaRPr lang="zh-CN" altLang="en-US" sz="7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8" name="文本框 69"/>
            <p:cNvSpPr txBox="1">
              <a:spLocks noChangeArrowheads="1"/>
            </p:cNvSpPr>
            <p:nvPr/>
          </p:nvSpPr>
          <p:spPr bwMode="auto">
            <a:xfrm>
              <a:off x="1020188" y="2851984"/>
              <a:ext cx="1815583" cy="2716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200" b="1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200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94324" y="1435568"/>
            <a:ext cx="3415089" cy="1066508"/>
            <a:chOff x="894324" y="1435568"/>
            <a:chExt cx="3415089" cy="1066508"/>
          </a:xfrm>
        </p:grpSpPr>
        <p:sp>
          <p:nvSpPr>
            <p:cNvPr id="29" name="矩形 28"/>
            <p:cNvSpPr/>
            <p:nvPr/>
          </p:nvSpPr>
          <p:spPr>
            <a:xfrm>
              <a:off x="894324" y="1435568"/>
              <a:ext cx="3415089" cy="106650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25400" dist="12700" dir="19800000">
                <a:schemeClr val="bg1">
                  <a:lumMod val="65000"/>
                  <a:alpha val="8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71600" y="1520332"/>
              <a:ext cx="3237720" cy="908544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</p:grpSp>
      <p:sp>
        <p:nvSpPr>
          <p:cNvPr id="40" name="椭圆 39"/>
          <p:cNvSpPr/>
          <p:nvPr/>
        </p:nvSpPr>
        <p:spPr>
          <a:xfrm>
            <a:off x="6779645" y="3977620"/>
            <a:ext cx="257893" cy="15549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8008370" y="3932408"/>
            <a:ext cx="257893" cy="20071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5215532" y="4274762"/>
            <a:ext cx="813043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Title In Here</a:t>
            </a:r>
            <a:endParaRPr lang="zh-CN" altLang="en-US" sz="900"/>
          </a:p>
        </p:txBody>
      </p:sp>
      <p:sp>
        <p:nvSpPr>
          <p:cNvPr id="53" name="矩形 52"/>
          <p:cNvSpPr/>
          <p:nvPr/>
        </p:nvSpPr>
        <p:spPr>
          <a:xfrm>
            <a:off x="6558557" y="4274762"/>
            <a:ext cx="813043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Title In Here</a:t>
            </a:r>
            <a:endParaRPr lang="zh-CN" altLang="en-US" sz="900"/>
          </a:p>
        </p:txBody>
      </p:sp>
      <p:sp>
        <p:nvSpPr>
          <p:cNvPr id="54" name="矩形 53"/>
          <p:cNvSpPr/>
          <p:nvPr/>
        </p:nvSpPr>
        <p:spPr>
          <a:xfrm>
            <a:off x="7758707" y="4274762"/>
            <a:ext cx="813043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Title In Here</a:t>
            </a:r>
            <a:endParaRPr lang="zh-CN" altLang="en-US" sz="900"/>
          </a:p>
        </p:txBody>
      </p:sp>
      <p:grpSp>
        <p:nvGrpSpPr>
          <p:cNvPr id="2" name="组合 1"/>
          <p:cNvGrpSpPr/>
          <p:nvPr/>
        </p:nvGrpSpPr>
        <p:grpSpPr>
          <a:xfrm>
            <a:off x="5142207" y="1612032"/>
            <a:ext cx="1001986" cy="2459802"/>
            <a:chOff x="5142207" y="1612032"/>
            <a:chExt cx="1001986" cy="2459802"/>
          </a:xfrm>
        </p:grpSpPr>
        <p:grpSp>
          <p:nvGrpSpPr>
            <p:cNvPr id="34" name="组合 33"/>
            <p:cNvGrpSpPr/>
            <p:nvPr/>
          </p:nvGrpSpPr>
          <p:grpSpPr>
            <a:xfrm>
              <a:off x="5142207" y="2028826"/>
              <a:ext cx="1001986" cy="2043008"/>
              <a:chOff x="8284220" y="339502"/>
              <a:chExt cx="352424" cy="828675"/>
            </a:xfrm>
          </p:grpSpPr>
          <p:sp>
            <p:nvSpPr>
              <p:cNvPr id="35" name="任意多边形 34"/>
              <p:cNvSpPr/>
              <p:nvPr/>
            </p:nvSpPr>
            <p:spPr>
              <a:xfrm>
                <a:off x="8284220" y="339502"/>
                <a:ext cx="176212" cy="828675"/>
              </a:xfrm>
              <a:custGeom>
                <a:gdLst>
                  <a:gd name="connsiteX0" fmla="*/ 0 w 171450"/>
                  <a:gd name="connsiteY0" fmla="*/ 80963 h 828675"/>
                  <a:gd name="connsiteX1" fmla="*/ 171450 w 171450"/>
                  <a:gd name="connsiteY1" fmla="*/ 828675 h 828675"/>
                  <a:gd name="connsiteX2" fmla="*/ 171450 w 171450"/>
                  <a:gd name="connsiteY2" fmla="*/ 0 h 828675"/>
                  <a:gd name="connsiteX3" fmla="*/ 0 w 171450"/>
                  <a:gd name="connsiteY3" fmla="*/ 80963 h 82867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828675">
                    <a:moveTo>
                      <a:pt x="0" y="80963"/>
                    </a:moveTo>
                    <a:lnTo>
                      <a:pt x="171450" y="828675"/>
                    </a:lnTo>
                    <a:lnTo>
                      <a:pt x="171450" y="0"/>
                    </a:lnTo>
                    <a:lnTo>
                      <a:pt x="0" y="80963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 flipH="1">
                <a:off x="8460432" y="339502"/>
                <a:ext cx="176212" cy="828675"/>
              </a:xfrm>
              <a:custGeom>
                <a:gdLst>
                  <a:gd name="connsiteX0" fmla="*/ 0 w 171450"/>
                  <a:gd name="connsiteY0" fmla="*/ 80963 h 828675"/>
                  <a:gd name="connsiteX1" fmla="*/ 171450 w 171450"/>
                  <a:gd name="connsiteY1" fmla="*/ 828675 h 828675"/>
                  <a:gd name="connsiteX2" fmla="*/ 171450 w 171450"/>
                  <a:gd name="connsiteY2" fmla="*/ 0 h 828675"/>
                  <a:gd name="connsiteX3" fmla="*/ 0 w 171450"/>
                  <a:gd name="connsiteY3" fmla="*/ 80963 h 82867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828675">
                    <a:moveTo>
                      <a:pt x="0" y="80963"/>
                    </a:moveTo>
                    <a:lnTo>
                      <a:pt x="171450" y="828675"/>
                    </a:lnTo>
                    <a:lnTo>
                      <a:pt x="171450" y="0"/>
                    </a:lnTo>
                    <a:lnTo>
                      <a:pt x="0" y="80963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8284220" y="339502"/>
                <a:ext cx="174959" cy="151223"/>
              </a:xfrm>
              <a:custGeom>
                <a:gdLst>
                  <a:gd name="connsiteX0" fmla="*/ 174959 w 174959"/>
                  <a:gd name="connsiteY0" fmla="*/ 0 h 151223"/>
                  <a:gd name="connsiteX1" fmla="*/ 174959 w 174959"/>
                  <a:gd name="connsiteY1" fmla="*/ 151223 h 151223"/>
                  <a:gd name="connsiteX2" fmla="*/ 0 w 174959"/>
                  <a:gd name="connsiteY2" fmla="*/ 80387 h 151223"/>
                  <a:gd name="connsiteX3" fmla="*/ 174959 w 174959"/>
                  <a:gd name="connsiteY3" fmla="*/ 0 h 15122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4959" h="151223">
                    <a:moveTo>
                      <a:pt x="174959" y="0"/>
                    </a:moveTo>
                    <a:lnTo>
                      <a:pt x="174959" y="151223"/>
                    </a:lnTo>
                    <a:lnTo>
                      <a:pt x="0" y="80387"/>
                    </a:lnTo>
                    <a:lnTo>
                      <a:pt x="174959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 flipH="1">
                <a:off x="8459179" y="339502"/>
                <a:ext cx="174959" cy="151223"/>
              </a:xfrm>
              <a:custGeom>
                <a:gdLst>
                  <a:gd name="connsiteX0" fmla="*/ 174959 w 174959"/>
                  <a:gd name="connsiteY0" fmla="*/ 0 h 151223"/>
                  <a:gd name="connsiteX1" fmla="*/ 174959 w 174959"/>
                  <a:gd name="connsiteY1" fmla="*/ 151223 h 151223"/>
                  <a:gd name="connsiteX2" fmla="*/ 0 w 174959"/>
                  <a:gd name="connsiteY2" fmla="*/ 80387 h 151223"/>
                  <a:gd name="connsiteX3" fmla="*/ 174959 w 174959"/>
                  <a:gd name="connsiteY3" fmla="*/ 0 h 15122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4959" h="151223">
                    <a:moveTo>
                      <a:pt x="174959" y="0"/>
                    </a:moveTo>
                    <a:lnTo>
                      <a:pt x="174959" y="151223"/>
                    </a:lnTo>
                    <a:lnTo>
                      <a:pt x="0" y="80387"/>
                    </a:lnTo>
                    <a:lnTo>
                      <a:pt x="174959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5" name="文本框 54"/>
            <p:cNvSpPr txBox="1"/>
            <p:nvPr/>
          </p:nvSpPr>
          <p:spPr>
            <a:xfrm>
              <a:off x="5351613" y="161203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60%</a:t>
              </a: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552475" y="2440707"/>
            <a:ext cx="734150" cy="1631127"/>
            <a:chOff x="6552475" y="2440707"/>
            <a:chExt cx="734150" cy="1631127"/>
          </a:xfrm>
        </p:grpSpPr>
        <p:grpSp>
          <p:nvGrpSpPr>
            <p:cNvPr id="41" name="组合 40"/>
            <p:cNvGrpSpPr/>
            <p:nvPr/>
          </p:nvGrpSpPr>
          <p:grpSpPr>
            <a:xfrm>
              <a:off x="6552475" y="2800350"/>
              <a:ext cx="734150" cy="1271484"/>
              <a:chOff x="8284220" y="339502"/>
              <a:chExt cx="352424" cy="828675"/>
            </a:xfrm>
          </p:grpSpPr>
          <p:sp>
            <p:nvSpPr>
              <p:cNvPr id="42" name="任意多边形 41"/>
              <p:cNvSpPr/>
              <p:nvPr/>
            </p:nvSpPr>
            <p:spPr>
              <a:xfrm>
                <a:off x="8284220" y="339502"/>
                <a:ext cx="176212" cy="828675"/>
              </a:xfrm>
              <a:custGeom>
                <a:gdLst>
                  <a:gd name="connsiteX0" fmla="*/ 0 w 171450"/>
                  <a:gd name="connsiteY0" fmla="*/ 80963 h 828675"/>
                  <a:gd name="connsiteX1" fmla="*/ 171450 w 171450"/>
                  <a:gd name="connsiteY1" fmla="*/ 828675 h 828675"/>
                  <a:gd name="connsiteX2" fmla="*/ 171450 w 171450"/>
                  <a:gd name="connsiteY2" fmla="*/ 0 h 828675"/>
                  <a:gd name="connsiteX3" fmla="*/ 0 w 171450"/>
                  <a:gd name="connsiteY3" fmla="*/ 80963 h 82867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828675">
                    <a:moveTo>
                      <a:pt x="0" y="80963"/>
                    </a:moveTo>
                    <a:lnTo>
                      <a:pt x="171450" y="828675"/>
                    </a:lnTo>
                    <a:lnTo>
                      <a:pt x="171450" y="0"/>
                    </a:lnTo>
                    <a:lnTo>
                      <a:pt x="0" y="80963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任意多边形 42"/>
              <p:cNvSpPr/>
              <p:nvPr/>
            </p:nvSpPr>
            <p:spPr>
              <a:xfrm flipH="1">
                <a:off x="8460432" y="339502"/>
                <a:ext cx="176212" cy="828675"/>
              </a:xfrm>
              <a:custGeom>
                <a:gdLst>
                  <a:gd name="connsiteX0" fmla="*/ 0 w 171450"/>
                  <a:gd name="connsiteY0" fmla="*/ 80963 h 828675"/>
                  <a:gd name="connsiteX1" fmla="*/ 171450 w 171450"/>
                  <a:gd name="connsiteY1" fmla="*/ 828675 h 828675"/>
                  <a:gd name="connsiteX2" fmla="*/ 171450 w 171450"/>
                  <a:gd name="connsiteY2" fmla="*/ 0 h 828675"/>
                  <a:gd name="connsiteX3" fmla="*/ 0 w 171450"/>
                  <a:gd name="connsiteY3" fmla="*/ 80963 h 82867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828675">
                    <a:moveTo>
                      <a:pt x="0" y="80963"/>
                    </a:moveTo>
                    <a:lnTo>
                      <a:pt x="171450" y="828675"/>
                    </a:lnTo>
                    <a:lnTo>
                      <a:pt x="171450" y="0"/>
                    </a:lnTo>
                    <a:lnTo>
                      <a:pt x="0" y="80963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8284220" y="339502"/>
                <a:ext cx="174959" cy="151223"/>
              </a:xfrm>
              <a:custGeom>
                <a:gdLst>
                  <a:gd name="connsiteX0" fmla="*/ 174959 w 174959"/>
                  <a:gd name="connsiteY0" fmla="*/ 0 h 151223"/>
                  <a:gd name="connsiteX1" fmla="*/ 174959 w 174959"/>
                  <a:gd name="connsiteY1" fmla="*/ 151223 h 151223"/>
                  <a:gd name="connsiteX2" fmla="*/ 0 w 174959"/>
                  <a:gd name="connsiteY2" fmla="*/ 80387 h 151223"/>
                  <a:gd name="connsiteX3" fmla="*/ 174959 w 174959"/>
                  <a:gd name="connsiteY3" fmla="*/ 0 h 15122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4959" h="151223">
                    <a:moveTo>
                      <a:pt x="174959" y="0"/>
                    </a:moveTo>
                    <a:lnTo>
                      <a:pt x="174959" y="151223"/>
                    </a:lnTo>
                    <a:lnTo>
                      <a:pt x="0" y="80387"/>
                    </a:lnTo>
                    <a:lnTo>
                      <a:pt x="174959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 flipH="1">
                <a:off x="8459179" y="339502"/>
                <a:ext cx="174959" cy="151223"/>
              </a:xfrm>
              <a:custGeom>
                <a:gdLst>
                  <a:gd name="connsiteX0" fmla="*/ 174959 w 174959"/>
                  <a:gd name="connsiteY0" fmla="*/ 0 h 151223"/>
                  <a:gd name="connsiteX1" fmla="*/ 174959 w 174959"/>
                  <a:gd name="connsiteY1" fmla="*/ 151223 h 151223"/>
                  <a:gd name="connsiteX2" fmla="*/ 0 w 174959"/>
                  <a:gd name="connsiteY2" fmla="*/ 80387 h 151223"/>
                  <a:gd name="connsiteX3" fmla="*/ 174959 w 174959"/>
                  <a:gd name="connsiteY3" fmla="*/ 0 h 15122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4959" h="151223">
                    <a:moveTo>
                      <a:pt x="174959" y="0"/>
                    </a:moveTo>
                    <a:lnTo>
                      <a:pt x="174959" y="151223"/>
                    </a:lnTo>
                    <a:lnTo>
                      <a:pt x="0" y="80387"/>
                    </a:lnTo>
                    <a:lnTo>
                      <a:pt x="174959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文本框 55"/>
            <p:cNvSpPr txBox="1"/>
            <p:nvPr/>
          </p:nvSpPr>
          <p:spPr>
            <a:xfrm>
              <a:off x="6627963" y="2440707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30%</a:t>
              </a: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781200" y="1888257"/>
            <a:ext cx="734150" cy="2183576"/>
            <a:chOff x="7781200" y="1888257"/>
            <a:chExt cx="734150" cy="2183576"/>
          </a:xfrm>
        </p:grpSpPr>
        <p:grpSp>
          <p:nvGrpSpPr>
            <p:cNvPr id="47" name="组合 46"/>
            <p:cNvGrpSpPr/>
            <p:nvPr/>
          </p:nvGrpSpPr>
          <p:grpSpPr>
            <a:xfrm>
              <a:off x="7781200" y="2295524"/>
              <a:ext cx="734150" cy="1776309"/>
              <a:chOff x="8284220" y="339502"/>
              <a:chExt cx="352424" cy="828675"/>
            </a:xfrm>
          </p:grpSpPr>
          <p:sp>
            <p:nvSpPr>
              <p:cNvPr id="48" name="任意多边形 47"/>
              <p:cNvSpPr/>
              <p:nvPr/>
            </p:nvSpPr>
            <p:spPr>
              <a:xfrm>
                <a:off x="8284220" y="339502"/>
                <a:ext cx="176212" cy="828675"/>
              </a:xfrm>
              <a:custGeom>
                <a:gdLst>
                  <a:gd name="connsiteX0" fmla="*/ 0 w 171450"/>
                  <a:gd name="connsiteY0" fmla="*/ 80963 h 828675"/>
                  <a:gd name="connsiteX1" fmla="*/ 171450 w 171450"/>
                  <a:gd name="connsiteY1" fmla="*/ 828675 h 828675"/>
                  <a:gd name="connsiteX2" fmla="*/ 171450 w 171450"/>
                  <a:gd name="connsiteY2" fmla="*/ 0 h 828675"/>
                  <a:gd name="connsiteX3" fmla="*/ 0 w 171450"/>
                  <a:gd name="connsiteY3" fmla="*/ 80963 h 82867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828675">
                    <a:moveTo>
                      <a:pt x="0" y="80963"/>
                    </a:moveTo>
                    <a:lnTo>
                      <a:pt x="171450" y="828675"/>
                    </a:lnTo>
                    <a:lnTo>
                      <a:pt x="171450" y="0"/>
                    </a:lnTo>
                    <a:lnTo>
                      <a:pt x="0" y="80963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 flipH="1">
                <a:off x="8460432" y="339502"/>
                <a:ext cx="176212" cy="828675"/>
              </a:xfrm>
              <a:custGeom>
                <a:gdLst>
                  <a:gd name="connsiteX0" fmla="*/ 0 w 171450"/>
                  <a:gd name="connsiteY0" fmla="*/ 80963 h 828675"/>
                  <a:gd name="connsiteX1" fmla="*/ 171450 w 171450"/>
                  <a:gd name="connsiteY1" fmla="*/ 828675 h 828675"/>
                  <a:gd name="connsiteX2" fmla="*/ 171450 w 171450"/>
                  <a:gd name="connsiteY2" fmla="*/ 0 h 828675"/>
                  <a:gd name="connsiteX3" fmla="*/ 0 w 171450"/>
                  <a:gd name="connsiteY3" fmla="*/ 80963 h 82867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828675">
                    <a:moveTo>
                      <a:pt x="0" y="80963"/>
                    </a:moveTo>
                    <a:lnTo>
                      <a:pt x="171450" y="828675"/>
                    </a:lnTo>
                    <a:lnTo>
                      <a:pt x="171450" y="0"/>
                    </a:lnTo>
                    <a:lnTo>
                      <a:pt x="0" y="80963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8284220" y="339502"/>
                <a:ext cx="174959" cy="151223"/>
              </a:xfrm>
              <a:custGeom>
                <a:gdLst>
                  <a:gd name="connsiteX0" fmla="*/ 174959 w 174959"/>
                  <a:gd name="connsiteY0" fmla="*/ 0 h 151223"/>
                  <a:gd name="connsiteX1" fmla="*/ 174959 w 174959"/>
                  <a:gd name="connsiteY1" fmla="*/ 151223 h 151223"/>
                  <a:gd name="connsiteX2" fmla="*/ 0 w 174959"/>
                  <a:gd name="connsiteY2" fmla="*/ 80387 h 151223"/>
                  <a:gd name="connsiteX3" fmla="*/ 174959 w 174959"/>
                  <a:gd name="connsiteY3" fmla="*/ 0 h 15122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4959" h="151223">
                    <a:moveTo>
                      <a:pt x="174959" y="0"/>
                    </a:moveTo>
                    <a:lnTo>
                      <a:pt x="174959" y="151223"/>
                    </a:lnTo>
                    <a:lnTo>
                      <a:pt x="0" y="80387"/>
                    </a:lnTo>
                    <a:lnTo>
                      <a:pt x="174959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 flipH="1">
                <a:off x="8459179" y="339502"/>
                <a:ext cx="174959" cy="151223"/>
              </a:xfrm>
              <a:custGeom>
                <a:gdLst>
                  <a:gd name="connsiteX0" fmla="*/ 174959 w 174959"/>
                  <a:gd name="connsiteY0" fmla="*/ 0 h 151223"/>
                  <a:gd name="connsiteX1" fmla="*/ 174959 w 174959"/>
                  <a:gd name="connsiteY1" fmla="*/ 151223 h 151223"/>
                  <a:gd name="connsiteX2" fmla="*/ 0 w 174959"/>
                  <a:gd name="connsiteY2" fmla="*/ 80387 h 151223"/>
                  <a:gd name="connsiteX3" fmla="*/ 174959 w 174959"/>
                  <a:gd name="connsiteY3" fmla="*/ 0 h 15122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4959" h="151223">
                    <a:moveTo>
                      <a:pt x="174959" y="0"/>
                    </a:moveTo>
                    <a:lnTo>
                      <a:pt x="174959" y="151223"/>
                    </a:lnTo>
                    <a:lnTo>
                      <a:pt x="0" y="80387"/>
                    </a:lnTo>
                    <a:lnTo>
                      <a:pt x="174959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7856688" y="1888257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50%</a:t>
              </a: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val="3574763556"/>
      </p:ext>
    </p:ext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1">
            <a:lumMod val="85000"/>
            <a:alpha val="8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9" name="组合 38"/>
          <p:cNvGrpSpPr/>
          <p:nvPr/>
        </p:nvGrpSpPr>
        <p:grpSpPr>
          <a:xfrm>
            <a:off x="-6350" y="4459288"/>
            <a:ext cx="9147176" cy="701675"/>
            <a:chOff x="-6350" y="4459288"/>
            <a:chExt cx="9147176" cy="701675"/>
          </a:xfrm>
        </p:grpSpPr>
        <p:sp>
          <p:nvSpPr>
            <p:cNvPr id="40" name="Freeform 142"/>
            <p:cNvSpPr/>
            <p:nvPr/>
          </p:nvSpPr>
          <p:spPr bwMode="auto">
            <a:xfrm>
              <a:off x="341313" y="4878388"/>
              <a:ext cx="1349375" cy="155575"/>
            </a:xfrm>
            <a:custGeom>
              <a:gdLst>
                <a:gd name="T0" fmla="*/ 293 w 850"/>
                <a:gd name="T1" fmla="*/ 0 h 98"/>
                <a:gd name="T2" fmla="*/ 0 w 850"/>
                <a:gd name="T3" fmla="*/ 98 h 98"/>
                <a:gd name="T4" fmla="*/ 850 w 850"/>
                <a:gd name="T5" fmla="*/ 58 h 98"/>
                <a:gd name="T6" fmla="*/ 293 w 850"/>
                <a:gd name="T7" fmla="*/ 0 h 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0" h="98">
                  <a:moveTo>
                    <a:pt x="293" y="0"/>
                  </a:moveTo>
                  <a:lnTo>
                    <a:pt x="0" y="98"/>
                  </a:lnTo>
                  <a:lnTo>
                    <a:pt x="850" y="58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BAB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43"/>
            <p:cNvSpPr/>
            <p:nvPr/>
          </p:nvSpPr>
          <p:spPr bwMode="auto">
            <a:xfrm>
              <a:off x="806450" y="4697413"/>
              <a:ext cx="884238" cy="273050"/>
            </a:xfrm>
            <a:custGeom>
              <a:gdLst>
                <a:gd name="T0" fmla="*/ 484 w 557"/>
                <a:gd name="T1" fmla="*/ 0 h 172"/>
                <a:gd name="T2" fmla="*/ 0 w 557"/>
                <a:gd name="T3" fmla="*/ 114 h 172"/>
                <a:gd name="T4" fmla="*/ 557 w 557"/>
                <a:gd name="T5" fmla="*/ 172 h 172"/>
                <a:gd name="T6" fmla="*/ 484 w 557"/>
                <a:gd name="T7" fmla="*/ 0 h 1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7" h="172">
                  <a:moveTo>
                    <a:pt x="484" y="0"/>
                  </a:moveTo>
                  <a:lnTo>
                    <a:pt x="0" y="114"/>
                  </a:lnTo>
                  <a:lnTo>
                    <a:pt x="557" y="172"/>
                  </a:lnTo>
                  <a:lnTo>
                    <a:pt x="484" y="0"/>
                  </a:lnTo>
                  <a:close/>
                </a:path>
              </a:pathLst>
            </a:custGeom>
            <a:solidFill>
              <a:srgbClr val="C2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44"/>
            <p:cNvSpPr/>
            <p:nvPr/>
          </p:nvSpPr>
          <p:spPr bwMode="auto">
            <a:xfrm>
              <a:off x="38100" y="4970463"/>
              <a:ext cx="1652588" cy="180975"/>
            </a:xfrm>
            <a:custGeom>
              <a:gdLst>
                <a:gd name="T0" fmla="*/ 191 w 1041"/>
                <a:gd name="T1" fmla="*/ 40 h 114"/>
                <a:gd name="T2" fmla="*/ 0 w 1041"/>
                <a:gd name="T3" fmla="*/ 114 h 114"/>
                <a:gd name="T4" fmla="*/ 1041 w 1041"/>
                <a:gd name="T5" fmla="*/ 0 h 114"/>
                <a:gd name="T6" fmla="*/ 191 w 1041"/>
                <a:gd name="T7" fmla="*/ 40 h 1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1" h="114">
                  <a:moveTo>
                    <a:pt x="191" y="40"/>
                  </a:moveTo>
                  <a:lnTo>
                    <a:pt x="0" y="114"/>
                  </a:lnTo>
                  <a:lnTo>
                    <a:pt x="1041" y="0"/>
                  </a:lnTo>
                  <a:lnTo>
                    <a:pt x="191" y="40"/>
                  </a:lnTo>
                  <a:close/>
                </a:path>
              </a:pathLst>
            </a:custGeom>
            <a:solidFill>
              <a:srgbClr val="B4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45"/>
            <p:cNvSpPr/>
            <p:nvPr/>
          </p:nvSpPr>
          <p:spPr bwMode="auto">
            <a:xfrm>
              <a:off x="-6350" y="4970463"/>
              <a:ext cx="1697038" cy="190500"/>
            </a:xfrm>
            <a:custGeom>
              <a:gdLst>
                <a:gd name="T0" fmla="*/ 28 w 1069"/>
                <a:gd name="T1" fmla="*/ 114 h 120"/>
                <a:gd name="T2" fmla="*/ 0 w 1069"/>
                <a:gd name="T3" fmla="*/ 120 h 120"/>
                <a:gd name="T4" fmla="*/ 1069 w 1069"/>
                <a:gd name="T5" fmla="*/ 0 h 120"/>
                <a:gd name="T6" fmla="*/ 28 w 1069"/>
                <a:gd name="T7" fmla="*/ 114 h 1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9" h="120">
                  <a:moveTo>
                    <a:pt x="28" y="114"/>
                  </a:moveTo>
                  <a:lnTo>
                    <a:pt x="0" y="120"/>
                  </a:lnTo>
                  <a:lnTo>
                    <a:pt x="1069" y="0"/>
                  </a:lnTo>
                  <a:lnTo>
                    <a:pt x="28" y="114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46"/>
            <p:cNvSpPr/>
            <p:nvPr/>
          </p:nvSpPr>
          <p:spPr bwMode="auto">
            <a:xfrm>
              <a:off x="1574800" y="4541838"/>
              <a:ext cx="1014413" cy="428625"/>
            </a:xfrm>
            <a:custGeom>
              <a:gdLst>
                <a:gd name="T0" fmla="*/ 0 w 639"/>
                <a:gd name="T1" fmla="*/ 98 h 270"/>
                <a:gd name="T2" fmla="*/ 73 w 639"/>
                <a:gd name="T3" fmla="*/ 270 h 270"/>
                <a:gd name="T4" fmla="*/ 639 w 639"/>
                <a:gd name="T5" fmla="*/ 0 h 270"/>
                <a:gd name="T6" fmla="*/ 0 w 639"/>
                <a:gd name="T7" fmla="*/ 98 h 27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9" h="270">
                  <a:moveTo>
                    <a:pt x="0" y="98"/>
                  </a:moveTo>
                  <a:lnTo>
                    <a:pt x="73" y="270"/>
                  </a:lnTo>
                  <a:lnTo>
                    <a:pt x="639" y="0"/>
                  </a:lnTo>
                  <a:lnTo>
                    <a:pt x="0" y="98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47"/>
            <p:cNvSpPr/>
            <p:nvPr/>
          </p:nvSpPr>
          <p:spPr bwMode="auto">
            <a:xfrm>
              <a:off x="1690688" y="4541838"/>
              <a:ext cx="1593850" cy="428625"/>
            </a:xfrm>
            <a:custGeom>
              <a:gdLst>
                <a:gd name="T0" fmla="*/ 566 w 1004"/>
                <a:gd name="T1" fmla="*/ 0 h 270"/>
                <a:gd name="T2" fmla="*/ 0 w 1004"/>
                <a:gd name="T3" fmla="*/ 270 h 270"/>
                <a:gd name="T4" fmla="*/ 1004 w 1004"/>
                <a:gd name="T5" fmla="*/ 138 h 270"/>
                <a:gd name="T6" fmla="*/ 566 w 1004"/>
                <a:gd name="T7" fmla="*/ 0 h 27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4" h="270">
                  <a:moveTo>
                    <a:pt x="566" y="0"/>
                  </a:moveTo>
                  <a:lnTo>
                    <a:pt x="0" y="270"/>
                  </a:lnTo>
                  <a:lnTo>
                    <a:pt x="1004" y="138"/>
                  </a:lnTo>
                  <a:lnTo>
                    <a:pt x="566" y="0"/>
                  </a:lnTo>
                  <a:close/>
                </a:path>
              </a:pathLst>
            </a:custGeom>
            <a:solidFill>
              <a:srgbClr val="C8C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48"/>
            <p:cNvSpPr/>
            <p:nvPr/>
          </p:nvSpPr>
          <p:spPr bwMode="auto">
            <a:xfrm>
              <a:off x="2589213" y="4487863"/>
              <a:ext cx="955675" cy="273050"/>
            </a:xfrm>
            <a:custGeom>
              <a:gdLst>
                <a:gd name="T0" fmla="*/ 0 w 602"/>
                <a:gd name="T1" fmla="*/ 34 h 172"/>
                <a:gd name="T2" fmla="*/ 438 w 602"/>
                <a:gd name="T3" fmla="*/ 172 h 172"/>
                <a:gd name="T4" fmla="*/ 602 w 602"/>
                <a:gd name="T5" fmla="*/ 0 h 172"/>
                <a:gd name="T6" fmla="*/ 0 w 602"/>
                <a:gd name="T7" fmla="*/ 34 h 1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2" h="172">
                  <a:moveTo>
                    <a:pt x="0" y="34"/>
                  </a:moveTo>
                  <a:lnTo>
                    <a:pt x="438" y="172"/>
                  </a:lnTo>
                  <a:lnTo>
                    <a:pt x="602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6D4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49"/>
            <p:cNvSpPr/>
            <p:nvPr/>
          </p:nvSpPr>
          <p:spPr bwMode="auto">
            <a:xfrm>
              <a:off x="3284538" y="4487863"/>
              <a:ext cx="593725" cy="582613"/>
            </a:xfrm>
            <a:custGeom>
              <a:gdLst>
                <a:gd name="T0" fmla="*/ 164 w 374"/>
                <a:gd name="T1" fmla="*/ 0 h 367"/>
                <a:gd name="T2" fmla="*/ 0 w 374"/>
                <a:gd name="T3" fmla="*/ 172 h 367"/>
                <a:gd name="T4" fmla="*/ 374 w 374"/>
                <a:gd name="T5" fmla="*/ 367 h 367"/>
                <a:gd name="T6" fmla="*/ 164 w 374"/>
                <a:gd name="T7" fmla="*/ 0 h 3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4" h="367">
                  <a:moveTo>
                    <a:pt x="164" y="0"/>
                  </a:moveTo>
                  <a:lnTo>
                    <a:pt x="0" y="172"/>
                  </a:lnTo>
                  <a:lnTo>
                    <a:pt x="374" y="367"/>
                  </a:lnTo>
                  <a:lnTo>
                    <a:pt x="164" y="0"/>
                  </a:lnTo>
                  <a:close/>
                </a:path>
              </a:pathLst>
            </a:custGeom>
            <a:solidFill>
              <a:srgbClr val="C8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50"/>
            <p:cNvSpPr/>
            <p:nvPr/>
          </p:nvSpPr>
          <p:spPr bwMode="auto">
            <a:xfrm>
              <a:off x="3544888" y="4459288"/>
              <a:ext cx="1030288" cy="611188"/>
            </a:xfrm>
            <a:custGeom>
              <a:gdLst>
                <a:gd name="T0" fmla="*/ 0 w 649"/>
                <a:gd name="T1" fmla="*/ 18 h 385"/>
                <a:gd name="T2" fmla="*/ 210 w 649"/>
                <a:gd name="T3" fmla="*/ 385 h 385"/>
                <a:gd name="T4" fmla="*/ 649 w 649"/>
                <a:gd name="T5" fmla="*/ 0 h 385"/>
                <a:gd name="T6" fmla="*/ 0 w 649"/>
                <a:gd name="T7" fmla="*/ 18 h 3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9" h="385">
                  <a:moveTo>
                    <a:pt x="0" y="18"/>
                  </a:moveTo>
                  <a:lnTo>
                    <a:pt x="210" y="385"/>
                  </a:lnTo>
                  <a:lnTo>
                    <a:pt x="649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D0CE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51"/>
            <p:cNvSpPr/>
            <p:nvPr/>
          </p:nvSpPr>
          <p:spPr bwMode="auto">
            <a:xfrm>
              <a:off x="3878263" y="4459288"/>
              <a:ext cx="957263" cy="611188"/>
            </a:xfrm>
            <a:custGeom>
              <a:gdLst>
                <a:gd name="T0" fmla="*/ 439 w 603"/>
                <a:gd name="T1" fmla="*/ 0 h 385"/>
                <a:gd name="T2" fmla="*/ 0 w 603"/>
                <a:gd name="T3" fmla="*/ 385 h 385"/>
                <a:gd name="T4" fmla="*/ 603 w 603"/>
                <a:gd name="T5" fmla="*/ 218 h 385"/>
                <a:gd name="T6" fmla="*/ 439 w 603"/>
                <a:gd name="T7" fmla="*/ 0 h 3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85">
                  <a:moveTo>
                    <a:pt x="439" y="0"/>
                  </a:moveTo>
                  <a:lnTo>
                    <a:pt x="0" y="385"/>
                  </a:lnTo>
                  <a:lnTo>
                    <a:pt x="603" y="218"/>
                  </a:lnTo>
                  <a:lnTo>
                    <a:pt x="439" y="0"/>
                  </a:lnTo>
                  <a:close/>
                </a:path>
              </a:pathLst>
            </a:custGeom>
            <a:solidFill>
              <a:srgbClr val="C7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52"/>
            <p:cNvSpPr/>
            <p:nvPr/>
          </p:nvSpPr>
          <p:spPr bwMode="auto">
            <a:xfrm>
              <a:off x="4575175" y="4459288"/>
              <a:ext cx="868363" cy="346075"/>
            </a:xfrm>
            <a:custGeom>
              <a:gdLst>
                <a:gd name="T0" fmla="*/ 0 w 547"/>
                <a:gd name="T1" fmla="*/ 0 h 218"/>
                <a:gd name="T2" fmla="*/ 164 w 547"/>
                <a:gd name="T3" fmla="*/ 218 h 218"/>
                <a:gd name="T4" fmla="*/ 547 w 547"/>
                <a:gd name="T5" fmla="*/ 6 h 218"/>
                <a:gd name="T6" fmla="*/ 0 w 547"/>
                <a:gd name="T7" fmla="*/ 0 h 2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7" h="218">
                  <a:moveTo>
                    <a:pt x="0" y="0"/>
                  </a:moveTo>
                  <a:lnTo>
                    <a:pt x="164" y="218"/>
                  </a:lnTo>
                  <a:lnTo>
                    <a:pt x="547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D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53"/>
            <p:cNvSpPr/>
            <p:nvPr/>
          </p:nvSpPr>
          <p:spPr bwMode="auto">
            <a:xfrm>
              <a:off x="4835525" y="4468813"/>
              <a:ext cx="1463675" cy="492125"/>
            </a:xfrm>
            <a:custGeom>
              <a:gdLst>
                <a:gd name="T0" fmla="*/ 383 w 922"/>
                <a:gd name="T1" fmla="*/ 0 h 310"/>
                <a:gd name="T2" fmla="*/ 0 w 922"/>
                <a:gd name="T3" fmla="*/ 212 h 310"/>
                <a:gd name="T4" fmla="*/ 922 w 922"/>
                <a:gd name="T5" fmla="*/ 310 h 310"/>
                <a:gd name="T6" fmla="*/ 383 w 922"/>
                <a:gd name="T7" fmla="*/ 0 h 3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2" h="310">
                  <a:moveTo>
                    <a:pt x="383" y="0"/>
                  </a:moveTo>
                  <a:lnTo>
                    <a:pt x="0" y="212"/>
                  </a:lnTo>
                  <a:lnTo>
                    <a:pt x="922" y="310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CAC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54"/>
            <p:cNvSpPr/>
            <p:nvPr/>
          </p:nvSpPr>
          <p:spPr bwMode="auto">
            <a:xfrm>
              <a:off x="5443538" y="4468813"/>
              <a:ext cx="855663" cy="492125"/>
            </a:xfrm>
            <a:custGeom>
              <a:gdLst>
                <a:gd name="T0" fmla="*/ 384 w 539"/>
                <a:gd name="T1" fmla="*/ 29 h 310"/>
                <a:gd name="T2" fmla="*/ 0 w 539"/>
                <a:gd name="T3" fmla="*/ 0 h 310"/>
                <a:gd name="T4" fmla="*/ 539 w 539"/>
                <a:gd name="T5" fmla="*/ 310 h 310"/>
                <a:gd name="T6" fmla="*/ 384 w 539"/>
                <a:gd name="T7" fmla="*/ 29 h 3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10">
                  <a:moveTo>
                    <a:pt x="384" y="29"/>
                  </a:moveTo>
                  <a:lnTo>
                    <a:pt x="0" y="0"/>
                  </a:lnTo>
                  <a:lnTo>
                    <a:pt x="539" y="310"/>
                  </a:lnTo>
                  <a:lnTo>
                    <a:pt x="384" y="29"/>
                  </a:ln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55"/>
            <p:cNvSpPr/>
            <p:nvPr/>
          </p:nvSpPr>
          <p:spPr bwMode="auto">
            <a:xfrm>
              <a:off x="6053138" y="4514850"/>
              <a:ext cx="550863" cy="446088"/>
            </a:xfrm>
            <a:custGeom>
              <a:gdLst>
                <a:gd name="T0" fmla="*/ 0 w 347"/>
                <a:gd name="T1" fmla="*/ 0 h 281"/>
                <a:gd name="T2" fmla="*/ 155 w 347"/>
                <a:gd name="T3" fmla="*/ 281 h 281"/>
                <a:gd name="T4" fmla="*/ 347 w 347"/>
                <a:gd name="T5" fmla="*/ 34 h 281"/>
                <a:gd name="T6" fmla="*/ 0 w 347"/>
                <a:gd name="T7" fmla="*/ 0 h 28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281">
                  <a:moveTo>
                    <a:pt x="0" y="0"/>
                  </a:moveTo>
                  <a:lnTo>
                    <a:pt x="155" y="281"/>
                  </a:lnTo>
                  <a:lnTo>
                    <a:pt x="347" y="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ECD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56"/>
            <p:cNvSpPr/>
            <p:nvPr/>
          </p:nvSpPr>
          <p:spPr bwMode="auto">
            <a:xfrm>
              <a:off x="6299200" y="4568825"/>
              <a:ext cx="912813" cy="392113"/>
            </a:xfrm>
            <a:custGeom>
              <a:gdLst>
                <a:gd name="T0" fmla="*/ 192 w 575"/>
                <a:gd name="T1" fmla="*/ 0 h 247"/>
                <a:gd name="T2" fmla="*/ 0 w 575"/>
                <a:gd name="T3" fmla="*/ 247 h 247"/>
                <a:gd name="T4" fmla="*/ 575 w 575"/>
                <a:gd name="T5" fmla="*/ 40 h 247"/>
                <a:gd name="T6" fmla="*/ 192 w 575"/>
                <a:gd name="T7" fmla="*/ 0 h 2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5" h="246">
                  <a:moveTo>
                    <a:pt x="192" y="0"/>
                  </a:moveTo>
                  <a:lnTo>
                    <a:pt x="0" y="247"/>
                  </a:lnTo>
                  <a:lnTo>
                    <a:pt x="575" y="4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57"/>
            <p:cNvSpPr/>
            <p:nvPr/>
          </p:nvSpPr>
          <p:spPr bwMode="auto">
            <a:xfrm>
              <a:off x="7212013" y="4632325"/>
              <a:ext cx="536575" cy="438150"/>
            </a:xfrm>
            <a:custGeom>
              <a:gdLst>
                <a:gd name="T0" fmla="*/ 311 w 338"/>
                <a:gd name="T1" fmla="*/ 52 h 276"/>
                <a:gd name="T2" fmla="*/ 0 w 338"/>
                <a:gd name="T3" fmla="*/ 0 h 276"/>
                <a:gd name="T4" fmla="*/ 338 w 338"/>
                <a:gd name="T5" fmla="*/ 276 h 276"/>
                <a:gd name="T6" fmla="*/ 311 w 338"/>
                <a:gd name="T7" fmla="*/ 52 h 27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276">
                  <a:moveTo>
                    <a:pt x="311" y="52"/>
                  </a:moveTo>
                  <a:lnTo>
                    <a:pt x="0" y="0"/>
                  </a:lnTo>
                  <a:lnTo>
                    <a:pt x="338" y="276"/>
                  </a:lnTo>
                  <a:lnTo>
                    <a:pt x="311" y="52"/>
                  </a:lnTo>
                  <a:close/>
                </a:path>
              </a:pathLst>
            </a:cu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58"/>
            <p:cNvSpPr/>
            <p:nvPr/>
          </p:nvSpPr>
          <p:spPr bwMode="auto">
            <a:xfrm>
              <a:off x="7705725" y="4714875"/>
              <a:ext cx="593725" cy="355600"/>
            </a:xfrm>
            <a:custGeom>
              <a:gdLst>
                <a:gd name="T0" fmla="*/ 0 w 374"/>
                <a:gd name="T1" fmla="*/ 0 h 224"/>
                <a:gd name="T2" fmla="*/ 27 w 374"/>
                <a:gd name="T3" fmla="*/ 224 h 224"/>
                <a:gd name="T4" fmla="*/ 374 w 374"/>
                <a:gd name="T5" fmla="*/ 92 h 224"/>
                <a:gd name="T6" fmla="*/ 0 w 374"/>
                <a:gd name="T7" fmla="*/ 0 h 2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4" h="224">
                  <a:moveTo>
                    <a:pt x="0" y="0"/>
                  </a:moveTo>
                  <a:lnTo>
                    <a:pt x="27" y="224"/>
                  </a:lnTo>
                  <a:lnTo>
                    <a:pt x="374" y="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59"/>
            <p:cNvSpPr/>
            <p:nvPr/>
          </p:nvSpPr>
          <p:spPr bwMode="auto">
            <a:xfrm>
              <a:off x="7748588" y="4860925"/>
              <a:ext cx="1160463" cy="209550"/>
            </a:xfrm>
            <a:custGeom>
              <a:gdLst>
                <a:gd name="T0" fmla="*/ 347 w 731"/>
                <a:gd name="T1" fmla="*/ 0 h 132"/>
                <a:gd name="T2" fmla="*/ 0 w 731"/>
                <a:gd name="T3" fmla="*/ 132 h 132"/>
                <a:gd name="T4" fmla="*/ 731 w 731"/>
                <a:gd name="T5" fmla="*/ 109 h 132"/>
                <a:gd name="T6" fmla="*/ 347 w 731"/>
                <a:gd name="T7" fmla="*/ 0 h 1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1" h="132">
                  <a:moveTo>
                    <a:pt x="347" y="0"/>
                  </a:moveTo>
                  <a:lnTo>
                    <a:pt x="0" y="132"/>
                  </a:lnTo>
                  <a:lnTo>
                    <a:pt x="731" y="109"/>
                  </a:lnTo>
                  <a:lnTo>
                    <a:pt x="347" y="0"/>
                  </a:lnTo>
                  <a:close/>
                </a:path>
              </a:pathLst>
            </a:custGeom>
            <a:solidFill>
              <a:srgbClr val="B8B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60"/>
            <p:cNvSpPr/>
            <p:nvPr/>
          </p:nvSpPr>
          <p:spPr bwMode="auto">
            <a:xfrm>
              <a:off x="1690688" y="4760913"/>
              <a:ext cx="2187575" cy="309563"/>
            </a:xfrm>
            <a:custGeom>
              <a:gdLst>
                <a:gd name="T0" fmla="*/ 0 w 1378"/>
                <a:gd name="T1" fmla="*/ 132 h 195"/>
                <a:gd name="T2" fmla="*/ 1378 w 1378"/>
                <a:gd name="T3" fmla="*/ 195 h 195"/>
                <a:gd name="T4" fmla="*/ 1004 w 1378"/>
                <a:gd name="T5" fmla="*/ 0 h 195"/>
                <a:gd name="T6" fmla="*/ 0 w 1378"/>
                <a:gd name="T7" fmla="*/ 132 h 19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8" h="195">
                  <a:moveTo>
                    <a:pt x="0" y="132"/>
                  </a:moveTo>
                  <a:lnTo>
                    <a:pt x="1378" y="195"/>
                  </a:lnTo>
                  <a:lnTo>
                    <a:pt x="1004" y="0"/>
                  </a:lnTo>
                  <a:lnTo>
                    <a:pt x="0" y="132"/>
                  </a:lnTo>
                  <a:close/>
                </a:path>
              </a:pathLst>
            </a:custGeom>
            <a:solidFill>
              <a:srgbClr val="BBBB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61"/>
            <p:cNvSpPr/>
            <p:nvPr/>
          </p:nvSpPr>
          <p:spPr bwMode="auto">
            <a:xfrm>
              <a:off x="-6350" y="4960938"/>
              <a:ext cx="9147175" cy="200025"/>
            </a:xfrm>
            <a:custGeom>
              <a:gdLst>
                <a:gd name="T0" fmla="*/ 3972 w 5762"/>
                <a:gd name="T1" fmla="*/ 0 h 126"/>
                <a:gd name="T2" fmla="*/ 2447 w 5762"/>
                <a:gd name="T3" fmla="*/ 69 h 126"/>
                <a:gd name="T4" fmla="*/ 0 w 5762"/>
                <a:gd name="T5" fmla="*/ 126 h 126"/>
                <a:gd name="T6" fmla="*/ 5762 w 5762"/>
                <a:gd name="T7" fmla="*/ 126 h 126"/>
                <a:gd name="T8" fmla="*/ 4885 w 5762"/>
                <a:gd name="T9" fmla="*/ 69 h 126"/>
                <a:gd name="T10" fmla="*/ 3972 w 5762"/>
                <a:gd name="T11" fmla="*/ 0 h 1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62" h="125">
                  <a:moveTo>
                    <a:pt x="3972" y="0"/>
                  </a:moveTo>
                  <a:lnTo>
                    <a:pt x="2447" y="69"/>
                  </a:lnTo>
                  <a:lnTo>
                    <a:pt x="0" y="126"/>
                  </a:lnTo>
                  <a:lnTo>
                    <a:pt x="5762" y="126"/>
                  </a:lnTo>
                  <a:lnTo>
                    <a:pt x="4885" y="69"/>
                  </a:lnTo>
                  <a:lnTo>
                    <a:pt x="3972" y="0"/>
                  </a:lnTo>
                  <a:close/>
                </a:path>
              </a:pathLst>
            </a:custGeom>
            <a:solidFill>
              <a:srgbClr val="CECD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62"/>
            <p:cNvSpPr/>
            <p:nvPr/>
          </p:nvSpPr>
          <p:spPr bwMode="auto">
            <a:xfrm>
              <a:off x="-6350" y="4970463"/>
              <a:ext cx="3884613" cy="190500"/>
            </a:xfrm>
            <a:custGeom>
              <a:gdLst>
                <a:gd name="T0" fmla="*/ 1069 w 2447"/>
                <a:gd name="T1" fmla="*/ 0 h 120"/>
                <a:gd name="T2" fmla="*/ 0 w 2447"/>
                <a:gd name="T3" fmla="*/ 120 h 120"/>
                <a:gd name="T4" fmla="*/ 2447 w 2447"/>
                <a:gd name="T5" fmla="*/ 63 h 120"/>
                <a:gd name="T6" fmla="*/ 1069 w 2447"/>
                <a:gd name="T7" fmla="*/ 0 h 1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47" h="120">
                  <a:moveTo>
                    <a:pt x="1069" y="0"/>
                  </a:moveTo>
                  <a:lnTo>
                    <a:pt x="0" y="120"/>
                  </a:lnTo>
                  <a:lnTo>
                    <a:pt x="2447" y="63"/>
                  </a:lnTo>
                  <a:lnTo>
                    <a:pt x="1069" y="0"/>
                  </a:lnTo>
                  <a:close/>
                </a:path>
              </a:pathLst>
            </a:custGeom>
            <a:solidFill>
              <a:srgbClr val="B4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63"/>
            <p:cNvSpPr/>
            <p:nvPr/>
          </p:nvSpPr>
          <p:spPr bwMode="auto">
            <a:xfrm>
              <a:off x="3878263" y="4805363"/>
              <a:ext cx="2420938" cy="265113"/>
            </a:xfrm>
            <a:custGeom>
              <a:gdLst>
                <a:gd name="T0" fmla="*/ 603 w 1525"/>
                <a:gd name="T1" fmla="*/ 0 h 167"/>
                <a:gd name="T2" fmla="*/ 0 w 1525"/>
                <a:gd name="T3" fmla="*/ 167 h 167"/>
                <a:gd name="T4" fmla="*/ 1525 w 1525"/>
                <a:gd name="T5" fmla="*/ 98 h 167"/>
                <a:gd name="T6" fmla="*/ 603 w 1525"/>
                <a:gd name="T7" fmla="*/ 0 h 1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5" h="167">
                  <a:moveTo>
                    <a:pt x="603" y="0"/>
                  </a:moveTo>
                  <a:lnTo>
                    <a:pt x="0" y="167"/>
                  </a:lnTo>
                  <a:lnTo>
                    <a:pt x="1525" y="98"/>
                  </a:lnTo>
                  <a:lnTo>
                    <a:pt x="603" y="0"/>
                  </a:lnTo>
                  <a:close/>
                </a:path>
              </a:pathLst>
            </a:custGeom>
            <a:solidFill>
              <a:srgbClr val="BBBB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64"/>
            <p:cNvSpPr/>
            <p:nvPr/>
          </p:nvSpPr>
          <p:spPr bwMode="auto">
            <a:xfrm>
              <a:off x="6299200" y="4632325"/>
              <a:ext cx="1449388" cy="438150"/>
            </a:xfrm>
            <a:custGeom>
              <a:gdLst>
                <a:gd name="T0" fmla="*/ 575 w 913"/>
                <a:gd name="T1" fmla="*/ 0 h 276"/>
                <a:gd name="T2" fmla="*/ 0 w 913"/>
                <a:gd name="T3" fmla="*/ 207 h 276"/>
                <a:gd name="T4" fmla="*/ 913 w 913"/>
                <a:gd name="T5" fmla="*/ 276 h 276"/>
                <a:gd name="T6" fmla="*/ 575 w 913"/>
                <a:gd name="T7" fmla="*/ 0 h 27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3" h="276">
                  <a:moveTo>
                    <a:pt x="575" y="0"/>
                  </a:moveTo>
                  <a:lnTo>
                    <a:pt x="0" y="207"/>
                  </a:lnTo>
                  <a:lnTo>
                    <a:pt x="913" y="276"/>
                  </a:lnTo>
                  <a:lnTo>
                    <a:pt x="575" y="0"/>
                  </a:lnTo>
                  <a:close/>
                </a:path>
              </a:pathLst>
            </a:custGeom>
            <a:solidFill>
              <a:srgbClr val="BF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65"/>
            <p:cNvSpPr/>
            <p:nvPr/>
          </p:nvSpPr>
          <p:spPr bwMode="auto">
            <a:xfrm>
              <a:off x="7748588" y="5033963"/>
              <a:ext cx="1392238" cy="127000"/>
            </a:xfrm>
            <a:custGeom>
              <a:gdLst>
                <a:gd name="T0" fmla="*/ 0 w 877"/>
                <a:gd name="T1" fmla="*/ 23 h 80"/>
                <a:gd name="T2" fmla="*/ 877 w 877"/>
                <a:gd name="T3" fmla="*/ 80 h 80"/>
                <a:gd name="T4" fmla="*/ 731 w 877"/>
                <a:gd name="T5" fmla="*/ 0 h 80"/>
                <a:gd name="T6" fmla="*/ 0 w 877"/>
                <a:gd name="T7" fmla="*/ 23 h 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7" h="80">
                  <a:moveTo>
                    <a:pt x="0" y="23"/>
                  </a:moveTo>
                  <a:lnTo>
                    <a:pt x="877" y="80"/>
                  </a:lnTo>
                  <a:lnTo>
                    <a:pt x="731" y="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7" name="文本框 206"/>
          <p:cNvSpPr txBox="1"/>
          <p:nvPr/>
        </p:nvSpPr>
        <p:spPr>
          <a:xfrm>
            <a:off x="360922" y="1374805"/>
            <a:ext cx="4931158" cy="2015936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altLang="zh-CN" sz="12500">
                <a:ln w="15875">
                  <a:noFill/>
                </a:ln>
                <a:solidFill>
                  <a:schemeClr val="tx2">
                    <a:lumMod val="75000"/>
                  </a:schemeClr>
                </a:solidFill>
                <a:latin typeface="Impact" panose="020b0806030902050204" pitchFamily="34" charset="0"/>
              </a:rPr>
              <a:t>Thanks</a:t>
            </a:r>
            <a:endParaRPr lang="zh-CN" altLang="en-US" sz="12500">
              <a:ln w="15875">
                <a:noFill/>
              </a:ln>
              <a:solidFill>
                <a:schemeClr val="tx2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08" name="文本框 207"/>
          <p:cNvSpPr txBox="1">
            <a:spLocks noChangeArrowheads="1"/>
          </p:cNvSpPr>
          <p:nvPr/>
        </p:nvSpPr>
        <p:spPr bwMode="auto">
          <a:xfrm>
            <a:off x="705151" y="3251012"/>
            <a:ext cx="199464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刊黑_GBK"/>
              </a:rPr>
              <a:t>请在此添加标题</a:t>
            </a:r>
          </a:p>
        </p:txBody>
      </p:sp>
      <p:sp>
        <p:nvSpPr>
          <p:cNvPr id="209" name="文本框 208"/>
          <p:cNvSpPr txBox="1">
            <a:spLocks noChangeArrowheads="1"/>
          </p:cNvSpPr>
          <p:nvPr/>
        </p:nvSpPr>
        <p:spPr bwMode="auto">
          <a:xfrm>
            <a:off x="728012" y="3634984"/>
            <a:ext cx="1802195" cy="49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6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</a:t>
            </a:r>
            <a:endParaRPr lang="zh-CN" altLang="en-US" sz="60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44608" y="-884634"/>
            <a:ext cx="45719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405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" grpId="0"/>
      <p:bldP spid="208" grpId="0"/>
      <p:bldP spid="20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66"/>
          <p:cNvSpPr txBox="1">
            <a:spLocks noChangeArrowheads="1"/>
          </p:cNvSpPr>
          <p:nvPr/>
        </p:nvSpPr>
        <p:spPr bwMode="auto">
          <a:xfrm>
            <a:off x="2992438" y="2937522"/>
            <a:ext cx="5173477" cy="426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400"/>
              </a:lnSpc>
            </a:pPr>
            <a:r>
              <a:rPr lang="en-US" altLang="zh-CN" sz="7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this is a sample text. insert your desired text here. Again. this is a dummy text. enter your own text here</a:t>
            </a:r>
            <a:endParaRPr lang="zh-CN" altLang="en-US" sz="70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85875" y="1631454"/>
            <a:ext cx="1697175" cy="1179196"/>
            <a:chOff x="776150" y="1476374"/>
            <a:chExt cx="1697175" cy="1179196"/>
          </a:xfrm>
        </p:grpSpPr>
        <p:grpSp>
          <p:nvGrpSpPr>
            <p:cNvPr id="6" name="组合 5"/>
            <p:cNvGrpSpPr/>
            <p:nvPr/>
          </p:nvGrpSpPr>
          <p:grpSpPr>
            <a:xfrm>
              <a:off x="776150" y="1476374"/>
              <a:ext cx="1697175" cy="1179196"/>
              <a:chOff x="1438274" y="1657351"/>
              <a:chExt cx="1095375" cy="747122"/>
            </a:xfrm>
          </p:grpSpPr>
          <p:sp>
            <p:nvSpPr>
              <p:cNvPr id="9" name="任意多边形 8"/>
              <p:cNvSpPr/>
              <p:nvPr/>
            </p:nvSpPr>
            <p:spPr>
              <a:xfrm>
                <a:off x="2314574" y="1724025"/>
                <a:ext cx="219075" cy="600075"/>
              </a:xfrm>
              <a:custGeom>
                <a:gdLst>
                  <a:gd name="connsiteX0" fmla="*/ 57150 w 171450"/>
                  <a:gd name="connsiteY0" fmla="*/ 66675 h 523875"/>
                  <a:gd name="connsiteX1" fmla="*/ 171450 w 171450"/>
                  <a:gd name="connsiteY1" fmla="*/ 0 h 523875"/>
                  <a:gd name="connsiteX2" fmla="*/ 0 w 171450"/>
                  <a:gd name="connsiteY2" fmla="*/ 523875 h 523875"/>
                  <a:gd name="connsiteX3" fmla="*/ 57150 w 171450"/>
                  <a:gd name="connsiteY3" fmla="*/ 66675 h 52387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523875">
                    <a:moveTo>
                      <a:pt x="57150" y="66675"/>
                    </a:moveTo>
                    <a:lnTo>
                      <a:pt x="171450" y="0"/>
                    </a:lnTo>
                    <a:lnTo>
                      <a:pt x="0" y="523875"/>
                    </a:lnTo>
                    <a:lnTo>
                      <a:pt x="57150" y="6667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1438274" y="1657351"/>
                <a:ext cx="1000125" cy="647700"/>
              </a:xfrm>
              <a:custGeom>
                <a:gdLst>
                  <a:gd name="connsiteX0" fmla="*/ 0 w 704850"/>
                  <a:gd name="connsiteY0" fmla="*/ 419100 h 542925"/>
                  <a:gd name="connsiteX1" fmla="*/ 501418 w 704850"/>
                  <a:gd name="connsiteY1" fmla="*/ 223861 h 542925"/>
                  <a:gd name="connsiteX2" fmla="*/ 704850 w 704850"/>
                  <a:gd name="connsiteY2" fmla="*/ 0 h 542925"/>
                  <a:gd name="connsiteX3" fmla="*/ 638175 w 704850"/>
                  <a:gd name="connsiteY3" fmla="*/ 542925 h 542925"/>
                  <a:gd name="connsiteX4" fmla="*/ 0 w 704850"/>
                  <a:gd name="connsiteY4" fmla="*/ 419100 h 54292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4850" h="542925">
                    <a:moveTo>
                      <a:pt x="0" y="419100"/>
                    </a:moveTo>
                    <a:lnTo>
                      <a:pt x="501418" y="223861"/>
                    </a:lnTo>
                    <a:lnTo>
                      <a:pt x="704850" y="0"/>
                    </a:lnTo>
                    <a:lnTo>
                      <a:pt x="638175" y="542925"/>
                    </a:lnTo>
                    <a:lnTo>
                      <a:pt x="0" y="41910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1447800" y="2152649"/>
                <a:ext cx="904875" cy="251824"/>
              </a:xfrm>
              <a:custGeom>
                <a:gdLst>
                  <a:gd name="connsiteX0" fmla="*/ 0 w 638175"/>
                  <a:gd name="connsiteY0" fmla="*/ 0 h 227454"/>
                  <a:gd name="connsiteX1" fmla="*/ 503998 w 638175"/>
                  <a:gd name="connsiteY1" fmla="*/ 227454 h 227454"/>
                  <a:gd name="connsiteX2" fmla="*/ 638175 w 638175"/>
                  <a:gd name="connsiteY2" fmla="*/ 133350 h 227454"/>
                  <a:gd name="connsiteX3" fmla="*/ 0 w 638175"/>
                  <a:gd name="connsiteY3" fmla="*/ 0 h 22745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8175" h="227454">
                    <a:moveTo>
                      <a:pt x="0" y="0"/>
                    </a:moveTo>
                    <a:lnTo>
                      <a:pt x="503998" y="227454"/>
                    </a:lnTo>
                    <a:lnTo>
                      <a:pt x="638175" y="1333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69"/>
            <p:cNvSpPr txBox="1">
              <a:spLocks noChangeArrowheads="1"/>
            </p:cNvSpPr>
            <p:nvPr/>
          </p:nvSpPr>
          <p:spPr bwMode="auto">
            <a:xfrm>
              <a:off x="1434547" y="2154982"/>
              <a:ext cx="803828" cy="231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YOUR TEXT</a:t>
              </a:r>
              <a:endPara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" name="文本框 69"/>
            <p:cNvSpPr txBox="1">
              <a:spLocks noChangeArrowheads="1"/>
            </p:cNvSpPr>
            <p:nvPr/>
          </p:nvSpPr>
          <p:spPr bwMode="auto">
            <a:xfrm>
              <a:off x="1751006" y="1999995"/>
              <a:ext cx="52580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20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01</a:t>
              </a:r>
              <a:endPara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662063" y="2096269"/>
            <a:ext cx="4605511" cy="742866"/>
            <a:chOff x="2662063" y="2096269"/>
            <a:chExt cx="4605511" cy="742866"/>
          </a:xfrm>
        </p:grpSpPr>
        <p:sp>
          <p:nvSpPr>
            <p:cNvPr id="17" name="圆角矩形 16"/>
            <p:cNvSpPr/>
            <p:nvPr/>
          </p:nvSpPr>
          <p:spPr>
            <a:xfrm rot="169524">
              <a:off x="2870715" y="2159777"/>
              <a:ext cx="4291529" cy="679358"/>
            </a:xfrm>
            <a:custGeom>
              <a:gdLst>
                <a:gd name="connsiteX0" fmla="*/ 521 w 4291529"/>
                <a:gd name="connsiteY0" fmla="*/ 353597 h 679358"/>
                <a:gd name="connsiteX1" fmla="*/ 390702 w 4291529"/>
                <a:gd name="connsiteY1" fmla="*/ 77107 h 679358"/>
                <a:gd name="connsiteX2" fmla="*/ 4264591 w 4291529"/>
                <a:gd name="connsiteY2" fmla="*/ 0 h 679358"/>
                <a:gd name="connsiteX3" fmla="*/ 4291490 w 4291529"/>
                <a:gd name="connsiteY3" fmla="*/ 616816 h 679358"/>
                <a:gd name="connsiteX4" fmla="*/ 326282 w 4291529"/>
                <a:gd name="connsiteY4" fmla="*/ 679358 h 679358"/>
                <a:gd name="connsiteX5" fmla="*/ 521 w 4291529"/>
                <a:gd name="connsiteY5" fmla="*/ 353597 h 679358"/>
                <a:gd name="connsiteX6" fmla="*/ 0 w 4605511"/>
                <a:gd name="connsiteY6" fmla="*/ 325761 h 651522"/>
                <a:gd name="connsiteX7" fmla="*/ 0 w 4605511"/>
                <a:gd name="connsiteY7" fmla="*/ 325761 h 65152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91529" h="679358">
                  <a:moveTo>
                    <a:pt x="521" y="353597"/>
                  </a:moveTo>
                  <a:cubicBezTo>
                    <a:pt x="11258" y="253222"/>
                    <a:pt x="210789" y="77107"/>
                    <a:pt x="390702" y="77107"/>
                  </a:cubicBezTo>
                  <a:lnTo>
                    <a:pt x="4264591" y="0"/>
                  </a:lnTo>
                  <a:cubicBezTo>
                    <a:pt x="4247314" y="127637"/>
                    <a:pt x="4293063" y="485830"/>
                    <a:pt x="4291490" y="616816"/>
                  </a:cubicBezTo>
                  <a:lnTo>
                    <a:pt x="326282" y="679358"/>
                  </a:lnTo>
                  <a:cubicBezTo>
                    <a:pt x="146369" y="679358"/>
                    <a:pt x="-10216" y="453972"/>
                    <a:pt x="521" y="35359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662063" y="2096269"/>
              <a:ext cx="4605511" cy="651522"/>
            </a:xfrm>
            <a:prstGeom prst="roundRect">
              <a:avLst>
                <a:gd name="adj" fmla="val 50000"/>
              </a:avLst>
            </a:prstGeom>
            <a:solidFill>
              <a:srgbClr val="F7F7F7"/>
            </a:solidFill>
            <a:ln>
              <a:noFill/>
            </a:ln>
            <a:effectLst>
              <a:innerShdw dist="12700" dir="19800000">
                <a:schemeClr val="bg1">
                  <a:lumMod val="85000"/>
                  <a:alpha val="8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  <p:sp>
          <p:nvSpPr>
            <p:cNvPr id="15" name="文本框 14"/>
            <p:cNvSpPr txBox="1">
              <a:spLocks noChangeArrowheads="1"/>
            </p:cNvSpPr>
            <p:nvPr/>
          </p:nvSpPr>
          <p:spPr bwMode="auto">
            <a:xfrm>
              <a:off x="2992438" y="2219325"/>
              <a:ext cx="375904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800" b="0">
                  <a:solidFill>
                    <a:schemeClr val="tx2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2000" b="1">
                  <a:solidFill>
                    <a:schemeClr val="tx2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2000" b="1">
                <a:solidFill>
                  <a:schemeClr val="tx2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val="2765701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2759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2" name="组合 41"/>
          <p:cNvGrpSpPr/>
          <p:nvPr/>
        </p:nvGrpSpPr>
        <p:grpSpPr>
          <a:xfrm>
            <a:off x="573832" y="2637284"/>
            <a:ext cx="2013148" cy="447229"/>
            <a:chOff x="573832" y="2637284"/>
            <a:chExt cx="2013148" cy="447229"/>
          </a:xfrm>
        </p:grpSpPr>
        <p:sp>
          <p:nvSpPr>
            <p:cNvPr id="43" name="矩形 2"/>
            <p:cNvSpPr/>
            <p:nvPr/>
          </p:nvSpPr>
          <p:spPr>
            <a:xfrm>
              <a:off x="573832" y="2637284"/>
              <a:ext cx="2013148" cy="447229"/>
            </a:xfrm>
            <a:custGeom>
              <a:gdLst>
                <a:gd name="connsiteX0" fmla="*/ 0 w 2013148"/>
                <a:gd name="connsiteY0" fmla="*/ 0 h 447229"/>
                <a:gd name="connsiteX1" fmla="*/ 2013148 w 2013148"/>
                <a:gd name="connsiteY1" fmla="*/ 0 h 447229"/>
                <a:gd name="connsiteX2" fmla="*/ 2013148 w 2013148"/>
                <a:gd name="connsiteY2" fmla="*/ 368424 h 447229"/>
                <a:gd name="connsiteX3" fmla="*/ 1105818 w 2013148"/>
                <a:gd name="connsiteY3" fmla="*/ 367854 h 447229"/>
                <a:gd name="connsiteX4" fmla="*/ 1001043 w 2013148"/>
                <a:gd name="connsiteY4" fmla="*/ 447229 h 447229"/>
                <a:gd name="connsiteX5" fmla="*/ 888330 w 2013148"/>
                <a:gd name="connsiteY5" fmla="*/ 366266 h 447229"/>
                <a:gd name="connsiteX6" fmla="*/ 0 w 2013148"/>
                <a:gd name="connsiteY6" fmla="*/ 368424 h 447229"/>
                <a:gd name="connsiteX7" fmla="*/ 0 w 2013148"/>
                <a:gd name="connsiteY7" fmla="*/ 0 h 44722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13148" h="447229">
                  <a:moveTo>
                    <a:pt x="0" y="0"/>
                  </a:moveTo>
                  <a:lnTo>
                    <a:pt x="2013148" y="0"/>
                  </a:lnTo>
                  <a:lnTo>
                    <a:pt x="2013148" y="368424"/>
                  </a:lnTo>
                  <a:lnTo>
                    <a:pt x="1105818" y="367854"/>
                  </a:lnTo>
                  <a:lnTo>
                    <a:pt x="1001043" y="447229"/>
                  </a:lnTo>
                  <a:lnTo>
                    <a:pt x="888330" y="366266"/>
                  </a:lnTo>
                  <a:lnTo>
                    <a:pt x="0" y="3684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69"/>
            <p:cNvSpPr txBox="1">
              <a:spLocks noChangeArrowheads="1"/>
            </p:cNvSpPr>
            <p:nvPr/>
          </p:nvSpPr>
          <p:spPr bwMode="auto">
            <a:xfrm>
              <a:off x="867523" y="2709866"/>
              <a:ext cx="1527241" cy="233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2" name="文本框 66"/>
          <p:cNvSpPr txBox="1">
            <a:spLocks noChangeArrowheads="1"/>
          </p:cNvSpPr>
          <p:nvPr/>
        </p:nvSpPr>
        <p:spPr bwMode="auto">
          <a:xfrm>
            <a:off x="834071" y="3398369"/>
            <a:ext cx="1529705" cy="990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400"/>
              </a:lnSpc>
            </a:pPr>
            <a:r>
              <a:rPr lang="en-US" altLang="zh-CN" sz="7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This is a sample text. Insert your desired text here.</a:t>
            </a:r>
            <a:endParaRPr lang="zh-CN" altLang="en-US" sz="70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2586980" y="2559844"/>
            <a:ext cx="2013148" cy="445516"/>
            <a:chOff x="2586980" y="2559844"/>
            <a:chExt cx="2013148" cy="445516"/>
          </a:xfrm>
        </p:grpSpPr>
        <p:sp>
          <p:nvSpPr>
            <p:cNvPr id="54" name="矩形 2"/>
            <p:cNvSpPr/>
            <p:nvPr/>
          </p:nvSpPr>
          <p:spPr>
            <a:xfrm flipV="1">
              <a:off x="2586980" y="2559844"/>
              <a:ext cx="2013148" cy="445516"/>
            </a:xfrm>
            <a:custGeom>
              <a:gdLst>
                <a:gd name="connsiteX0" fmla="*/ 0 w 2013148"/>
                <a:gd name="connsiteY0" fmla="*/ 0 h 447229"/>
                <a:gd name="connsiteX1" fmla="*/ 2013148 w 2013148"/>
                <a:gd name="connsiteY1" fmla="*/ 0 h 447229"/>
                <a:gd name="connsiteX2" fmla="*/ 2013148 w 2013148"/>
                <a:gd name="connsiteY2" fmla="*/ 368424 h 447229"/>
                <a:gd name="connsiteX3" fmla="*/ 1105818 w 2013148"/>
                <a:gd name="connsiteY3" fmla="*/ 367854 h 447229"/>
                <a:gd name="connsiteX4" fmla="*/ 1001043 w 2013148"/>
                <a:gd name="connsiteY4" fmla="*/ 447229 h 447229"/>
                <a:gd name="connsiteX5" fmla="*/ 888330 w 2013148"/>
                <a:gd name="connsiteY5" fmla="*/ 366266 h 447229"/>
                <a:gd name="connsiteX6" fmla="*/ 0 w 2013148"/>
                <a:gd name="connsiteY6" fmla="*/ 368424 h 447229"/>
                <a:gd name="connsiteX7" fmla="*/ 0 w 2013148"/>
                <a:gd name="connsiteY7" fmla="*/ 0 h 44722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13148" h="447229">
                  <a:moveTo>
                    <a:pt x="0" y="0"/>
                  </a:moveTo>
                  <a:lnTo>
                    <a:pt x="2013148" y="0"/>
                  </a:lnTo>
                  <a:lnTo>
                    <a:pt x="2013148" y="368424"/>
                  </a:lnTo>
                  <a:lnTo>
                    <a:pt x="1105818" y="367854"/>
                  </a:lnTo>
                  <a:lnTo>
                    <a:pt x="1001043" y="447229"/>
                  </a:lnTo>
                  <a:lnTo>
                    <a:pt x="888330" y="366266"/>
                  </a:lnTo>
                  <a:lnTo>
                    <a:pt x="0" y="3684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69"/>
            <p:cNvSpPr txBox="1">
              <a:spLocks noChangeArrowheads="1"/>
            </p:cNvSpPr>
            <p:nvPr/>
          </p:nvSpPr>
          <p:spPr bwMode="auto">
            <a:xfrm>
              <a:off x="2810623" y="2709866"/>
              <a:ext cx="1527241" cy="233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593382" y="2637284"/>
            <a:ext cx="2013148" cy="447229"/>
            <a:chOff x="4593382" y="2637284"/>
            <a:chExt cx="2013148" cy="447229"/>
          </a:xfrm>
        </p:grpSpPr>
        <p:sp>
          <p:nvSpPr>
            <p:cNvPr id="69" name="矩形 2"/>
            <p:cNvSpPr/>
            <p:nvPr/>
          </p:nvSpPr>
          <p:spPr>
            <a:xfrm>
              <a:off x="4593382" y="2637284"/>
              <a:ext cx="2013148" cy="447229"/>
            </a:xfrm>
            <a:custGeom>
              <a:gdLst>
                <a:gd name="connsiteX0" fmla="*/ 0 w 2013148"/>
                <a:gd name="connsiteY0" fmla="*/ 0 h 447229"/>
                <a:gd name="connsiteX1" fmla="*/ 2013148 w 2013148"/>
                <a:gd name="connsiteY1" fmla="*/ 0 h 447229"/>
                <a:gd name="connsiteX2" fmla="*/ 2013148 w 2013148"/>
                <a:gd name="connsiteY2" fmla="*/ 368424 h 447229"/>
                <a:gd name="connsiteX3" fmla="*/ 1105818 w 2013148"/>
                <a:gd name="connsiteY3" fmla="*/ 367854 h 447229"/>
                <a:gd name="connsiteX4" fmla="*/ 1001043 w 2013148"/>
                <a:gd name="connsiteY4" fmla="*/ 447229 h 447229"/>
                <a:gd name="connsiteX5" fmla="*/ 888330 w 2013148"/>
                <a:gd name="connsiteY5" fmla="*/ 366266 h 447229"/>
                <a:gd name="connsiteX6" fmla="*/ 0 w 2013148"/>
                <a:gd name="connsiteY6" fmla="*/ 368424 h 447229"/>
                <a:gd name="connsiteX7" fmla="*/ 0 w 2013148"/>
                <a:gd name="connsiteY7" fmla="*/ 0 h 44722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13148" h="447229">
                  <a:moveTo>
                    <a:pt x="0" y="0"/>
                  </a:moveTo>
                  <a:lnTo>
                    <a:pt x="2013148" y="0"/>
                  </a:lnTo>
                  <a:lnTo>
                    <a:pt x="2013148" y="368424"/>
                  </a:lnTo>
                  <a:lnTo>
                    <a:pt x="1105818" y="367854"/>
                  </a:lnTo>
                  <a:lnTo>
                    <a:pt x="1001043" y="447229"/>
                  </a:lnTo>
                  <a:lnTo>
                    <a:pt x="888330" y="366266"/>
                  </a:lnTo>
                  <a:lnTo>
                    <a:pt x="0" y="3684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文本框 69"/>
            <p:cNvSpPr txBox="1">
              <a:spLocks noChangeArrowheads="1"/>
            </p:cNvSpPr>
            <p:nvPr/>
          </p:nvSpPr>
          <p:spPr bwMode="auto">
            <a:xfrm>
              <a:off x="4820398" y="2709866"/>
              <a:ext cx="1527241" cy="233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606530" y="2559844"/>
            <a:ext cx="2013148" cy="445516"/>
            <a:chOff x="6606530" y="2559844"/>
            <a:chExt cx="2013148" cy="445516"/>
          </a:xfrm>
        </p:grpSpPr>
        <p:sp>
          <p:nvSpPr>
            <p:cNvPr id="72" name="矩形 2"/>
            <p:cNvSpPr/>
            <p:nvPr/>
          </p:nvSpPr>
          <p:spPr>
            <a:xfrm flipV="1">
              <a:off x="6606530" y="2559844"/>
              <a:ext cx="2013148" cy="445516"/>
            </a:xfrm>
            <a:custGeom>
              <a:gdLst>
                <a:gd name="connsiteX0" fmla="*/ 0 w 2013148"/>
                <a:gd name="connsiteY0" fmla="*/ 0 h 447229"/>
                <a:gd name="connsiteX1" fmla="*/ 2013148 w 2013148"/>
                <a:gd name="connsiteY1" fmla="*/ 0 h 447229"/>
                <a:gd name="connsiteX2" fmla="*/ 2013148 w 2013148"/>
                <a:gd name="connsiteY2" fmla="*/ 368424 h 447229"/>
                <a:gd name="connsiteX3" fmla="*/ 1105818 w 2013148"/>
                <a:gd name="connsiteY3" fmla="*/ 367854 h 447229"/>
                <a:gd name="connsiteX4" fmla="*/ 1001043 w 2013148"/>
                <a:gd name="connsiteY4" fmla="*/ 447229 h 447229"/>
                <a:gd name="connsiteX5" fmla="*/ 888330 w 2013148"/>
                <a:gd name="connsiteY5" fmla="*/ 366266 h 447229"/>
                <a:gd name="connsiteX6" fmla="*/ 0 w 2013148"/>
                <a:gd name="connsiteY6" fmla="*/ 368424 h 447229"/>
                <a:gd name="connsiteX7" fmla="*/ 0 w 2013148"/>
                <a:gd name="connsiteY7" fmla="*/ 0 h 44722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13148" h="447229">
                  <a:moveTo>
                    <a:pt x="0" y="0"/>
                  </a:moveTo>
                  <a:lnTo>
                    <a:pt x="2013148" y="0"/>
                  </a:lnTo>
                  <a:lnTo>
                    <a:pt x="2013148" y="368424"/>
                  </a:lnTo>
                  <a:lnTo>
                    <a:pt x="1105818" y="367854"/>
                  </a:lnTo>
                  <a:lnTo>
                    <a:pt x="1001043" y="447229"/>
                  </a:lnTo>
                  <a:lnTo>
                    <a:pt x="888330" y="366266"/>
                  </a:lnTo>
                  <a:lnTo>
                    <a:pt x="0" y="3684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文本框 69"/>
            <p:cNvSpPr txBox="1">
              <a:spLocks noChangeArrowheads="1"/>
            </p:cNvSpPr>
            <p:nvPr/>
          </p:nvSpPr>
          <p:spPr bwMode="auto">
            <a:xfrm>
              <a:off x="6896848" y="2709866"/>
              <a:ext cx="1527241" cy="233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74" name="文本框 66"/>
          <p:cNvSpPr txBox="1">
            <a:spLocks noChangeArrowheads="1"/>
          </p:cNvSpPr>
          <p:nvPr/>
        </p:nvSpPr>
        <p:spPr bwMode="auto">
          <a:xfrm>
            <a:off x="2824796" y="1436219"/>
            <a:ext cx="1529705" cy="990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400"/>
              </a:lnSpc>
            </a:pPr>
            <a:r>
              <a:rPr lang="en-US" altLang="zh-CN" sz="7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This is a sample text. Insert your desired text here.</a:t>
            </a:r>
            <a:endParaRPr lang="zh-CN" altLang="en-US" sz="70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5" name="文本框 66"/>
          <p:cNvSpPr txBox="1">
            <a:spLocks noChangeArrowheads="1"/>
          </p:cNvSpPr>
          <p:nvPr/>
        </p:nvSpPr>
        <p:spPr bwMode="auto">
          <a:xfrm>
            <a:off x="4842931" y="3274544"/>
            <a:ext cx="1529705" cy="990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400"/>
              </a:lnSpc>
            </a:pPr>
            <a:r>
              <a:rPr lang="en-US" altLang="zh-CN" sz="7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This is a sample text. Insert your desired text here.</a:t>
            </a:r>
            <a:endParaRPr lang="zh-CN" altLang="en-US" sz="70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6" name="文本框 66"/>
          <p:cNvSpPr txBox="1">
            <a:spLocks noChangeArrowheads="1"/>
          </p:cNvSpPr>
          <p:nvPr/>
        </p:nvSpPr>
        <p:spPr bwMode="auto">
          <a:xfrm>
            <a:off x="6882446" y="1436219"/>
            <a:ext cx="1529705" cy="990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400"/>
              </a:lnSpc>
            </a:pPr>
            <a:r>
              <a:rPr lang="en-US" altLang="zh-CN" sz="7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This is a sample text. Insert your desired text here.</a:t>
            </a:r>
            <a:endParaRPr lang="zh-CN" altLang="en-US" sz="70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1175108" y="1706244"/>
            <a:ext cx="777810" cy="777810"/>
            <a:chOff x="1175108" y="1706244"/>
            <a:chExt cx="777810" cy="777810"/>
          </a:xfrm>
        </p:grpSpPr>
        <p:grpSp>
          <p:nvGrpSpPr>
            <p:cNvPr id="78" name="组合 77"/>
            <p:cNvGrpSpPr/>
            <p:nvPr/>
          </p:nvGrpSpPr>
          <p:grpSpPr>
            <a:xfrm>
              <a:off x="1175108" y="1706244"/>
              <a:ext cx="777810" cy="777810"/>
              <a:chOff x="1470323" y="1255792"/>
              <a:chExt cx="1656184" cy="1656184"/>
            </a:xfrm>
          </p:grpSpPr>
          <p:sp>
            <p:nvSpPr>
              <p:cNvPr id="81" name="矩形 80"/>
              <p:cNvSpPr/>
              <p:nvPr/>
            </p:nvSpPr>
            <p:spPr>
              <a:xfrm>
                <a:off x="1470323" y="1255792"/>
                <a:ext cx="1656184" cy="165618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1614339" y="1399808"/>
                <a:ext cx="1359768" cy="13597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</p:grpSp>
        <p:sp>
          <p:nvSpPr>
            <p:cNvPr id="79" name="文本框 43"/>
            <p:cNvSpPr txBox="1"/>
            <p:nvPr/>
          </p:nvSpPr>
          <p:spPr>
            <a:xfrm>
              <a:off x="1271802" y="1852354"/>
              <a:ext cx="609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2014</a:t>
              </a:r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1325451" y="2121128"/>
              <a:ext cx="479618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</a:t>
              </a:r>
              <a:endParaRPr lang="zh-CN" altLang="en-US" sz="2000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3171548" y="3237864"/>
            <a:ext cx="777810" cy="777810"/>
            <a:chOff x="1175108" y="1706244"/>
            <a:chExt cx="777810" cy="777810"/>
          </a:xfrm>
        </p:grpSpPr>
        <p:grpSp>
          <p:nvGrpSpPr>
            <p:cNvPr id="84" name="组合 83"/>
            <p:cNvGrpSpPr/>
            <p:nvPr/>
          </p:nvGrpSpPr>
          <p:grpSpPr>
            <a:xfrm>
              <a:off x="1175108" y="1706244"/>
              <a:ext cx="777810" cy="777810"/>
              <a:chOff x="1470323" y="1255792"/>
              <a:chExt cx="1656184" cy="1656184"/>
            </a:xfrm>
          </p:grpSpPr>
          <p:sp>
            <p:nvSpPr>
              <p:cNvPr id="87" name="矩形 86"/>
              <p:cNvSpPr/>
              <p:nvPr/>
            </p:nvSpPr>
            <p:spPr>
              <a:xfrm>
                <a:off x="1470323" y="1255792"/>
                <a:ext cx="1656184" cy="165618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1614339" y="1399808"/>
                <a:ext cx="1359768" cy="13597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</p:grpSp>
        <p:sp>
          <p:nvSpPr>
            <p:cNvPr id="85" name="文本框 46"/>
            <p:cNvSpPr txBox="1"/>
            <p:nvPr/>
          </p:nvSpPr>
          <p:spPr>
            <a:xfrm>
              <a:off x="1271802" y="1852354"/>
              <a:ext cx="609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2015</a:t>
              </a:r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1325451" y="2121128"/>
              <a:ext cx="479618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</a:t>
              </a:r>
              <a:endParaRPr lang="zh-CN" altLang="en-US" sz="2000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5198468" y="1706244"/>
            <a:ext cx="777810" cy="777810"/>
            <a:chOff x="1175108" y="1706244"/>
            <a:chExt cx="777810" cy="777810"/>
          </a:xfrm>
        </p:grpSpPr>
        <p:grpSp>
          <p:nvGrpSpPr>
            <p:cNvPr id="90" name="组合 89"/>
            <p:cNvGrpSpPr/>
            <p:nvPr/>
          </p:nvGrpSpPr>
          <p:grpSpPr>
            <a:xfrm>
              <a:off x="1175108" y="1706244"/>
              <a:ext cx="777810" cy="777810"/>
              <a:chOff x="1470323" y="1255792"/>
              <a:chExt cx="1656184" cy="1656184"/>
            </a:xfrm>
          </p:grpSpPr>
          <p:sp>
            <p:nvSpPr>
              <p:cNvPr id="93" name="矩形 92"/>
              <p:cNvSpPr/>
              <p:nvPr/>
            </p:nvSpPr>
            <p:spPr>
              <a:xfrm>
                <a:off x="1470323" y="1255792"/>
                <a:ext cx="1656184" cy="165618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94" name="矩形 93"/>
              <p:cNvSpPr/>
              <p:nvPr/>
            </p:nvSpPr>
            <p:spPr>
              <a:xfrm>
                <a:off x="1614339" y="1399808"/>
                <a:ext cx="1359768" cy="13597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</p:grpSp>
        <p:sp>
          <p:nvSpPr>
            <p:cNvPr id="91" name="文本框 58"/>
            <p:cNvSpPr txBox="1"/>
            <p:nvPr/>
          </p:nvSpPr>
          <p:spPr>
            <a:xfrm>
              <a:off x="1271802" y="1852354"/>
              <a:ext cx="609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2016</a:t>
              </a:r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1325451" y="2121128"/>
              <a:ext cx="479618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</a:t>
              </a:r>
              <a:endParaRPr lang="zh-CN" altLang="en-US" sz="2000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240628" y="3237864"/>
            <a:ext cx="777810" cy="777810"/>
            <a:chOff x="1175108" y="1706244"/>
            <a:chExt cx="777810" cy="777810"/>
          </a:xfrm>
        </p:grpSpPr>
        <p:grpSp>
          <p:nvGrpSpPr>
            <p:cNvPr id="96" name="组合 95"/>
            <p:cNvGrpSpPr/>
            <p:nvPr/>
          </p:nvGrpSpPr>
          <p:grpSpPr>
            <a:xfrm>
              <a:off x="1175108" y="1706244"/>
              <a:ext cx="777810" cy="777810"/>
              <a:chOff x="1470323" y="1255792"/>
              <a:chExt cx="1656184" cy="1656184"/>
            </a:xfrm>
          </p:grpSpPr>
          <p:sp>
            <p:nvSpPr>
              <p:cNvPr id="99" name="矩形 98"/>
              <p:cNvSpPr/>
              <p:nvPr/>
            </p:nvSpPr>
            <p:spPr>
              <a:xfrm>
                <a:off x="1470323" y="1255792"/>
                <a:ext cx="1656184" cy="165618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  <p:sp>
            <p:nvSpPr>
              <p:cNvPr id="100" name="矩形 99"/>
              <p:cNvSpPr/>
              <p:nvPr/>
            </p:nvSpPr>
            <p:spPr>
              <a:xfrm>
                <a:off x="1614339" y="1399808"/>
                <a:ext cx="1359768" cy="13597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/>
              </a:p>
            </p:txBody>
          </p:sp>
        </p:grpSp>
        <p:sp>
          <p:nvSpPr>
            <p:cNvPr id="97" name="文本框 64"/>
            <p:cNvSpPr txBox="1"/>
            <p:nvPr/>
          </p:nvSpPr>
          <p:spPr>
            <a:xfrm>
              <a:off x="1271802" y="1852354"/>
              <a:ext cx="609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rPr>
                <a:t>2017</a:t>
              </a:r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方正兰亭刊黑_GBK" panose="02000000000000000000" pitchFamily="2" charset="-122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1325451" y="2121128"/>
              <a:ext cx="479618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</a:t>
              </a:r>
              <a:endParaRPr lang="zh-CN" altLang="en-US" sz="2000"/>
            </a:p>
          </p:txBody>
        </p:sp>
      </p:grpSp>
    </p:spTree>
    <p:extLst>
      <p:ext uri="{BB962C8B-B14F-4D97-AF65-F5344CB8AC3E}">
        <p14:creationId val="37218917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1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74" grpId="0"/>
      <p:bldP spid="75" grpId="0"/>
      <p:bldP spid="7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4" name="组合 23"/>
          <p:cNvGrpSpPr/>
          <p:nvPr/>
        </p:nvGrpSpPr>
        <p:grpSpPr>
          <a:xfrm>
            <a:off x="827584" y="1373138"/>
            <a:ext cx="2232248" cy="2232248"/>
            <a:chOff x="827584" y="1535063"/>
            <a:chExt cx="2232248" cy="2232248"/>
          </a:xfrm>
        </p:grpSpPr>
        <p:sp>
          <p:nvSpPr>
            <p:cNvPr id="34" name="椭圆 33"/>
            <p:cNvSpPr/>
            <p:nvPr/>
          </p:nvSpPr>
          <p:spPr>
            <a:xfrm>
              <a:off x="827584" y="1535063"/>
              <a:ext cx="2232248" cy="223224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25400" dist="12700" dir="19800000">
                <a:schemeClr val="bg1">
                  <a:lumMod val="65000"/>
                  <a:alpha val="8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953716" y="1661195"/>
              <a:ext cx="1979984" cy="1979984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  <a:effectLst>
              <a:innerShdw blurRad="25400" dist="12700" dir="20460000">
                <a:srgbClr val="A51E28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761534" y="1373138"/>
            <a:ext cx="2232248" cy="2232248"/>
            <a:chOff x="5761534" y="1535063"/>
            <a:chExt cx="2232248" cy="2232248"/>
          </a:xfrm>
        </p:grpSpPr>
        <p:sp>
          <p:nvSpPr>
            <p:cNvPr id="37" name="椭圆 36"/>
            <p:cNvSpPr/>
            <p:nvPr/>
          </p:nvSpPr>
          <p:spPr>
            <a:xfrm>
              <a:off x="5761534" y="1535063"/>
              <a:ext cx="2232248" cy="223224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25400" dist="12700" dir="19800000">
                <a:schemeClr val="bg1">
                  <a:lumMod val="65000"/>
                  <a:alpha val="8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5887666" y="1661195"/>
              <a:ext cx="1979984" cy="19799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innerShdw blurRad="25400" dist="12700" dir="20460000">
                <a:srgbClr val="A51E28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577452" y="1937584"/>
            <a:ext cx="1820544" cy="1095171"/>
            <a:chOff x="3577452" y="1937584"/>
            <a:chExt cx="1820544" cy="1095171"/>
          </a:xfrm>
        </p:grpSpPr>
        <p:sp>
          <p:nvSpPr>
            <p:cNvPr id="40" name="文本框 66"/>
            <p:cNvSpPr txBox="1">
              <a:spLocks noChangeArrowheads="1"/>
            </p:cNvSpPr>
            <p:nvPr/>
          </p:nvSpPr>
          <p:spPr bwMode="auto">
            <a:xfrm>
              <a:off x="3577452" y="2222277"/>
              <a:ext cx="1820544" cy="810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400"/>
                </a:lnSpc>
              </a:pPr>
              <a:r>
                <a:rPr lang="en-US" altLang="zh-CN" sz="7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Insert your desired text here.</a:t>
              </a:r>
              <a:endParaRPr lang="zh-CN" altLang="en-US" sz="7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1" name="文本框 69"/>
            <p:cNvSpPr txBox="1">
              <a:spLocks noChangeArrowheads="1"/>
            </p:cNvSpPr>
            <p:nvPr/>
          </p:nvSpPr>
          <p:spPr bwMode="auto">
            <a:xfrm>
              <a:off x="3582413" y="1937584"/>
              <a:ext cx="1815583" cy="2716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200" b="1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200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320702" y="1363613"/>
            <a:ext cx="720080" cy="720080"/>
            <a:chOff x="2320702" y="1630313"/>
            <a:chExt cx="720080" cy="720080"/>
          </a:xfrm>
        </p:grpSpPr>
        <p:sp>
          <p:nvSpPr>
            <p:cNvPr id="43" name="椭圆 42"/>
            <p:cNvSpPr/>
            <p:nvPr/>
          </p:nvSpPr>
          <p:spPr>
            <a:xfrm>
              <a:off x="2320702" y="1630313"/>
              <a:ext cx="720080" cy="72008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</a:gradFill>
            <a:ln w="19050">
              <a:solidFill>
                <a:schemeClr val="bg1"/>
              </a:solidFill>
            </a:ln>
            <a:effectLst>
              <a:outerShdw blurRad="76200" dist="38100" dir="8100000" algn="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15"/>
            <p:cNvSpPr txBox="1"/>
            <p:nvPr/>
          </p:nvSpPr>
          <p:spPr>
            <a:xfrm>
              <a:off x="2447345" y="1759520"/>
              <a:ext cx="4667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</a:rPr>
                <a:t>01</a:t>
              </a:r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368952" y="1363613"/>
            <a:ext cx="720080" cy="720080"/>
            <a:chOff x="7368952" y="1630313"/>
            <a:chExt cx="720080" cy="720080"/>
          </a:xfrm>
        </p:grpSpPr>
        <p:sp>
          <p:nvSpPr>
            <p:cNvPr id="46" name="椭圆 45"/>
            <p:cNvSpPr/>
            <p:nvPr/>
          </p:nvSpPr>
          <p:spPr>
            <a:xfrm>
              <a:off x="7368952" y="1630313"/>
              <a:ext cx="720080" cy="72008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</a:gradFill>
            <a:ln w="19050">
              <a:solidFill>
                <a:schemeClr val="bg1"/>
              </a:solidFill>
            </a:ln>
            <a:effectLst>
              <a:outerShdw blurRad="76200" dist="38100" dir="8100000" algn="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16"/>
            <p:cNvSpPr txBox="1"/>
            <p:nvPr/>
          </p:nvSpPr>
          <p:spPr>
            <a:xfrm>
              <a:off x="7490118" y="1754004"/>
              <a:ext cx="5036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</a:rPr>
                <a:t>02</a:t>
              </a:r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000125" y="3814936"/>
            <a:ext cx="1900930" cy="595139"/>
            <a:chOff x="981075" y="3948286"/>
            <a:chExt cx="1900930" cy="595139"/>
          </a:xfrm>
        </p:grpSpPr>
        <p:sp>
          <p:nvSpPr>
            <p:cNvPr id="49" name="矩形 48"/>
            <p:cNvSpPr/>
            <p:nvPr/>
          </p:nvSpPr>
          <p:spPr>
            <a:xfrm>
              <a:off x="981075" y="3948286"/>
              <a:ext cx="1895475" cy="595139"/>
            </a:xfrm>
            <a:prstGeom prst="rect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50" name="文本框 25"/>
            <p:cNvSpPr txBox="1">
              <a:spLocks noChangeArrowheads="1"/>
            </p:cNvSpPr>
            <p:nvPr/>
          </p:nvSpPr>
          <p:spPr bwMode="auto">
            <a:xfrm>
              <a:off x="1079810" y="3996934"/>
              <a:ext cx="1802195" cy="490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en-US" altLang="zh-CN" sz="6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</a:t>
              </a:r>
              <a:endParaRPr lang="zh-CN" altLang="en-US" sz="6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991225" y="3814936"/>
            <a:ext cx="1900930" cy="595139"/>
            <a:chOff x="981075" y="3948286"/>
            <a:chExt cx="1900930" cy="595139"/>
          </a:xfrm>
        </p:grpSpPr>
        <p:sp>
          <p:nvSpPr>
            <p:cNvPr id="52" name="矩形 51"/>
            <p:cNvSpPr/>
            <p:nvPr/>
          </p:nvSpPr>
          <p:spPr>
            <a:xfrm>
              <a:off x="981075" y="3948286"/>
              <a:ext cx="1895475" cy="595139"/>
            </a:xfrm>
            <a:prstGeom prst="rect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53" name="文本框 29"/>
            <p:cNvSpPr txBox="1">
              <a:spLocks noChangeArrowheads="1"/>
            </p:cNvSpPr>
            <p:nvPr/>
          </p:nvSpPr>
          <p:spPr bwMode="auto">
            <a:xfrm>
              <a:off x="1079810" y="3996934"/>
              <a:ext cx="1802195" cy="490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en-US" altLang="zh-CN" sz="6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</a:t>
              </a:r>
              <a:endParaRPr lang="zh-CN" altLang="en-US" sz="6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495675" y="3814936"/>
            <a:ext cx="1900930" cy="595139"/>
            <a:chOff x="981075" y="3948286"/>
            <a:chExt cx="1900930" cy="595139"/>
          </a:xfrm>
        </p:grpSpPr>
        <p:sp>
          <p:nvSpPr>
            <p:cNvPr id="55" name="矩形 54"/>
            <p:cNvSpPr/>
            <p:nvPr/>
          </p:nvSpPr>
          <p:spPr>
            <a:xfrm>
              <a:off x="981075" y="3948286"/>
              <a:ext cx="1895475" cy="595139"/>
            </a:xfrm>
            <a:prstGeom prst="rect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56" name="文本框 32"/>
            <p:cNvSpPr txBox="1">
              <a:spLocks noChangeArrowheads="1"/>
            </p:cNvSpPr>
            <p:nvPr/>
          </p:nvSpPr>
          <p:spPr bwMode="auto">
            <a:xfrm>
              <a:off x="1079810" y="3996934"/>
              <a:ext cx="1802195" cy="490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en-US" altLang="zh-CN" sz="6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</a:t>
              </a:r>
              <a:endParaRPr lang="zh-CN" altLang="en-US" sz="6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/>
        </p:nvGrpSpPr>
        <p:grpSpPr>
          <a:xfrm rot="215857">
            <a:off x="528638" y="1347789"/>
            <a:ext cx="7639049" cy="2514601"/>
            <a:chOff x="693738" y="1639888"/>
            <a:chExt cx="7639049" cy="2514601"/>
          </a:xfrm>
        </p:grpSpPr>
        <p:sp>
          <p:nvSpPr>
            <p:cNvPr id="10" name="Freeform 5"/>
            <p:cNvSpPr/>
            <p:nvPr/>
          </p:nvSpPr>
          <p:spPr bwMode="auto">
            <a:xfrm>
              <a:off x="6477000" y="1639888"/>
              <a:ext cx="1855787" cy="1116013"/>
            </a:xfrm>
            <a:custGeom>
              <a:gdLst>
                <a:gd name="T0" fmla="*/ 59 w 93"/>
                <a:gd name="T1" fmla="*/ 0 h 55"/>
                <a:gd name="T2" fmla="*/ 47 w 93"/>
                <a:gd name="T3" fmla="*/ 2 h 55"/>
                <a:gd name="T4" fmla="*/ 0 w 93"/>
                <a:gd name="T5" fmla="*/ 55 h 55"/>
                <a:gd name="T6" fmla="*/ 46 w 93"/>
                <a:gd name="T7" fmla="*/ 12 h 55"/>
                <a:gd name="T8" fmla="*/ 73 w 93"/>
                <a:gd name="T9" fmla="*/ 6 h 55"/>
                <a:gd name="T10" fmla="*/ 93 w 93"/>
                <a:gd name="T11" fmla="*/ 8 h 55"/>
                <a:gd name="T12" fmla="*/ 59 w 93"/>
                <a:gd name="T13" fmla="*/ 0 h 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55">
                  <a:moveTo>
                    <a:pt x="59" y="0"/>
                  </a:moveTo>
                  <a:cubicBezTo>
                    <a:pt x="54" y="0"/>
                    <a:pt x="50" y="0"/>
                    <a:pt x="47" y="2"/>
                  </a:cubicBezTo>
                  <a:cubicBezTo>
                    <a:pt x="31" y="7"/>
                    <a:pt x="16" y="33"/>
                    <a:pt x="0" y="55"/>
                  </a:cubicBezTo>
                  <a:cubicBezTo>
                    <a:pt x="13" y="40"/>
                    <a:pt x="31" y="22"/>
                    <a:pt x="46" y="12"/>
                  </a:cubicBezTo>
                  <a:cubicBezTo>
                    <a:pt x="53" y="8"/>
                    <a:pt x="64" y="6"/>
                    <a:pt x="73" y="6"/>
                  </a:cubicBezTo>
                  <a:cubicBezTo>
                    <a:pt x="84" y="6"/>
                    <a:pt x="93" y="8"/>
                    <a:pt x="93" y="8"/>
                  </a:cubicBezTo>
                  <a:cubicBezTo>
                    <a:pt x="89" y="6"/>
                    <a:pt x="73" y="0"/>
                    <a:pt x="59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/>
            <p:nvPr/>
          </p:nvSpPr>
          <p:spPr bwMode="auto">
            <a:xfrm>
              <a:off x="693738" y="2593976"/>
              <a:ext cx="5743575" cy="1560513"/>
            </a:xfrm>
            <a:custGeom>
              <a:gdLst>
                <a:gd name="T0" fmla="*/ 0 w 288"/>
                <a:gd name="T1" fmla="*/ 0 h 77"/>
                <a:gd name="T2" fmla="*/ 86 w 288"/>
                <a:gd name="T3" fmla="*/ 53 h 77"/>
                <a:gd name="T4" fmla="*/ 117 w 288"/>
                <a:gd name="T5" fmla="*/ 73 h 77"/>
                <a:gd name="T6" fmla="*/ 134 w 288"/>
                <a:gd name="T7" fmla="*/ 77 h 77"/>
                <a:gd name="T8" fmla="*/ 152 w 288"/>
                <a:gd name="T9" fmla="*/ 59 h 77"/>
                <a:gd name="T10" fmla="*/ 167 w 288"/>
                <a:gd name="T11" fmla="*/ 22 h 77"/>
                <a:gd name="T12" fmla="*/ 219 w 288"/>
                <a:gd name="T13" fmla="*/ 58 h 77"/>
                <a:gd name="T14" fmla="*/ 230 w 288"/>
                <a:gd name="T15" fmla="*/ 61 h 77"/>
                <a:gd name="T16" fmla="*/ 288 w 288"/>
                <a:gd name="T17" fmla="*/ 9 h 77"/>
                <a:gd name="T18" fmla="*/ 237 w 288"/>
                <a:gd name="T19" fmla="*/ 44 h 77"/>
                <a:gd name="T20" fmla="*/ 232 w 288"/>
                <a:gd name="T21" fmla="*/ 43 h 77"/>
                <a:gd name="T22" fmla="*/ 188 w 288"/>
                <a:gd name="T23" fmla="*/ 20 h 77"/>
                <a:gd name="T24" fmla="*/ 167 w 288"/>
                <a:gd name="T25" fmla="*/ 11 h 77"/>
                <a:gd name="T26" fmla="*/ 150 w 288"/>
                <a:gd name="T27" fmla="*/ 23 h 77"/>
                <a:gd name="T28" fmla="*/ 136 w 288"/>
                <a:gd name="T29" fmla="*/ 51 h 77"/>
                <a:gd name="T30" fmla="*/ 127 w 288"/>
                <a:gd name="T31" fmla="*/ 55 h 77"/>
                <a:gd name="T32" fmla="*/ 0 w 288"/>
                <a:gd name="T33" fmla="*/ 0 h 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8" h="77">
                  <a:moveTo>
                    <a:pt x="0" y="0"/>
                  </a:moveTo>
                  <a:cubicBezTo>
                    <a:pt x="10" y="6"/>
                    <a:pt x="69" y="40"/>
                    <a:pt x="86" y="53"/>
                  </a:cubicBezTo>
                  <a:cubicBezTo>
                    <a:pt x="95" y="60"/>
                    <a:pt x="104" y="67"/>
                    <a:pt x="117" y="73"/>
                  </a:cubicBezTo>
                  <a:cubicBezTo>
                    <a:pt x="122" y="75"/>
                    <a:pt x="128" y="77"/>
                    <a:pt x="134" y="77"/>
                  </a:cubicBezTo>
                  <a:cubicBezTo>
                    <a:pt x="143" y="77"/>
                    <a:pt x="151" y="72"/>
                    <a:pt x="152" y="59"/>
                  </a:cubicBezTo>
                  <a:cubicBezTo>
                    <a:pt x="154" y="31"/>
                    <a:pt x="160" y="22"/>
                    <a:pt x="167" y="22"/>
                  </a:cubicBezTo>
                  <a:cubicBezTo>
                    <a:pt x="181" y="22"/>
                    <a:pt x="201" y="52"/>
                    <a:pt x="219" y="58"/>
                  </a:cubicBezTo>
                  <a:cubicBezTo>
                    <a:pt x="223" y="60"/>
                    <a:pt x="227" y="61"/>
                    <a:pt x="230" y="61"/>
                  </a:cubicBezTo>
                  <a:cubicBezTo>
                    <a:pt x="251" y="61"/>
                    <a:pt x="265" y="35"/>
                    <a:pt x="288" y="9"/>
                  </a:cubicBezTo>
                  <a:cubicBezTo>
                    <a:pt x="269" y="27"/>
                    <a:pt x="250" y="44"/>
                    <a:pt x="237" y="44"/>
                  </a:cubicBezTo>
                  <a:cubicBezTo>
                    <a:pt x="235" y="44"/>
                    <a:pt x="233" y="44"/>
                    <a:pt x="232" y="43"/>
                  </a:cubicBezTo>
                  <a:cubicBezTo>
                    <a:pt x="217" y="40"/>
                    <a:pt x="197" y="25"/>
                    <a:pt x="188" y="20"/>
                  </a:cubicBezTo>
                  <a:cubicBezTo>
                    <a:pt x="182" y="17"/>
                    <a:pt x="175" y="11"/>
                    <a:pt x="167" y="11"/>
                  </a:cubicBezTo>
                  <a:cubicBezTo>
                    <a:pt x="162" y="11"/>
                    <a:pt x="156" y="14"/>
                    <a:pt x="150" y="23"/>
                  </a:cubicBezTo>
                  <a:cubicBezTo>
                    <a:pt x="143" y="33"/>
                    <a:pt x="139" y="45"/>
                    <a:pt x="136" y="51"/>
                  </a:cubicBezTo>
                  <a:cubicBezTo>
                    <a:pt x="134" y="54"/>
                    <a:pt x="131" y="55"/>
                    <a:pt x="127" y="55"/>
                  </a:cubicBezTo>
                  <a:cubicBezTo>
                    <a:pt x="102" y="55"/>
                    <a:pt x="32" y="9"/>
                    <a:pt x="0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 rot="215857">
            <a:off x="528638" y="1347789"/>
            <a:ext cx="7639049" cy="2514601"/>
            <a:chOff x="693738" y="1639888"/>
            <a:chExt cx="7639049" cy="2514601"/>
          </a:xfrm>
        </p:grpSpPr>
        <p:sp>
          <p:nvSpPr>
            <p:cNvPr id="31" name="Freeform 5"/>
            <p:cNvSpPr/>
            <p:nvPr/>
          </p:nvSpPr>
          <p:spPr bwMode="auto">
            <a:xfrm>
              <a:off x="6477000" y="1639888"/>
              <a:ext cx="1855787" cy="1116013"/>
            </a:xfrm>
            <a:custGeom>
              <a:gdLst>
                <a:gd name="T0" fmla="*/ 59 w 93"/>
                <a:gd name="T1" fmla="*/ 0 h 55"/>
                <a:gd name="T2" fmla="*/ 47 w 93"/>
                <a:gd name="T3" fmla="*/ 2 h 55"/>
                <a:gd name="T4" fmla="*/ 0 w 93"/>
                <a:gd name="T5" fmla="*/ 55 h 55"/>
                <a:gd name="T6" fmla="*/ 46 w 93"/>
                <a:gd name="T7" fmla="*/ 12 h 55"/>
                <a:gd name="T8" fmla="*/ 73 w 93"/>
                <a:gd name="T9" fmla="*/ 6 h 55"/>
                <a:gd name="T10" fmla="*/ 93 w 93"/>
                <a:gd name="T11" fmla="*/ 8 h 55"/>
                <a:gd name="T12" fmla="*/ 59 w 93"/>
                <a:gd name="T13" fmla="*/ 0 h 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55">
                  <a:moveTo>
                    <a:pt x="59" y="0"/>
                  </a:moveTo>
                  <a:cubicBezTo>
                    <a:pt x="54" y="0"/>
                    <a:pt x="50" y="0"/>
                    <a:pt x="47" y="2"/>
                  </a:cubicBezTo>
                  <a:cubicBezTo>
                    <a:pt x="31" y="7"/>
                    <a:pt x="16" y="33"/>
                    <a:pt x="0" y="55"/>
                  </a:cubicBezTo>
                  <a:cubicBezTo>
                    <a:pt x="13" y="40"/>
                    <a:pt x="31" y="22"/>
                    <a:pt x="46" y="12"/>
                  </a:cubicBezTo>
                  <a:cubicBezTo>
                    <a:pt x="53" y="8"/>
                    <a:pt x="64" y="6"/>
                    <a:pt x="73" y="6"/>
                  </a:cubicBezTo>
                  <a:cubicBezTo>
                    <a:pt x="84" y="6"/>
                    <a:pt x="93" y="8"/>
                    <a:pt x="93" y="8"/>
                  </a:cubicBezTo>
                  <a:cubicBezTo>
                    <a:pt x="89" y="6"/>
                    <a:pt x="73" y="0"/>
                    <a:pt x="59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6"/>
            <p:cNvSpPr/>
            <p:nvPr/>
          </p:nvSpPr>
          <p:spPr bwMode="auto">
            <a:xfrm>
              <a:off x="693738" y="2593976"/>
              <a:ext cx="5743575" cy="1560513"/>
            </a:xfrm>
            <a:custGeom>
              <a:gdLst>
                <a:gd name="T0" fmla="*/ 0 w 288"/>
                <a:gd name="T1" fmla="*/ 0 h 77"/>
                <a:gd name="T2" fmla="*/ 86 w 288"/>
                <a:gd name="T3" fmla="*/ 53 h 77"/>
                <a:gd name="T4" fmla="*/ 117 w 288"/>
                <a:gd name="T5" fmla="*/ 73 h 77"/>
                <a:gd name="T6" fmla="*/ 134 w 288"/>
                <a:gd name="T7" fmla="*/ 77 h 77"/>
                <a:gd name="T8" fmla="*/ 152 w 288"/>
                <a:gd name="T9" fmla="*/ 59 h 77"/>
                <a:gd name="T10" fmla="*/ 167 w 288"/>
                <a:gd name="T11" fmla="*/ 22 h 77"/>
                <a:gd name="T12" fmla="*/ 219 w 288"/>
                <a:gd name="T13" fmla="*/ 58 h 77"/>
                <a:gd name="T14" fmla="*/ 230 w 288"/>
                <a:gd name="T15" fmla="*/ 61 h 77"/>
                <a:gd name="T16" fmla="*/ 288 w 288"/>
                <a:gd name="T17" fmla="*/ 9 h 77"/>
                <a:gd name="T18" fmla="*/ 237 w 288"/>
                <a:gd name="T19" fmla="*/ 44 h 77"/>
                <a:gd name="T20" fmla="*/ 232 w 288"/>
                <a:gd name="T21" fmla="*/ 43 h 77"/>
                <a:gd name="T22" fmla="*/ 188 w 288"/>
                <a:gd name="T23" fmla="*/ 20 h 77"/>
                <a:gd name="T24" fmla="*/ 167 w 288"/>
                <a:gd name="T25" fmla="*/ 11 h 77"/>
                <a:gd name="T26" fmla="*/ 150 w 288"/>
                <a:gd name="T27" fmla="*/ 23 h 77"/>
                <a:gd name="T28" fmla="*/ 136 w 288"/>
                <a:gd name="T29" fmla="*/ 51 h 77"/>
                <a:gd name="T30" fmla="*/ 127 w 288"/>
                <a:gd name="T31" fmla="*/ 55 h 77"/>
                <a:gd name="T32" fmla="*/ 0 w 288"/>
                <a:gd name="T33" fmla="*/ 0 h 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8" h="77">
                  <a:moveTo>
                    <a:pt x="0" y="0"/>
                  </a:moveTo>
                  <a:cubicBezTo>
                    <a:pt x="10" y="6"/>
                    <a:pt x="69" y="40"/>
                    <a:pt x="86" y="53"/>
                  </a:cubicBezTo>
                  <a:cubicBezTo>
                    <a:pt x="95" y="60"/>
                    <a:pt x="104" y="67"/>
                    <a:pt x="117" y="73"/>
                  </a:cubicBezTo>
                  <a:cubicBezTo>
                    <a:pt x="122" y="75"/>
                    <a:pt x="128" y="77"/>
                    <a:pt x="134" y="77"/>
                  </a:cubicBezTo>
                  <a:cubicBezTo>
                    <a:pt x="143" y="77"/>
                    <a:pt x="151" y="72"/>
                    <a:pt x="152" y="59"/>
                  </a:cubicBezTo>
                  <a:cubicBezTo>
                    <a:pt x="154" y="31"/>
                    <a:pt x="160" y="22"/>
                    <a:pt x="167" y="22"/>
                  </a:cubicBezTo>
                  <a:cubicBezTo>
                    <a:pt x="181" y="22"/>
                    <a:pt x="201" y="52"/>
                    <a:pt x="219" y="58"/>
                  </a:cubicBezTo>
                  <a:cubicBezTo>
                    <a:pt x="223" y="60"/>
                    <a:pt x="227" y="61"/>
                    <a:pt x="230" y="61"/>
                  </a:cubicBezTo>
                  <a:cubicBezTo>
                    <a:pt x="251" y="61"/>
                    <a:pt x="265" y="35"/>
                    <a:pt x="288" y="9"/>
                  </a:cubicBezTo>
                  <a:cubicBezTo>
                    <a:pt x="269" y="27"/>
                    <a:pt x="250" y="44"/>
                    <a:pt x="237" y="44"/>
                  </a:cubicBezTo>
                  <a:cubicBezTo>
                    <a:pt x="235" y="44"/>
                    <a:pt x="233" y="44"/>
                    <a:pt x="232" y="43"/>
                  </a:cubicBezTo>
                  <a:cubicBezTo>
                    <a:pt x="217" y="40"/>
                    <a:pt x="197" y="25"/>
                    <a:pt x="188" y="20"/>
                  </a:cubicBezTo>
                  <a:cubicBezTo>
                    <a:pt x="182" y="17"/>
                    <a:pt x="175" y="11"/>
                    <a:pt x="167" y="11"/>
                  </a:cubicBezTo>
                  <a:cubicBezTo>
                    <a:pt x="162" y="11"/>
                    <a:pt x="156" y="14"/>
                    <a:pt x="150" y="23"/>
                  </a:cubicBezTo>
                  <a:cubicBezTo>
                    <a:pt x="143" y="33"/>
                    <a:pt x="139" y="45"/>
                    <a:pt x="136" y="51"/>
                  </a:cubicBezTo>
                  <a:cubicBezTo>
                    <a:pt x="134" y="54"/>
                    <a:pt x="131" y="55"/>
                    <a:pt x="127" y="55"/>
                  </a:cubicBezTo>
                  <a:cubicBezTo>
                    <a:pt x="102" y="55"/>
                    <a:pt x="32" y="9"/>
                    <a:pt x="0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67395" y="1859806"/>
            <a:ext cx="515094" cy="515094"/>
            <a:chOff x="2423195" y="1732806"/>
            <a:chExt cx="515094" cy="515094"/>
          </a:xfrm>
        </p:grpSpPr>
        <p:sp>
          <p:nvSpPr>
            <p:cNvPr id="38" name="椭圆 37"/>
            <p:cNvSpPr/>
            <p:nvPr/>
          </p:nvSpPr>
          <p:spPr>
            <a:xfrm>
              <a:off x="2423195" y="1732806"/>
              <a:ext cx="515094" cy="51509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</a:gradFill>
            <a:ln w="19050">
              <a:solidFill>
                <a:schemeClr val="bg1"/>
              </a:solidFill>
            </a:ln>
            <a:effectLst>
              <a:outerShdw blurRad="76200" dist="38100" dir="8100000" algn="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16"/>
            <p:cNvSpPr txBox="1"/>
            <p:nvPr/>
          </p:nvSpPr>
          <p:spPr>
            <a:xfrm>
              <a:off x="2482611" y="1805687"/>
              <a:ext cx="3962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</a:rPr>
                <a:t>01</a:t>
              </a: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575595" y="3167906"/>
            <a:ext cx="794494" cy="794494"/>
            <a:chOff x="2283495" y="1593106"/>
            <a:chExt cx="794494" cy="794494"/>
          </a:xfrm>
        </p:grpSpPr>
        <p:sp>
          <p:nvSpPr>
            <p:cNvPr id="42" name="椭圆 41"/>
            <p:cNvSpPr/>
            <p:nvPr/>
          </p:nvSpPr>
          <p:spPr>
            <a:xfrm>
              <a:off x="2283495" y="1593106"/>
              <a:ext cx="794494" cy="79449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</a:gradFill>
            <a:ln w="19050">
              <a:solidFill>
                <a:schemeClr val="bg1"/>
              </a:solidFill>
            </a:ln>
            <a:effectLst>
              <a:outerShdw blurRad="76200" dist="38100" dir="8100000" algn="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9"/>
            <p:cNvSpPr txBox="1"/>
            <p:nvPr/>
          </p:nvSpPr>
          <p:spPr>
            <a:xfrm>
              <a:off x="2398746" y="1697965"/>
              <a:ext cx="6110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</a:rPr>
                <a:t>02</a:t>
              </a:r>
              <a:endPara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528094" y="2212864"/>
            <a:ext cx="642096" cy="642096"/>
            <a:chOff x="2325634" y="1635245"/>
            <a:chExt cx="710212" cy="710212"/>
          </a:xfrm>
        </p:grpSpPr>
        <p:sp>
          <p:nvSpPr>
            <p:cNvPr id="48" name="椭圆 47"/>
            <p:cNvSpPr/>
            <p:nvPr/>
          </p:nvSpPr>
          <p:spPr>
            <a:xfrm>
              <a:off x="2325634" y="1635245"/>
              <a:ext cx="710212" cy="71021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</a:gradFill>
            <a:ln w="19050">
              <a:solidFill>
                <a:schemeClr val="bg1"/>
              </a:solidFill>
            </a:ln>
            <a:effectLst>
              <a:outerShdw blurRad="76200" dist="38100" dir="8100000" algn="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22"/>
            <p:cNvSpPr txBox="1"/>
            <p:nvPr/>
          </p:nvSpPr>
          <p:spPr>
            <a:xfrm>
              <a:off x="2366732" y="1700988"/>
              <a:ext cx="628017" cy="578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861593" y="3066303"/>
            <a:ext cx="718296" cy="718296"/>
            <a:chOff x="2283492" y="1593103"/>
            <a:chExt cx="794496" cy="794496"/>
          </a:xfrm>
        </p:grpSpPr>
        <p:sp>
          <p:nvSpPr>
            <p:cNvPr id="51" name="椭圆 50"/>
            <p:cNvSpPr/>
            <p:nvPr/>
          </p:nvSpPr>
          <p:spPr>
            <a:xfrm>
              <a:off x="2283492" y="1593103"/>
              <a:ext cx="794496" cy="79449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</a:gradFill>
            <a:ln w="19050">
              <a:solidFill>
                <a:schemeClr val="bg1"/>
              </a:solidFill>
            </a:ln>
            <a:effectLst>
              <a:outerShdw blurRad="76200" dist="38100" dir="8100000" algn="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25"/>
            <p:cNvSpPr txBox="1"/>
            <p:nvPr/>
          </p:nvSpPr>
          <p:spPr>
            <a:xfrm>
              <a:off x="2366731" y="1700988"/>
              <a:ext cx="615606" cy="578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</a:rPr>
                <a:t>04</a:t>
              </a:r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750843" y="1386728"/>
            <a:ext cx="578596" cy="578596"/>
            <a:chOff x="2360752" y="1670363"/>
            <a:chExt cx="639976" cy="639976"/>
          </a:xfrm>
        </p:grpSpPr>
        <p:sp>
          <p:nvSpPr>
            <p:cNvPr id="54" name="椭圆 53"/>
            <p:cNvSpPr/>
            <p:nvPr/>
          </p:nvSpPr>
          <p:spPr>
            <a:xfrm>
              <a:off x="2360752" y="1670363"/>
              <a:ext cx="639976" cy="63997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</a:gradFill>
            <a:ln w="19050">
              <a:solidFill>
                <a:schemeClr val="bg1"/>
              </a:solidFill>
            </a:ln>
            <a:effectLst>
              <a:outerShdw blurRad="76200" dist="38100" dir="8100000" algn="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28"/>
            <p:cNvSpPr txBox="1"/>
            <p:nvPr/>
          </p:nvSpPr>
          <p:spPr>
            <a:xfrm>
              <a:off x="2395986" y="1736133"/>
              <a:ext cx="569506" cy="5106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</a:rPr>
                <a:t>05</a:t>
              </a:r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756772" y="3382844"/>
            <a:ext cx="1815583" cy="941283"/>
            <a:chOff x="5825352" y="3347284"/>
            <a:chExt cx="1815583" cy="941283"/>
          </a:xfrm>
        </p:grpSpPr>
        <p:sp>
          <p:nvSpPr>
            <p:cNvPr id="57" name="文本框 66"/>
            <p:cNvSpPr txBox="1">
              <a:spLocks noChangeArrowheads="1"/>
            </p:cNvSpPr>
            <p:nvPr/>
          </p:nvSpPr>
          <p:spPr bwMode="auto">
            <a:xfrm>
              <a:off x="5825352" y="3631977"/>
              <a:ext cx="1815583" cy="656590"/>
            </a:xfrm>
            <a:prstGeom prst="rect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100"/>
                </a:lnSpc>
              </a:pPr>
              <a:r>
                <a:rPr lang="en-US" altLang="zh-CN" sz="6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Insert your desired text here.</a:t>
              </a:r>
              <a:endParaRPr lang="zh-CN" altLang="en-US" sz="6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8" name="文本框 69"/>
            <p:cNvSpPr txBox="1">
              <a:spLocks noChangeArrowheads="1"/>
            </p:cNvSpPr>
            <p:nvPr/>
          </p:nvSpPr>
          <p:spPr bwMode="auto">
            <a:xfrm>
              <a:off x="5825352" y="3347284"/>
              <a:ext cx="1815583" cy="271677"/>
            </a:xfrm>
            <a:prstGeom prst="rect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200" b="1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200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9" name="文本框 69"/>
          <p:cNvSpPr txBox="1">
            <a:spLocks noChangeArrowheads="1"/>
          </p:cNvSpPr>
          <p:nvPr/>
        </p:nvSpPr>
        <p:spPr bwMode="auto">
          <a:xfrm>
            <a:off x="7382889" y="2093160"/>
            <a:ext cx="1393074" cy="268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</a:pPr>
            <a:r>
              <a:rPr lang="en-US" altLang="zh-CN" sz="11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a title in here</a:t>
            </a:r>
            <a:endParaRPr lang="zh-CN" altLang="en-US" sz="110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0" name="文本框 69"/>
          <p:cNvSpPr txBox="1">
            <a:spLocks noChangeArrowheads="1"/>
          </p:cNvSpPr>
          <p:nvPr/>
        </p:nvSpPr>
        <p:spPr bwMode="auto">
          <a:xfrm>
            <a:off x="2277488" y="4131510"/>
            <a:ext cx="1392537" cy="271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</a:pPr>
            <a:r>
              <a:rPr lang="en-US" altLang="zh-CN" sz="12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a title in here</a:t>
            </a:r>
            <a:endParaRPr lang="zh-CN" altLang="en-US" sz="120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文本框 69"/>
          <p:cNvSpPr txBox="1">
            <a:spLocks noChangeArrowheads="1"/>
          </p:cNvSpPr>
          <p:nvPr/>
        </p:nvSpPr>
        <p:spPr bwMode="auto">
          <a:xfrm>
            <a:off x="1034831" y="1991018"/>
            <a:ext cx="1393074" cy="268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</a:pPr>
            <a:r>
              <a:rPr lang="en-US" altLang="zh-CN" sz="11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a title in here</a:t>
            </a:r>
            <a:endParaRPr lang="zh-CN" altLang="en-US" sz="110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4306432" y="1495624"/>
            <a:ext cx="1815583" cy="941283"/>
            <a:chOff x="5825352" y="3347284"/>
            <a:chExt cx="1815583" cy="941283"/>
          </a:xfrm>
        </p:grpSpPr>
        <p:sp>
          <p:nvSpPr>
            <p:cNvPr id="63" name="文本框 66"/>
            <p:cNvSpPr txBox="1">
              <a:spLocks noChangeArrowheads="1"/>
            </p:cNvSpPr>
            <p:nvPr/>
          </p:nvSpPr>
          <p:spPr bwMode="auto">
            <a:xfrm>
              <a:off x="5825352" y="3631977"/>
              <a:ext cx="1815583" cy="656590"/>
            </a:xfrm>
            <a:prstGeom prst="rect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100"/>
                </a:lnSpc>
              </a:pPr>
              <a:r>
                <a:rPr lang="en-US" altLang="zh-CN" sz="6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Insert your desired text here.</a:t>
              </a:r>
              <a:endParaRPr lang="zh-CN" altLang="en-US" sz="6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4" name="文本框 69"/>
            <p:cNvSpPr txBox="1">
              <a:spLocks noChangeArrowheads="1"/>
            </p:cNvSpPr>
            <p:nvPr/>
          </p:nvSpPr>
          <p:spPr bwMode="auto">
            <a:xfrm>
              <a:off x="5825352" y="3347284"/>
              <a:ext cx="1815583" cy="271677"/>
            </a:xfrm>
            <a:prstGeom prst="rect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200" b="1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200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8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pat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5.55112E-17 1.23457E-07 L -0.25017 -0.28611" pathEditMode="relative" rAng="0" ptsTypes="AA">
                                      <p:cBhvr>
                                        <p:cTn id="17" dur="10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17" y="-14321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2" presetClass="pat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3.33333E-06 -2.59259E-06 L -0.09583 0.20061" pathEditMode="relative" rAng="0" ptsTypes="AA">
                                      <p:cBhvr>
                                        <p:cTn id="25" dur="100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1" y="11574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2" presetClass="path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3.33333E-06 6.17284E-07 L -0.15 -0.17345" pathEditMode="relative" rAng="0" ptsTypes="AA">
                                      <p:cBhvr>
                                        <p:cTn id="33" dur="100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83" y="-8025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3.33333E-06 -4.93827E-06 C -0.02014 -0.0037 -0.0408 -0.01481 -0.05955 -0.01111 C -0.09254 -0.00586 -0.10365 0.01852 -0.12396 0.05 L -0.22604 0.23488 C -0.26823 0.3176 -0.28091 0.30772 -0.30834 0.34445" pathEditMode="relative" rAng="0" ptsTypes="AAAAA">
                                      <p:cBhvr>
                                        <p:cTn id="41" dur="125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17" y="16636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2" presetClass="entr" presetSubtype="1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" name="组合 16"/>
          <p:cNvGrpSpPr/>
          <p:nvPr/>
        </p:nvGrpSpPr>
        <p:grpSpPr>
          <a:xfrm>
            <a:off x="3758828" y="1479312"/>
            <a:ext cx="1656184" cy="1656184"/>
            <a:chOff x="5596553" y="2615962"/>
            <a:chExt cx="1656184" cy="1656184"/>
          </a:xfrm>
        </p:grpSpPr>
        <p:sp>
          <p:nvSpPr>
            <p:cNvPr id="18" name="矩形 17"/>
            <p:cNvSpPr/>
            <p:nvPr/>
          </p:nvSpPr>
          <p:spPr>
            <a:xfrm>
              <a:off x="5596553" y="2615962"/>
              <a:ext cx="1656184" cy="165618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01600" dist="25400" dir="8100000" algn="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5695633" y="2710850"/>
              <a:ext cx="1458024" cy="145802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  <a:miter lim="800000"/>
            </a:ln>
            <a:effectLst>
              <a:innerShdw blurRad="12700" dist="38100" dir="19020000">
                <a:schemeClr val="bg1">
                  <a:lumMod val="65000"/>
                  <a:alpha val="8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5828209" y="2843426"/>
              <a:ext cx="1192872" cy="1192872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  <a:effectLst>
              <a:innerShdw blurRad="25400" dist="12700" dir="19800000">
                <a:schemeClr val="bg1">
                  <a:lumMod val="75000"/>
                  <a:alpha val="8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305223" y="1479312"/>
            <a:ext cx="1656184" cy="1656184"/>
            <a:chOff x="1470323" y="1255792"/>
            <a:chExt cx="1656184" cy="1656184"/>
          </a:xfrm>
        </p:grpSpPr>
        <p:sp>
          <p:nvSpPr>
            <p:cNvPr id="22" name="矩形 21"/>
            <p:cNvSpPr/>
            <p:nvPr/>
          </p:nvSpPr>
          <p:spPr>
            <a:xfrm>
              <a:off x="1470323" y="1255792"/>
              <a:ext cx="1656184" cy="165618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12700">
              <a:solidFill>
                <a:schemeClr val="accent1"/>
              </a:solidFill>
            </a:ln>
            <a:effectLst>
              <a:innerShdw blurRad="25400" dist="12700" dir="19800000">
                <a:schemeClr val="bg1">
                  <a:lumMod val="65000"/>
                  <a:alpha val="8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1614339" y="1399808"/>
              <a:ext cx="1359768" cy="13597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25400" dist="12700" dir="19800000">
                <a:schemeClr val="bg1">
                  <a:lumMod val="65000"/>
                  <a:alpha val="8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  <p:sp>
          <p:nvSpPr>
            <p:cNvPr id="24" name="文本框 66"/>
            <p:cNvSpPr txBox="1">
              <a:spLocks noChangeArrowheads="1"/>
            </p:cNvSpPr>
            <p:nvPr/>
          </p:nvSpPr>
          <p:spPr bwMode="auto">
            <a:xfrm>
              <a:off x="1618932" y="1744829"/>
              <a:ext cx="1378036" cy="840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6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Insert your desired text here.</a:t>
              </a:r>
              <a:endParaRPr lang="zh-CN" altLang="en-US" sz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5" name="文本框 69"/>
            <p:cNvSpPr txBox="1">
              <a:spLocks noChangeArrowheads="1"/>
            </p:cNvSpPr>
            <p:nvPr/>
          </p:nvSpPr>
          <p:spPr bwMode="auto">
            <a:xfrm>
              <a:off x="1644764" y="1551627"/>
              <a:ext cx="130826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8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1181397" y="3560559"/>
            <a:ext cx="6850286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400"/>
              </a:lnSpc>
            </a:pPr>
            <a:r>
              <a:rPr lang="en-US" altLang="zh-CN" sz="7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this is a sample text. insert your desired text here. Again. this is a dummy text. enter your own text here this is a sample text. insert your desired text here. Again. this is a dummy text. enter your own text here. this is a sample text. insert your desired text here. Again. this is a dummy text. enter your own text here</a:t>
            </a:r>
            <a:endParaRPr lang="zh-CN" altLang="en-US" sz="7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220123" y="1479312"/>
            <a:ext cx="1656184" cy="1656184"/>
            <a:chOff x="1470323" y="1255792"/>
            <a:chExt cx="1656184" cy="1656184"/>
          </a:xfrm>
        </p:grpSpPr>
        <p:sp>
          <p:nvSpPr>
            <p:cNvPr id="28" name="矩形 27"/>
            <p:cNvSpPr/>
            <p:nvPr/>
          </p:nvSpPr>
          <p:spPr>
            <a:xfrm>
              <a:off x="1470323" y="1255792"/>
              <a:ext cx="1656184" cy="165618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12700">
              <a:solidFill>
                <a:schemeClr val="accent1"/>
              </a:solidFill>
            </a:ln>
            <a:effectLst>
              <a:innerShdw blurRad="25400" dist="12700" dir="19800000">
                <a:srgbClr val="A51E28">
                  <a:alpha val="8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1614339" y="1399808"/>
              <a:ext cx="1359768" cy="13597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25400" dist="12700" dir="19800000">
                <a:schemeClr val="bg1">
                  <a:lumMod val="65000"/>
                  <a:alpha val="8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  <p:sp>
          <p:nvSpPr>
            <p:cNvPr id="30" name="文本框 66"/>
            <p:cNvSpPr txBox="1">
              <a:spLocks noChangeArrowheads="1"/>
            </p:cNvSpPr>
            <p:nvPr/>
          </p:nvSpPr>
          <p:spPr bwMode="auto">
            <a:xfrm>
              <a:off x="1618932" y="1744829"/>
              <a:ext cx="1378036" cy="840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6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Insert your desired text here.</a:t>
              </a:r>
              <a:endParaRPr lang="zh-CN" altLang="en-US" sz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1" name="文本框 69"/>
            <p:cNvSpPr txBox="1">
              <a:spLocks noChangeArrowheads="1"/>
            </p:cNvSpPr>
            <p:nvPr/>
          </p:nvSpPr>
          <p:spPr bwMode="auto">
            <a:xfrm>
              <a:off x="1644764" y="1551627"/>
              <a:ext cx="130826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8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35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Oval 56"/>
          <p:cNvSpPr>
            <a:spLocks noChangeArrowheads="1"/>
          </p:cNvSpPr>
          <p:nvPr/>
        </p:nvSpPr>
        <p:spPr bwMode="auto">
          <a:xfrm>
            <a:off x="5723985" y="1778002"/>
            <a:ext cx="1579638" cy="1579639"/>
          </a:xfrm>
          <a:prstGeom prst="ellipse">
            <a:avLst/>
          </a:prstGeom>
          <a:noFill/>
          <a:ln w="12700" cap="flat">
            <a:solidFill>
              <a:schemeClr val="bg1">
                <a:lumMod val="7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Oval 57"/>
          <p:cNvSpPr>
            <a:spLocks noChangeArrowheads="1"/>
          </p:cNvSpPr>
          <p:nvPr/>
        </p:nvSpPr>
        <p:spPr bwMode="auto">
          <a:xfrm>
            <a:off x="4673419" y="3309657"/>
            <a:ext cx="1093498" cy="1089711"/>
          </a:xfrm>
          <a:prstGeom prst="ellipse">
            <a:avLst/>
          </a:prstGeom>
          <a:noFill/>
          <a:ln w="12700" cap="flat">
            <a:solidFill>
              <a:schemeClr val="bg1">
                <a:lumMod val="7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Oval 58"/>
          <p:cNvSpPr>
            <a:spLocks noChangeArrowheads="1"/>
          </p:cNvSpPr>
          <p:nvPr/>
        </p:nvSpPr>
        <p:spPr bwMode="auto">
          <a:xfrm>
            <a:off x="6032084" y="3792009"/>
            <a:ext cx="732366" cy="732366"/>
          </a:xfrm>
          <a:prstGeom prst="ellipse">
            <a:avLst/>
          </a:prstGeom>
          <a:noFill/>
          <a:ln w="12700" cap="flat">
            <a:solidFill>
              <a:schemeClr val="bg1">
                <a:lumMod val="7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Oval 59"/>
          <p:cNvSpPr>
            <a:spLocks noChangeArrowheads="1"/>
          </p:cNvSpPr>
          <p:nvPr/>
        </p:nvSpPr>
        <p:spPr bwMode="auto">
          <a:xfrm>
            <a:off x="7072549" y="3329860"/>
            <a:ext cx="732366" cy="732366"/>
          </a:xfrm>
          <a:prstGeom prst="ellipse">
            <a:avLst/>
          </a:prstGeom>
          <a:noFill/>
          <a:ln w="12700" cap="flat">
            <a:solidFill>
              <a:schemeClr val="bg1">
                <a:lumMod val="7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Oval 60"/>
          <p:cNvSpPr>
            <a:spLocks noChangeArrowheads="1"/>
          </p:cNvSpPr>
          <p:nvPr/>
        </p:nvSpPr>
        <p:spPr bwMode="auto">
          <a:xfrm>
            <a:off x="4899443" y="1286811"/>
            <a:ext cx="732366" cy="732366"/>
          </a:xfrm>
          <a:prstGeom prst="ellipse">
            <a:avLst/>
          </a:prstGeom>
          <a:noFill/>
          <a:ln w="12700" cap="flat">
            <a:solidFill>
              <a:schemeClr val="bg1">
                <a:lumMod val="7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Oval 61"/>
          <p:cNvSpPr>
            <a:spLocks noChangeArrowheads="1"/>
          </p:cNvSpPr>
          <p:nvPr/>
        </p:nvSpPr>
        <p:spPr bwMode="auto">
          <a:xfrm>
            <a:off x="7173565" y="1228727"/>
            <a:ext cx="732366" cy="732366"/>
          </a:xfrm>
          <a:prstGeom prst="ellipse">
            <a:avLst/>
          </a:prstGeom>
          <a:noFill/>
          <a:ln w="12700" cap="flat">
            <a:solidFill>
              <a:schemeClr val="bg1">
                <a:lumMod val="7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Line 62"/>
          <p:cNvSpPr>
            <a:spLocks noChangeShapeType="1"/>
          </p:cNvSpPr>
          <p:nvPr/>
        </p:nvSpPr>
        <p:spPr bwMode="auto">
          <a:xfrm>
            <a:off x="5559834" y="1868916"/>
            <a:ext cx="318200" cy="236125"/>
          </a:xfrm>
          <a:prstGeom prst="line">
            <a:avLst/>
          </a:prstGeom>
          <a:noFill/>
          <a:ln w="12700" cap="flat">
            <a:solidFill>
              <a:schemeClr val="bg1">
                <a:lumMod val="7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Line 63"/>
          <p:cNvSpPr>
            <a:spLocks noChangeShapeType="1"/>
          </p:cNvSpPr>
          <p:nvPr/>
        </p:nvSpPr>
        <p:spPr bwMode="auto">
          <a:xfrm>
            <a:off x="7014465" y="3179599"/>
            <a:ext cx="188143" cy="227286"/>
          </a:xfrm>
          <a:prstGeom prst="line">
            <a:avLst/>
          </a:prstGeom>
          <a:noFill/>
          <a:ln w="12700" cap="flat">
            <a:solidFill>
              <a:schemeClr val="bg1">
                <a:lumMod val="7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Line 64"/>
          <p:cNvSpPr>
            <a:spLocks noChangeShapeType="1"/>
          </p:cNvSpPr>
          <p:nvPr/>
        </p:nvSpPr>
        <p:spPr bwMode="auto">
          <a:xfrm flipH="1">
            <a:off x="6735408" y="3845042"/>
            <a:ext cx="361132" cy="164151"/>
          </a:xfrm>
          <a:prstGeom prst="line">
            <a:avLst/>
          </a:prstGeom>
          <a:noFill/>
          <a:ln w="12700" cap="flat">
            <a:solidFill>
              <a:schemeClr val="bg1">
                <a:lumMod val="7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Line 65"/>
          <p:cNvSpPr>
            <a:spLocks noChangeShapeType="1"/>
          </p:cNvSpPr>
          <p:nvPr/>
        </p:nvSpPr>
        <p:spPr bwMode="auto">
          <a:xfrm flipH="1">
            <a:off x="7082651" y="1844925"/>
            <a:ext cx="191930" cy="183092"/>
          </a:xfrm>
          <a:prstGeom prst="line">
            <a:avLst/>
          </a:prstGeom>
          <a:noFill/>
          <a:ln w="12700" cap="flat">
            <a:solidFill>
              <a:schemeClr val="bg1">
                <a:lumMod val="7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Line 66"/>
          <p:cNvSpPr>
            <a:spLocks noChangeShapeType="1"/>
          </p:cNvSpPr>
          <p:nvPr/>
        </p:nvSpPr>
        <p:spPr bwMode="auto">
          <a:xfrm flipH="1">
            <a:off x="5607817" y="3126566"/>
            <a:ext cx="342192" cy="342192"/>
          </a:xfrm>
          <a:prstGeom prst="line">
            <a:avLst/>
          </a:prstGeom>
          <a:noFill/>
          <a:ln w="12700" cap="flat">
            <a:solidFill>
              <a:schemeClr val="bg1">
                <a:lumMod val="7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Oval 73"/>
          <p:cNvSpPr>
            <a:spLocks noChangeArrowheads="1"/>
          </p:cNvSpPr>
          <p:nvPr/>
        </p:nvSpPr>
        <p:spPr bwMode="auto">
          <a:xfrm>
            <a:off x="4982982" y="1369141"/>
            <a:ext cx="565287" cy="566445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12700">
            <a:solidFill>
              <a:schemeClr val="bg1"/>
            </a:solidFill>
          </a:ln>
          <a:effectLst>
            <a:outerShdw blurRad="76200" dist="38100" dir="8100000" algn="t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Oval 76"/>
          <p:cNvSpPr>
            <a:spLocks noChangeArrowheads="1"/>
          </p:cNvSpPr>
          <p:nvPr/>
        </p:nvSpPr>
        <p:spPr bwMode="auto">
          <a:xfrm>
            <a:off x="7255641" y="1310803"/>
            <a:ext cx="568214" cy="568214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2700">
            <a:solidFill>
              <a:schemeClr val="bg1"/>
            </a:solidFill>
          </a:ln>
          <a:effectLst>
            <a:outerShdw blurRad="76200" dist="38100" dir="8100000" algn="t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2" name="Oval 79"/>
          <p:cNvSpPr>
            <a:spLocks noChangeArrowheads="1"/>
          </p:cNvSpPr>
          <p:nvPr/>
        </p:nvSpPr>
        <p:spPr bwMode="auto">
          <a:xfrm>
            <a:off x="7147016" y="3403099"/>
            <a:ext cx="583432" cy="584628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2700">
            <a:solidFill>
              <a:schemeClr val="bg1"/>
            </a:solidFill>
          </a:ln>
          <a:effectLst>
            <a:outerShdw blurRad="76200" dist="38100" dir="8100000" algn="t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Oval 82"/>
          <p:cNvSpPr>
            <a:spLocks noChangeArrowheads="1"/>
          </p:cNvSpPr>
          <p:nvPr/>
        </p:nvSpPr>
        <p:spPr bwMode="auto">
          <a:xfrm>
            <a:off x="6109109" y="3869034"/>
            <a:ext cx="578316" cy="578316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12700">
            <a:solidFill>
              <a:schemeClr val="bg1"/>
            </a:solidFill>
          </a:ln>
          <a:effectLst>
            <a:outerShdw blurRad="76200" dist="38100" dir="8100000" algn="t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5833841" y="1871097"/>
            <a:ext cx="1358664" cy="1358664"/>
            <a:chOff x="5833841" y="1871097"/>
            <a:chExt cx="1358664" cy="1358664"/>
          </a:xfrm>
        </p:grpSpPr>
        <p:sp>
          <p:nvSpPr>
            <p:cNvPr id="45" name="Oval 67"/>
            <p:cNvSpPr>
              <a:spLocks noChangeArrowheads="1"/>
            </p:cNvSpPr>
            <p:nvPr/>
          </p:nvSpPr>
          <p:spPr bwMode="auto">
            <a:xfrm>
              <a:off x="5833841" y="1871097"/>
              <a:ext cx="1358664" cy="135866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</a:gradFill>
            <a:ln w="19050">
              <a:solidFill>
                <a:schemeClr val="bg1"/>
              </a:solidFill>
            </a:ln>
            <a:effectLst>
              <a:outerShdw blurRad="76200" dist="38100" dir="8100000" algn="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5961411" y="2156460"/>
              <a:ext cx="1157684" cy="836104"/>
              <a:chOff x="5961411" y="2156460"/>
              <a:chExt cx="1157684" cy="836104"/>
            </a:xfrm>
          </p:grpSpPr>
          <p:sp>
            <p:nvSpPr>
              <p:cNvPr id="47" name="文本框 66"/>
              <p:cNvSpPr txBox="1">
                <a:spLocks noChangeArrowheads="1"/>
              </p:cNvSpPr>
              <p:nvPr/>
            </p:nvSpPr>
            <p:spPr bwMode="auto">
              <a:xfrm>
                <a:off x="5961411" y="2335974"/>
                <a:ext cx="1157684" cy="65659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ts val="1100"/>
                  </a:lnSpc>
                </a:pPr>
                <a:r>
                  <a:rPr lang="en-US" altLang="zh-CN" sz="60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Insert your desired text here. Again. This is a dummy text. Enter your own text here. </a:t>
                </a:r>
                <a:endParaRPr lang="zh-CN" altLang="en-US" sz="6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8" name="文本框 69"/>
              <p:cNvSpPr txBox="1">
                <a:spLocks noChangeArrowheads="1"/>
              </p:cNvSpPr>
              <p:nvPr/>
            </p:nvSpPr>
            <p:spPr bwMode="auto">
              <a:xfrm>
                <a:off x="5971043" y="2156460"/>
                <a:ext cx="1130798" cy="2282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ts val="1200"/>
                  </a:lnSpc>
                </a:pPr>
                <a:r>
                  <a:rPr lang="en-US" altLang="zh-CN" sz="700" b="1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ADD A TITLE IN HERE</a:t>
                </a:r>
                <a:endParaRPr lang="zh-CN" altLang="en-US" sz="700" b="1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4766997" y="3403098"/>
            <a:ext cx="960277" cy="902830"/>
            <a:chOff x="4766997" y="3403098"/>
            <a:chExt cx="960277" cy="902830"/>
          </a:xfrm>
        </p:grpSpPr>
        <p:sp>
          <p:nvSpPr>
            <p:cNvPr id="50" name="Oval 70"/>
            <p:cNvSpPr>
              <a:spLocks noChangeArrowheads="1"/>
            </p:cNvSpPr>
            <p:nvPr/>
          </p:nvSpPr>
          <p:spPr bwMode="auto">
            <a:xfrm>
              <a:off x="4766997" y="3403098"/>
              <a:ext cx="906343" cy="90283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</a:gradFill>
            <a:ln w="12700">
              <a:solidFill>
                <a:schemeClr val="bg1"/>
              </a:solidFill>
            </a:ln>
            <a:effectLst>
              <a:outerShdw blurRad="76200" dist="38100" dir="8100000" algn="tr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51" name="文本框 111"/>
            <p:cNvSpPr txBox="1">
              <a:spLocks noChangeArrowheads="1"/>
            </p:cNvSpPr>
            <p:nvPr/>
          </p:nvSpPr>
          <p:spPr bwMode="auto">
            <a:xfrm>
              <a:off x="4800862" y="3607634"/>
              <a:ext cx="926412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en-US" altLang="zh-CN" sz="6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</a:t>
              </a:r>
              <a:endParaRPr lang="zh-CN" altLang="en-US" sz="6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2" name="文本框 66"/>
          <p:cNvSpPr txBox="1">
            <a:spLocks noChangeArrowheads="1"/>
          </p:cNvSpPr>
          <p:nvPr/>
        </p:nvSpPr>
        <p:spPr bwMode="auto">
          <a:xfrm>
            <a:off x="602277" y="1693659"/>
            <a:ext cx="3779223" cy="990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400"/>
              </a:lnSpc>
            </a:pPr>
            <a:r>
              <a:rPr lang="en-US" altLang="zh-CN" sz="7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this is a sample text. insert your desired text here. Again. this is a dummy text. enter your own text here this is a sample text. insert your desired text here. Again. this is a dummy text. enter your own text here. this is a sample text. insert your desired text here. Again. this is a dummy text. enter your own text here</a:t>
            </a:r>
            <a:endParaRPr lang="zh-CN" altLang="en-US" sz="70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686932" y="2996764"/>
            <a:ext cx="3511622" cy="1505540"/>
            <a:chOff x="5825352" y="3347284"/>
            <a:chExt cx="1815583" cy="1505540"/>
          </a:xfrm>
        </p:grpSpPr>
        <p:sp>
          <p:nvSpPr>
            <p:cNvPr id="54" name="文本框 66"/>
            <p:cNvSpPr txBox="1">
              <a:spLocks noChangeArrowheads="1"/>
            </p:cNvSpPr>
            <p:nvPr/>
          </p:nvSpPr>
          <p:spPr bwMode="auto">
            <a:xfrm>
              <a:off x="5825352" y="3631977"/>
              <a:ext cx="1815583" cy="1220847"/>
            </a:xfrm>
            <a:prstGeom prst="rect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100"/>
                </a:lnSpc>
              </a:pPr>
              <a:r>
                <a:rPr lang="en-US" altLang="zh-CN" sz="6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Insert your desired text here.</a:t>
              </a:r>
            </a:p>
            <a:p>
              <a:pPr eaLnBrk="1" hangingPunct="1">
                <a:lnSpc>
                  <a:spcPts val="1100"/>
                </a:lnSpc>
              </a:pPr>
              <a:endParaRPr lang="en-US" altLang="zh-CN" sz="6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eaLnBrk="1" hangingPunct="1">
                <a:lnSpc>
                  <a:spcPts val="1100"/>
                </a:lnSpc>
              </a:pPr>
              <a:endParaRPr lang="en-US" altLang="zh-CN" sz="6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eaLnBrk="1" hangingPunct="1">
                <a:lnSpc>
                  <a:spcPts val="1100"/>
                </a:lnSpc>
              </a:pPr>
              <a:endParaRPr lang="en-US" altLang="zh-CN" sz="6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eaLnBrk="1" hangingPunct="1">
                <a:lnSpc>
                  <a:spcPts val="1100"/>
                </a:lnSpc>
              </a:pPr>
              <a:endParaRPr lang="en-US" altLang="zh-CN" sz="6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eaLnBrk="1" hangingPunct="1">
                <a:lnSpc>
                  <a:spcPts val="1100"/>
                </a:lnSpc>
              </a:pPr>
              <a:endParaRPr lang="en-US" altLang="zh-CN" sz="6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eaLnBrk="1" hangingPunct="1">
                <a:lnSpc>
                  <a:spcPts val="1100"/>
                </a:lnSpc>
              </a:pPr>
              <a:endParaRPr lang="zh-CN" altLang="en-US" sz="6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5" name="文本框 69"/>
            <p:cNvSpPr txBox="1">
              <a:spLocks noChangeArrowheads="1"/>
            </p:cNvSpPr>
            <p:nvPr/>
          </p:nvSpPr>
          <p:spPr bwMode="auto">
            <a:xfrm>
              <a:off x="5825352" y="3347284"/>
              <a:ext cx="1815583" cy="271677"/>
            </a:xfrm>
            <a:prstGeom prst="rect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200" b="1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200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3" presetClass="entr" presetSubtype="28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5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5" name="组合 54"/>
          <p:cNvGrpSpPr/>
          <p:nvPr/>
        </p:nvGrpSpPr>
        <p:grpSpPr>
          <a:xfrm>
            <a:off x="915147" y="1243016"/>
            <a:ext cx="3239663" cy="620829"/>
            <a:chOff x="1121522" y="3624266"/>
            <a:chExt cx="3239663" cy="620829"/>
          </a:xfrm>
        </p:grpSpPr>
        <p:sp>
          <p:nvSpPr>
            <p:cNvPr id="56" name="文本框 69"/>
            <p:cNvSpPr txBox="1">
              <a:spLocks noChangeArrowheads="1"/>
            </p:cNvSpPr>
            <p:nvPr/>
          </p:nvSpPr>
          <p:spPr bwMode="auto">
            <a:xfrm>
              <a:off x="1124698" y="3624266"/>
              <a:ext cx="17094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1050" b="1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50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1121522" y="3870634"/>
              <a:ext cx="3239663" cy="3744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100"/>
                </a:lnSpc>
              </a:pPr>
              <a:r>
                <a:rPr lang="en-US" altLang="zh-CN" sz="70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</a:t>
              </a:r>
              <a:endParaRPr lang="zh-CN" altLang="en-US" sz="160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sp>
        <p:nvSpPr>
          <p:cNvPr id="58" name="文本框 69"/>
          <p:cNvSpPr txBox="1">
            <a:spLocks noChangeArrowheads="1"/>
          </p:cNvSpPr>
          <p:nvPr/>
        </p:nvSpPr>
        <p:spPr bwMode="auto">
          <a:xfrm>
            <a:off x="2371931" y="2156865"/>
            <a:ext cx="1267491" cy="2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200"/>
              </a:lnSpc>
            </a:pPr>
            <a:r>
              <a:rPr lang="en-US" altLang="zh-CN" sz="9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a title in here</a:t>
            </a:r>
            <a:endParaRPr lang="zh-CN" altLang="en-US" sz="90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文本框 69"/>
          <p:cNvSpPr txBox="1">
            <a:spLocks noChangeArrowheads="1"/>
          </p:cNvSpPr>
          <p:nvPr/>
        </p:nvSpPr>
        <p:spPr bwMode="auto">
          <a:xfrm>
            <a:off x="2809420" y="2557482"/>
            <a:ext cx="1267491" cy="2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200"/>
              </a:lnSpc>
            </a:pPr>
            <a:r>
              <a:rPr lang="en-US" altLang="zh-CN" sz="9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a title in here</a:t>
            </a:r>
            <a:endParaRPr lang="zh-CN" altLang="en-US" sz="90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0" name="文本框 69"/>
          <p:cNvSpPr txBox="1">
            <a:spLocks noChangeArrowheads="1"/>
          </p:cNvSpPr>
          <p:nvPr/>
        </p:nvSpPr>
        <p:spPr bwMode="auto">
          <a:xfrm>
            <a:off x="3664549" y="2962763"/>
            <a:ext cx="1267491" cy="2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200"/>
              </a:lnSpc>
            </a:pPr>
            <a:r>
              <a:rPr lang="en-US" altLang="zh-CN" sz="9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a title in here</a:t>
            </a:r>
            <a:endParaRPr lang="zh-CN" altLang="en-US" sz="90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文本框 69"/>
          <p:cNvSpPr txBox="1">
            <a:spLocks noChangeArrowheads="1"/>
          </p:cNvSpPr>
          <p:nvPr/>
        </p:nvSpPr>
        <p:spPr bwMode="auto">
          <a:xfrm>
            <a:off x="5175849" y="3343763"/>
            <a:ext cx="1267491" cy="2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200"/>
              </a:lnSpc>
            </a:pPr>
            <a:r>
              <a:rPr lang="en-US" altLang="zh-CN" sz="9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a title in here</a:t>
            </a:r>
            <a:endParaRPr lang="zh-CN" altLang="en-US" sz="90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2" name="文本框 69"/>
          <p:cNvSpPr txBox="1">
            <a:spLocks noChangeArrowheads="1"/>
          </p:cNvSpPr>
          <p:nvPr/>
        </p:nvSpPr>
        <p:spPr bwMode="auto">
          <a:xfrm>
            <a:off x="7256480" y="3748137"/>
            <a:ext cx="1215987" cy="2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200"/>
              </a:lnSpc>
            </a:pPr>
            <a:r>
              <a:rPr lang="en-US" altLang="zh-CN" sz="9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a title in here</a:t>
            </a:r>
            <a:endParaRPr lang="zh-CN" altLang="en-US" sz="90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936908" y="4164806"/>
            <a:ext cx="6413510" cy="295142"/>
            <a:chOff x="936908" y="4164806"/>
            <a:chExt cx="6413510" cy="295142"/>
          </a:xfrm>
        </p:grpSpPr>
        <p:grpSp>
          <p:nvGrpSpPr>
            <p:cNvPr id="64" name="组合 63"/>
            <p:cNvGrpSpPr/>
            <p:nvPr/>
          </p:nvGrpSpPr>
          <p:grpSpPr>
            <a:xfrm>
              <a:off x="1043608" y="4164806"/>
              <a:ext cx="6120680" cy="95250"/>
              <a:chOff x="1043608" y="4357687"/>
              <a:chExt cx="6120680" cy="95250"/>
            </a:xfrm>
          </p:grpSpPr>
          <p:cxnSp>
            <p:nvCxnSpPr>
              <p:cNvPr id="76" name="直接连接符 75"/>
              <p:cNvCxnSpPr/>
              <p:nvPr/>
            </p:nvCxnSpPr>
            <p:spPr>
              <a:xfrm flipH="1">
                <a:off x="1659486" y="4357687"/>
                <a:ext cx="0" cy="9525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1043608" y="4357687"/>
                <a:ext cx="612068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 flipH="1">
                <a:off x="1048457" y="4357687"/>
                <a:ext cx="0" cy="9525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 flipH="1">
                <a:off x="7158745" y="4357687"/>
                <a:ext cx="0" cy="9525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 flipH="1">
                <a:off x="2270515" y="4357687"/>
                <a:ext cx="0" cy="9525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/>
              <p:nvPr/>
            </p:nvCxnSpPr>
            <p:spPr>
              <a:xfrm flipH="1">
                <a:off x="3492573" y="4357687"/>
                <a:ext cx="0" cy="9525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/>
              <p:nvPr/>
            </p:nvCxnSpPr>
            <p:spPr>
              <a:xfrm flipH="1">
                <a:off x="2881544" y="4357687"/>
                <a:ext cx="0" cy="9525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/>
              <p:nvPr/>
            </p:nvCxnSpPr>
            <p:spPr>
              <a:xfrm flipH="1">
                <a:off x="4103602" y="4357687"/>
                <a:ext cx="0" cy="9525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/>
            </p:nvCxnSpPr>
            <p:spPr>
              <a:xfrm flipH="1">
                <a:off x="4714631" y="4357687"/>
                <a:ext cx="0" cy="9525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 flipH="1">
                <a:off x="5936689" y="4357687"/>
                <a:ext cx="0" cy="9525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/>
              <p:cNvCxnSpPr/>
              <p:nvPr/>
            </p:nvCxnSpPr>
            <p:spPr>
              <a:xfrm flipH="1">
                <a:off x="5325660" y="4357687"/>
                <a:ext cx="0" cy="9525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>
              <a:xfrm flipH="1">
                <a:off x="6547718" y="4357687"/>
                <a:ext cx="0" cy="9525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5" name="文本框 32"/>
            <p:cNvSpPr txBox="1"/>
            <p:nvPr/>
          </p:nvSpPr>
          <p:spPr>
            <a:xfrm>
              <a:off x="936908" y="4244504"/>
              <a:ext cx="2423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zh-CN" altLang="en-US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" name="文本框 33"/>
            <p:cNvSpPr txBox="1"/>
            <p:nvPr/>
          </p:nvSpPr>
          <p:spPr>
            <a:xfrm>
              <a:off x="1484796" y="4244504"/>
              <a:ext cx="30008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50</a:t>
              </a:r>
              <a:endParaRPr lang="zh-CN" altLang="en-US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文本框 34"/>
            <p:cNvSpPr txBox="1"/>
            <p:nvPr/>
          </p:nvSpPr>
          <p:spPr>
            <a:xfrm>
              <a:off x="2113446" y="4244504"/>
              <a:ext cx="35779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zh-CN" altLang="en-US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文本框 35"/>
            <p:cNvSpPr txBox="1"/>
            <p:nvPr/>
          </p:nvSpPr>
          <p:spPr>
            <a:xfrm>
              <a:off x="2720665" y="4244504"/>
              <a:ext cx="35779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150</a:t>
              </a:r>
              <a:endParaRPr lang="zh-CN" altLang="en-US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文本框 36"/>
            <p:cNvSpPr txBox="1"/>
            <p:nvPr/>
          </p:nvSpPr>
          <p:spPr>
            <a:xfrm>
              <a:off x="3349315" y="4244504"/>
              <a:ext cx="35779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200</a:t>
              </a:r>
              <a:endParaRPr lang="zh-CN" altLang="en-US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" name="文本框 37"/>
            <p:cNvSpPr txBox="1"/>
            <p:nvPr/>
          </p:nvSpPr>
          <p:spPr>
            <a:xfrm>
              <a:off x="3935103" y="4244504"/>
              <a:ext cx="35779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250</a:t>
              </a:r>
              <a:endParaRPr lang="zh-CN" altLang="en-US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" name="文本框 38"/>
            <p:cNvSpPr txBox="1"/>
            <p:nvPr/>
          </p:nvSpPr>
          <p:spPr>
            <a:xfrm>
              <a:off x="4570897" y="4244504"/>
              <a:ext cx="35779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300</a:t>
              </a:r>
              <a:endParaRPr lang="zh-CN" altLang="en-US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" name="文本框 39"/>
            <p:cNvSpPr txBox="1"/>
            <p:nvPr/>
          </p:nvSpPr>
          <p:spPr>
            <a:xfrm>
              <a:off x="5170972" y="4244504"/>
              <a:ext cx="35779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350</a:t>
              </a:r>
              <a:endParaRPr lang="zh-CN" altLang="en-US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" name="文本框 40"/>
            <p:cNvSpPr txBox="1"/>
            <p:nvPr/>
          </p:nvSpPr>
          <p:spPr>
            <a:xfrm>
              <a:off x="5792478" y="4244504"/>
              <a:ext cx="35779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400</a:t>
              </a:r>
              <a:endParaRPr lang="zh-CN" altLang="en-US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" name="文本框 41"/>
            <p:cNvSpPr txBox="1"/>
            <p:nvPr/>
          </p:nvSpPr>
          <p:spPr>
            <a:xfrm>
              <a:off x="6406841" y="4244504"/>
              <a:ext cx="35779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450</a:t>
              </a:r>
              <a:endParaRPr lang="zh-CN" altLang="en-US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文本框 42"/>
            <p:cNvSpPr txBox="1"/>
            <p:nvPr/>
          </p:nvSpPr>
          <p:spPr>
            <a:xfrm>
              <a:off x="6992628" y="4244504"/>
              <a:ext cx="35779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500</a:t>
              </a:r>
              <a:endParaRPr lang="zh-CN" altLang="en-US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043608" y="2181329"/>
            <a:ext cx="1268713" cy="215444"/>
            <a:chOff x="1043608" y="2181329"/>
            <a:chExt cx="1268713" cy="215444"/>
          </a:xfrm>
        </p:grpSpPr>
        <p:sp>
          <p:nvSpPr>
            <p:cNvPr id="89" name="矩形 88"/>
            <p:cNvSpPr/>
            <p:nvPr/>
          </p:nvSpPr>
          <p:spPr>
            <a:xfrm>
              <a:off x="1043608" y="2211710"/>
              <a:ext cx="1224136" cy="144016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innerShdw blurRad="25400" dist="12700" dir="19800000">
                <a:srgbClr val="A51E28">
                  <a:alpha val="8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  <p:sp>
          <p:nvSpPr>
            <p:cNvPr id="90" name="文本框 44"/>
            <p:cNvSpPr txBox="1"/>
            <p:nvPr/>
          </p:nvSpPr>
          <p:spPr>
            <a:xfrm>
              <a:off x="1920867" y="2181329"/>
              <a:ext cx="39145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20%</a:t>
              </a:r>
              <a:endParaRPr lang="zh-CN" altLang="en-US" sz="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1043608" y="2571854"/>
            <a:ext cx="1668763" cy="215444"/>
            <a:chOff x="1043608" y="2571854"/>
            <a:chExt cx="1668763" cy="215444"/>
          </a:xfrm>
        </p:grpSpPr>
        <p:sp>
          <p:nvSpPr>
            <p:cNvPr id="92" name="矩形 91"/>
            <p:cNvSpPr/>
            <p:nvPr/>
          </p:nvSpPr>
          <p:spPr>
            <a:xfrm>
              <a:off x="1043608" y="2608585"/>
              <a:ext cx="1656184" cy="14401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25400" dist="12700" dir="19800000">
                <a:schemeClr val="bg1">
                  <a:lumMod val="65000"/>
                  <a:alpha val="8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  <p:sp>
          <p:nvSpPr>
            <p:cNvPr id="93" name="文本框 45"/>
            <p:cNvSpPr txBox="1"/>
            <p:nvPr/>
          </p:nvSpPr>
          <p:spPr>
            <a:xfrm>
              <a:off x="2320917" y="2571854"/>
              <a:ext cx="39145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36%</a:t>
              </a:r>
              <a:endParaRPr lang="zh-CN" altLang="en-US" sz="8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043608" y="2981429"/>
            <a:ext cx="2520280" cy="215444"/>
            <a:chOff x="1043608" y="2981429"/>
            <a:chExt cx="2520280" cy="215444"/>
          </a:xfrm>
        </p:grpSpPr>
        <p:sp>
          <p:nvSpPr>
            <p:cNvPr id="95" name="矩形 94"/>
            <p:cNvSpPr/>
            <p:nvPr/>
          </p:nvSpPr>
          <p:spPr>
            <a:xfrm>
              <a:off x="1043608" y="3005460"/>
              <a:ext cx="2520280" cy="144016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innerShdw blurRad="25400" dist="12700" dir="19800000">
                <a:srgbClr val="A51E28">
                  <a:alpha val="8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  <p:sp>
          <p:nvSpPr>
            <p:cNvPr id="96" name="文本框 46"/>
            <p:cNvSpPr txBox="1"/>
            <p:nvPr/>
          </p:nvSpPr>
          <p:spPr>
            <a:xfrm>
              <a:off x="3168642" y="2981429"/>
              <a:ext cx="39145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48%</a:t>
              </a:r>
              <a:endParaRPr lang="zh-CN" altLang="en-US" sz="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1043608" y="3352904"/>
            <a:ext cx="4088113" cy="215444"/>
            <a:chOff x="1043608" y="3352904"/>
            <a:chExt cx="4088113" cy="215444"/>
          </a:xfrm>
        </p:grpSpPr>
        <p:sp>
          <p:nvSpPr>
            <p:cNvPr id="98" name="矩形 97"/>
            <p:cNvSpPr/>
            <p:nvPr/>
          </p:nvSpPr>
          <p:spPr>
            <a:xfrm>
              <a:off x="1043608" y="3402335"/>
              <a:ext cx="4074492" cy="13461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25400" dist="12700" dir="19800000">
                <a:schemeClr val="bg1">
                  <a:lumMod val="65000"/>
                  <a:alpha val="8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  <p:sp>
          <p:nvSpPr>
            <p:cNvPr id="99" name="文本框 47"/>
            <p:cNvSpPr txBox="1"/>
            <p:nvPr/>
          </p:nvSpPr>
          <p:spPr>
            <a:xfrm>
              <a:off x="4740267" y="3352904"/>
              <a:ext cx="39145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80%</a:t>
              </a:r>
              <a:endParaRPr lang="zh-CN" altLang="en-US" sz="8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1043608" y="3762479"/>
            <a:ext cx="6165121" cy="215444"/>
            <a:chOff x="1043608" y="3762479"/>
            <a:chExt cx="6165121" cy="215444"/>
          </a:xfrm>
        </p:grpSpPr>
        <p:sp>
          <p:nvSpPr>
            <p:cNvPr id="101" name="矩形 100"/>
            <p:cNvSpPr/>
            <p:nvPr/>
          </p:nvSpPr>
          <p:spPr>
            <a:xfrm>
              <a:off x="1043608" y="3799210"/>
              <a:ext cx="6120680" cy="140692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innerShdw blurRad="25400" dist="12700" dir="19800000">
                <a:srgbClr val="A51E28">
                  <a:alpha val="8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/>
            </a:p>
          </p:txBody>
        </p:sp>
        <p:sp>
          <p:nvSpPr>
            <p:cNvPr id="102" name="文本框 48"/>
            <p:cNvSpPr txBox="1"/>
            <p:nvPr/>
          </p:nvSpPr>
          <p:spPr>
            <a:xfrm>
              <a:off x="6759567" y="3762479"/>
              <a:ext cx="44916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100%</a:t>
              </a:r>
              <a:endParaRPr lang="zh-CN" altLang="en-US" sz="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/>
      <p:bldP spid="61" grpId="0"/>
      <p:bldP spid="62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Template>Integral</Template>
  <Company/>
  <PresentationFormat>On-screen Show (16:9)</PresentationFormat>
  <Paragraphs>234</Paragraphs>
  <Slides>24</Slides>
  <Notes>0</Notes>
  <TotalTime>9047</TotalTime>
  <HiddenSlides>0</HiddenSlides>
  <MMClips>1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33">
      <vt:lpstr>Arial</vt:lpstr>
      <vt:lpstr>Calibri</vt:lpstr>
      <vt:lpstr>宋体</vt:lpstr>
      <vt:lpstr>Arial Unicode MS</vt:lpstr>
      <vt:lpstr>Calibri Light</vt:lpstr>
      <vt:lpstr>方正兰亭刊黑_GBK</vt:lpstr>
      <vt:lpstr>Impact</vt:lpstr>
      <vt:lpstr>微软雅黑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来宾03</dc:creator>
  <cp:lastModifiedBy>Administrator</cp:lastModifiedBy>
  <cp:revision>3133</cp:revision>
  <dcterms:created xsi:type="dcterms:W3CDTF">2014-07-30T04:54:51Z</dcterms:created>
  <dcterms:modified xsi:type="dcterms:W3CDTF">2023-10-16T16:02:46Z</dcterms:modified>
</cp:coreProperties>
</file>