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  <p:sldMasterId id="2147483651" r:id="rId2"/>
    <p:sldMasterId id="2147483653" r:id="rId3"/>
    <p:sldMasterId id="2147483655" r:id="rId4"/>
  </p:sldMasterIdLst>
  <p:notesMasterIdLst>
    <p:notesMasterId r:id="rId5"/>
  </p:notesMasterIdLst>
  <p:sldIdLst>
    <p:sldId id="262" r:id="rId6"/>
    <p:sldId id="263" r:id="rId7"/>
    <p:sldId id="264" r:id="rId8"/>
    <p:sldId id="266" r:id="rId9"/>
    <p:sldId id="267" r:id="rId10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4991"/>
  </p:normalViewPr>
  <p:slideViewPr>
    <p:cSldViewPr snapToGrid="0">
      <p:cViewPr varScale="1">
        <p:scale>
          <a:sx n="53" d="100"/>
          <a:sy n="53" d="100"/>
        </p:scale>
        <p:origin x="9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5.xml" /><Relationship Id="rId11" Type="http://schemas.openxmlformats.org/officeDocument/2006/relationships/tags" Target="tags/tag1.xml" /><Relationship Id="rId12" Type="http://schemas.openxmlformats.org/officeDocument/2006/relationships/presProps" Target="presProps.xml" /><Relationship Id="rId13" Type="http://schemas.openxmlformats.org/officeDocument/2006/relationships/viewProps" Target="viewProps.xml" /><Relationship Id="rId14" Type="http://schemas.openxmlformats.org/officeDocument/2006/relationships/theme" Target="theme/theme1.xml" /><Relationship Id="rId15" Type="http://schemas.openxmlformats.org/officeDocument/2006/relationships/tableStyles" Target="tableStyles.xml" /><Relationship Id="rId2" Type="http://schemas.openxmlformats.org/officeDocument/2006/relationships/slideMaster" Target="slideMasters/slideMaster2.xml" /><Relationship Id="rId3" Type="http://schemas.openxmlformats.org/officeDocument/2006/relationships/slideMaster" Target="slideMasters/slideMaster3.xml" /><Relationship Id="rId4" Type="http://schemas.openxmlformats.org/officeDocument/2006/relationships/slideMaster" Target="slideMasters/slideMaster4.xml" /><Relationship Id="rId5" Type="http://schemas.openxmlformats.org/officeDocument/2006/relationships/notesMaster" Target="notesMasters/notes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slide" Target="slides/slide4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5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487DF2-C5A7-4261-AFFF-A0B71A1F5A88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0C07D1-7C19-4745-808B-8217CB5DC93D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hyperlink" Target="http://office.msn.com.cn/Template/Home.shtml" TargetMode="External" /><Relationship Id="rId3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.png" /><Relationship Id="rId2" Type="http://schemas.openxmlformats.org/officeDocument/2006/relationships/image" Target="../media/image3.png" /><Relationship Id="rId3" Type="http://schemas.openxmlformats.org/officeDocument/2006/relationships/image" Target="../media/image4.png" /><Relationship Id="rId4" Type="http://schemas.openxmlformats.org/officeDocument/2006/relationships/slideMaster" Target="../slideMasters/slideMaster4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5.png" /><Relationship Id="rId2" Type="http://schemas.openxmlformats.org/officeDocument/2006/relationships/image" Target="../media/image6.png" /><Relationship Id="rId3" Type="http://schemas.openxmlformats.org/officeDocument/2006/relationships/image" Target="../media/image4.png" /><Relationship Id="rId4" Type="http://schemas.openxmlformats.org/officeDocument/2006/relationships/slideMaster" Target="../slideMasters/slideMaster4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7.jpeg" /><Relationship Id="rId2" Type="http://schemas.openxmlformats.org/officeDocument/2006/relationships/image" Target="../media/image8.png" /><Relationship Id="rId3" Type="http://schemas.microsoft.com/office/2007/relationships/hdphoto" Target="../media/image9.wdp" /><Relationship Id="rId4" Type="http://schemas.openxmlformats.org/officeDocument/2006/relationships/hyperlink" Target="http://www.officeplus.cn/Template/Home.shtml" TargetMode="External" /><Relationship Id="rId5" Type="http://schemas.openxmlformats.org/officeDocument/2006/relationships/slideMaster" Target="../slideMasters/slideMaster4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0.png" /><Relationship Id="rId2" Type="http://schemas.openxmlformats.org/officeDocument/2006/relationships/image" Target="../media/image11.jpeg" /><Relationship Id="rId3" Type="http://schemas.openxmlformats.org/officeDocument/2006/relationships/image" Target="../media/image12.png" /><Relationship Id="rId4" Type="http://schemas.openxmlformats.org/officeDocument/2006/relationships/image" Target="../media/image8.png" /><Relationship Id="rId5" Type="http://schemas.microsoft.com/office/2007/relationships/hdphoto" Target="../media/image9.wdp" /><Relationship Id="rId6" Type="http://schemas.openxmlformats.org/officeDocument/2006/relationships/hyperlink" Target="http://www.officeplus.cn/Template/Home.shtml" TargetMode="External" /><Relationship Id="rId7" Type="http://schemas.openxmlformats.org/officeDocument/2006/relationships/slideMaster" Target="../slideMasters/slideMaster4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" name="文本占位符 7"/>
          <p:cNvSpPr txBox="1"/>
          <p:nvPr userDrawn="1"/>
        </p:nvSpPr>
        <p:spPr>
          <a:xfrm>
            <a:off x="659004" y="258233"/>
            <a:ext cx="5277968" cy="529168"/>
          </a:xfrm>
          <a:prstGeom prst="rect">
            <a:avLst/>
          </a:prstGeom>
          <a:ln w="12700" cmpd="sng">
            <a:solidFill>
              <a:schemeClr val="accent2"/>
            </a:solidFill>
          </a:ln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1" lang="zh-CN" altLang="en-US" sz="2400">
              <a:solidFill>
                <a:srgbClr val="0084DA"/>
              </a:solidFill>
              <a:latin typeface="Century Gothic"/>
              <a:ea typeface="微软雅黑"/>
            </a:endParaRPr>
          </a:p>
        </p:txBody>
      </p:sp>
      <p:sp>
        <p:nvSpPr>
          <p:cNvPr id="13" name="文本占位符 7"/>
          <p:cNvSpPr txBox="1"/>
          <p:nvPr userDrawn="1"/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accent2"/>
          </a:solidFill>
        </p:spPr>
        <p:txBody>
          <a:bodyPr vert="horz" anchor="ctr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1" lang="zh-CN" altLang="en-US" sz="2400">
              <a:latin typeface="Century Gothic"/>
              <a:ea typeface="微软雅黑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1" y="258233"/>
            <a:ext cx="376767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450383" y="258233"/>
            <a:ext cx="125849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11385552" y="171451"/>
            <a:ext cx="806449" cy="6159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zh-CN"/>
              <a:t>01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 hasCustomPrompt="1"/>
          </p:nvPr>
        </p:nvSpPr>
        <p:spPr>
          <a:xfrm>
            <a:off x="659004" y="258234"/>
            <a:ext cx="5277969" cy="52916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zh-CN"/>
              <a:t>CLICK</a:t>
            </a:r>
            <a:r>
              <a:rPr kumimoji="1" lang="zh-CN" altLang="en-US"/>
              <a:t> </a:t>
            </a:r>
            <a:r>
              <a:rPr kumimoji="1" lang="en-US" altLang="zh-CN"/>
              <a:t>HERE</a:t>
            </a:r>
            <a:r>
              <a:rPr kumimoji="1" lang="zh-CN" altLang="en-US"/>
              <a:t> </a:t>
            </a:r>
            <a:r>
              <a:rPr kumimoji="1" lang="en-US" altLang="zh-CN"/>
              <a:t>TO</a:t>
            </a:r>
            <a:r>
              <a:rPr kumimoji="1" lang="zh-CN" altLang="en-US"/>
              <a:t> </a:t>
            </a:r>
            <a:r>
              <a:rPr kumimoji="1" lang="en-US" altLang="zh-CN"/>
              <a:t>ADD</a:t>
            </a:r>
            <a:r>
              <a:rPr kumimoji="1" lang="zh-CN" altLang="en-US"/>
              <a:t> </a:t>
            </a:r>
            <a:r>
              <a:rPr kumimoji="1" lang="en-US" altLang="zh-CN"/>
              <a:t>YOUR</a:t>
            </a:r>
            <a:r>
              <a:rPr kumimoji="1" lang="zh-CN" altLang="en-US"/>
              <a:t> </a:t>
            </a:r>
            <a:r>
              <a:rPr kumimoji="1" lang="en-US" altLang="zh-CN"/>
              <a:t>TITLE</a:t>
            </a:r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9462" y="2699595"/>
            <a:ext cx="3177903" cy="418585"/>
          </a:xfrm>
          <a:prstGeom prst="rect">
            <a:avLst/>
          </a:prstGeom>
        </p:spPr>
      </p:pic>
      <p:sp>
        <p:nvSpPr>
          <p:cNvPr id="5" name="文本框 4"/>
          <p:cNvSpPr txBox="1"/>
          <p:nvPr userDrawn="1"/>
        </p:nvSpPr>
        <p:spPr>
          <a:xfrm>
            <a:off x="4432777" y="3919305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3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点击</a:t>
            </a:r>
            <a:r>
              <a:rPr kumimoji="1" lang="en-US" altLang="zh-CN" sz="13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Logo</a:t>
            </a:r>
            <a:r>
              <a:rPr kumimoji="1" lang="zh-CN" altLang="en-US" sz="13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获取更多优质模板（放映模式）</a:t>
            </a:r>
            <a:endParaRPr kumimoji="1" lang="zh-CN" altLang="en-US" sz="133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" name="文本占位符 7"/>
          <p:cNvSpPr txBox="1"/>
          <p:nvPr userDrawn="1"/>
        </p:nvSpPr>
        <p:spPr>
          <a:xfrm>
            <a:off x="659004" y="258233"/>
            <a:ext cx="5277968" cy="529168"/>
          </a:xfrm>
          <a:prstGeom prst="rect">
            <a:avLst/>
          </a:prstGeom>
          <a:ln w="12700" cmpd="sng">
            <a:solidFill>
              <a:schemeClr val="accent2"/>
            </a:solidFill>
          </a:ln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1" lang="zh-CN" altLang="en-US" sz="2400">
              <a:solidFill>
                <a:srgbClr val="0084DA"/>
              </a:solidFill>
              <a:latin typeface="Century Gothic"/>
              <a:ea typeface="微软雅黑"/>
            </a:endParaRPr>
          </a:p>
        </p:txBody>
      </p:sp>
      <p:sp>
        <p:nvSpPr>
          <p:cNvPr id="13" name="文本占位符 7"/>
          <p:cNvSpPr txBox="1"/>
          <p:nvPr userDrawn="1"/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accent2"/>
          </a:solidFill>
        </p:spPr>
        <p:txBody>
          <a:bodyPr vert="horz" anchor="ctr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1" lang="zh-CN" altLang="en-US" sz="2400">
              <a:latin typeface="Century Gothic"/>
              <a:ea typeface="微软雅黑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1" y="258233"/>
            <a:ext cx="376767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450383" y="258233"/>
            <a:ext cx="125849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11385552" y="171451"/>
            <a:ext cx="806449" cy="6159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zh-CN"/>
              <a:t>01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 hasCustomPrompt="1"/>
          </p:nvPr>
        </p:nvSpPr>
        <p:spPr>
          <a:xfrm>
            <a:off x="659004" y="258234"/>
            <a:ext cx="5277969" cy="52916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zh-CN"/>
              <a:t>CLICK</a:t>
            </a:r>
            <a:r>
              <a:rPr kumimoji="1" lang="zh-CN" altLang="en-US"/>
              <a:t> </a:t>
            </a:r>
            <a:r>
              <a:rPr kumimoji="1" lang="en-US" altLang="zh-CN"/>
              <a:t>HERE</a:t>
            </a:r>
            <a:r>
              <a:rPr kumimoji="1" lang="zh-CN" altLang="en-US"/>
              <a:t> </a:t>
            </a:r>
            <a:r>
              <a:rPr kumimoji="1" lang="en-US" altLang="zh-CN"/>
              <a:t>TO</a:t>
            </a:r>
            <a:r>
              <a:rPr kumimoji="1" lang="zh-CN" altLang="en-US"/>
              <a:t> </a:t>
            </a:r>
            <a:r>
              <a:rPr kumimoji="1" lang="en-US" altLang="zh-CN"/>
              <a:t>ADD</a:t>
            </a:r>
            <a:r>
              <a:rPr kumimoji="1" lang="zh-CN" altLang="en-US"/>
              <a:t> </a:t>
            </a:r>
            <a:r>
              <a:rPr kumimoji="1" lang="en-US" altLang="zh-CN"/>
              <a:t>YOUR</a:t>
            </a:r>
            <a:r>
              <a:rPr kumimoji="1" lang="zh-CN" altLang="en-US"/>
              <a:t> </a:t>
            </a:r>
            <a:r>
              <a:rPr kumimoji="1" lang="en-US" altLang="zh-CN"/>
              <a:t>TITLE</a:t>
            </a:r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" name="文本占位符 7"/>
          <p:cNvSpPr txBox="1"/>
          <p:nvPr userDrawn="1"/>
        </p:nvSpPr>
        <p:spPr>
          <a:xfrm>
            <a:off x="659004" y="258233"/>
            <a:ext cx="5277968" cy="529168"/>
          </a:xfrm>
          <a:prstGeom prst="rect">
            <a:avLst/>
          </a:prstGeom>
          <a:ln w="12700" cmpd="sng">
            <a:solidFill>
              <a:schemeClr val="accent2"/>
            </a:solidFill>
          </a:ln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1" lang="zh-CN" altLang="en-US" sz="2400">
              <a:solidFill>
                <a:srgbClr val="0084DA"/>
              </a:solidFill>
              <a:latin typeface="Century Gothic"/>
              <a:ea typeface="微软雅黑"/>
            </a:endParaRPr>
          </a:p>
        </p:txBody>
      </p:sp>
      <p:sp>
        <p:nvSpPr>
          <p:cNvPr id="13" name="文本占位符 7"/>
          <p:cNvSpPr txBox="1"/>
          <p:nvPr userDrawn="1"/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accent2"/>
          </a:solidFill>
        </p:spPr>
        <p:txBody>
          <a:bodyPr vert="horz" anchor="ctr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1" lang="zh-CN" altLang="en-US" sz="2400">
              <a:latin typeface="Century Gothic"/>
              <a:ea typeface="微软雅黑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1" y="258233"/>
            <a:ext cx="376767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450383" y="258233"/>
            <a:ext cx="125849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11385552" y="171451"/>
            <a:ext cx="806449" cy="6159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zh-CN"/>
              <a:t>01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 hasCustomPrompt="1"/>
          </p:nvPr>
        </p:nvSpPr>
        <p:spPr>
          <a:xfrm>
            <a:off x="659004" y="258234"/>
            <a:ext cx="5277969" cy="52916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zh-CN"/>
              <a:t>CLICK</a:t>
            </a:r>
            <a:r>
              <a:rPr kumimoji="1" lang="zh-CN" altLang="en-US"/>
              <a:t> </a:t>
            </a:r>
            <a:r>
              <a:rPr kumimoji="1" lang="en-US" altLang="zh-CN"/>
              <a:t>HERE</a:t>
            </a:r>
            <a:r>
              <a:rPr kumimoji="1" lang="zh-CN" altLang="en-US"/>
              <a:t> </a:t>
            </a:r>
            <a:r>
              <a:rPr kumimoji="1" lang="en-US" altLang="zh-CN"/>
              <a:t>TO</a:t>
            </a:r>
            <a:r>
              <a:rPr kumimoji="1" lang="zh-CN" altLang="en-US"/>
              <a:t> </a:t>
            </a:r>
            <a:r>
              <a:rPr kumimoji="1" lang="en-US" altLang="zh-CN"/>
              <a:t>ADD</a:t>
            </a:r>
            <a:r>
              <a:rPr kumimoji="1" lang="zh-CN" altLang="en-US"/>
              <a:t> </a:t>
            </a:r>
            <a:r>
              <a:rPr kumimoji="1" lang="en-US" altLang="zh-CN"/>
              <a:t>YOUR</a:t>
            </a:r>
            <a:r>
              <a:rPr kumimoji="1" lang="zh-CN" altLang="en-US"/>
              <a:t> </a:t>
            </a:r>
            <a:r>
              <a:rPr kumimoji="1" lang="en-US" altLang="zh-CN"/>
              <a:t>TITLE</a:t>
            </a:r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6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标注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字体使用 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行距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背景图片出处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声明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英文 </a:t>
            </a:r>
            <a:r>
              <a:rPr kumimoji="0" lang="is-I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cs typeface="Segoe UI Light" panose="020b0502040204020203"/>
              </a:rPr>
              <a:t>Microsoft YaHei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中文 微软雅黑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正文 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1.3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cn.bing.com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PPT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Word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Excel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不得被全部或部分的复制、传播、销售，否则将承担法律责任。</a:t>
            </a:r>
            <a:endParaRPr kumimoji="0" lang="zh-CN" altLang="en-US" sz="133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6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OfficePLUS</a:t>
            </a: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模板使用技巧1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713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模板使用技巧</a:t>
            </a: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 1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kumimoji="1" lang="en-US" altLang="zh-CN" sz="10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OfficePLUS</a:t>
            </a:r>
            <a:endParaRPr lang="zh-CN" altLang="en-US" sz="10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431800" y="117423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/>
              </a:rPr>
              <a:t>一键调整模板颜色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431800" y="2138895"/>
            <a:ext cx="529589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64300" y="2138895"/>
            <a:ext cx="529590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2" name="文本框 11"/>
          <p:cNvSpPr txBox="1"/>
          <p:nvPr userDrawn="1"/>
        </p:nvSpPr>
        <p:spPr>
          <a:xfrm>
            <a:off x="333477" y="6061002"/>
            <a:ext cx="3183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charset="-122"/>
                <a:ea typeface="微软雅黑"/>
              </a:rPr>
              <a:t>1.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 选择“设计”</a:t>
            </a:r>
            <a:r>
              <a:rPr lang="en-US" altLang="zh-CN" sz="1200" spc="150">
                <a:latin typeface="微软雅黑" panose="020b0503020204020204" charset="-122"/>
                <a:ea typeface="微软雅黑"/>
              </a:rPr>
              <a:t>-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“变体”</a:t>
            </a:r>
            <a:r>
              <a:rPr lang="en-US" altLang="zh-CN" sz="1200" spc="150">
                <a:latin typeface="微软雅黑" panose="020b0503020204020204" charset="-122"/>
                <a:ea typeface="微软雅黑"/>
              </a:rPr>
              <a:t>-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“颜色”；</a:t>
            </a:r>
            <a:endParaRPr lang="en-US" sz="1200" spc="150">
              <a:latin typeface="微软雅黑" panose="020b0503020204020204" charset="-122"/>
              <a:ea typeface="微软雅黑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6360651" y="6061002"/>
            <a:ext cx="45624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charset="-122"/>
                <a:ea typeface="微软雅黑"/>
              </a:rPr>
              <a:t>2.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 选择你喜欢的颜色搭配，模板一秒调整为你选颜色。</a:t>
            </a:r>
            <a:endParaRPr lang="en-US" sz="1200" spc="150">
              <a:latin typeface="微软雅黑" panose="020b0503020204020204" charset="-122"/>
              <a:ea typeface="微软雅黑"/>
            </a:endParaRPr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5928" y="2609333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87853" y="4257158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模板使用技巧2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 userDrawn="1"/>
        </p:nvSpPr>
        <p:spPr>
          <a:xfrm>
            <a:off x="440603" y="759873"/>
            <a:ext cx="1750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模板使用技巧</a:t>
            </a: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 2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kumimoji="1" lang="en-US" altLang="zh-CN" sz="10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OfficePLUS</a:t>
            </a:r>
            <a:endParaRPr lang="zh-CN" altLang="en-US" sz="10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431800" y="2138895"/>
            <a:ext cx="529589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64301" y="2138895"/>
            <a:ext cx="529590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文本框 6"/>
          <p:cNvSpPr txBox="1"/>
          <p:nvPr userDrawn="1"/>
        </p:nvSpPr>
        <p:spPr>
          <a:xfrm>
            <a:off x="431800" y="117423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/>
              </a:rPr>
              <a:t>随时添加模板样式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333477" y="6061002"/>
            <a:ext cx="3010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charset="-122"/>
                <a:ea typeface="微软雅黑"/>
              </a:rPr>
              <a:t>1.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 选择“开始”</a:t>
            </a:r>
            <a:r>
              <a:rPr lang="en-US" altLang="zh-CN" sz="1200" spc="150">
                <a:latin typeface="微软雅黑" panose="020b0503020204020204" charset="-122"/>
                <a:ea typeface="微软雅黑"/>
              </a:rPr>
              <a:t>-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“新建幻灯片”；</a:t>
            </a:r>
            <a:endParaRPr lang="en-US" sz="1200" spc="150">
              <a:latin typeface="微软雅黑" panose="020b0503020204020204" charset="-122"/>
              <a:ea typeface="微软雅黑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6360651" y="6061002"/>
            <a:ext cx="5256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charset="-122"/>
                <a:ea typeface="微软雅黑"/>
              </a:rPr>
              <a:t>2.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 选择你需要的页面，如封面页，目录页，副标题页，内容页等</a:t>
            </a:r>
            <a:r>
              <a:rPr lang="en-US" altLang="zh-CN" sz="1200" spc="150">
                <a:latin typeface="微软雅黑" panose="020b0503020204020204" charset="-122"/>
                <a:ea typeface="微软雅黑"/>
              </a:rPr>
              <a:t>…</a:t>
            </a:r>
            <a:endParaRPr lang="en-US" sz="1200" spc="150">
              <a:latin typeface="微软雅黑" panose="020b0503020204020204" charset="-122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878" y="2428358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关注服务号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E73A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1400">
              <a:latin typeface="微软雅黑" panose="020b0503020204020204" charset="-122"/>
              <a:ea typeface="微软雅黑"/>
            </a:endParaRPr>
          </a:p>
        </p:txBody>
      </p:sp>
      <p:sp>
        <p:nvSpPr>
          <p:cNvPr id="4" name="矩形: 圆角 3"/>
          <p:cNvSpPr/>
          <p:nvPr userDrawn="1"/>
        </p:nvSpPr>
        <p:spPr>
          <a:xfrm>
            <a:off x="1079465" y="1527629"/>
            <a:ext cx="3802742" cy="3802742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1400">
              <a:latin typeface="微软雅黑" panose="020b0503020204020204" charset="-122"/>
              <a:ea typeface="微软雅黑"/>
            </a:endParaRPr>
          </a:p>
        </p:txBody>
      </p:sp>
      <p:pic>
        <p:nvPicPr>
          <p:cNvPr id="5" name="图片 4" descr="图片包含 纵横字谜, 文字&#10;&#10;已生成极高可信度的说明"/>
          <p:cNvPicPr>
            <a:picLocks noChangeAspect="1"/>
          </p:cNvPicPr>
          <p:nvPr userDrawn="1"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08065" y="1756229"/>
            <a:ext cx="3345542" cy="3345542"/>
          </a:xfrm>
          <a:prstGeom prst="rect">
            <a:avLst/>
          </a:prstGeom>
        </p:spPr>
      </p:pic>
      <p:sp>
        <p:nvSpPr>
          <p:cNvPr id="6" name="文本框 5"/>
          <p:cNvSpPr txBox="1"/>
          <p:nvPr userDrawn="1"/>
        </p:nvSpPr>
        <p:spPr>
          <a:xfrm>
            <a:off x="5239657" y="1566506"/>
            <a:ext cx="6013185" cy="3549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3600" b="1" ker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办公模板更新</a:t>
            </a:r>
            <a:endParaRPr lang="en-US" altLang="zh-CN" sz="3600" b="1" ker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3600" b="1" ker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微软</a:t>
            </a:r>
            <a:endParaRPr lang="en-US" altLang="zh-CN" sz="3600" b="1" ker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36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微信扫码关注</a:t>
            </a:r>
            <a:endParaRPr lang="en-US" altLang="zh-CN" sz="3600" b="1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36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「 微软</a:t>
            </a:r>
            <a:r>
              <a:rPr lang="en-US" altLang="zh-CN" sz="36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Office</a:t>
            </a:r>
            <a:r>
              <a:rPr lang="zh-CN" altLang="en-US" sz="36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文档 」服务号</a:t>
            </a:r>
            <a:endParaRPr lang="en-US" altLang="zh-CN" sz="3600" b="1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  <p:pic>
        <p:nvPicPr>
          <p:cNvPr id="7" name="图片 6">
            <a:hlinkClick r:id="rId4"/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657" y="6345797"/>
            <a:ext cx="1712686" cy="226074"/>
          </a:xfrm>
          <a:prstGeom prst="rect">
            <a:avLst/>
          </a:prstGeom>
        </p:spPr>
      </p:pic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使用小程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657288"/>
            <a:ext cx="12192000" cy="0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 userDrawn="1"/>
        </p:nvSpPr>
        <p:spPr>
          <a:xfrm>
            <a:off x="0" y="3091547"/>
            <a:ext cx="12192000" cy="3766453"/>
          </a:xfrm>
          <a:prstGeom prst="rect">
            <a:avLst/>
          </a:prstGeom>
          <a:solidFill>
            <a:srgbClr val="E73A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1400">
              <a:latin typeface="微软雅黑" panose="020b0503020204020204" charset="-122"/>
              <a:ea typeface="微软雅黑"/>
            </a:endParaRPr>
          </a:p>
        </p:txBody>
      </p:sp>
      <p:sp>
        <p:nvSpPr>
          <p:cNvPr id="8" name="矩形: 圆角 7"/>
          <p:cNvSpPr/>
          <p:nvPr userDrawn="1"/>
        </p:nvSpPr>
        <p:spPr>
          <a:xfrm>
            <a:off x="621395" y="1362836"/>
            <a:ext cx="3462340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1400">
              <a:latin typeface="微软雅黑" panose="020b0503020204020204" charset="-122"/>
              <a:ea typeface="微软雅黑"/>
            </a:endParaRPr>
          </a:p>
        </p:txBody>
      </p:sp>
      <p:sp>
        <p:nvSpPr>
          <p:cNvPr id="9" name="矩形: 圆角 8"/>
          <p:cNvSpPr/>
          <p:nvPr userDrawn="1"/>
        </p:nvSpPr>
        <p:spPr>
          <a:xfrm>
            <a:off x="4374467" y="1362836"/>
            <a:ext cx="3462340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1400">
              <a:latin typeface="微软雅黑" panose="020b0503020204020204" charset="-122"/>
              <a:ea typeface="微软雅黑"/>
            </a:endParaRPr>
          </a:p>
        </p:txBody>
      </p:sp>
      <p:sp>
        <p:nvSpPr>
          <p:cNvPr id="10" name="文本框 9"/>
          <p:cNvSpPr txBox="1"/>
          <p:nvPr userDrawn="1"/>
        </p:nvSpPr>
        <p:spPr>
          <a:xfrm>
            <a:off x="1656327" y="286129"/>
            <a:ext cx="8879354" cy="6701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zh-CN" altLang="en-US" sz="3200" b="1" kern="0">
                <a:latin typeface="微软雅黑" panose="020b0503020204020204" charset="-122"/>
                <a:ea typeface="微软雅黑"/>
                <a:cs typeface="+mn-ea"/>
                <a:sym typeface="+mn-lt"/>
              </a:rPr>
              <a:t> 微信扫描小程序码，使用微软移动办公黑科技 </a:t>
            </a:r>
            <a:endParaRPr lang="en-US" sz="3200" b="1" kern="0"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 userDrawn="1"/>
        </p:nvCxnSpPr>
        <p:spPr>
          <a:xfrm flipH="1">
            <a:off x="1523089" y="369629"/>
            <a:ext cx="266460" cy="622048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10402443" y="369629"/>
            <a:ext cx="266460" cy="622048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: 圆角 12"/>
          <p:cNvSpPr/>
          <p:nvPr userDrawn="1"/>
        </p:nvSpPr>
        <p:spPr>
          <a:xfrm>
            <a:off x="8159751" y="1362836"/>
            <a:ext cx="3462340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1400">
              <a:latin typeface="微软雅黑" panose="020b0503020204020204" charset="-122"/>
              <a:ea typeface="微软雅黑"/>
            </a:endParaRPr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924" t="13924" r="13924" b="13924"/>
          <a:stretch>
            <a:fillRect/>
          </a:stretch>
        </p:blipFill>
        <p:spPr>
          <a:xfrm>
            <a:off x="4705130" y="1673081"/>
            <a:ext cx="2743200" cy="27432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439" r="14439"/>
          <a:stretch>
            <a:fillRect/>
          </a:stretch>
        </p:blipFill>
        <p:spPr>
          <a:xfrm>
            <a:off x="8519321" y="1673081"/>
            <a:ext cx="2743200" cy="27432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965" y="1673081"/>
            <a:ext cx="2743200" cy="2743200"/>
          </a:xfrm>
          <a:prstGeom prst="rect">
            <a:avLst/>
          </a:prstGeom>
        </p:spPr>
      </p:pic>
      <p:sp>
        <p:nvSpPr>
          <p:cNvPr id="17" name="文本框 16"/>
          <p:cNvSpPr txBox="1"/>
          <p:nvPr userDrawn="1"/>
        </p:nvSpPr>
        <p:spPr>
          <a:xfrm>
            <a:off x="987447" y="5138740"/>
            <a:ext cx="2730235" cy="907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zh-CN" altLang="en-US" sz="2000" kern="0">
                <a:solidFill>
                  <a:schemeClr val="bg1">
                    <a:alpha val="77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在微信访问</a:t>
            </a:r>
            <a:r>
              <a:rPr lang="en-US" altLang="zh-CN" sz="2000" kern="0">
                <a:solidFill>
                  <a:schemeClr val="bg1">
                    <a:alpha val="77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OneDrive</a:t>
            </a:r>
            <a:endParaRPr lang="en-US" altLang="zh-CN" sz="2000" kern="0">
              <a:solidFill>
                <a:schemeClr val="bg1">
                  <a:alpha val="77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algn="ctr">
              <a:lnSpc>
                <a:spcPct val="140000"/>
              </a:lnSpc>
            </a:pPr>
            <a:r>
              <a:rPr lang="zh-CN" altLang="en-US" sz="20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 「 微软</a:t>
            </a:r>
            <a:r>
              <a:rPr lang="en-US" altLang="zh-CN" sz="20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Office</a:t>
            </a:r>
            <a:r>
              <a:rPr lang="zh-CN" altLang="en-US" sz="20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文档 」</a:t>
            </a:r>
            <a:endParaRPr lang="en-US" sz="2000" b="1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 userDrawn="1"/>
        </p:nvSpPr>
        <p:spPr>
          <a:xfrm>
            <a:off x="4862328" y="5138740"/>
            <a:ext cx="2467342" cy="907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zh-CN" altLang="en-US" sz="2000" kern="0">
                <a:solidFill>
                  <a:schemeClr val="bg1">
                    <a:alpha val="77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让你的文档会说话</a:t>
            </a:r>
            <a:endParaRPr lang="en-US" altLang="zh-CN" sz="2000" kern="0">
              <a:solidFill>
                <a:schemeClr val="bg1">
                  <a:alpha val="77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algn="ctr">
              <a:lnSpc>
                <a:spcPct val="140000"/>
              </a:lnSpc>
            </a:pPr>
            <a:r>
              <a:rPr lang="zh-CN" altLang="en-US" sz="20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 「 微软听听文档 」</a:t>
            </a:r>
            <a:endParaRPr lang="zh-CN" altLang="en-US" sz="2000" b="1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 userDrawn="1"/>
        </p:nvSpPr>
        <p:spPr>
          <a:xfrm>
            <a:off x="8644425" y="5138740"/>
            <a:ext cx="2492990" cy="907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zh-CN" altLang="en-US" sz="2000" kern="0">
                <a:solidFill>
                  <a:schemeClr val="bg1">
                    <a:alpha val="77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你的文档创作小助手</a:t>
            </a:r>
            <a:endParaRPr lang="en-US" altLang="zh-CN" sz="2000" kern="0">
              <a:solidFill>
                <a:schemeClr val="bg1">
                  <a:alpha val="77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algn="ctr">
              <a:lnSpc>
                <a:spcPct val="140000"/>
              </a:lnSpc>
            </a:pPr>
            <a:r>
              <a:rPr lang="zh-CN" altLang="en-US" sz="20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 「 微软小蜜 」</a:t>
            </a:r>
            <a:endParaRPr lang="zh-CN" altLang="en-US" sz="2000" b="1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  <p:cxnSp>
        <p:nvCxnSpPr>
          <p:cNvPr id="20" name="直接连接符 19"/>
          <p:cNvCxnSpPr/>
          <p:nvPr userDrawn="1"/>
        </p:nvCxnSpPr>
        <p:spPr>
          <a:xfrm flipH="1">
            <a:off x="4198035" y="5330650"/>
            <a:ext cx="0" cy="653143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 userDrawn="1"/>
        </p:nvCxnSpPr>
        <p:spPr>
          <a:xfrm flipH="1">
            <a:off x="7976215" y="5330650"/>
            <a:ext cx="0" cy="653143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>
            <a:hlinkClick r:id="rId6"/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657" y="6345797"/>
            <a:ext cx="1712686" cy="226074"/>
          </a:xfrm>
          <a:prstGeom prst="rect">
            <a:avLst/>
          </a:prstGeom>
        </p:spPr>
      </p:pic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heme" Target="../theme/theme2.xml" /></Relationships>
</file>

<file path=ppt/slideMasters/_rels/slideMaster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heme" Target="../theme/theme3.xml" /></Relationships>
</file>

<file path=ppt/slideMasters/_rels/slideMaster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slideLayout" Target="../slideLayouts/slideLayout6.xml" /><Relationship Id="rId3" Type="http://schemas.openxmlformats.org/officeDocument/2006/relationships/slideLayout" Target="../slideLayouts/slideLayout7.xml" /><Relationship Id="rId4" Type="http://schemas.openxmlformats.org/officeDocument/2006/relationships/slideLayout" Target="../slideLayouts/slideLayout8.xml" /><Relationship Id="rId5" Type="http://schemas.openxmlformats.org/officeDocument/2006/relationships/slideLayout" Target="../slideLayouts/slideLayout9.xml" /><Relationship Id="rId6" Type="http://schemas.openxmlformats.org/officeDocument/2006/relationships/theme" Target="../theme/theme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/>
              <a:t>01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sz="2400"/>
              <a:t>CLICK</a:t>
            </a:r>
            <a:r>
              <a:rPr kumimoji="1" lang="zh-CN" altLang="en-US" sz="2400"/>
              <a:t> </a:t>
            </a:r>
            <a:r>
              <a:rPr kumimoji="1" lang="en-US" altLang="zh-CN" sz="2400"/>
              <a:t>HERE</a:t>
            </a:r>
            <a:r>
              <a:rPr kumimoji="1" lang="zh-CN" altLang="en-US" sz="2400"/>
              <a:t> </a:t>
            </a:r>
            <a:r>
              <a:rPr kumimoji="1" lang="en-US" altLang="zh-CN" sz="2400"/>
              <a:t>TO</a:t>
            </a:r>
            <a:r>
              <a:rPr kumimoji="1" lang="zh-CN" altLang="en-US" sz="2400"/>
              <a:t> </a:t>
            </a:r>
            <a:r>
              <a:rPr kumimoji="1" lang="en-US" altLang="zh-CN" sz="2400"/>
              <a:t>ADD</a:t>
            </a:r>
            <a:r>
              <a:rPr kumimoji="1" lang="zh-CN" altLang="en-US" sz="2400"/>
              <a:t> </a:t>
            </a:r>
            <a:r>
              <a:rPr kumimoji="1" lang="en-US" altLang="zh-CN" sz="2400"/>
              <a:t>YOUR</a:t>
            </a:r>
            <a:r>
              <a:rPr kumimoji="1" lang="zh-CN" altLang="en-US" sz="2400"/>
              <a:t> </a:t>
            </a:r>
            <a:r>
              <a:rPr kumimoji="1" lang="en-US" altLang="zh-CN" sz="2400"/>
              <a:t>TITLE</a:t>
            </a:r>
            <a:endParaRPr kumimoji="1" lang="zh-CN" altLang="en-US" sz="2400"/>
          </a:p>
        </p:txBody>
      </p:sp>
      <p:sp>
        <p:nvSpPr>
          <p:cNvPr id="4" name="矩形 3"/>
          <p:cNvSpPr/>
          <p:nvPr/>
        </p:nvSpPr>
        <p:spPr>
          <a:xfrm>
            <a:off x="0" y="5161808"/>
            <a:ext cx="12192000" cy="1696192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00"/>
            <a:endParaRPr kumimoji="1" lang="zh-CN" altLang="en-US" sz="2400">
              <a:solidFill>
                <a:srgbClr val="FFFF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715434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49676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62723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7975770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cxnSp>
        <p:nvCxnSpPr>
          <p:cNvPr id="10" name="直线连接符 9"/>
          <p:cNvCxnSpPr/>
          <p:nvPr/>
        </p:nvCxnSpPr>
        <p:spPr>
          <a:xfrm flipH="1" flipV="1">
            <a:off x="1258482" y="1563756"/>
            <a:ext cx="0" cy="1351722"/>
          </a:xfrm>
          <a:prstGeom prst="line">
            <a:avLst/>
          </a:prstGeom>
          <a:ln w="12700">
            <a:solidFill>
              <a:schemeClr val="accent2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403103" y="1379089"/>
            <a:ext cx="2003498" cy="3385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2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12" name="文本框 8"/>
          <p:cNvSpPr txBox="1"/>
          <p:nvPr/>
        </p:nvSpPr>
        <p:spPr>
          <a:xfrm>
            <a:off x="1403103" y="1752605"/>
            <a:ext cx="2085977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2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cxnSp>
        <p:nvCxnSpPr>
          <p:cNvPr id="13" name="直线连接符 12"/>
          <p:cNvCxnSpPr/>
          <p:nvPr/>
        </p:nvCxnSpPr>
        <p:spPr>
          <a:xfrm flipH="1" flipV="1">
            <a:off x="3761611" y="2509263"/>
            <a:ext cx="0" cy="1351723"/>
          </a:xfrm>
          <a:prstGeom prst="line">
            <a:avLst/>
          </a:prstGeom>
          <a:ln w="12700">
            <a:solidFill>
              <a:schemeClr val="accent3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3906233" y="2324596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3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15" name="文本框 8"/>
          <p:cNvSpPr txBox="1"/>
          <p:nvPr/>
        </p:nvSpPr>
        <p:spPr>
          <a:xfrm>
            <a:off x="3906232" y="2698113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3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cxnSp>
        <p:nvCxnSpPr>
          <p:cNvPr id="16" name="直线连接符 15"/>
          <p:cNvCxnSpPr/>
          <p:nvPr/>
        </p:nvCxnSpPr>
        <p:spPr>
          <a:xfrm flipH="1" flipV="1">
            <a:off x="6267644" y="2025420"/>
            <a:ext cx="0" cy="1351723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6412266" y="1840754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1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6412265" y="2214270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1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cxnSp>
        <p:nvCxnSpPr>
          <p:cNvPr id="19" name="直线连接符 18"/>
          <p:cNvCxnSpPr/>
          <p:nvPr/>
        </p:nvCxnSpPr>
        <p:spPr>
          <a:xfrm flipH="1" flipV="1">
            <a:off x="8782179" y="1484315"/>
            <a:ext cx="0" cy="1351723"/>
          </a:xfrm>
          <a:prstGeom prst="line">
            <a:avLst/>
          </a:prstGeom>
          <a:ln w="12700">
            <a:solidFill>
              <a:schemeClr val="accent4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8926801" y="1299648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4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21" name="文本框 8"/>
          <p:cNvSpPr txBox="1"/>
          <p:nvPr/>
        </p:nvSpPr>
        <p:spPr>
          <a:xfrm>
            <a:off x="8926800" y="1673165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4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grpSp>
        <p:nvGrpSpPr>
          <p:cNvPr id="25" name="组 24"/>
          <p:cNvGrpSpPr/>
          <p:nvPr/>
        </p:nvGrpSpPr>
        <p:grpSpPr>
          <a:xfrm>
            <a:off x="115455" y="2915478"/>
            <a:ext cx="2289398" cy="2246330"/>
            <a:chOff x="331071" y="2915478"/>
            <a:chExt cx="1831618" cy="2246330"/>
          </a:xfrm>
        </p:grpSpPr>
        <p:sp>
          <p:nvSpPr>
            <p:cNvPr id="23" name="直角三角形 22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直角三角形 23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9" name="组 28"/>
          <p:cNvGrpSpPr/>
          <p:nvPr/>
        </p:nvGrpSpPr>
        <p:grpSpPr>
          <a:xfrm>
            <a:off x="2618583" y="3895948"/>
            <a:ext cx="2289398" cy="1284879"/>
            <a:chOff x="331071" y="2915478"/>
            <a:chExt cx="1831618" cy="2246330"/>
          </a:xfrm>
        </p:grpSpPr>
        <p:sp>
          <p:nvSpPr>
            <p:cNvPr id="30" name="直角三角形 29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1" name="直角三角形 30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2" name="组 31"/>
          <p:cNvGrpSpPr/>
          <p:nvPr/>
        </p:nvGrpSpPr>
        <p:grpSpPr>
          <a:xfrm>
            <a:off x="5121711" y="3377143"/>
            <a:ext cx="2289398" cy="1807649"/>
            <a:chOff x="331071" y="2915478"/>
            <a:chExt cx="1831618" cy="2246330"/>
          </a:xfrm>
        </p:grpSpPr>
        <p:sp>
          <p:nvSpPr>
            <p:cNvPr id="33" name="直角三角形 32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4" name="直角三角形 33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7639151" y="2871000"/>
            <a:ext cx="2289398" cy="2309827"/>
            <a:chOff x="331071" y="2915478"/>
            <a:chExt cx="1831618" cy="2246330"/>
          </a:xfrm>
        </p:grpSpPr>
        <p:sp>
          <p:nvSpPr>
            <p:cNvPr id="36" name="直角三角形 35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7" name="直角三角形 36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/>
              <a:t>02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sz="2400"/>
              <a:t>CLICK</a:t>
            </a:r>
            <a:r>
              <a:rPr kumimoji="1" lang="zh-CN" altLang="en-US" sz="2400"/>
              <a:t> </a:t>
            </a:r>
            <a:r>
              <a:rPr kumimoji="1" lang="en-US" altLang="zh-CN" sz="2400"/>
              <a:t>HERE</a:t>
            </a:r>
            <a:r>
              <a:rPr kumimoji="1" lang="zh-CN" altLang="en-US" sz="2400"/>
              <a:t> </a:t>
            </a:r>
            <a:r>
              <a:rPr kumimoji="1" lang="en-US" altLang="zh-CN" sz="2400"/>
              <a:t>TO</a:t>
            </a:r>
            <a:r>
              <a:rPr kumimoji="1" lang="zh-CN" altLang="en-US" sz="2400"/>
              <a:t> </a:t>
            </a:r>
            <a:r>
              <a:rPr kumimoji="1" lang="en-US" altLang="zh-CN" sz="2400"/>
              <a:t>ADD</a:t>
            </a:r>
            <a:r>
              <a:rPr kumimoji="1" lang="zh-CN" altLang="en-US" sz="2400"/>
              <a:t> </a:t>
            </a:r>
            <a:r>
              <a:rPr kumimoji="1" lang="en-US" altLang="zh-CN" sz="2400"/>
              <a:t>YOUR</a:t>
            </a:r>
            <a:r>
              <a:rPr kumimoji="1" lang="zh-CN" altLang="en-US" sz="2400"/>
              <a:t> </a:t>
            </a:r>
            <a:r>
              <a:rPr kumimoji="1" lang="en-US" altLang="zh-CN" sz="2400"/>
              <a:t>TITLE</a:t>
            </a:r>
            <a:endParaRPr kumimoji="1" lang="zh-CN" altLang="en-US" sz="2400"/>
          </a:p>
        </p:txBody>
      </p:sp>
      <p:sp>
        <p:nvSpPr>
          <p:cNvPr id="23" name="矩形 22"/>
          <p:cNvSpPr/>
          <p:nvPr/>
        </p:nvSpPr>
        <p:spPr>
          <a:xfrm>
            <a:off x="0" y="5161808"/>
            <a:ext cx="12192000" cy="1696192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00"/>
            <a:endParaRPr kumimoji="1" lang="zh-CN" altLang="en-US" sz="2400">
              <a:solidFill>
                <a:srgbClr val="FFFFFF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15434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949676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462723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975770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cxnSp>
        <p:nvCxnSpPr>
          <p:cNvPr id="28" name="直线连接符 27"/>
          <p:cNvCxnSpPr/>
          <p:nvPr/>
        </p:nvCxnSpPr>
        <p:spPr>
          <a:xfrm flipH="1" flipV="1">
            <a:off x="1258482" y="1563756"/>
            <a:ext cx="0" cy="1351722"/>
          </a:xfrm>
          <a:prstGeom prst="line">
            <a:avLst/>
          </a:prstGeom>
          <a:ln w="12700">
            <a:solidFill>
              <a:schemeClr val="accent2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1403103" y="1379089"/>
            <a:ext cx="2003498" cy="3385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2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403103" y="1752605"/>
            <a:ext cx="2085977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2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cxnSp>
        <p:nvCxnSpPr>
          <p:cNvPr id="31" name="直线连接符 30"/>
          <p:cNvCxnSpPr/>
          <p:nvPr/>
        </p:nvCxnSpPr>
        <p:spPr>
          <a:xfrm flipH="1" flipV="1">
            <a:off x="3761611" y="2509263"/>
            <a:ext cx="0" cy="1351723"/>
          </a:xfrm>
          <a:prstGeom prst="line">
            <a:avLst/>
          </a:prstGeom>
          <a:ln w="12700">
            <a:solidFill>
              <a:schemeClr val="accent3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3906233" y="2324596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3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33" name="文本框 8"/>
          <p:cNvSpPr txBox="1"/>
          <p:nvPr/>
        </p:nvSpPr>
        <p:spPr>
          <a:xfrm>
            <a:off x="3906232" y="2698113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3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cxnSp>
        <p:nvCxnSpPr>
          <p:cNvPr id="34" name="直线连接符 33"/>
          <p:cNvCxnSpPr/>
          <p:nvPr/>
        </p:nvCxnSpPr>
        <p:spPr>
          <a:xfrm flipH="1" flipV="1">
            <a:off x="6267644" y="2025420"/>
            <a:ext cx="0" cy="1351723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6412266" y="1840754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1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36" name="文本框 8"/>
          <p:cNvSpPr txBox="1"/>
          <p:nvPr/>
        </p:nvSpPr>
        <p:spPr>
          <a:xfrm>
            <a:off x="6412265" y="2214270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1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cxnSp>
        <p:nvCxnSpPr>
          <p:cNvPr id="37" name="直线连接符 36"/>
          <p:cNvCxnSpPr/>
          <p:nvPr/>
        </p:nvCxnSpPr>
        <p:spPr>
          <a:xfrm flipH="1" flipV="1">
            <a:off x="8782179" y="1484315"/>
            <a:ext cx="0" cy="1351723"/>
          </a:xfrm>
          <a:prstGeom prst="line">
            <a:avLst/>
          </a:prstGeom>
          <a:ln w="12700">
            <a:solidFill>
              <a:schemeClr val="accent4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8926801" y="1299648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4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39" name="文本框 8"/>
          <p:cNvSpPr txBox="1"/>
          <p:nvPr/>
        </p:nvSpPr>
        <p:spPr>
          <a:xfrm>
            <a:off x="8926800" y="1673165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4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grpSp>
        <p:nvGrpSpPr>
          <p:cNvPr id="41" name="组 40"/>
          <p:cNvGrpSpPr/>
          <p:nvPr/>
        </p:nvGrpSpPr>
        <p:grpSpPr>
          <a:xfrm>
            <a:off x="115455" y="2915478"/>
            <a:ext cx="2289398" cy="2246330"/>
            <a:chOff x="331071" y="2915478"/>
            <a:chExt cx="1831618" cy="2246330"/>
          </a:xfrm>
        </p:grpSpPr>
        <p:sp>
          <p:nvSpPr>
            <p:cNvPr id="42" name="直角三角形 41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3" name="直角三角形 42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2618583" y="3895948"/>
            <a:ext cx="2289398" cy="1284879"/>
            <a:chOff x="331071" y="2915478"/>
            <a:chExt cx="1831618" cy="2246330"/>
          </a:xfrm>
        </p:grpSpPr>
        <p:sp>
          <p:nvSpPr>
            <p:cNvPr id="45" name="直角三角形 44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6" name="直角三角形 45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7" name="组 46"/>
          <p:cNvGrpSpPr/>
          <p:nvPr/>
        </p:nvGrpSpPr>
        <p:grpSpPr>
          <a:xfrm>
            <a:off x="5121711" y="3377143"/>
            <a:ext cx="2289398" cy="1807649"/>
            <a:chOff x="331071" y="2915478"/>
            <a:chExt cx="1831618" cy="2246330"/>
          </a:xfrm>
        </p:grpSpPr>
        <p:sp>
          <p:nvSpPr>
            <p:cNvPr id="48" name="直角三角形 47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9" name="直角三角形 48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50" name="组 49"/>
          <p:cNvGrpSpPr/>
          <p:nvPr/>
        </p:nvGrpSpPr>
        <p:grpSpPr>
          <a:xfrm>
            <a:off x="7639151" y="2871000"/>
            <a:ext cx="2289398" cy="2309827"/>
            <a:chOff x="331071" y="2915478"/>
            <a:chExt cx="1831618" cy="2246330"/>
          </a:xfrm>
        </p:grpSpPr>
        <p:sp>
          <p:nvSpPr>
            <p:cNvPr id="51" name="直角三角形 50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2" name="直角三角形 51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/>
              <a:t>03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sz="2400"/>
              <a:t>CLICK</a:t>
            </a:r>
            <a:r>
              <a:rPr kumimoji="1" lang="zh-CN" altLang="en-US" sz="2400"/>
              <a:t> </a:t>
            </a:r>
            <a:r>
              <a:rPr kumimoji="1" lang="en-US" altLang="zh-CN" sz="2400"/>
              <a:t>HERE</a:t>
            </a:r>
            <a:r>
              <a:rPr kumimoji="1" lang="zh-CN" altLang="en-US" sz="2400"/>
              <a:t> </a:t>
            </a:r>
            <a:r>
              <a:rPr kumimoji="1" lang="en-US" altLang="zh-CN" sz="2400"/>
              <a:t>TO</a:t>
            </a:r>
            <a:r>
              <a:rPr kumimoji="1" lang="zh-CN" altLang="en-US" sz="2400"/>
              <a:t> </a:t>
            </a:r>
            <a:r>
              <a:rPr kumimoji="1" lang="en-US" altLang="zh-CN" sz="2400"/>
              <a:t>ADD</a:t>
            </a:r>
            <a:r>
              <a:rPr kumimoji="1" lang="zh-CN" altLang="en-US" sz="2400"/>
              <a:t> </a:t>
            </a:r>
            <a:r>
              <a:rPr kumimoji="1" lang="en-US" altLang="zh-CN" sz="2400"/>
              <a:t>YOUR</a:t>
            </a:r>
            <a:r>
              <a:rPr kumimoji="1" lang="zh-CN" altLang="en-US" sz="2400"/>
              <a:t> </a:t>
            </a:r>
            <a:r>
              <a:rPr kumimoji="1" lang="en-US" altLang="zh-CN" sz="2400"/>
              <a:t>TITLE</a:t>
            </a:r>
            <a:endParaRPr kumimoji="1" lang="zh-CN" altLang="en-US" sz="2400"/>
          </a:p>
        </p:txBody>
      </p:sp>
      <p:sp>
        <p:nvSpPr>
          <p:cNvPr id="23" name="矩形 22"/>
          <p:cNvSpPr/>
          <p:nvPr/>
        </p:nvSpPr>
        <p:spPr>
          <a:xfrm>
            <a:off x="0" y="5161808"/>
            <a:ext cx="12192000" cy="1696192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00"/>
            <a:endParaRPr kumimoji="1" lang="zh-CN" altLang="en-US" sz="2400">
              <a:solidFill>
                <a:srgbClr val="FFFFFF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15434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949676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462723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975770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rgbClr val="FFFFFF"/>
                </a:solidFill>
              </a:rPr>
              <a:t>EXAMPLE</a:t>
            </a:r>
            <a:r>
              <a:rPr lang="zh-CN" altLang="en-US" sz="1600" b="1">
                <a:solidFill>
                  <a:srgbClr val="FFFFFF"/>
                </a:solidFill>
              </a:rPr>
              <a:t> </a:t>
            </a:r>
            <a:r>
              <a:rPr lang="en-US" altLang="zh-CN" sz="1600" b="1">
                <a:solidFill>
                  <a:srgbClr val="FFFFFF"/>
                </a:solidFill>
              </a:rPr>
              <a:t>TEXT</a:t>
            </a:r>
            <a:endParaRPr lang="en-US" altLang="zh-CN" sz="1600" b="1">
              <a:solidFill>
                <a:srgbClr val="FFFFFF"/>
              </a:solidFill>
            </a:endParaRPr>
          </a:p>
        </p:txBody>
      </p:sp>
      <p:cxnSp>
        <p:nvCxnSpPr>
          <p:cNvPr id="28" name="直线连接符 27"/>
          <p:cNvCxnSpPr/>
          <p:nvPr/>
        </p:nvCxnSpPr>
        <p:spPr>
          <a:xfrm flipH="1" flipV="1">
            <a:off x="1258482" y="1563756"/>
            <a:ext cx="0" cy="1351722"/>
          </a:xfrm>
          <a:prstGeom prst="line">
            <a:avLst/>
          </a:prstGeom>
          <a:ln w="12700">
            <a:solidFill>
              <a:schemeClr val="accent2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1403103" y="1379089"/>
            <a:ext cx="2003498" cy="3385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2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403103" y="1752605"/>
            <a:ext cx="2085977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2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2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cxnSp>
        <p:nvCxnSpPr>
          <p:cNvPr id="31" name="直线连接符 30"/>
          <p:cNvCxnSpPr/>
          <p:nvPr/>
        </p:nvCxnSpPr>
        <p:spPr>
          <a:xfrm flipH="1" flipV="1">
            <a:off x="3761611" y="2509263"/>
            <a:ext cx="0" cy="1351723"/>
          </a:xfrm>
          <a:prstGeom prst="line">
            <a:avLst/>
          </a:prstGeom>
          <a:ln w="12700">
            <a:solidFill>
              <a:schemeClr val="accent3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3906233" y="2324596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3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33" name="文本框 8"/>
          <p:cNvSpPr txBox="1"/>
          <p:nvPr/>
        </p:nvSpPr>
        <p:spPr>
          <a:xfrm>
            <a:off x="3906232" y="2698113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3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3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cxnSp>
        <p:nvCxnSpPr>
          <p:cNvPr id="34" name="直线连接符 33"/>
          <p:cNvCxnSpPr/>
          <p:nvPr/>
        </p:nvCxnSpPr>
        <p:spPr>
          <a:xfrm flipH="1" flipV="1">
            <a:off x="6267644" y="2025420"/>
            <a:ext cx="0" cy="1351723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6412266" y="1840754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1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36" name="文本框 8"/>
          <p:cNvSpPr txBox="1"/>
          <p:nvPr/>
        </p:nvSpPr>
        <p:spPr>
          <a:xfrm>
            <a:off x="6412265" y="2214270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1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cxnSp>
        <p:nvCxnSpPr>
          <p:cNvPr id="37" name="直线连接符 36"/>
          <p:cNvCxnSpPr/>
          <p:nvPr/>
        </p:nvCxnSpPr>
        <p:spPr>
          <a:xfrm flipH="1" flipV="1">
            <a:off x="8782179" y="1484315"/>
            <a:ext cx="0" cy="1351723"/>
          </a:xfrm>
          <a:prstGeom prst="line">
            <a:avLst/>
          </a:prstGeom>
          <a:ln w="12700">
            <a:solidFill>
              <a:schemeClr val="accent4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8926801" y="1299648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YOUR</a:t>
            </a:r>
            <a:r>
              <a:rPr lang="zh-CN" altLang="en-US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TITLE</a:t>
            </a:r>
            <a:r>
              <a:rPr lang="zh-CN" altLang="en-US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</a:t>
            </a:r>
            <a:r>
              <a:rPr lang="en-US" altLang="zh-CN" sz="1600" b="1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HERE</a:t>
            </a:r>
            <a:endParaRPr lang="en-US" altLang="zh-CN" sz="1600" b="1">
              <a:solidFill>
                <a:schemeClr val="accent4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sp>
        <p:nvSpPr>
          <p:cNvPr id="39" name="文本框 8"/>
          <p:cNvSpPr txBox="1"/>
          <p:nvPr/>
        </p:nvSpPr>
        <p:spPr>
          <a:xfrm>
            <a:off x="8926800" y="1673165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solidFill>
                  <a:schemeClr val="accent4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>
              <a:solidFill>
                <a:schemeClr val="accent4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  <p:grpSp>
        <p:nvGrpSpPr>
          <p:cNvPr id="41" name="组 40"/>
          <p:cNvGrpSpPr/>
          <p:nvPr/>
        </p:nvGrpSpPr>
        <p:grpSpPr>
          <a:xfrm>
            <a:off x="115455" y="2915478"/>
            <a:ext cx="2289398" cy="2246330"/>
            <a:chOff x="331071" y="2915478"/>
            <a:chExt cx="1831618" cy="2246330"/>
          </a:xfrm>
        </p:grpSpPr>
        <p:sp>
          <p:nvSpPr>
            <p:cNvPr id="42" name="直角三角形 41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3" name="直角三角形 42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2618583" y="3895948"/>
            <a:ext cx="2289398" cy="1284879"/>
            <a:chOff x="331071" y="2915478"/>
            <a:chExt cx="1831618" cy="2246330"/>
          </a:xfrm>
        </p:grpSpPr>
        <p:sp>
          <p:nvSpPr>
            <p:cNvPr id="45" name="直角三角形 44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6" name="直角三角形 45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7" name="组 46"/>
          <p:cNvGrpSpPr/>
          <p:nvPr/>
        </p:nvGrpSpPr>
        <p:grpSpPr>
          <a:xfrm>
            <a:off x="5121711" y="3377143"/>
            <a:ext cx="2289398" cy="1807649"/>
            <a:chOff x="331071" y="2915478"/>
            <a:chExt cx="1831618" cy="2246330"/>
          </a:xfrm>
        </p:grpSpPr>
        <p:sp>
          <p:nvSpPr>
            <p:cNvPr id="48" name="直角三角形 47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9" name="直角三角形 48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50" name="组 49"/>
          <p:cNvGrpSpPr/>
          <p:nvPr/>
        </p:nvGrpSpPr>
        <p:grpSpPr>
          <a:xfrm>
            <a:off x="7639151" y="2871000"/>
            <a:ext cx="2289398" cy="2309827"/>
            <a:chOff x="331071" y="2915478"/>
            <a:chExt cx="1831618" cy="2246330"/>
          </a:xfrm>
        </p:grpSpPr>
        <p:sp>
          <p:nvSpPr>
            <p:cNvPr id="51" name="直角三角形 50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2" name="直角三角形 51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3.09.14"/>
  <p:tag name="AS_TITLE" val="Aspose.Slides for .NET 4.0 Client Profile"/>
  <p:tag name="AS_VERSION" val="23.9"/>
  <p:tag name="COMMONDATA" val="eyJoZGlkIjoiNGUwYjA4ZWY2NjA5ODhlZjcwNTFkMjRlOTA5YTE4MWMifQ=="/>
</p:tagLst>
</file>

<file path=ppt/theme/theme1.xml><?xml version="1.0" encoding="utf-8"?>
<a:theme xmlns:r="http://schemas.openxmlformats.org/officeDocument/2006/relationships" xmlns:a="http://schemas.openxmlformats.org/drawingml/2006/main" name="1_Office 主题">
  <a:themeElements>
    <a:clrScheme name="自定义 64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A3C54"/>
      </a:accent1>
      <a:accent2>
        <a:srgbClr val="0084DA"/>
      </a:accent2>
      <a:accent3>
        <a:srgbClr val="F1AB00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Arial"/>
      </a:majorFont>
      <a:minorFont>
        <a:latin typeface="Century Gothic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3_Office 主题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PLUS">
      <a:majorFont>
        <a:latin typeface="Century Gothic"/>
        <a:ea typeface="微软雅黑"/>
        <a:cs typeface="Arial"/>
      </a:majorFont>
      <a:minorFont>
        <a:latin typeface="Century Gothic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4_Office 主题">
  <a:themeElements>
    <a:clrScheme name="绿色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PLUS">
      <a:majorFont>
        <a:latin typeface="Century Gothic"/>
        <a:ea typeface="微软雅黑"/>
        <a:cs typeface="Arial"/>
      </a:majorFont>
      <a:minorFont>
        <a:latin typeface="Century Gothic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r="http://schemas.openxmlformats.org/officeDocument/2006/relationships"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Century Gothic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Century Gothic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宽屏</PresentationFormat>
  <Paragraphs>42</Paragraphs>
  <Slides>5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baseType="lpstr" size="12">
      <vt:lpstr>Arial</vt:lpstr>
      <vt:lpstr>Century Gothic</vt:lpstr>
      <vt:lpstr>微软雅黑</vt:lpstr>
      <vt:lpstr>Segoe UI Light</vt:lpstr>
      <vt:lpstr>等线 Light</vt:lpstr>
      <vt:lpstr>等线</vt:lpstr>
      <vt:lpstr>1_Office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演示文稿</dc:title>
  <dc:creator>Asus</dc:creator>
  <cp:lastModifiedBy>明天 </cp:lastModifiedBy>
  <cp:revision>15</cp:revision>
  <dcterms:created xsi:type="dcterms:W3CDTF">2015-08-21T09:25:00Z</dcterms:created>
  <dcterms:modified xsi:type="dcterms:W3CDTF">2023-10-16T16:01:18Z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ICV">
    <vt:lpwstr>B0292CBE7EAF482FB210839FBEC323F6_12</vt:lpwstr>
  </property>
  <property fmtid="{D5CDD505-2E9C-101B-9397-08002B2CF9AE}" pid="3" name="KSOProductBuildVer">
    <vt:lpwstr>2052-12.1.0.15712</vt:lpwstr>
  </property>
  <property fmtid="{D5CDD505-2E9C-101B-9397-08002B2CF9AE}" pid="4" name="MSIP_Label_f42aa342-8706-4288-bd11-ebb85995028c_Application">
    <vt:lpwstr>Microsoft Azure Information Protection</vt:lpwstr>
  </property>
  <property fmtid="{D5CDD505-2E9C-101B-9397-08002B2CF9AE}" pid="5" name="MSIP_Label_f42aa342-8706-4288-bd11-ebb85995028c_Enabled">
    <vt:lpwstr>True</vt:lpwstr>
  </property>
  <property fmtid="{D5CDD505-2E9C-101B-9397-08002B2CF9AE}" pid="6" name="MSIP_Label_f42aa342-8706-4288-bd11-ebb85995028c_Extended_MSFT_Method">
    <vt:lpwstr>Automatic</vt:lpwstr>
  </property>
  <property fmtid="{D5CDD505-2E9C-101B-9397-08002B2CF9AE}" pid="7" name="MSIP_Label_f42aa342-8706-4288-bd11-ebb85995028c_Name">
    <vt:lpwstr>General</vt:lpwstr>
  </property>
  <property fmtid="{D5CDD505-2E9C-101B-9397-08002B2CF9AE}" pid="8" name="MSIP_Label_f42aa342-8706-4288-bd11-ebb85995028c_Owner">
    <vt:lpwstr>v-yunxl@microsoft.com</vt:lpwstr>
  </property>
  <property fmtid="{D5CDD505-2E9C-101B-9397-08002B2CF9AE}" pid="9" name="MSIP_Label_f42aa342-8706-4288-bd11-ebb85995028c_SetDate">
    <vt:lpwstr>2017-12-20T12:54:11.2431368Z</vt:lpwstr>
  </property>
  <property fmtid="{D5CDD505-2E9C-101B-9397-08002B2CF9AE}" pid="10" name="MSIP_Label_f42aa342-8706-4288-bd11-ebb85995028c_SiteId">
    <vt:lpwstr>72f988bf-86f1-41af-91ab-2d7cd011db47</vt:lpwstr>
  </property>
  <property fmtid="{D5CDD505-2E9C-101B-9397-08002B2CF9AE}" pid="11" name="Sensitivity">
    <vt:lpwstr>General</vt:lpwstr>
  </property>
</Properties>
</file>