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Override5.xml" ContentType="application/vnd.openxmlformats-officedocument.themeOverr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Override6.xml" ContentType="application/vnd.openxmlformats-officedocument.themeOverr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Override7.xml" ContentType="application/vnd.openxmlformats-officedocument.themeOverr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1688" r:id="rId3"/>
    <p:sldId id="258" r:id="rId4"/>
    <p:sldId id="1715" r:id="rId5"/>
    <p:sldId id="1704" r:id="rId6"/>
    <p:sldId id="1705" r:id="rId7"/>
    <p:sldId id="1728" r:id="rId8"/>
    <p:sldId id="1689" r:id="rId9"/>
    <p:sldId id="1738" r:id="rId10"/>
    <p:sldId id="1709" r:id="rId11"/>
    <p:sldId id="1711" r:id="rId12"/>
    <p:sldId id="1713" r:id="rId13"/>
    <p:sldId id="1714" r:id="rId14"/>
    <p:sldId id="1690" r:id="rId15"/>
    <p:sldId id="1733" r:id="rId16"/>
    <p:sldId id="1726" r:id="rId17"/>
    <p:sldId id="1731" r:id="rId18"/>
    <p:sldId id="1736" r:id="rId19"/>
    <p:sldId id="1737" r:id="rId20"/>
    <p:sldId id="1691" r:id="rId21"/>
    <p:sldId id="1724" r:id="rId22"/>
    <p:sldId id="1707" r:id="rId23"/>
    <p:sldId id="1729" r:id="rId24"/>
    <p:sldId id="1723" r:id="rId25"/>
    <p:sldId id="1710" r:id="rId26"/>
    <p:sldId id="1692" r:id="rId27"/>
    <p:sldId id="1725" r:id="rId28"/>
    <p:sldId id="1722" r:id="rId29"/>
    <p:sldId id="1727" r:id="rId30"/>
    <p:sldId id="1730" r:id="rId31"/>
    <p:sldId id="1735" r:id="rId32"/>
    <p:sldId id="261" r:id="rId33"/>
    <p:sldId id="1716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D7"/>
    <a:srgbClr val="768394"/>
    <a:srgbClr val="112F6E"/>
    <a:srgbClr val="172B60"/>
    <a:srgbClr val="152E6E"/>
    <a:srgbClr val="1A275B"/>
    <a:srgbClr val="182B63"/>
    <a:srgbClr val="182552"/>
    <a:srgbClr val="08183C"/>
    <a:srgbClr val="0305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FD4203-D9ED-440C-90F0-E44693686A18}" v="111" dt="2018-07-30T02:23:45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57" autoAdjust="0"/>
    <p:restoredTop sz="96196" autoAdjust="0"/>
  </p:normalViewPr>
  <p:slideViewPr>
    <p:cSldViewPr snapToGrid="0">
      <p:cViewPr varScale="1">
        <p:scale>
          <a:sx n="105" d="100"/>
          <a:sy n="105" d="100"/>
        </p:scale>
        <p:origin x="11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165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gradFill>
          <a:gsLst>
            <a:gs pos="82000">
              <a:srgbClr val="112F6E"/>
            </a:gs>
            <a:gs pos="59453">
              <a:srgbClr val="172B60"/>
            </a:gs>
            <a:gs pos="40000">
              <a:srgbClr val="182552"/>
            </a:gs>
            <a:gs pos="0">
              <a:srgbClr val="08183C"/>
            </a:gs>
            <a:gs pos="100000">
              <a:srgbClr val="152E6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096000" y="3206615"/>
            <a:ext cx="5424488" cy="1515660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096000" y="4768874"/>
            <a:ext cx="5424487" cy="42106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096000" y="5539722"/>
            <a:ext cx="5424487" cy="258922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096001" y="5840883"/>
            <a:ext cx="5424488" cy="296392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F9D2E8F-19A2-4368-9738-D634ACEE6E4A}"/>
              </a:ext>
            </a:extLst>
          </p:cNvPr>
          <p:cNvSpPr/>
          <p:nvPr userDrawn="1"/>
        </p:nvSpPr>
        <p:spPr>
          <a:xfrm>
            <a:off x="0" y="0"/>
            <a:ext cx="4893142" cy="6858000"/>
          </a:xfrm>
          <a:prstGeom prst="rect">
            <a:avLst/>
          </a:prstGeom>
          <a:blipFill>
            <a:blip r:embed="rId2"/>
            <a:srcRect/>
            <a:stretch>
              <a:fillRect r="94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bg>
      <p:bgPr>
        <a:gradFill>
          <a:gsLst>
            <a:gs pos="82000">
              <a:srgbClr val="112F6E"/>
            </a:gs>
            <a:gs pos="59453">
              <a:srgbClr val="172B60"/>
            </a:gs>
            <a:gs pos="40000">
              <a:srgbClr val="182552"/>
            </a:gs>
            <a:gs pos="0">
              <a:srgbClr val="08183C"/>
            </a:gs>
            <a:gs pos="100000">
              <a:srgbClr val="152E6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129330" y="2101850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130446" y="2997200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gradFill>
          <a:gsLst>
            <a:gs pos="82000">
              <a:srgbClr val="112F6E"/>
            </a:gs>
            <a:gs pos="59453">
              <a:srgbClr val="172B60"/>
            </a:gs>
            <a:gs pos="40000">
              <a:srgbClr val="182552"/>
            </a:gs>
            <a:gs pos="0">
              <a:srgbClr val="08183C"/>
            </a:gs>
            <a:gs pos="100000">
              <a:srgbClr val="152E6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E02B7C46-59A9-440C-A29D-917981A160FA}"/>
              </a:ext>
            </a:extLst>
          </p:cNvPr>
          <p:cNvSpPr/>
          <p:nvPr userDrawn="1"/>
        </p:nvSpPr>
        <p:spPr>
          <a:xfrm>
            <a:off x="0" y="0"/>
            <a:ext cx="4893142" cy="6858000"/>
          </a:xfrm>
          <a:prstGeom prst="rect">
            <a:avLst/>
          </a:prstGeom>
          <a:blipFill>
            <a:blip r:embed="rId2"/>
            <a:srcRect/>
            <a:stretch>
              <a:fillRect r="94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096000" y="3697518"/>
            <a:ext cx="4470400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096000" y="3401247"/>
            <a:ext cx="4470400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3804503" y="2481903"/>
            <a:ext cx="6761897" cy="645606"/>
          </a:xfr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7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1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accent6"/>
            </a:gs>
            <a:gs pos="59453">
              <a:schemeClr val="accent5"/>
            </a:gs>
            <a:gs pos="40000">
              <a:schemeClr val="accent4"/>
            </a:gs>
            <a:gs pos="0">
              <a:schemeClr val="accent3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64B35C03-6748-4CF5-A391-44CCC9EF60A4}"/>
              </a:ext>
            </a:extLst>
          </p:cNvPr>
          <p:cNvGrpSpPr/>
          <p:nvPr/>
        </p:nvGrpSpPr>
        <p:grpSpPr>
          <a:xfrm>
            <a:off x="4395018" y="1593632"/>
            <a:ext cx="7002640" cy="1291845"/>
            <a:chOff x="2681970" y="1415352"/>
            <a:chExt cx="5506857" cy="1015903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D89B403E-2140-471D-A34D-79B613D0E3BA}"/>
                </a:ext>
              </a:extLst>
            </p:cNvPr>
            <p:cNvGrpSpPr/>
            <p:nvPr userDrawn="1"/>
          </p:nvGrpSpPr>
          <p:grpSpPr>
            <a:xfrm>
              <a:off x="2681970" y="1415352"/>
              <a:ext cx="3271790" cy="1015901"/>
              <a:chOff x="1" y="3026106"/>
              <a:chExt cx="2057400" cy="781570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E8FC190-BBC9-4175-98C9-957D87C8682E}"/>
                  </a:ext>
                </a:extLst>
              </p:cNvPr>
              <p:cNvSpPr txBox="1"/>
              <p:nvPr/>
            </p:nvSpPr>
            <p:spPr>
              <a:xfrm>
                <a:off x="1" y="3260494"/>
                <a:ext cx="2057400" cy="5471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b="1" dirty="0">
                    <a:solidFill>
                      <a:schemeClr val="bg1"/>
                    </a:solidFill>
                    <a:latin typeface="+mn-lt"/>
                  </a:rPr>
                  <a:t>REPORT</a:t>
                </a:r>
                <a:endParaRPr lang="zh-CN" altLang="en-US" sz="16600" b="1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BC27E1C9-C36E-486B-A459-217B398A1423}"/>
                  </a:ext>
                </a:extLst>
              </p:cNvPr>
              <p:cNvSpPr/>
              <p:nvPr/>
            </p:nvSpPr>
            <p:spPr>
              <a:xfrm>
                <a:off x="754557" y="3026106"/>
                <a:ext cx="1251032" cy="218356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/>
              <a:p>
                <a:pPr lvl="0"/>
                <a:r>
                  <a:rPr lang="en-US" altLang="zh-CN" sz="16600" noProof="0" dirty="0">
                    <a:solidFill>
                      <a:schemeClr val="bg1"/>
                    </a:solidFill>
                    <a:latin typeface="+mn-lt"/>
                  </a:rPr>
                  <a:t>BUSINESS</a:t>
                </a: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E0BF33B9-AAFC-4A51-965A-5AB9014633C7}"/>
                </a:ext>
              </a:extLst>
            </p:cNvPr>
            <p:cNvSpPr txBox="1"/>
            <p:nvPr userDrawn="1"/>
          </p:nvSpPr>
          <p:spPr>
            <a:xfrm>
              <a:off x="6063503" y="1415353"/>
              <a:ext cx="2125324" cy="101590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zh-CN" sz="9600" dirty="0">
                  <a:solidFill>
                    <a:schemeClr val="bg1"/>
                  </a:solidFill>
                  <a:latin typeface="Impact" panose="020B0806030902050204" pitchFamily="34" charset="0"/>
                </a:rPr>
                <a:t>20XX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5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104145" y="3263068"/>
            <a:ext cx="6389047" cy="1406141"/>
          </a:xfrm>
        </p:spPr>
        <p:txBody>
          <a:bodyPr>
            <a:normAutofit fontScale="90000"/>
          </a:bodyPr>
          <a:lstStyle/>
          <a:p>
            <a:pPr algn="r">
              <a:lnSpc>
                <a:spcPct val="100000"/>
              </a:lnSpc>
            </a:pPr>
            <a:r>
              <a:rPr lang="zh-CN" altLang="en-US" sz="4400" b="0" dirty="0">
                <a:solidFill>
                  <a:schemeClr val="accent2"/>
                </a:solidFill>
              </a:rPr>
              <a:t>大气科技年终总结汇报模板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5104147" y="4716952"/>
            <a:ext cx="6389045" cy="25892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altLang="zh-CN" spc="600" dirty="0">
                <a:solidFill>
                  <a:schemeClr val="accent2"/>
                </a:solidFill>
              </a:rPr>
              <a:t>SUBTITLE HERE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1A79207-3B1A-4D75-8F7C-3449E2D5C412}"/>
              </a:ext>
            </a:extLst>
          </p:cNvPr>
          <p:cNvCxnSpPr/>
          <p:nvPr/>
        </p:nvCxnSpPr>
        <p:spPr>
          <a:xfrm>
            <a:off x="4395018" y="3074272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D59470-3F1E-4B5E-971B-F4F347D85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BC73334-1E68-4C7D-A963-BF529BC58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575D6AE-B642-4DEE-A787-30660C9EA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2113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5CD729C-BE71-435F-9E1D-A37A1E32F3E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0273" y="1881518"/>
            <a:ext cx="10653628" cy="3514065"/>
            <a:chOff x="780273" y="1881518"/>
            <a:chExt cx="10653628" cy="3514065"/>
          </a:xfrm>
        </p:grpSpPr>
        <p:grpSp>
          <p:nvGrpSpPr>
            <p:cNvPr id="6" name="íšlîḓe">
              <a:extLst>
                <a:ext uri="{FF2B5EF4-FFF2-40B4-BE49-F238E27FC236}">
                  <a16:creationId xmlns:a16="http://schemas.microsoft.com/office/drawing/2014/main" id="{C0403757-8BBC-4A03-BB42-CA52B1301914}"/>
                </a:ext>
              </a:extLst>
            </p:cNvPr>
            <p:cNvGrpSpPr/>
            <p:nvPr/>
          </p:nvGrpSpPr>
          <p:grpSpPr>
            <a:xfrm>
              <a:off x="4911022" y="3006852"/>
              <a:ext cx="1283781" cy="1282447"/>
              <a:chOff x="4911022" y="3006852"/>
              <a:chExt cx="1283781" cy="1282447"/>
            </a:xfrm>
          </p:grpSpPr>
          <p:sp>
            <p:nvSpPr>
              <p:cNvPr id="33" name="ïṡlíde">
                <a:extLst>
                  <a:ext uri="{FF2B5EF4-FFF2-40B4-BE49-F238E27FC236}">
                    <a16:creationId xmlns:a16="http://schemas.microsoft.com/office/drawing/2014/main" id="{8F8D4CF9-3024-4A6D-A0E6-E4806BCFCFBF}"/>
                  </a:ext>
                </a:extLst>
              </p:cNvPr>
              <p:cNvSpPr/>
              <p:nvPr/>
            </p:nvSpPr>
            <p:spPr bwMode="auto">
              <a:xfrm>
                <a:off x="4911022" y="3006852"/>
                <a:ext cx="1283781" cy="1282447"/>
              </a:xfrm>
              <a:custGeom>
                <a:avLst/>
                <a:gdLst>
                  <a:gd name="T0" fmla="*/ 523 w 523"/>
                  <a:gd name="T1" fmla="*/ 253 h 522"/>
                  <a:gd name="T2" fmla="*/ 523 w 523"/>
                  <a:gd name="T3" fmla="*/ 253 h 522"/>
                  <a:gd name="T4" fmla="*/ 489 w 523"/>
                  <a:gd name="T5" fmla="*/ 132 h 522"/>
                  <a:gd name="T6" fmla="*/ 489 w 523"/>
                  <a:gd name="T7" fmla="*/ 132 h 522"/>
                  <a:gd name="T8" fmla="*/ 262 w 523"/>
                  <a:gd name="T9" fmla="*/ 0 h 522"/>
                  <a:gd name="T10" fmla="*/ 0 w 523"/>
                  <a:gd name="T11" fmla="*/ 261 h 522"/>
                  <a:gd name="T12" fmla="*/ 0 w 523"/>
                  <a:gd name="T13" fmla="*/ 264 h 522"/>
                  <a:gd name="T14" fmla="*/ 133 w 523"/>
                  <a:gd name="T15" fmla="*/ 488 h 522"/>
                  <a:gd name="T16" fmla="*/ 256 w 523"/>
                  <a:gd name="T17" fmla="*/ 522 h 522"/>
                  <a:gd name="T18" fmla="*/ 262 w 523"/>
                  <a:gd name="T19" fmla="*/ 522 h 522"/>
                  <a:gd name="T20" fmla="*/ 262 w 523"/>
                  <a:gd name="T21" fmla="*/ 522 h 522"/>
                  <a:gd name="T22" fmla="*/ 267 w 523"/>
                  <a:gd name="T23" fmla="*/ 522 h 522"/>
                  <a:gd name="T24" fmla="*/ 391 w 523"/>
                  <a:gd name="T25" fmla="*/ 488 h 522"/>
                  <a:gd name="T26" fmla="*/ 267 w 523"/>
                  <a:gd name="T27" fmla="*/ 455 h 522"/>
                  <a:gd name="T28" fmla="*/ 262 w 523"/>
                  <a:gd name="T29" fmla="*/ 455 h 522"/>
                  <a:gd name="T30" fmla="*/ 262 w 523"/>
                  <a:gd name="T31" fmla="*/ 455 h 522"/>
                  <a:gd name="T32" fmla="*/ 256 w 523"/>
                  <a:gd name="T33" fmla="*/ 455 h 522"/>
                  <a:gd name="T34" fmla="*/ 68 w 523"/>
                  <a:gd name="T35" fmla="*/ 264 h 522"/>
                  <a:gd name="T36" fmla="*/ 68 w 523"/>
                  <a:gd name="T37" fmla="*/ 261 h 522"/>
                  <a:gd name="T38" fmla="*/ 262 w 523"/>
                  <a:gd name="T39" fmla="*/ 67 h 522"/>
                  <a:gd name="T40" fmla="*/ 455 w 523"/>
                  <a:gd name="T41" fmla="*/ 253 h 522"/>
                  <a:gd name="T42" fmla="*/ 455 w 523"/>
                  <a:gd name="T43" fmla="*/ 253 h 522"/>
                  <a:gd name="T44" fmla="*/ 455 w 523"/>
                  <a:gd name="T45" fmla="*/ 261 h 522"/>
                  <a:gd name="T46" fmla="*/ 455 w 523"/>
                  <a:gd name="T47" fmla="*/ 264 h 522"/>
                  <a:gd name="T48" fmla="*/ 523 w 523"/>
                  <a:gd name="T49" fmla="*/ 264 h 522"/>
                  <a:gd name="T50" fmla="*/ 523 w 523"/>
                  <a:gd name="T51" fmla="*/ 261 h 522"/>
                  <a:gd name="T52" fmla="*/ 523 w 523"/>
                  <a:gd name="T53" fmla="*/ 253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3" h="522">
                    <a:moveTo>
                      <a:pt x="523" y="253"/>
                    </a:moveTo>
                    <a:cubicBezTo>
                      <a:pt x="523" y="253"/>
                      <a:pt x="523" y="253"/>
                      <a:pt x="523" y="253"/>
                    </a:cubicBezTo>
                    <a:cubicBezTo>
                      <a:pt x="522" y="209"/>
                      <a:pt x="510" y="168"/>
                      <a:pt x="489" y="132"/>
                    </a:cubicBezTo>
                    <a:cubicBezTo>
                      <a:pt x="489" y="132"/>
                      <a:pt x="489" y="132"/>
                      <a:pt x="489" y="132"/>
                    </a:cubicBezTo>
                    <a:cubicBezTo>
                      <a:pt x="444" y="53"/>
                      <a:pt x="359" y="0"/>
                      <a:pt x="262" y="0"/>
                    </a:cubicBezTo>
                    <a:cubicBezTo>
                      <a:pt x="117" y="0"/>
                      <a:pt x="0" y="117"/>
                      <a:pt x="0" y="261"/>
                    </a:cubicBezTo>
                    <a:cubicBezTo>
                      <a:pt x="0" y="262"/>
                      <a:pt x="0" y="263"/>
                      <a:pt x="0" y="264"/>
                    </a:cubicBezTo>
                    <a:cubicBezTo>
                      <a:pt x="1" y="360"/>
                      <a:pt x="55" y="444"/>
                      <a:pt x="133" y="488"/>
                    </a:cubicBezTo>
                    <a:cubicBezTo>
                      <a:pt x="169" y="509"/>
                      <a:pt x="211" y="521"/>
                      <a:pt x="256" y="522"/>
                    </a:cubicBezTo>
                    <a:cubicBezTo>
                      <a:pt x="258" y="522"/>
                      <a:pt x="260" y="522"/>
                      <a:pt x="262" y="522"/>
                    </a:cubicBezTo>
                    <a:cubicBezTo>
                      <a:pt x="262" y="522"/>
                      <a:pt x="262" y="522"/>
                      <a:pt x="262" y="522"/>
                    </a:cubicBezTo>
                    <a:cubicBezTo>
                      <a:pt x="264" y="522"/>
                      <a:pt x="265" y="522"/>
                      <a:pt x="267" y="522"/>
                    </a:cubicBezTo>
                    <a:cubicBezTo>
                      <a:pt x="312" y="521"/>
                      <a:pt x="354" y="509"/>
                      <a:pt x="391" y="488"/>
                    </a:cubicBezTo>
                    <a:cubicBezTo>
                      <a:pt x="354" y="468"/>
                      <a:pt x="312" y="455"/>
                      <a:pt x="267" y="455"/>
                    </a:cubicBezTo>
                    <a:cubicBezTo>
                      <a:pt x="265" y="455"/>
                      <a:pt x="264" y="455"/>
                      <a:pt x="262" y="455"/>
                    </a:cubicBezTo>
                    <a:cubicBezTo>
                      <a:pt x="262" y="455"/>
                      <a:pt x="262" y="455"/>
                      <a:pt x="262" y="455"/>
                    </a:cubicBezTo>
                    <a:cubicBezTo>
                      <a:pt x="260" y="455"/>
                      <a:pt x="258" y="455"/>
                      <a:pt x="256" y="455"/>
                    </a:cubicBezTo>
                    <a:cubicBezTo>
                      <a:pt x="153" y="452"/>
                      <a:pt x="70" y="368"/>
                      <a:pt x="68" y="264"/>
                    </a:cubicBezTo>
                    <a:cubicBezTo>
                      <a:pt x="68" y="263"/>
                      <a:pt x="68" y="262"/>
                      <a:pt x="68" y="261"/>
                    </a:cubicBezTo>
                    <a:cubicBezTo>
                      <a:pt x="68" y="154"/>
                      <a:pt x="155" y="67"/>
                      <a:pt x="262" y="67"/>
                    </a:cubicBezTo>
                    <a:cubicBezTo>
                      <a:pt x="366" y="67"/>
                      <a:pt x="451" y="150"/>
                      <a:pt x="455" y="253"/>
                    </a:cubicBezTo>
                    <a:cubicBezTo>
                      <a:pt x="455" y="253"/>
                      <a:pt x="455" y="253"/>
                      <a:pt x="455" y="253"/>
                    </a:cubicBezTo>
                    <a:cubicBezTo>
                      <a:pt x="455" y="256"/>
                      <a:pt x="455" y="258"/>
                      <a:pt x="455" y="261"/>
                    </a:cubicBezTo>
                    <a:cubicBezTo>
                      <a:pt x="455" y="262"/>
                      <a:pt x="455" y="263"/>
                      <a:pt x="455" y="264"/>
                    </a:cubicBezTo>
                    <a:cubicBezTo>
                      <a:pt x="523" y="264"/>
                      <a:pt x="523" y="264"/>
                      <a:pt x="523" y="264"/>
                    </a:cubicBezTo>
                    <a:cubicBezTo>
                      <a:pt x="523" y="263"/>
                      <a:pt x="523" y="262"/>
                      <a:pt x="523" y="261"/>
                    </a:cubicBezTo>
                    <a:cubicBezTo>
                      <a:pt x="523" y="258"/>
                      <a:pt x="523" y="256"/>
                      <a:pt x="523" y="2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ïṣļîḍé">
                <a:extLst>
                  <a:ext uri="{FF2B5EF4-FFF2-40B4-BE49-F238E27FC236}">
                    <a16:creationId xmlns:a16="http://schemas.microsoft.com/office/drawing/2014/main" id="{56D90DB3-9DE1-498A-B8D7-66121FFB4727}"/>
                  </a:ext>
                </a:extLst>
              </p:cNvPr>
              <p:cNvSpPr/>
              <p:nvPr/>
            </p:nvSpPr>
            <p:spPr>
              <a:xfrm>
                <a:off x="5160076" y="3250903"/>
                <a:ext cx="775295" cy="7752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5" name="íŝlíḍê">
                <a:extLst>
                  <a:ext uri="{FF2B5EF4-FFF2-40B4-BE49-F238E27FC236}">
                    <a16:creationId xmlns:a16="http://schemas.microsoft.com/office/drawing/2014/main" id="{377C2BFB-AFC4-425D-8571-C3BAB61BB8B6}"/>
                  </a:ext>
                </a:extLst>
              </p:cNvPr>
              <p:cNvSpPr/>
              <p:nvPr/>
            </p:nvSpPr>
            <p:spPr bwMode="auto">
              <a:xfrm>
                <a:off x="5364089" y="3468658"/>
                <a:ext cx="367268" cy="339784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7" name="îṡḻiḋè">
              <a:extLst>
                <a:ext uri="{FF2B5EF4-FFF2-40B4-BE49-F238E27FC236}">
                  <a16:creationId xmlns:a16="http://schemas.microsoft.com/office/drawing/2014/main" id="{BC7B38F3-B315-4956-994F-0F18E717AA24}"/>
                </a:ext>
              </a:extLst>
            </p:cNvPr>
            <p:cNvSpPr/>
            <p:nvPr/>
          </p:nvSpPr>
          <p:spPr bwMode="auto">
            <a:xfrm>
              <a:off x="3657903" y="4111803"/>
              <a:ext cx="2536900" cy="1283780"/>
            </a:xfrm>
            <a:custGeom>
              <a:avLst/>
              <a:gdLst>
                <a:gd name="T0" fmla="*/ 902 w 1034"/>
                <a:gd name="T1" fmla="*/ 34 h 523"/>
                <a:gd name="T2" fmla="*/ 778 w 1034"/>
                <a:gd name="T3" fmla="*/ 1 h 523"/>
                <a:gd name="T4" fmla="*/ 773 w 1034"/>
                <a:gd name="T5" fmla="*/ 0 h 523"/>
                <a:gd name="T6" fmla="*/ 773 w 1034"/>
                <a:gd name="T7" fmla="*/ 68 h 523"/>
                <a:gd name="T8" fmla="*/ 778 w 1034"/>
                <a:gd name="T9" fmla="*/ 68 h 523"/>
                <a:gd name="T10" fmla="*/ 966 w 1034"/>
                <a:gd name="T11" fmla="*/ 262 h 523"/>
                <a:gd name="T12" fmla="*/ 773 w 1034"/>
                <a:gd name="T13" fmla="*/ 456 h 523"/>
                <a:gd name="T14" fmla="*/ 773 w 1034"/>
                <a:gd name="T15" fmla="*/ 456 h 523"/>
                <a:gd name="T16" fmla="*/ 773 w 1034"/>
                <a:gd name="T17" fmla="*/ 456 h 523"/>
                <a:gd name="T18" fmla="*/ 773 w 1034"/>
                <a:gd name="T19" fmla="*/ 456 h 523"/>
                <a:gd name="T20" fmla="*/ 579 w 1034"/>
                <a:gd name="T21" fmla="*/ 269 h 523"/>
                <a:gd name="T22" fmla="*/ 579 w 1034"/>
                <a:gd name="T23" fmla="*/ 269 h 523"/>
                <a:gd name="T24" fmla="*/ 579 w 1034"/>
                <a:gd name="T25" fmla="*/ 262 h 523"/>
                <a:gd name="T26" fmla="*/ 579 w 1034"/>
                <a:gd name="T27" fmla="*/ 255 h 523"/>
                <a:gd name="T28" fmla="*/ 579 w 1034"/>
                <a:gd name="T29" fmla="*/ 254 h 523"/>
                <a:gd name="T30" fmla="*/ 453 w 1034"/>
                <a:gd name="T31" fmla="*/ 133 h 523"/>
                <a:gd name="T32" fmla="*/ 0 w 1034"/>
                <a:gd name="T33" fmla="*/ 133 h 523"/>
                <a:gd name="T34" fmla="*/ 0 w 1034"/>
                <a:gd name="T35" fmla="*/ 197 h 523"/>
                <a:gd name="T36" fmla="*/ 454 w 1034"/>
                <a:gd name="T37" fmla="*/ 197 h 523"/>
                <a:gd name="T38" fmla="*/ 511 w 1034"/>
                <a:gd name="T39" fmla="*/ 255 h 523"/>
                <a:gd name="T40" fmla="*/ 511 w 1034"/>
                <a:gd name="T41" fmla="*/ 256 h 523"/>
                <a:gd name="T42" fmla="*/ 511 w 1034"/>
                <a:gd name="T43" fmla="*/ 262 h 523"/>
                <a:gd name="T44" fmla="*/ 511 w 1034"/>
                <a:gd name="T45" fmla="*/ 268 h 523"/>
                <a:gd name="T46" fmla="*/ 545 w 1034"/>
                <a:gd name="T47" fmla="*/ 391 h 523"/>
                <a:gd name="T48" fmla="*/ 773 w 1034"/>
                <a:gd name="T49" fmla="*/ 523 h 523"/>
                <a:gd name="T50" fmla="*/ 773 w 1034"/>
                <a:gd name="T51" fmla="*/ 523 h 523"/>
                <a:gd name="T52" fmla="*/ 773 w 1034"/>
                <a:gd name="T53" fmla="*/ 523 h 523"/>
                <a:gd name="T54" fmla="*/ 773 w 1034"/>
                <a:gd name="T55" fmla="*/ 523 h 523"/>
                <a:gd name="T56" fmla="*/ 1034 w 1034"/>
                <a:gd name="T57" fmla="*/ 262 h 523"/>
                <a:gd name="T58" fmla="*/ 902 w 1034"/>
                <a:gd name="T59" fmla="*/ 3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4" h="523">
                  <a:moveTo>
                    <a:pt x="902" y="34"/>
                  </a:moveTo>
                  <a:cubicBezTo>
                    <a:pt x="865" y="14"/>
                    <a:pt x="823" y="1"/>
                    <a:pt x="778" y="1"/>
                  </a:cubicBezTo>
                  <a:cubicBezTo>
                    <a:pt x="776" y="0"/>
                    <a:pt x="775" y="0"/>
                    <a:pt x="773" y="0"/>
                  </a:cubicBezTo>
                  <a:cubicBezTo>
                    <a:pt x="773" y="68"/>
                    <a:pt x="773" y="68"/>
                    <a:pt x="773" y="68"/>
                  </a:cubicBezTo>
                  <a:cubicBezTo>
                    <a:pt x="775" y="68"/>
                    <a:pt x="776" y="68"/>
                    <a:pt x="778" y="68"/>
                  </a:cubicBezTo>
                  <a:cubicBezTo>
                    <a:pt x="883" y="71"/>
                    <a:pt x="966" y="157"/>
                    <a:pt x="966" y="262"/>
                  </a:cubicBezTo>
                  <a:cubicBezTo>
                    <a:pt x="966" y="369"/>
                    <a:pt x="880" y="455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668" y="456"/>
                    <a:pt x="583" y="373"/>
                    <a:pt x="579" y="269"/>
                  </a:cubicBezTo>
                  <a:cubicBezTo>
                    <a:pt x="579" y="269"/>
                    <a:pt x="579" y="269"/>
                    <a:pt x="579" y="269"/>
                  </a:cubicBezTo>
                  <a:cubicBezTo>
                    <a:pt x="579" y="266"/>
                    <a:pt x="579" y="264"/>
                    <a:pt x="579" y="262"/>
                  </a:cubicBezTo>
                  <a:cubicBezTo>
                    <a:pt x="579" y="260"/>
                    <a:pt x="579" y="257"/>
                    <a:pt x="579" y="255"/>
                  </a:cubicBezTo>
                  <a:cubicBezTo>
                    <a:pt x="579" y="255"/>
                    <a:pt x="579" y="254"/>
                    <a:pt x="579" y="254"/>
                  </a:cubicBezTo>
                  <a:cubicBezTo>
                    <a:pt x="577" y="186"/>
                    <a:pt x="521" y="133"/>
                    <a:pt x="453" y="133"/>
                  </a:cubicBezTo>
                  <a:cubicBezTo>
                    <a:pt x="376" y="133"/>
                    <a:pt x="152" y="133"/>
                    <a:pt x="0" y="13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454" y="197"/>
                    <a:pt x="454" y="197"/>
                    <a:pt x="454" y="197"/>
                  </a:cubicBezTo>
                  <a:cubicBezTo>
                    <a:pt x="486" y="197"/>
                    <a:pt x="512" y="223"/>
                    <a:pt x="511" y="255"/>
                  </a:cubicBezTo>
                  <a:cubicBezTo>
                    <a:pt x="511" y="256"/>
                    <a:pt x="511" y="256"/>
                    <a:pt x="511" y="256"/>
                  </a:cubicBezTo>
                  <a:cubicBezTo>
                    <a:pt x="511" y="258"/>
                    <a:pt x="511" y="260"/>
                    <a:pt x="511" y="262"/>
                  </a:cubicBezTo>
                  <a:cubicBezTo>
                    <a:pt x="511" y="264"/>
                    <a:pt x="511" y="266"/>
                    <a:pt x="511" y="268"/>
                  </a:cubicBezTo>
                  <a:cubicBezTo>
                    <a:pt x="512" y="313"/>
                    <a:pt x="525" y="355"/>
                    <a:pt x="545" y="391"/>
                  </a:cubicBezTo>
                  <a:cubicBezTo>
                    <a:pt x="590" y="470"/>
                    <a:pt x="675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917" y="523"/>
                    <a:pt x="1034" y="406"/>
                    <a:pt x="1034" y="262"/>
                  </a:cubicBezTo>
                  <a:cubicBezTo>
                    <a:pt x="1034" y="164"/>
                    <a:pt x="981" y="79"/>
                    <a:pt x="902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" name="ïṣḷíḑè">
              <a:extLst>
                <a:ext uri="{FF2B5EF4-FFF2-40B4-BE49-F238E27FC236}">
                  <a16:creationId xmlns:a16="http://schemas.microsoft.com/office/drawing/2014/main" id="{F639F8D5-C4A5-4036-A07E-7994C2304AF6}"/>
                </a:ext>
              </a:extLst>
            </p:cNvPr>
            <p:cNvSpPr/>
            <p:nvPr/>
          </p:nvSpPr>
          <p:spPr>
            <a:xfrm rot="16200000" flipH="1">
              <a:off x="3226219" y="4318518"/>
              <a:ext cx="469570" cy="40480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ïṡľiḓè">
              <a:extLst>
                <a:ext uri="{FF2B5EF4-FFF2-40B4-BE49-F238E27FC236}">
                  <a16:creationId xmlns:a16="http://schemas.microsoft.com/office/drawing/2014/main" id="{9FD919D8-99EC-4EEA-AE46-5D1A12B1E9D8}"/>
                </a:ext>
              </a:extLst>
            </p:cNvPr>
            <p:cNvSpPr/>
            <p:nvPr/>
          </p:nvSpPr>
          <p:spPr>
            <a:xfrm>
              <a:off x="5160076" y="4362734"/>
              <a:ext cx="775295" cy="7752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íṥľïďê">
              <a:extLst>
                <a:ext uri="{FF2B5EF4-FFF2-40B4-BE49-F238E27FC236}">
                  <a16:creationId xmlns:a16="http://schemas.microsoft.com/office/drawing/2014/main" id="{D4B2FD70-720B-485E-AE9F-AB943BE0D40C}"/>
                </a:ext>
              </a:extLst>
            </p:cNvPr>
            <p:cNvSpPr/>
            <p:nvPr/>
          </p:nvSpPr>
          <p:spPr bwMode="auto">
            <a:xfrm>
              <a:off x="5350293" y="4539272"/>
              <a:ext cx="394860" cy="413728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1" name="ïŝḷiḑè">
              <a:extLst>
                <a:ext uri="{FF2B5EF4-FFF2-40B4-BE49-F238E27FC236}">
                  <a16:creationId xmlns:a16="http://schemas.microsoft.com/office/drawing/2014/main" id="{9DDA36EC-1E26-42E6-A50E-8FFF4C2424C1}"/>
                </a:ext>
              </a:extLst>
            </p:cNvPr>
            <p:cNvGrpSpPr/>
            <p:nvPr/>
          </p:nvGrpSpPr>
          <p:grpSpPr>
            <a:xfrm>
              <a:off x="6037691" y="1881518"/>
              <a:ext cx="2895706" cy="1281114"/>
              <a:chOff x="6037691" y="1881518"/>
              <a:chExt cx="2895706" cy="1281114"/>
            </a:xfrm>
          </p:grpSpPr>
          <p:sp>
            <p:nvSpPr>
              <p:cNvPr id="28" name="íšľïḓè">
                <a:extLst>
                  <a:ext uri="{FF2B5EF4-FFF2-40B4-BE49-F238E27FC236}">
                    <a16:creationId xmlns:a16="http://schemas.microsoft.com/office/drawing/2014/main" id="{195C316B-82B7-43F5-8FA3-DA65FC0A1419}"/>
                  </a:ext>
                </a:extLst>
              </p:cNvPr>
              <p:cNvSpPr/>
              <p:nvPr/>
            </p:nvSpPr>
            <p:spPr bwMode="auto">
              <a:xfrm>
                <a:off x="6037691" y="1881518"/>
                <a:ext cx="639891" cy="1281114"/>
              </a:xfrm>
              <a:custGeom>
                <a:avLst/>
                <a:gdLst>
                  <a:gd name="T0" fmla="*/ 0 w 261"/>
                  <a:gd name="T1" fmla="*/ 261 h 522"/>
                  <a:gd name="T2" fmla="*/ 132 w 261"/>
                  <a:gd name="T3" fmla="*/ 489 h 522"/>
                  <a:gd name="T4" fmla="*/ 133 w 261"/>
                  <a:gd name="T5" fmla="*/ 489 h 522"/>
                  <a:gd name="T6" fmla="*/ 159 w 261"/>
                  <a:gd name="T7" fmla="*/ 502 h 522"/>
                  <a:gd name="T8" fmla="*/ 256 w 261"/>
                  <a:gd name="T9" fmla="*/ 522 h 522"/>
                  <a:gd name="T10" fmla="*/ 261 w 261"/>
                  <a:gd name="T11" fmla="*/ 522 h 522"/>
                  <a:gd name="T12" fmla="*/ 261 w 261"/>
                  <a:gd name="T13" fmla="*/ 455 h 522"/>
                  <a:gd name="T14" fmla="*/ 256 w 261"/>
                  <a:gd name="T15" fmla="*/ 455 h 522"/>
                  <a:gd name="T16" fmla="*/ 256 w 261"/>
                  <a:gd name="T17" fmla="*/ 455 h 522"/>
                  <a:gd name="T18" fmla="*/ 68 w 261"/>
                  <a:gd name="T19" fmla="*/ 252 h 522"/>
                  <a:gd name="T20" fmla="*/ 254 w 261"/>
                  <a:gd name="T21" fmla="*/ 68 h 522"/>
                  <a:gd name="T22" fmla="*/ 261 w 261"/>
                  <a:gd name="T23" fmla="*/ 68 h 522"/>
                  <a:gd name="T24" fmla="*/ 261 w 261"/>
                  <a:gd name="T25" fmla="*/ 0 h 522"/>
                  <a:gd name="T26" fmla="*/ 0 w 261"/>
                  <a:gd name="T27" fmla="*/ 261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1" h="522">
                    <a:moveTo>
                      <a:pt x="0" y="261"/>
                    </a:moveTo>
                    <a:cubicBezTo>
                      <a:pt x="0" y="359"/>
                      <a:pt x="53" y="444"/>
                      <a:pt x="132" y="489"/>
                    </a:cubicBezTo>
                    <a:cubicBezTo>
                      <a:pt x="132" y="489"/>
                      <a:pt x="132" y="489"/>
                      <a:pt x="133" y="489"/>
                    </a:cubicBezTo>
                    <a:cubicBezTo>
                      <a:pt x="141" y="493"/>
                      <a:pt x="150" y="498"/>
                      <a:pt x="159" y="502"/>
                    </a:cubicBezTo>
                    <a:cubicBezTo>
                      <a:pt x="189" y="514"/>
                      <a:pt x="222" y="522"/>
                      <a:pt x="256" y="522"/>
                    </a:cubicBezTo>
                    <a:cubicBezTo>
                      <a:pt x="258" y="522"/>
                      <a:pt x="259" y="522"/>
                      <a:pt x="261" y="522"/>
                    </a:cubicBezTo>
                    <a:cubicBezTo>
                      <a:pt x="261" y="455"/>
                      <a:pt x="261" y="455"/>
                      <a:pt x="261" y="455"/>
                    </a:cubicBezTo>
                    <a:cubicBezTo>
                      <a:pt x="259" y="455"/>
                      <a:pt x="258" y="455"/>
                      <a:pt x="256" y="455"/>
                    </a:cubicBezTo>
                    <a:cubicBezTo>
                      <a:pt x="256" y="455"/>
                      <a:pt x="256" y="455"/>
                      <a:pt x="256" y="455"/>
                    </a:cubicBezTo>
                    <a:cubicBezTo>
                      <a:pt x="149" y="452"/>
                      <a:pt x="63" y="361"/>
                      <a:pt x="68" y="252"/>
                    </a:cubicBezTo>
                    <a:cubicBezTo>
                      <a:pt x="73" y="152"/>
                      <a:pt x="154" y="71"/>
                      <a:pt x="254" y="68"/>
                    </a:cubicBezTo>
                    <a:cubicBezTo>
                      <a:pt x="256" y="68"/>
                      <a:pt x="259" y="68"/>
                      <a:pt x="261" y="68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117" y="0"/>
                      <a:pt x="0" y="117"/>
                      <a:pt x="0" y="26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ïslîḓe">
                <a:extLst>
                  <a:ext uri="{FF2B5EF4-FFF2-40B4-BE49-F238E27FC236}">
                    <a16:creationId xmlns:a16="http://schemas.microsoft.com/office/drawing/2014/main" id="{1DB578D3-DD41-4078-9613-586D2858163B}"/>
                  </a:ext>
                </a:extLst>
              </p:cNvPr>
              <p:cNvSpPr/>
              <p:nvPr/>
            </p:nvSpPr>
            <p:spPr bwMode="auto">
              <a:xfrm>
                <a:off x="6670723" y="1881518"/>
                <a:ext cx="1893011" cy="954504"/>
              </a:xfrm>
              <a:custGeom>
                <a:avLst/>
                <a:gdLst>
                  <a:gd name="T0" fmla="*/ 324 w 772"/>
                  <a:gd name="T1" fmla="*/ 326 h 389"/>
                  <a:gd name="T2" fmla="*/ 261 w 772"/>
                  <a:gd name="T3" fmla="*/ 262 h 389"/>
                  <a:gd name="T4" fmla="*/ 261 w 772"/>
                  <a:gd name="T5" fmla="*/ 261 h 389"/>
                  <a:gd name="T6" fmla="*/ 227 w 772"/>
                  <a:gd name="T7" fmla="*/ 132 h 389"/>
                  <a:gd name="T8" fmla="*/ 0 w 772"/>
                  <a:gd name="T9" fmla="*/ 0 h 389"/>
                  <a:gd name="T10" fmla="*/ 0 w 772"/>
                  <a:gd name="T11" fmla="*/ 68 h 389"/>
                  <a:gd name="T12" fmla="*/ 193 w 772"/>
                  <a:gd name="T13" fmla="*/ 261 h 389"/>
                  <a:gd name="T14" fmla="*/ 193 w 772"/>
                  <a:gd name="T15" fmla="*/ 261 h 389"/>
                  <a:gd name="T16" fmla="*/ 194 w 772"/>
                  <a:gd name="T17" fmla="*/ 288 h 389"/>
                  <a:gd name="T18" fmla="*/ 307 w 772"/>
                  <a:gd name="T19" fmla="*/ 389 h 389"/>
                  <a:gd name="T20" fmla="*/ 772 w 772"/>
                  <a:gd name="T21" fmla="*/ 389 h 389"/>
                  <a:gd name="T22" fmla="*/ 772 w 772"/>
                  <a:gd name="T23" fmla="*/ 326 h 389"/>
                  <a:gd name="T24" fmla="*/ 324 w 772"/>
                  <a:gd name="T25" fmla="*/ 326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2" h="389">
                    <a:moveTo>
                      <a:pt x="324" y="326"/>
                    </a:moveTo>
                    <a:cubicBezTo>
                      <a:pt x="289" y="326"/>
                      <a:pt x="261" y="297"/>
                      <a:pt x="261" y="262"/>
                    </a:cubicBezTo>
                    <a:cubicBezTo>
                      <a:pt x="261" y="261"/>
                      <a:pt x="261" y="261"/>
                      <a:pt x="261" y="261"/>
                    </a:cubicBezTo>
                    <a:cubicBezTo>
                      <a:pt x="261" y="214"/>
                      <a:pt x="249" y="170"/>
                      <a:pt x="227" y="132"/>
                    </a:cubicBezTo>
                    <a:cubicBezTo>
                      <a:pt x="182" y="53"/>
                      <a:pt x="97" y="0"/>
                      <a:pt x="0" y="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06" y="68"/>
                      <a:pt x="193" y="154"/>
                      <a:pt x="193" y="261"/>
                    </a:cubicBezTo>
                    <a:cubicBezTo>
                      <a:pt x="193" y="261"/>
                      <a:pt x="193" y="261"/>
                      <a:pt x="193" y="261"/>
                    </a:cubicBezTo>
                    <a:cubicBezTo>
                      <a:pt x="193" y="270"/>
                      <a:pt x="194" y="279"/>
                      <a:pt x="194" y="288"/>
                    </a:cubicBezTo>
                    <a:cubicBezTo>
                      <a:pt x="200" y="346"/>
                      <a:pt x="249" y="389"/>
                      <a:pt x="307" y="389"/>
                    </a:cubicBezTo>
                    <a:cubicBezTo>
                      <a:pt x="772" y="389"/>
                      <a:pt x="772" y="389"/>
                      <a:pt x="772" y="389"/>
                    </a:cubicBezTo>
                    <a:cubicBezTo>
                      <a:pt x="772" y="326"/>
                      <a:pt x="772" y="326"/>
                      <a:pt x="772" y="326"/>
                    </a:cubicBezTo>
                    <a:lnTo>
                      <a:pt x="324" y="3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ïṧ1ïḑè">
                <a:extLst>
                  <a:ext uri="{FF2B5EF4-FFF2-40B4-BE49-F238E27FC236}">
                    <a16:creationId xmlns:a16="http://schemas.microsoft.com/office/drawing/2014/main" id="{45D41A2B-E2A9-4335-BD1D-C4E79923A467}"/>
                  </a:ext>
                </a:extLst>
              </p:cNvPr>
              <p:cNvSpPr/>
              <p:nvPr/>
            </p:nvSpPr>
            <p:spPr>
              <a:xfrm rot="5400000">
                <a:off x="8496211" y="2541207"/>
                <a:ext cx="469570" cy="404802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íṥ1iḑe">
                <a:extLst>
                  <a:ext uri="{FF2B5EF4-FFF2-40B4-BE49-F238E27FC236}">
                    <a16:creationId xmlns:a16="http://schemas.microsoft.com/office/drawing/2014/main" id="{5915383E-D9D7-46CF-B135-431849F34B1B}"/>
                  </a:ext>
                </a:extLst>
              </p:cNvPr>
              <p:cNvSpPr/>
              <p:nvPr/>
            </p:nvSpPr>
            <p:spPr>
              <a:xfrm>
                <a:off x="6278886" y="2141380"/>
                <a:ext cx="775295" cy="77529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2" name="íś1îďê">
                <a:extLst>
                  <a:ext uri="{FF2B5EF4-FFF2-40B4-BE49-F238E27FC236}">
                    <a16:creationId xmlns:a16="http://schemas.microsoft.com/office/drawing/2014/main" id="{D9E3857D-B3D6-46A5-8139-4736E6DCB633}"/>
                  </a:ext>
                </a:extLst>
              </p:cNvPr>
              <p:cNvSpPr/>
              <p:nvPr/>
            </p:nvSpPr>
            <p:spPr bwMode="auto">
              <a:xfrm>
                <a:off x="6445485" y="2324434"/>
                <a:ext cx="399220" cy="366820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2" name="íśľïďê">
              <a:extLst>
                <a:ext uri="{FF2B5EF4-FFF2-40B4-BE49-F238E27FC236}">
                  <a16:creationId xmlns:a16="http://schemas.microsoft.com/office/drawing/2014/main" id="{BEACE2C3-D18E-4A63-8E45-B98B8EB65D45}"/>
                </a:ext>
              </a:extLst>
            </p:cNvPr>
            <p:cNvGrpSpPr/>
            <p:nvPr/>
          </p:nvGrpSpPr>
          <p:grpSpPr>
            <a:xfrm>
              <a:off x="6028164" y="2997327"/>
              <a:ext cx="1282447" cy="1282447"/>
              <a:chOff x="6028164" y="2997327"/>
              <a:chExt cx="1282447" cy="1282447"/>
            </a:xfrm>
          </p:grpSpPr>
          <p:sp>
            <p:nvSpPr>
              <p:cNvPr id="25" name="îšľiḓè">
                <a:extLst>
                  <a:ext uri="{FF2B5EF4-FFF2-40B4-BE49-F238E27FC236}">
                    <a16:creationId xmlns:a16="http://schemas.microsoft.com/office/drawing/2014/main" id="{9303CF26-3605-497E-9565-3F2EA4196447}"/>
                  </a:ext>
                </a:extLst>
              </p:cNvPr>
              <p:cNvSpPr/>
              <p:nvPr/>
            </p:nvSpPr>
            <p:spPr bwMode="auto">
              <a:xfrm>
                <a:off x="6028164" y="2997327"/>
                <a:ext cx="1282447" cy="1282447"/>
              </a:xfrm>
              <a:custGeom>
                <a:avLst/>
                <a:gdLst>
                  <a:gd name="T0" fmla="*/ 390 w 523"/>
                  <a:gd name="T1" fmla="*/ 34 h 522"/>
                  <a:gd name="T2" fmla="*/ 390 w 523"/>
                  <a:gd name="T3" fmla="*/ 34 h 522"/>
                  <a:gd name="T4" fmla="*/ 311 w 523"/>
                  <a:gd name="T5" fmla="*/ 4 h 522"/>
                  <a:gd name="T6" fmla="*/ 267 w 523"/>
                  <a:gd name="T7" fmla="*/ 0 h 522"/>
                  <a:gd name="T8" fmla="*/ 262 w 523"/>
                  <a:gd name="T9" fmla="*/ 0 h 522"/>
                  <a:gd name="T10" fmla="*/ 262 w 523"/>
                  <a:gd name="T11" fmla="*/ 67 h 522"/>
                  <a:gd name="T12" fmla="*/ 267 w 523"/>
                  <a:gd name="T13" fmla="*/ 67 h 522"/>
                  <a:gd name="T14" fmla="*/ 267 w 523"/>
                  <a:gd name="T15" fmla="*/ 67 h 522"/>
                  <a:gd name="T16" fmla="*/ 455 w 523"/>
                  <a:gd name="T17" fmla="*/ 261 h 522"/>
                  <a:gd name="T18" fmla="*/ 455 w 523"/>
                  <a:gd name="T19" fmla="*/ 264 h 522"/>
                  <a:gd name="T20" fmla="*/ 261 w 523"/>
                  <a:gd name="T21" fmla="*/ 455 h 522"/>
                  <a:gd name="T22" fmla="*/ 68 w 523"/>
                  <a:gd name="T23" fmla="*/ 269 h 522"/>
                  <a:gd name="T24" fmla="*/ 68 w 523"/>
                  <a:gd name="T25" fmla="*/ 269 h 522"/>
                  <a:gd name="T26" fmla="*/ 68 w 523"/>
                  <a:gd name="T27" fmla="*/ 264 h 522"/>
                  <a:gd name="T28" fmla="*/ 0 w 523"/>
                  <a:gd name="T29" fmla="*/ 264 h 522"/>
                  <a:gd name="T30" fmla="*/ 0 w 523"/>
                  <a:gd name="T31" fmla="*/ 269 h 522"/>
                  <a:gd name="T32" fmla="*/ 0 w 523"/>
                  <a:gd name="T33" fmla="*/ 269 h 522"/>
                  <a:gd name="T34" fmla="*/ 34 w 523"/>
                  <a:gd name="T35" fmla="*/ 390 h 522"/>
                  <a:gd name="T36" fmla="*/ 34 w 523"/>
                  <a:gd name="T37" fmla="*/ 390 h 522"/>
                  <a:gd name="T38" fmla="*/ 261 w 523"/>
                  <a:gd name="T39" fmla="*/ 522 h 522"/>
                  <a:gd name="T40" fmla="*/ 523 w 523"/>
                  <a:gd name="T41" fmla="*/ 264 h 522"/>
                  <a:gd name="T42" fmla="*/ 523 w 523"/>
                  <a:gd name="T43" fmla="*/ 264 h 522"/>
                  <a:gd name="T44" fmla="*/ 523 w 523"/>
                  <a:gd name="T45" fmla="*/ 261 h 522"/>
                  <a:gd name="T46" fmla="*/ 390 w 523"/>
                  <a:gd name="T47" fmla="*/ 3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3" h="522">
                    <a:moveTo>
                      <a:pt x="390" y="34"/>
                    </a:moveTo>
                    <a:cubicBezTo>
                      <a:pt x="390" y="34"/>
                      <a:pt x="390" y="34"/>
                      <a:pt x="390" y="34"/>
                    </a:cubicBezTo>
                    <a:cubicBezTo>
                      <a:pt x="366" y="20"/>
                      <a:pt x="339" y="10"/>
                      <a:pt x="311" y="4"/>
                    </a:cubicBezTo>
                    <a:cubicBezTo>
                      <a:pt x="297" y="2"/>
                      <a:pt x="282" y="0"/>
                      <a:pt x="267" y="0"/>
                    </a:cubicBezTo>
                    <a:cubicBezTo>
                      <a:pt x="265" y="0"/>
                      <a:pt x="263" y="0"/>
                      <a:pt x="262" y="0"/>
                    </a:cubicBezTo>
                    <a:cubicBezTo>
                      <a:pt x="262" y="67"/>
                      <a:pt x="262" y="67"/>
                      <a:pt x="262" y="67"/>
                    </a:cubicBezTo>
                    <a:cubicBezTo>
                      <a:pt x="263" y="67"/>
                      <a:pt x="265" y="67"/>
                      <a:pt x="267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371" y="70"/>
                      <a:pt x="455" y="156"/>
                      <a:pt x="455" y="261"/>
                    </a:cubicBezTo>
                    <a:cubicBezTo>
                      <a:pt x="455" y="262"/>
                      <a:pt x="455" y="263"/>
                      <a:pt x="455" y="264"/>
                    </a:cubicBezTo>
                    <a:cubicBezTo>
                      <a:pt x="453" y="370"/>
                      <a:pt x="367" y="455"/>
                      <a:pt x="261" y="455"/>
                    </a:cubicBezTo>
                    <a:cubicBezTo>
                      <a:pt x="157" y="455"/>
                      <a:pt x="72" y="372"/>
                      <a:pt x="68" y="269"/>
                    </a:cubicBezTo>
                    <a:cubicBezTo>
                      <a:pt x="68" y="269"/>
                      <a:pt x="68" y="269"/>
                      <a:pt x="68" y="269"/>
                    </a:cubicBezTo>
                    <a:cubicBezTo>
                      <a:pt x="68" y="267"/>
                      <a:pt x="68" y="266"/>
                      <a:pt x="68" y="264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266"/>
                      <a:pt x="0" y="268"/>
                      <a:pt x="0" y="269"/>
                    </a:cubicBezTo>
                    <a:cubicBezTo>
                      <a:pt x="0" y="269"/>
                      <a:pt x="0" y="269"/>
                      <a:pt x="0" y="269"/>
                    </a:cubicBezTo>
                    <a:cubicBezTo>
                      <a:pt x="2" y="313"/>
                      <a:pt x="14" y="354"/>
                      <a:pt x="34" y="390"/>
                    </a:cubicBezTo>
                    <a:cubicBezTo>
                      <a:pt x="34" y="390"/>
                      <a:pt x="34" y="390"/>
                      <a:pt x="34" y="390"/>
                    </a:cubicBezTo>
                    <a:cubicBezTo>
                      <a:pt x="79" y="469"/>
                      <a:pt x="164" y="522"/>
                      <a:pt x="261" y="522"/>
                    </a:cubicBezTo>
                    <a:cubicBezTo>
                      <a:pt x="405" y="522"/>
                      <a:pt x="521" y="407"/>
                      <a:pt x="523" y="264"/>
                    </a:cubicBezTo>
                    <a:cubicBezTo>
                      <a:pt x="523" y="264"/>
                      <a:pt x="523" y="264"/>
                      <a:pt x="523" y="264"/>
                    </a:cubicBezTo>
                    <a:cubicBezTo>
                      <a:pt x="523" y="263"/>
                      <a:pt x="523" y="262"/>
                      <a:pt x="523" y="261"/>
                    </a:cubicBezTo>
                    <a:cubicBezTo>
                      <a:pt x="523" y="163"/>
                      <a:pt x="470" y="78"/>
                      <a:pt x="390" y="3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" name="iṧḻíḍé">
                <a:extLst>
                  <a:ext uri="{FF2B5EF4-FFF2-40B4-BE49-F238E27FC236}">
                    <a16:creationId xmlns:a16="http://schemas.microsoft.com/office/drawing/2014/main" id="{7F272DE2-E334-472B-B1CA-A8A31960A9FE}"/>
                  </a:ext>
                </a:extLst>
              </p:cNvPr>
              <p:cNvSpPr/>
              <p:nvPr/>
            </p:nvSpPr>
            <p:spPr>
              <a:xfrm>
                <a:off x="6278886" y="3250903"/>
                <a:ext cx="775295" cy="7752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7" name="iśļídê">
                <a:extLst>
                  <a:ext uri="{FF2B5EF4-FFF2-40B4-BE49-F238E27FC236}">
                    <a16:creationId xmlns:a16="http://schemas.microsoft.com/office/drawing/2014/main" id="{A1FB5617-0A71-4653-91E7-F18005193F84}"/>
                  </a:ext>
                </a:extLst>
              </p:cNvPr>
              <p:cNvSpPr/>
              <p:nvPr/>
            </p:nvSpPr>
            <p:spPr bwMode="auto">
              <a:xfrm>
                <a:off x="6441729" y="3446465"/>
                <a:ext cx="449608" cy="384170"/>
              </a:xfrm>
              <a:custGeom>
                <a:avLst/>
                <a:gdLst>
                  <a:gd name="connsiteX0" fmla="*/ 560224 w 607107"/>
                  <a:gd name="connsiteY0" fmla="*/ 279860 h 518750"/>
                  <a:gd name="connsiteX1" fmla="*/ 582459 w 607107"/>
                  <a:gd name="connsiteY1" fmla="*/ 280220 h 518750"/>
                  <a:gd name="connsiteX2" fmla="*/ 606440 w 607107"/>
                  <a:gd name="connsiteY2" fmla="*/ 300513 h 518750"/>
                  <a:gd name="connsiteX3" fmla="*/ 596135 w 607107"/>
                  <a:gd name="connsiteY3" fmla="*/ 329751 h 518750"/>
                  <a:gd name="connsiteX4" fmla="*/ 571865 w 607107"/>
                  <a:gd name="connsiteY4" fmla="*/ 348793 h 518750"/>
                  <a:gd name="connsiteX5" fmla="*/ 371834 w 607107"/>
                  <a:gd name="connsiteY5" fmla="*/ 500269 h 518750"/>
                  <a:gd name="connsiteX6" fmla="*/ 134050 w 607107"/>
                  <a:gd name="connsiteY6" fmla="*/ 494210 h 518750"/>
                  <a:gd name="connsiteX7" fmla="*/ 67213 w 607107"/>
                  <a:gd name="connsiteY7" fmla="*/ 511040 h 518750"/>
                  <a:gd name="connsiteX8" fmla="*/ 61145 w 607107"/>
                  <a:gd name="connsiteY8" fmla="*/ 511040 h 518750"/>
                  <a:gd name="connsiteX9" fmla="*/ 59701 w 607107"/>
                  <a:gd name="connsiteY9" fmla="*/ 510560 h 518750"/>
                  <a:gd name="connsiteX10" fmla="*/ 55656 w 607107"/>
                  <a:gd name="connsiteY10" fmla="*/ 507674 h 518750"/>
                  <a:gd name="connsiteX11" fmla="*/ 7502 w 607107"/>
                  <a:gd name="connsiteY11" fmla="*/ 432081 h 518750"/>
                  <a:gd name="connsiteX12" fmla="*/ 1435 w 607107"/>
                  <a:gd name="connsiteY12" fmla="*/ 423521 h 518750"/>
                  <a:gd name="connsiteX13" fmla="*/ 183 w 607107"/>
                  <a:gd name="connsiteY13" fmla="*/ 417077 h 518750"/>
                  <a:gd name="connsiteX14" fmla="*/ 4131 w 607107"/>
                  <a:gd name="connsiteY14" fmla="*/ 411788 h 518750"/>
                  <a:gd name="connsiteX15" fmla="*/ 95527 w 607107"/>
                  <a:gd name="connsiteY15" fmla="*/ 376588 h 518750"/>
                  <a:gd name="connsiteX16" fmla="*/ 266570 w 607107"/>
                  <a:gd name="connsiteY16" fmla="*/ 330231 h 518750"/>
                  <a:gd name="connsiteX17" fmla="*/ 327147 w 607107"/>
                  <a:gd name="connsiteY17" fmla="*/ 372741 h 518750"/>
                  <a:gd name="connsiteX18" fmla="*/ 233536 w 607107"/>
                  <a:gd name="connsiteY18" fmla="*/ 417943 h 518750"/>
                  <a:gd name="connsiteX19" fmla="*/ 360084 w 607107"/>
                  <a:gd name="connsiteY19" fmla="*/ 366393 h 518750"/>
                  <a:gd name="connsiteX20" fmla="*/ 365285 w 607107"/>
                  <a:gd name="connsiteY20" fmla="*/ 359372 h 518750"/>
                  <a:gd name="connsiteX21" fmla="*/ 524482 w 607107"/>
                  <a:gd name="connsiteY21" fmla="*/ 291473 h 518750"/>
                  <a:gd name="connsiteX22" fmla="*/ 560224 w 607107"/>
                  <a:gd name="connsiteY22" fmla="*/ 279860 h 518750"/>
                  <a:gd name="connsiteX23" fmla="*/ 231201 w 607107"/>
                  <a:gd name="connsiteY23" fmla="*/ 114447 h 518750"/>
                  <a:gd name="connsiteX24" fmla="*/ 227733 w 607107"/>
                  <a:gd name="connsiteY24" fmla="*/ 115409 h 518750"/>
                  <a:gd name="connsiteX25" fmla="*/ 204232 w 607107"/>
                  <a:gd name="connsiteY25" fmla="*/ 127912 h 518750"/>
                  <a:gd name="connsiteX26" fmla="*/ 200572 w 607107"/>
                  <a:gd name="connsiteY26" fmla="*/ 136280 h 518750"/>
                  <a:gd name="connsiteX27" fmla="*/ 203269 w 607107"/>
                  <a:gd name="connsiteY27" fmla="*/ 146860 h 518750"/>
                  <a:gd name="connsiteX28" fmla="*/ 207410 w 607107"/>
                  <a:gd name="connsiteY28" fmla="*/ 151862 h 518750"/>
                  <a:gd name="connsiteX29" fmla="*/ 213960 w 607107"/>
                  <a:gd name="connsiteY29" fmla="*/ 151573 h 518750"/>
                  <a:gd name="connsiteX30" fmla="*/ 222340 w 607107"/>
                  <a:gd name="connsiteY30" fmla="*/ 147053 h 518750"/>
                  <a:gd name="connsiteX31" fmla="*/ 222340 w 607107"/>
                  <a:gd name="connsiteY31" fmla="*/ 230058 h 518750"/>
                  <a:gd name="connsiteX32" fmla="*/ 229756 w 607107"/>
                  <a:gd name="connsiteY32" fmla="*/ 237464 h 518750"/>
                  <a:gd name="connsiteX33" fmla="*/ 243433 w 607107"/>
                  <a:gd name="connsiteY33" fmla="*/ 237464 h 518750"/>
                  <a:gd name="connsiteX34" fmla="*/ 250850 w 607107"/>
                  <a:gd name="connsiteY34" fmla="*/ 230058 h 518750"/>
                  <a:gd name="connsiteX35" fmla="*/ 250850 w 607107"/>
                  <a:gd name="connsiteY35" fmla="*/ 121853 h 518750"/>
                  <a:gd name="connsiteX36" fmla="*/ 243433 w 607107"/>
                  <a:gd name="connsiteY36" fmla="*/ 114447 h 518750"/>
                  <a:gd name="connsiteX37" fmla="*/ 230719 w 607107"/>
                  <a:gd name="connsiteY37" fmla="*/ 76070 h 518750"/>
                  <a:gd name="connsiteX38" fmla="*/ 330794 w 607107"/>
                  <a:gd name="connsiteY38" fmla="*/ 176004 h 518750"/>
                  <a:gd name="connsiteX39" fmla="*/ 230719 w 607107"/>
                  <a:gd name="connsiteY39" fmla="*/ 275841 h 518750"/>
                  <a:gd name="connsiteX40" fmla="*/ 130741 w 607107"/>
                  <a:gd name="connsiteY40" fmla="*/ 176004 h 518750"/>
                  <a:gd name="connsiteX41" fmla="*/ 230719 w 607107"/>
                  <a:gd name="connsiteY41" fmla="*/ 76070 h 518750"/>
                  <a:gd name="connsiteX42" fmla="*/ 371906 w 607107"/>
                  <a:gd name="connsiteY42" fmla="*/ 39432 h 518750"/>
                  <a:gd name="connsiteX43" fmla="*/ 368246 w 607107"/>
                  <a:gd name="connsiteY43" fmla="*/ 40297 h 518750"/>
                  <a:gd name="connsiteX44" fmla="*/ 344168 w 607107"/>
                  <a:gd name="connsiteY44" fmla="*/ 53185 h 518750"/>
                  <a:gd name="connsiteX45" fmla="*/ 340412 w 607107"/>
                  <a:gd name="connsiteY45" fmla="*/ 61744 h 518750"/>
                  <a:gd name="connsiteX46" fmla="*/ 343109 w 607107"/>
                  <a:gd name="connsiteY46" fmla="*/ 72612 h 518750"/>
                  <a:gd name="connsiteX47" fmla="*/ 347443 w 607107"/>
                  <a:gd name="connsiteY47" fmla="*/ 77709 h 518750"/>
                  <a:gd name="connsiteX48" fmla="*/ 354089 w 607107"/>
                  <a:gd name="connsiteY48" fmla="*/ 77421 h 518750"/>
                  <a:gd name="connsiteX49" fmla="*/ 362757 w 607107"/>
                  <a:gd name="connsiteY49" fmla="*/ 72804 h 518750"/>
                  <a:gd name="connsiteX50" fmla="*/ 362757 w 607107"/>
                  <a:gd name="connsiteY50" fmla="*/ 157919 h 518750"/>
                  <a:gd name="connsiteX51" fmla="*/ 370365 w 607107"/>
                  <a:gd name="connsiteY51" fmla="*/ 165517 h 518750"/>
                  <a:gd name="connsiteX52" fmla="*/ 384331 w 607107"/>
                  <a:gd name="connsiteY52" fmla="*/ 165517 h 518750"/>
                  <a:gd name="connsiteX53" fmla="*/ 391939 w 607107"/>
                  <a:gd name="connsiteY53" fmla="*/ 157919 h 518750"/>
                  <a:gd name="connsiteX54" fmla="*/ 391939 w 607107"/>
                  <a:gd name="connsiteY54" fmla="*/ 47029 h 518750"/>
                  <a:gd name="connsiteX55" fmla="*/ 384331 w 607107"/>
                  <a:gd name="connsiteY55" fmla="*/ 39432 h 518750"/>
                  <a:gd name="connsiteX56" fmla="*/ 371328 w 607107"/>
                  <a:gd name="connsiteY56" fmla="*/ 0 h 518750"/>
                  <a:gd name="connsiteX57" fmla="*/ 473901 w 607107"/>
                  <a:gd name="connsiteY57" fmla="*/ 102426 h 518750"/>
                  <a:gd name="connsiteX58" fmla="*/ 371328 w 607107"/>
                  <a:gd name="connsiteY58" fmla="*/ 204852 h 518750"/>
                  <a:gd name="connsiteX59" fmla="*/ 342531 w 607107"/>
                  <a:gd name="connsiteY59" fmla="*/ 200717 h 518750"/>
                  <a:gd name="connsiteX60" fmla="*/ 348117 w 607107"/>
                  <a:gd name="connsiteY60" fmla="*/ 167440 h 518750"/>
                  <a:gd name="connsiteX61" fmla="*/ 274342 w 607107"/>
                  <a:gd name="connsiteY61" fmla="*/ 69150 h 518750"/>
                  <a:gd name="connsiteX62" fmla="*/ 371328 w 607107"/>
                  <a:gd name="connsiteY62" fmla="*/ 0 h 51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7107" h="518750">
                    <a:moveTo>
                      <a:pt x="560224" y="279860"/>
                    </a:moveTo>
                    <a:cubicBezTo>
                      <a:pt x="569819" y="278441"/>
                      <a:pt x="577162" y="279018"/>
                      <a:pt x="582459" y="280220"/>
                    </a:cubicBezTo>
                    <a:cubicBezTo>
                      <a:pt x="595268" y="283010"/>
                      <a:pt x="604032" y="289742"/>
                      <a:pt x="606440" y="300513"/>
                    </a:cubicBezTo>
                    <a:cubicBezTo>
                      <a:pt x="608751" y="310804"/>
                      <a:pt x="604995" y="322826"/>
                      <a:pt x="596135" y="329751"/>
                    </a:cubicBezTo>
                    <a:cubicBezTo>
                      <a:pt x="587949" y="336098"/>
                      <a:pt x="579762" y="342542"/>
                      <a:pt x="571865" y="348793"/>
                    </a:cubicBezTo>
                    <a:lnTo>
                      <a:pt x="371834" y="500269"/>
                    </a:lnTo>
                    <a:cubicBezTo>
                      <a:pt x="306826" y="545471"/>
                      <a:pt x="137614" y="493440"/>
                      <a:pt x="134050" y="494210"/>
                    </a:cubicBezTo>
                    <a:lnTo>
                      <a:pt x="67213" y="511040"/>
                    </a:lnTo>
                    <a:cubicBezTo>
                      <a:pt x="65479" y="511521"/>
                      <a:pt x="63264" y="511425"/>
                      <a:pt x="61145" y="511040"/>
                    </a:cubicBezTo>
                    <a:cubicBezTo>
                      <a:pt x="60567" y="510848"/>
                      <a:pt x="60086" y="510752"/>
                      <a:pt x="59701" y="510560"/>
                    </a:cubicBezTo>
                    <a:cubicBezTo>
                      <a:pt x="58063" y="510079"/>
                      <a:pt x="56715" y="509021"/>
                      <a:pt x="55656" y="507674"/>
                    </a:cubicBezTo>
                    <a:cubicBezTo>
                      <a:pt x="40150" y="486131"/>
                      <a:pt x="22430" y="453335"/>
                      <a:pt x="7502" y="432081"/>
                    </a:cubicBezTo>
                    <a:lnTo>
                      <a:pt x="1435" y="423521"/>
                    </a:lnTo>
                    <a:cubicBezTo>
                      <a:pt x="183" y="421694"/>
                      <a:pt x="-299" y="419289"/>
                      <a:pt x="183" y="417077"/>
                    </a:cubicBezTo>
                    <a:cubicBezTo>
                      <a:pt x="664" y="414865"/>
                      <a:pt x="1723" y="412750"/>
                      <a:pt x="4131" y="411788"/>
                    </a:cubicBezTo>
                    <a:lnTo>
                      <a:pt x="95527" y="376588"/>
                    </a:lnTo>
                    <a:cubicBezTo>
                      <a:pt x="155816" y="356487"/>
                      <a:pt x="154179" y="328885"/>
                      <a:pt x="266570" y="330231"/>
                    </a:cubicBezTo>
                    <a:cubicBezTo>
                      <a:pt x="296618" y="330520"/>
                      <a:pt x="351706" y="324172"/>
                      <a:pt x="327147" y="372741"/>
                    </a:cubicBezTo>
                    <a:cubicBezTo>
                      <a:pt x="316650" y="393515"/>
                      <a:pt x="281979" y="420059"/>
                      <a:pt x="233536" y="417943"/>
                    </a:cubicBezTo>
                    <a:cubicBezTo>
                      <a:pt x="233344" y="419193"/>
                      <a:pt x="327244" y="456605"/>
                      <a:pt x="360084" y="366393"/>
                    </a:cubicBezTo>
                    <a:cubicBezTo>
                      <a:pt x="360084" y="366393"/>
                      <a:pt x="361433" y="361007"/>
                      <a:pt x="365285" y="359372"/>
                    </a:cubicBezTo>
                    <a:cubicBezTo>
                      <a:pt x="389940" y="348793"/>
                      <a:pt x="522459" y="292338"/>
                      <a:pt x="524482" y="291473"/>
                    </a:cubicBezTo>
                    <a:cubicBezTo>
                      <a:pt x="538784" y="284693"/>
                      <a:pt x="550629" y="281278"/>
                      <a:pt x="560224" y="279860"/>
                    </a:cubicBezTo>
                    <a:close/>
                    <a:moveTo>
                      <a:pt x="231201" y="114447"/>
                    </a:moveTo>
                    <a:cubicBezTo>
                      <a:pt x="230045" y="114447"/>
                      <a:pt x="228793" y="114832"/>
                      <a:pt x="227733" y="115409"/>
                    </a:cubicBezTo>
                    <a:lnTo>
                      <a:pt x="204232" y="127912"/>
                    </a:lnTo>
                    <a:cubicBezTo>
                      <a:pt x="201246" y="129548"/>
                      <a:pt x="199705" y="133010"/>
                      <a:pt x="200572" y="136280"/>
                    </a:cubicBezTo>
                    <a:lnTo>
                      <a:pt x="203269" y="146860"/>
                    </a:lnTo>
                    <a:cubicBezTo>
                      <a:pt x="203847" y="149073"/>
                      <a:pt x="205388" y="150900"/>
                      <a:pt x="207410" y="151862"/>
                    </a:cubicBezTo>
                    <a:cubicBezTo>
                      <a:pt x="209529" y="152727"/>
                      <a:pt x="211937" y="152631"/>
                      <a:pt x="213960" y="151573"/>
                    </a:cubicBezTo>
                    <a:lnTo>
                      <a:pt x="222340" y="147053"/>
                    </a:lnTo>
                    <a:lnTo>
                      <a:pt x="222340" y="230058"/>
                    </a:lnTo>
                    <a:cubicBezTo>
                      <a:pt x="222340" y="234098"/>
                      <a:pt x="225711" y="237464"/>
                      <a:pt x="229756" y="237464"/>
                    </a:cubicBezTo>
                    <a:lnTo>
                      <a:pt x="243433" y="237464"/>
                    </a:lnTo>
                    <a:cubicBezTo>
                      <a:pt x="247479" y="237464"/>
                      <a:pt x="250850" y="234098"/>
                      <a:pt x="250850" y="230058"/>
                    </a:cubicBezTo>
                    <a:lnTo>
                      <a:pt x="250850" y="121853"/>
                    </a:lnTo>
                    <a:cubicBezTo>
                      <a:pt x="250850" y="117813"/>
                      <a:pt x="247479" y="114447"/>
                      <a:pt x="243433" y="114447"/>
                    </a:cubicBezTo>
                    <a:close/>
                    <a:moveTo>
                      <a:pt x="230719" y="76070"/>
                    </a:moveTo>
                    <a:cubicBezTo>
                      <a:pt x="286006" y="76070"/>
                      <a:pt x="330794" y="120795"/>
                      <a:pt x="330794" y="176004"/>
                    </a:cubicBezTo>
                    <a:cubicBezTo>
                      <a:pt x="330794" y="231116"/>
                      <a:pt x="286006" y="275841"/>
                      <a:pt x="230719" y="275841"/>
                    </a:cubicBezTo>
                    <a:cubicBezTo>
                      <a:pt x="175529" y="275841"/>
                      <a:pt x="130741" y="231116"/>
                      <a:pt x="130741" y="176004"/>
                    </a:cubicBezTo>
                    <a:cubicBezTo>
                      <a:pt x="130741" y="120795"/>
                      <a:pt x="175529" y="76070"/>
                      <a:pt x="230719" y="76070"/>
                    </a:cubicBezTo>
                    <a:close/>
                    <a:moveTo>
                      <a:pt x="371906" y="39432"/>
                    </a:moveTo>
                    <a:cubicBezTo>
                      <a:pt x="370654" y="39432"/>
                      <a:pt x="369402" y="39720"/>
                      <a:pt x="368246" y="40297"/>
                    </a:cubicBezTo>
                    <a:lnTo>
                      <a:pt x="344168" y="53185"/>
                    </a:lnTo>
                    <a:cubicBezTo>
                      <a:pt x="341086" y="54819"/>
                      <a:pt x="339545" y="58378"/>
                      <a:pt x="340412" y="61744"/>
                    </a:cubicBezTo>
                    <a:lnTo>
                      <a:pt x="343109" y="72612"/>
                    </a:lnTo>
                    <a:cubicBezTo>
                      <a:pt x="343687" y="74920"/>
                      <a:pt x="345324" y="76747"/>
                      <a:pt x="347443" y="77709"/>
                    </a:cubicBezTo>
                    <a:cubicBezTo>
                      <a:pt x="349562" y="78671"/>
                      <a:pt x="352066" y="78575"/>
                      <a:pt x="354089" y="77421"/>
                    </a:cubicBezTo>
                    <a:lnTo>
                      <a:pt x="362757" y="72804"/>
                    </a:lnTo>
                    <a:lnTo>
                      <a:pt x="362757" y="157919"/>
                    </a:lnTo>
                    <a:cubicBezTo>
                      <a:pt x="362757" y="162054"/>
                      <a:pt x="366224" y="165517"/>
                      <a:pt x="370365" y="165517"/>
                    </a:cubicBezTo>
                    <a:lnTo>
                      <a:pt x="384331" y="165517"/>
                    </a:lnTo>
                    <a:cubicBezTo>
                      <a:pt x="388568" y="165517"/>
                      <a:pt x="391939" y="162054"/>
                      <a:pt x="391939" y="157919"/>
                    </a:cubicBezTo>
                    <a:lnTo>
                      <a:pt x="391939" y="47029"/>
                    </a:lnTo>
                    <a:cubicBezTo>
                      <a:pt x="391939" y="42798"/>
                      <a:pt x="388568" y="39432"/>
                      <a:pt x="384331" y="39432"/>
                    </a:cubicBezTo>
                    <a:close/>
                    <a:moveTo>
                      <a:pt x="371328" y="0"/>
                    </a:moveTo>
                    <a:cubicBezTo>
                      <a:pt x="428056" y="0"/>
                      <a:pt x="473901" y="45875"/>
                      <a:pt x="473901" y="102426"/>
                    </a:cubicBezTo>
                    <a:cubicBezTo>
                      <a:pt x="473901" y="158977"/>
                      <a:pt x="428056" y="204852"/>
                      <a:pt x="371328" y="204852"/>
                    </a:cubicBezTo>
                    <a:cubicBezTo>
                      <a:pt x="361312" y="204852"/>
                      <a:pt x="351681" y="203409"/>
                      <a:pt x="342531" y="200717"/>
                    </a:cubicBezTo>
                    <a:cubicBezTo>
                      <a:pt x="346095" y="190234"/>
                      <a:pt x="348117" y="179077"/>
                      <a:pt x="348117" y="167440"/>
                    </a:cubicBezTo>
                    <a:cubicBezTo>
                      <a:pt x="348117" y="120892"/>
                      <a:pt x="317008" y="81556"/>
                      <a:pt x="274342" y="69150"/>
                    </a:cubicBezTo>
                    <a:cubicBezTo>
                      <a:pt x="288211" y="28949"/>
                      <a:pt x="326447" y="0"/>
                      <a:pt x="37132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íśḷïḍé">
              <a:extLst>
                <a:ext uri="{FF2B5EF4-FFF2-40B4-BE49-F238E27FC236}">
                  <a16:creationId xmlns:a16="http://schemas.microsoft.com/office/drawing/2014/main" id="{28C66398-89E8-463F-B1A5-B0239D861376}"/>
                </a:ext>
              </a:extLst>
            </p:cNvPr>
            <p:cNvGrpSpPr/>
            <p:nvPr/>
          </p:nvGrpSpPr>
          <p:grpSpPr>
            <a:xfrm>
              <a:off x="780273" y="4133271"/>
              <a:ext cx="2478330" cy="1004758"/>
              <a:chOff x="7403405" y="3336508"/>
              <a:chExt cx="3855146" cy="1004758"/>
            </a:xfrm>
          </p:grpSpPr>
          <p:sp>
            <p:nvSpPr>
              <p:cNvPr id="23" name="íṣḻiḋè">
                <a:extLst>
                  <a:ext uri="{FF2B5EF4-FFF2-40B4-BE49-F238E27FC236}">
                    <a16:creationId xmlns:a16="http://schemas.microsoft.com/office/drawing/2014/main" id="{7B8F40C2-1392-4680-B736-0AB957D638B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4" name="ïṡlíḓè">
                <a:extLst>
                  <a:ext uri="{FF2B5EF4-FFF2-40B4-BE49-F238E27FC236}">
                    <a16:creationId xmlns:a16="http://schemas.microsoft.com/office/drawing/2014/main" id="{1C6A474B-E11D-4DD0-97C2-078140CF298C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4" name="íṣļïḍe">
              <a:extLst>
                <a:ext uri="{FF2B5EF4-FFF2-40B4-BE49-F238E27FC236}">
                  <a16:creationId xmlns:a16="http://schemas.microsoft.com/office/drawing/2014/main" id="{662A1680-CF50-4027-9D25-F3644CC68DA2}"/>
                </a:ext>
              </a:extLst>
            </p:cNvPr>
            <p:cNvGrpSpPr/>
            <p:nvPr/>
          </p:nvGrpSpPr>
          <p:grpSpPr>
            <a:xfrm>
              <a:off x="8955571" y="2300158"/>
              <a:ext cx="2478330" cy="1004758"/>
              <a:chOff x="7403405" y="3336508"/>
              <a:chExt cx="3855146" cy="1004758"/>
            </a:xfrm>
          </p:grpSpPr>
          <p:sp>
            <p:nvSpPr>
              <p:cNvPr id="21" name="ís1ídê">
                <a:extLst>
                  <a:ext uri="{FF2B5EF4-FFF2-40B4-BE49-F238E27FC236}">
                    <a16:creationId xmlns:a16="http://schemas.microsoft.com/office/drawing/2014/main" id="{804C1565-54B5-405D-9493-76AADF9AF91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2" name="îš1îḓê">
                <a:extLst>
                  <a:ext uri="{FF2B5EF4-FFF2-40B4-BE49-F238E27FC236}">
                    <a16:creationId xmlns:a16="http://schemas.microsoft.com/office/drawing/2014/main" id="{E0C96D64-F440-4CA8-9867-3AC827592AE0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" name="îsḻïḋê">
              <a:extLst>
                <a:ext uri="{FF2B5EF4-FFF2-40B4-BE49-F238E27FC236}">
                  <a16:creationId xmlns:a16="http://schemas.microsoft.com/office/drawing/2014/main" id="{BCD8B319-01F1-430E-9450-D647B4261966}"/>
                </a:ext>
              </a:extLst>
            </p:cNvPr>
            <p:cNvGrpSpPr/>
            <p:nvPr/>
          </p:nvGrpSpPr>
          <p:grpSpPr>
            <a:xfrm>
              <a:off x="7289430" y="3449452"/>
              <a:ext cx="2478330" cy="1004758"/>
              <a:chOff x="7403405" y="3336508"/>
              <a:chExt cx="3855146" cy="1004758"/>
            </a:xfrm>
          </p:grpSpPr>
          <p:sp>
            <p:nvSpPr>
              <p:cNvPr id="19" name="îS1îďè">
                <a:extLst>
                  <a:ext uri="{FF2B5EF4-FFF2-40B4-BE49-F238E27FC236}">
                    <a16:creationId xmlns:a16="http://schemas.microsoft.com/office/drawing/2014/main" id="{9C3C7CB2-FF0F-4BA9-BCE0-39437867B7AF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0" name="íṧ1iḍè">
                <a:extLst>
                  <a:ext uri="{FF2B5EF4-FFF2-40B4-BE49-F238E27FC236}">
                    <a16:creationId xmlns:a16="http://schemas.microsoft.com/office/drawing/2014/main" id="{C1D81F96-19AF-4387-90C9-5D7C87B5159B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6" name="iṧḻïḋé">
              <a:extLst>
                <a:ext uri="{FF2B5EF4-FFF2-40B4-BE49-F238E27FC236}">
                  <a16:creationId xmlns:a16="http://schemas.microsoft.com/office/drawing/2014/main" id="{A661FF49-7E6E-485D-AB73-4B74E6D57687}"/>
                </a:ext>
              </a:extLst>
            </p:cNvPr>
            <p:cNvGrpSpPr/>
            <p:nvPr/>
          </p:nvGrpSpPr>
          <p:grpSpPr>
            <a:xfrm>
              <a:off x="2327188" y="2853882"/>
              <a:ext cx="2478330" cy="1004758"/>
              <a:chOff x="7403405" y="3336508"/>
              <a:chExt cx="3855146" cy="1004758"/>
            </a:xfrm>
          </p:grpSpPr>
          <p:sp>
            <p:nvSpPr>
              <p:cNvPr id="17" name="ïṩļïḋè">
                <a:extLst>
                  <a:ext uri="{FF2B5EF4-FFF2-40B4-BE49-F238E27FC236}">
                    <a16:creationId xmlns:a16="http://schemas.microsoft.com/office/drawing/2014/main" id="{732B7AA5-68A7-4656-89B2-B171FC79A02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8" name="iṣ1íde">
                <a:extLst>
                  <a:ext uri="{FF2B5EF4-FFF2-40B4-BE49-F238E27FC236}">
                    <a16:creationId xmlns:a16="http://schemas.microsoft.com/office/drawing/2014/main" id="{876C27AB-A9F4-4EEB-8E2B-B10E01776902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685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5F99F9-5E61-436C-B482-E61172F07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8DE9DD7-0A76-4D9A-84BC-4CBBBF92C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C622CA-CD8F-4861-AB8A-FEDFE86B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41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2417D14-2846-4AF1-B5DC-F367F2AB5A2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20287"/>
            <a:ext cx="10845800" cy="4523338"/>
            <a:chOff x="673100" y="1620287"/>
            <a:chExt cx="10845800" cy="4523338"/>
          </a:xfrm>
        </p:grpSpPr>
        <p:grpSp>
          <p:nvGrpSpPr>
            <p:cNvPr id="6" name="íṧlîḑè">
              <a:extLst>
                <a:ext uri="{FF2B5EF4-FFF2-40B4-BE49-F238E27FC236}">
                  <a16:creationId xmlns:a16="http://schemas.microsoft.com/office/drawing/2014/main" id="{8294BD45-F4F8-4E98-B4AC-01EB1A9F530B}"/>
                </a:ext>
              </a:extLst>
            </p:cNvPr>
            <p:cNvGrpSpPr/>
            <p:nvPr/>
          </p:nvGrpSpPr>
          <p:grpSpPr>
            <a:xfrm>
              <a:off x="2406793" y="1620287"/>
              <a:ext cx="7378414" cy="2400516"/>
              <a:chOff x="2406793" y="2632496"/>
              <a:chExt cx="7378414" cy="2400516"/>
            </a:xfrm>
          </p:grpSpPr>
          <p:grpSp>
            <p:nvGrpSpPr>
              <p:cNvPr id="18" name="íŝļíďê">
                <a:extLst>
                  <a:ext uri="{FF2B5EF4-FFF2-40B4-BE49-F238E27FC236}">
                    <a16:creationId xmlns:a16="http://schemas.microsoft.com/office/drawing/2014/main" id="{B856C21C-3F75-44D4-9380-E82D88A789DC}"/>
                  </a:ext>
                </a:extLst>
              </p:cNvPr>
              <p:cNvGrpSpPr/>
              <p:nvPr/>
            </p:nvGrpSpPr>
            <p:grpSpPr>
              <a:xfrm>
                <a:off x="7525121" y="3563955"/>
                <a:ext cx="2260086" cy="1469057"/>
                <a:chOff x="7525121" y="3563955"/>
                <a:chExt cx="2260086" cy="1469057"/>
              </a:xfrm>
            </p:grpSpPr>
            <p:sp>
              <p:nvSpPr>
                <p:cNvPr id="25" name="işḷïďè">
                  <a:extLst>
                    <a:ext uri="{FF2B5EF4-FFF2-40B4-BE49-F238E27FC236}">
                      <a16:creationId xmlns:a16="http://schemas.microsoft.com/office/drawing/2014/main" id="{B780C824-143B-47C5-A71E-175D7D790822}"/>
                    </a:ext>
                  </a:extLst>
                </p:cNvPr>
                <p:cNvSpPr/>
                <p:nvPr/>
              </p:nvSpPr>
              <p:spPr>
                <a:xfrm rot="2400000">
                  <a:off x="7525121" y="3563955"/>
                  <a:ext cx="2260086" cy="1469057"/>
                </a:xfrm>
                <a:custGeom>
                  <a:avLst/>
                  <a:gdLst>
                    <a:gd name="connsiteX0" fmla="*/ 269583 w 2488406"/>
                    <a:gd name="connsiteY0" fmla="*/ 0 h 1617464"/>
                    <a:gd name="connsiteX1" fmla="*/ 2218823 w 2488406"/>
                    <a:gd name="connsiteY1" fmla="*/ 0 h 1617464"/>
                    <a:gd name="connsiteX2" fmla="*/ 2488406 w 2488406"/>
                    <a:gd name="connsiteY2" fmla="*/ 269583 h 1617464"/>
                    <a:gd name="connsiteX3" fmla="*/ 2488406 w 2488406"/>
                    <a:gd name="connsiteY3" fmla="*/ 1617464 h 1617464"/>
                    <a:gd name="connsiteX4" fmla="*/ 2488406 w 2488406"/>
                    <a:gd name="connsiteY4" fmla="*/ 1617464 h 1617464"/>
                    <a:gd name="connsiteX5" fmla="*/ 0 w 2488406"/>
                    <a:gd name="connsiteY5" fmla="*/ 1617464 h 1617464"/>
                    <a:gd name="connsiteX6" fmla="*/ 0 w 2488406"/>
                    <a:gd name="connsiteY6" fmla="*/ 1617464 h 1617464"/>
                    <a:gd name="connsiteX7" fmla="*/ 0 w 2488406"/>
                    <a:gd name="connsiteY7" fmla="*/ 269583 h 1617464"/>
                    <a:gd name="connsiteX8" fmla="*/ 269583 w 2488406"/>
                    <a:gd name="connsiteY8" fmla="*/ 0 h 161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88406" h="1617464">
                      <a:moveTo>
                        <a:pt x="269583" y="0"/>
                      </a:moveTo>
                      <a:lnTo>
                        <a:pt x="2218823" y="0"/>
                      </a:lnTo>
                      <a:cubicBezTo>
                        <a:pt x="2367710" y="0"/>
                        <a:pt x="2488406" y="120696"/>
                        <a:pt x="2488406" y="269583"/>
                      </a:cubicBezTo>
                      <a:lnTo>
                        <a:pt x="2488406" y="1617464"/>
                      </a:lnTo>
                      <a:lnTo>
                        <a:pt x="2488406" y="1617464"/>
                      </a:lnTo>
                      <a:lnTo>
                        <a:pt x="0" y="1617464"/>
                      </a:lnTo>
                      <a:lnTo>
                        <a:pt x="0" y="1617464"/>
                      </a:lnTo>
                      <a:lnTo>
                        <a:pt x="0" y="269583"/>
                      </a:lnTo>
                      <a:cubicBezTo>
                        <a:pt x="0" y="120696"/>
                        <a:pt x="120696" y="0"/>
                        <a:pt x="26958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effectLst/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91440" tIns="45720" rIns="91440" bIns="45720" numCol="1" spcCol="1270" anchor="ctr" anchorCtr="0">
                  <a:normAutofit/>
                </a:bodyPr>
                <a:lstStyle/>
                <a:p>
                  <a:pPr algn="ctr" defTabSz="5689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5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íṩļiḋé">
                  <a:extLst>
                    <a:ext uri="{FF2B5EF4-FFF2-40B4-BE49-F238E27FC236}">
                      <a16:creationId xmlns:a16="http://schemas.microsoft.com/office/drawing/2014/main" id="{5E71236C-9501-4343-8621-FAE1A458842F}"/>
                    </a:ext>
                  </a:extLst>
                </p:cNvPr>
                <p:cNvSpPr/>
                <p:nvPr/>
              </p:nvSpPr>
              <p:spPr bwMode="auto">
                <a:xfrm>
                  <a:off x="8292136" y="4004646"/>
                  <a:ext cx="726056" cy="587674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9" name="îṣḻiďé">
                <a:extLst>
                  <a:ext uri="{FF2B5EF4-FFF2-40B4-BE49-F238E27FC236}">
                    <a16:creationId xmlns:a16="http://schemas.microsoft.com/office/drawing/2014/main" id="{A3D04BB7-2FD8-46BA-8679-188EA5702579}"/>
                  </a:ext>
                </a:extLst>
              </p:cNvPr>
              <p:cNvGrpSpPr/>
              <p:nvPr/>
            </p:nvGrpSpPr>
            <p:grpSpPr>
              <a:xfrm>
                <a:off x="2406793" y="3563955"/>
                <a:ext cx="2260086" cy="1469057"/>
                <a:chOff x="2406793" y="3563955"/>
                <a:chExt cx="2260086" cy="1469057"/>
              </a:xfrm>
            </p:grpSpPr>
            <p:sp>
              <p:nvSpPr>
                <p:cNvPr id="23" name="îśḻiḋè">
                  <a:extLst>
                    <a:ext uri="{FF2B5EF4-FFF2-40B4-BE49-F238E27FC236}">
                      <a16:creationId xmlns:a16="http://schemas.microsoft.com/office/drawing/2014/main" id="{77402C76-BB4F-4D6E-A347-F860A9561A78}"/>
                    </a:ext>
                  </a:extLst>
                </p:cNvPr>
                <p:cNvSpPr/>
                <p:nvPr/>
              </p:nvSpPr>
              <p:spPr>
                <a:xfrm rot="19200000">
                  <a:off x="2406793" y="3563955"/>
                  <a:ext cx="2260086" cy="1469057"/>
                </a:xfrm>
                <a:custGeom>
                  <a:avLst/>
                  <a:gdLst>
                    <a:gd name="connsiteX0" fmla="*/ 269583 w 2488406"/>
                    <a:gd name="connsiteY0" fmla="*/ 0 h 1617464"/>
                    <a:gd name="connsiteX1" fmla="*/ 2218823 w 2488406"/>
                    <a:gd name="connsiteY1" fmla="*/ 0 h 1617464"/>
                    <a:gd name="connsiteX2" fmla="*/ 2488406 w 2488406"/>
                    <a:gd name="connsiteY2" fmla="*/ 269583 h 1617464"/>
                    <a:gd name="connsiteX3" fmla="*/ 2488406 w 2488406"/>
                    <a:gd name="connsiteY3" fmla="*/ 1617464 h 1617464"/>
                    <a:gd name="connsiteX4" fmla="*/ 2488406 w 2488406"/>
                    <a:gd name="connsiteY4" fmla="*/ 1617464 h 1617464"/>
                    <a:gd name="connsiteX5" fmla="*/ 0 w 2488406"/>
                    <a:gd name="connsiteY5" fmla="*/ 1617464 h 1617464"/>
                    <a:gd name="connsiteX6" fmla="*/ 0 w 2488406"/>
                    <a:gd name="connsiteY6" fmla="*/ 1617464 h 1617464"/>
                    <a:gd name="connsiteX7" fmla="*/ 0 w 2488406"/>
                    <a:gd name="connsiteY7" fmla="*/ 269583 h 1617464"/>
                    <a:gd name="connsiteX8" fmla="*/ 269583 w 2488406"/>
                    <a:gd name="connsiteY8" fmla="*/ 0 h 161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88406" h="1617464">
                      <a:moveTo>
                        <a:pt x="269583" y="0"/>
                      </a:moveTo>
                      <a:lnTo>
                        <a:pt x="2218823" y="0"/>
                      </a:lnTo>
                      <a:cubicBezTo>
                        <a:pt x="2367710" y="0"/>
                        <a:pt x="2488406" y="120696"/>
                        <a:pt x="2488406" y="269583"/>
                      </a:cubicBezTo>
                      <a:lnTo>
                        <a:pt x="2488406" y="1617464"/>
                      </a:lnTo>
                      <a:lnTo>
                        <a:pt x="2488406" y="1617464"/>
                      </a:lnTo>
                      <a:lnTo>
                        <a:pt x="0" y="1617464"/>
                      </a:lnTo>
                      <a:lnTo>
                        <a:pt x="0" y="1617464"/>
                      </a:lnTo>
                      <a:lnTo>
                        <a:pt x="0" y="269583"/>
                      </a:lnTo>
                      <a:cubicBezTo>
                        <a:pt x="0" y="120696"/>
                        <a:pt x="120696" y="0"/>
                        <a:pt x="26958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effectLst/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91440" tIns="45720" rIns="91440" bIns="45720" numCol="1" spcCol="1270" anchor="ctr" anchorCtr="0">
                  <a:normAutofit/>
                </a:bodyPr>
                <a:lstStyle/>
                <a:p>
                  <a:pPr algn="ctr" defTabSz="5689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5600" kern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íṣliḑè">
                  <a:extLst>
                    <a:ext uri="{FF2B5EF4-FFF2-40B4-BE49-F238E27FC236}">
                      <a16:creationId xmlns:a16="http://schemas.microsoft.com/office/drawing/2014/main" id="{B60E742B-4FB7-4398-A984-8E41FBAA678A}"/>
                    </a:ext>
                  </a:extLst>
                </p:cNvPr>
                <p:cNvSpPr/>
                <p:nvPr/>
              </p:nvSpPr>
              <p:spPr bwMode="auto">
                <a:xfrm>
                  <a:off x="3203092" y="3977414"/>
                  <a:ext cx="667488" cy="642138"/>
                </a:xfrm>
                <a:custGeom>
                  <a:avLst/>
                  <a:gdLst>
                    <a:gd name="connsiteX0" fmla="*/ 195114 w 608814"/>
                    <a:gd name="connsiteY0" fmla="*/ 351627 h 585693"/>
                    <a:gd name="connsiteX1" fmla="*/ 258290 w 608814"/>
                    <a:gd name="connsiteY1" fmla="*/ 351627 h 585693"/>
                    <a:gd name="connsiteX2" fmla="*/ 282731 w 608814"/>
                    <a:gd name="connsiteY2" fmla="*/ 376018 h 585693"/>
                    <a:gd name="connsiteX3" fmla="*/ 282731 w 608814"/>
                    <a:gd name="connsiteY3" fmla="*/ 561210 h 585693"/>
                    <a:gd name="connsiteX4" fmla="*/ 258290 w 608814"/>
                    <a:gd name="connsiteY4" fmla="*/ 585693 h 585693"/>
                    <a:gd name="connsiteX5" fmla="*/ 195114 w 608814"/>
                    <a:gd name="connsiteY5" fmla="*/ 585693 h 585693"/>
                    <a:gd name="connsiteX6" fmla="*/ 170673 w 608814"/>
                    <a:gd name="connsiteY6" fmla="*/ 561210 h 585693"/>
                    <a:gd name="connsiteX7" fmla="*/ 170673 w 608814"/>
                    <a:gd name="connsiteY7" fmla="*/ 376018 h 585693"/>
                    <a:gd name="connsiteX8" fmla="*/ 195114 w 608814"/>
                    <a:gd name="connsiteY8" fmla="*/ 351627 h 585693"/>
                    <a:gd name="connsiteX9" fmla="*/ 358100 w 608814"/>
                    <a:gd name="connsiteY9" fmla="*/ 249872 h 585693"/>
                    <a:gd name="connsiteX10" fmla="*/ 421316 w 608814"/>
                    <a:gd name="connsiteY10" fmla="*/ 249872 h 585693"/>
                    <a:gd name="connsiteX11" fmla="*/ 445737 w 608814"/>
                    <a:gd name="connsiteY11" fmla="*/ 274267 h 585693"/>
                    <a:gd name="connsiteX12" fmla="*/ 445737 w 608814"/>
                    <a:gd name="connsiteY12" fmla="*/ 561206 h 585693"/>
                    <a:gd name="connsiteX13" fmla="*/ 421316 w 608814"/>
                    <a:gd name="connsiteY13" fmla="*/ 585693 h 585693"/>
                    <a:gd name="connsiteX14" fmla="*/ 358100 w 608814"/>
                    <a:gd name="connsiteY14" fmla="*/ 585693 h 585693"/>
                    <a:gd name="connsiteX15" fmla="*/ 333679 w 608814"/>
                    <a:gd name="connsiteY15" fmla="*/ 561206 h 585693"/>
                    <a:gd name="connsiteX16" fmla="*/ 333679 w 608814"/>
                    <a:gd name="connsiteY16" fmla="*/ 274267 h 585693"/>
                    <a:gd name="connsiteX17" fmla="*/ 358100 w 608814"/>
                    <a:gd name="connsiteY17" fmla="*/ 249872 h 585693"/>
                    <a:gd name="connsiteX18" fmla="*/ 140260 w 608814"/>
                    <a:gd name="connsiteY18" fmla="*/ 224680 h 585693"/>
                    <a:gd name="connsiteX19" fmla="*/ 191844 w 608814"/>
                    <a:gd name="connsiteY19" fmla="*/ 276122 h 585693"/>
                    <a:gd name="connsiteX20" fmla="*/ 140260 w 608814"/>
                    <a:gd name="connsiteY20" fmla="*/ 327564 h 585693"/>
                    <a:gd name="connsiteX21" fmla="*/ 88676 w 608814"/>
                    <a:gd name="connsiteY21" fmla="*/ 276122 h 585693"/>
                    <a:gd name="connsiteX22" fmla="*/ 140260 w 608814"/>
                    <a:gd name="connsiteY22" fmla="*/ 224680 h 585693"/>
                    <a:gd name="connsiteX23" fmla="*/ 521177 w 608814"/>
                    <a:gd name="connsiteY23" fmla="*/ 148117 h 585693"/>
                    <a:gd name="connsiteX24" fmla="*/ 584301 w 608814"/>
                    <a:gd name="connsiteY24" fmla="*/ 148117 h 585693"/>
                    <a:gd name="connsiteX25" fmla="*/ 608814 w 608814"/>
                    <a:gd name="connsiteY25" fmla="*/ 172601 h 585693"/>
                    <a:gd name="connsiteX26" fmla="*/ 608814 w 608814"/>
                    <a:gd name="connsiteY26" fmla="*/ 561209 h 585693"/>
                    <a:gd name="connsiteX27" fmla="*/ 584301 w 608814"/>
                    <a:gd name="connsiteY27" fmla="*/ 585693 h 585693"/>
                    <a:gd name="connsiteX28" fmla="*/ 521177 w 608814"/>
                    <a:gd name="connsiteY28" fmla="*/ 585693 h 585693"/>
                    <a:gd name="connsiteX29" fmla="*/ 496756 w 608814"/>
                    <a:gd name="connsiteY29" fmla="*/ 561209 h 585693"/>
                    <a:gd name="connsiteX30" fmla="*/ 496756 w 608814"/>
                    <a:gd name="connsiteY30" fmla="*/ 172601 h 585693"/>
                    <a:gd name="connsiteX31" fmla="*/ 521177 w 608814"/>
                    <a:gd name="connsiteY31" fmla="*/ 148117 h 585693"/>
                    <a:gd name="connsiteX32" fmla="*/ 116229 w 608814"/>
                    <a:gd name="connsiteY32" fmla="*/ 131322 h 585693"/>
                    <a:gd name="connsiteX33" fmla="*/ 164246 w 608814"/>
                    <a:gd name="connsiteY33" fmla="*/ 131322 h 585693"/>
                    <a:gd name="connsiteX34" fmla="*/ 184061 w 608814"/>
                    <a:gd name="connsiteY34" fmla="*/ 151113 h 585693"/>
                    <a:gd name="connsiteX35" fmla="*/ 184061 w 608814"/>
                    <a:gd name="connsiteY35" fmla="*/ 171457 h 585693"/>
                    <a:gd name="connsiteX36" fmla="*/ 208669 w 608814"/>
                    <a:gd name="connsiteY36" fmla="*/ 186094 h 585693"/>
                    <a:gd name="connsiteX37" fmla="*/ 226641 w 608814"/>
                    <a:gd name="connsiteY37" fmla="*/ 175692 h 585693"/>
                    <a:gd name="connsiteX38" fmla="*/ 253737 w 608814"/>
                    <a:gd name="connsiteY38" fmla="*/ 182964 h 585693"/>
                    <a:gd name="connsiteX39" fmla="*/ 277792 w 608814"/>
                    <a:gd name="connsiteY39" fmla="*/ 224572 h 585693"/>
                    <a:gd name="connsiteX40" fmla="*/ 279727 w 608814"/>
                    <a:gd name="connsiteY40" fmla="*/ 239577 h 585693"/>
                    <a:gd name="connsiteX41" fmla="*/ 270511 w 608814"/>
                    <a:gd name="connsiteY41" fmla="*/ 251544 h 585693"/>
                    <a:gd name="connsiteX42" fmla="*/ 252355 w 608814"/>
                    <a:gd name="connsiteY42" fmla="*/ 262038 h 585693"/>
                    <a:gd name="connsiteX43" fmla="*/ 253829 w 608814"/>
                    <a:gd name="connsiteY43" fmla="*/ 276122 h 585693"/>
                    <a:gd name="connsiteX44" fmla="*/ 252355 w 608814"/>
                    <a:gd name="connsiteY44" fmla="*/ 290206 h 585693"/>
                    <a:gd name="connsiteX45" fmla="*/ 270511 w 608814"/>
                    <a:gd name="connsiteY45" fmla="*/ 300700 h 585693"/>
                    <a:gd name="connsiteX46" fmla="*/ 278714 w 608814"/>
                    <a:gd name="connsiteY46" fmla="*/ 325094 h 585693"/>
                    <a:gd name="connsiteX47" fmla="*/ 258253 w 608814"/>
                    <a:gd name="connsiteY47" fmla="*/ 321136 h 585693"/>
                    <a:gd name="connsiteX48" fmla="*/ 195858 w 608814"/>
                    <a:gd name="connsiteY48" fmla="*/ 321136 h 585693"/>
                    <a:gd name="connsiteX49" fmla="*/ 212171 w 608814"/>
                    <a:gd name="connsiteY49" fmla="*/ 276122 h 585693"/>
                    <a:gd name="connsiteX50" fmla="*/ 140191 w 608814"/>
                    <a:gd name="connsiteY50" fmla="*/ 204320 h 585693"/>
                    <a:gd name="connsiteX51" fmla="*/ 68304 w 608814"/>
                    <a:gd name="connsiteY51" fmla="*/ 276122 h 585693"/>
                    <a:gd name="connsiteX52" fmla="*/ 140191 w 608814"/>
                    <a:gd name="connsiteY52" fmla="*/ 348016 h 585693"/>
                    <a:gd name="connsiteX53" fmla="*/ 148486 w 608814"/>
                    <a:gd name="connsiteY53" fmla="*/ 347095 h 585693"/>
                    <a:gd name="connsiteX54" fmla="*/ 140099 w 608814"/>
                    <a:gd name="connsiteY54" fmla="*/ 376000 h 585693"/>
                    <a:gd name="connsiteX55" fmla="*/ 140099 w 608814"/>
                    <a:gd name="connsiteY55" fmla="*/ 420922 h 585693"/>
                    <a:gd name="connsiteX56" fmla="*/ 116229 w 608814"/>
                    <a:gd name="connsiteY56" fmla="*/ 420922 h 585693"/>
                    <a:gd name="connsiteX57" fmla="*/ 96413 w 608814"/>
                    <a:gd name="connsiteY57" fmla="*/ 401131 h 585693"/>
                    <a:gd name="connsiteX58" fmla="*/ 96413 w 608814"/>
                    <a:gd name="connsiteY58" fmla="*/ 380787 h 585693"/>
                    <a:gd name="connsiteX59" fmla="*/ 71806 w 608814"/>
                    <a:gd name="connsiteY59" fmla="*/ 366150 h 585693"/>
                    <a:gd name="connsiteX60" fmla="*/ 53742 w 608814"/>
                    <a:gd name="connsiteY60" fmla="*/ 376552 h 585693"/>
                    <a:gd name="connsiteX61" fmla="*/ 38719 w 608814"/>
                    <a:gd name="connsiteY61" fmla="*/ 378577 h 585693"/>
                    <a:gd name="connsiteX62" fmla="*/ 26738 w 608814"/>
                    <a:gd name="connsiteY62" fmla="*/ 369372 h 585693"/>
                    <a:gd name="connsiteX63" fmla="*/ 2683 w 608814"/>
                    <a:gd name="connsiteY63" fmla="*/ 327764 h 585693"/>
                    <a:gd name="connsiteX64" fmla="*/ 9872 w 608814"/>
                    <a:gd name="connsiteY64" fmla="*/ 300700 h 585693"/>
                    <a:gd name="connsiteX65" fmla="*/ 28120 w 608814"/>
                    <a:gd name="connsiteY65" fmla="*/ 290206 h 585693"/>
                    <a:gd name="connsiteX66" fmla="*/ 26645 w 608814"/>
                    <a:gd name="connsiteY66" fmla="*/ 276122 h 585693"/>
                    <a:gd name="connsiteX67" fmla="*/ 28120 w 608814"/>
                    <a:gd name="connsiteY67" fmla="*/ 262038 h 585693"/>
                    <a:gd name="connsiteX68" fmla="*/ 9872 w 608814"/>
                    <a:gd name="connsiteY68" fmla="*/ 251544 h 585693"/>
                    <a:gd name="connsiteX69" fmla="*/ 2683 w 608814"/>
                    <a:gd name="connsiteY69" fmla="*/ 224572 h 585693"/>
                    <a:gd name="connsiteX70" fmla="*/ 26738 w 608814"/>
                    <a:gd name="connsiteY70" fmla="*/ 182964 h 585693"/>
                    <a:gd name="connsiteX71" fmla="*/ 38719 w 608814"/>
                    <a:gd name="connsiteY71" fmla="*/ 173759 h 585693"/>
                    <a:gd name="connsiteX72" fmla="*/ 53742 w 608814"/>
                    <a:gd name="connsiteY72" fmla="*/ 175692 h 585693"/>
                    <a:gd name="connsiteX73" fmla="*/ 71806 w 608814"/>
                    <a:gd name="connsiteY73" fmla="*/ 186094 h 585693"/>
                    <a:gd name="connsiteX74" fmla="*/ 96413 w 608814"/>
                    <a:gd name="connsiteY74" fmla="*/ 171457 h 585693"/>
                    <a:gd name="connsiteX75" fmla="*/ 96413 w 608814"/>
                    <a:gd name="connsiteY75" fmla="*/ 151113 h 585693"/>
                    <a:gd name="connsiteX76" fmla="*/ 116229 w 608814"/>
                    <a:gd name="connsiteY76" fmla="*/ 131322 h 585693"/>
                    <a:gd name="connsiteX77" fmla="*/ 445756 w 608814"/>
                    <a:gd name="connsiteY77" fmla="*/ 83476 h 585693"/>
                    <a:gd name="connsiteX78" fmla="*/ 414140 w 608814"/>
                    <a:gd name="connsiteY78" fmla="*/ 115044 h 585693"/>
                    <a:gd name="connsiteX79" fmla="*/ 445756 w 608814"/>
                    <a:gd name="connsiteY79" fmla="*/ 146520 h 585693"/>
                    <a:gd name="connsiteX80" fmla="*/ 477371 w 608814"/>
                    <a:gd name="connsiteY80" fmla="*/ 115044 h 585693"/>
                    <a:gd name="connsiteX81" fmla="*/ 445756 w 608814"/>
                    <a:gd name="connsiteY81" fmla="*/ 83476 h 585693"/>
                    <a:gd name="connsiteX82" fmla="*/ 426676 w 608814"/>
                    <a:gd name="connsiteY82" fmla="*/ 0 h 585693"/>
                    <a:gd name="connsiteX83" fmla="*/ 464835 w 608814"/>
                    <a:gd name="connsiteY83" fmla="*/ 0 h 585693"/>
                    <a:gd name="connsiteX84" fmla="*/ 480597 w 608814"/>
                    <a:gd name="connsiteY84" fmla="*/ 15738 h 585693"/>
                    <a:gd name="connsiteX85" fmla="*/ 480597 w 608814"/>
                    <a:gd name="connsiteY85" fmla="*/ 31936 h 585693"/>
                    <a:gd name="connsiteX86" fmla="*/ 500138 w 608814"/>
                    <a:gd name="connsiteY86" fmla="*/ 43533 h 585693"/>
                    <a:gd name="connsiteX87" fmla="*/ 514425 w 608814"/>
                    <a:gd name="connsiteY87" fmla="*/ 35249 h 585693"/>
                    <a:gd name="connsiteX88" fmla="*/ 535901 w 608814"/>
                    <a:gd name="connsiteY88" fmla="*/ 40956 h 585693"/>
                    <a:gd name="connsiteX89" fmla="*/ 554981 w 608814"/>
                    <a:gd name="connsiteY89" fmla="*/ 73996 h 585693"/>
                    <a:gd name="connsiteX90" fmla="*/ 556640 w 608814"/>
                    <a:gd name="connsiteY90" fmla="*/ 85961 h 585693"/>
                    <a:gd name="connsiteX91" fmla="*/ 549266 w 608814"/>
                    <a:gd name="connsiteY91" fmla="*/ 95440 h 585693"/>
                    <a:gd name="connsiteX92" fmla="*/ 534887 w 608814"/>
                    <a:gd name="connsiteY92" fmla="*/ 103815 h 585693"/>
                    <a:gd name="connsiteX93" fmla="*/ 535993 w 608814"/>
                    <a:gd name="connsiteY93" fmla="*/ 115044 h 585693"/>
                    <a:gd name="connsiteX94" fmla="*/ 535717 w 608814"/>
                    <a:gd name="connsiteY94" fmla="*/ 117621 h 585693"/>
                    <a:gd name="connsiteX95" fmla="*/ 521153 w 608814"/>
                    <a:gd name="connsiteY95" fmla="*/ 117621 h 585693"/>
                    <a:gd name="connsiteX96" fmla="*/ 466126 w 608814"/>
                    <a:gd name="connsiteY96" fmla="*/ 172565 h 585693"/>
                    <a:gd name="connsiteX97" fmla="*/ 466126 w 608814"/>
                    <a:gd name="connsiteY97" fmla="*/ 229719 h 585693"/>
                    <a:gd name="connsiteX98" fmla="*/ 466126 w 608814"/>
                    <a:gd name="connsiteY98" fmla="*/ 242604 h 585693"/>
                    <a:gd name="connsiteX99" fmla="*/ 453590 w 608814"/>
                    <a:gd name="connsiteY99" fmla="*/ 229995 h 585693"/>
                    <a:gd name="connsiteX100" fmla="*/ 421330 w 608814"/>
                    <a:gd name="connsiteY100" fmla="*/ 219319 h 585693"/>
                    <a:gd name="connsiteX101" fmla="*/ 411928 w 608814"/>
                    <a:gd name="connsiteY101" fmla="*/ 219319 h 585693"/>
                    <a:gd name="connsiteX102" fmla="*/ 410914 w 608814"/>
                    <a:gd name="connsiteY102" fmla="*/ 214257 h 585693"/>
                    <a:gd name="connsiteX103" fmla="*/ 410914 w 608814"/>
                    <a:gd name="connsiteY103" fmla="*/ 198059 h 585693"/>
                    <a:gd name="connsiteX104" fmla="*/ 391373 w 608814"/>
                    <a:gd name="connsiteY104" fmla="*/ 186463 h 585693"/>
                    <a:gd name="connsiteX105" fmla="*/ 377086 w 608814"/>
                    <a:gd name="connsiteY105" fmla="*/ 194746 h 585693"/>
                    <a:gd name="connsiteX106" fmla="*/ 365104 w 608814"/>
                    <a:gd name="connsiteY106" fmla="*/ 196310 h 585693"/>
                    <a:gd name="connsiteX107" fmla="*/ 355610 w 608814"/>
                    <a:gd name="connsiteY107" fmla="*/ 189040 h 585693"/>
                    <a:gd name="connsiteX108" fmla="*/ 336530 w 608814"/>
                    <a:gd name="connsiteY108" fmla="*/ 155999 h 585693"/>
                    <a:gd name="connsiteX109" fmla="*/ 342245 w 608814"/>
                    <a:gd name="connsiteY109" fmla="*/ 134463 h 585693"/>
                    <a:gd name="connsiteX110" fmla="*/ 356716 w 608814"/>
                    <a:gd name="connsiteY110" fmla="*/ 126180 h 585693"/>
                    <a:gd name="connsiteX111" fmla="*/ 355518 w 608814"/>
                    <a:gd name="connsiteY111" fmla="*/ 115044 h 585693"/>
                    <a:gd name="connsiteX112" fmla="*/ 356716 w 608814"/>
                    <a:gd name="connsiteY112" fmla="*/ 103815 h 585693"/>
                    <a:gd name="connsiteX113" fmla="*/ 342245 w 608814"/>
                    <a:gd name="connsiteY113" fmla="*/ 95440 h 585693"/>
                    <a:gd name="connsiteX114" fmla="*/ 336530 w 608814"/>
                    <a:gd name="connsiteY114" fmla="*/ 73996 h 585693"/>
                    <a:gd name="connsiteX115" fmla="*/ 355610 w 608814"/>
                    <a:gd name="connsiteY115" fmla="*/ 40956 h 585693"/>
                    <a:gd name="connsiteX116" fmla="*/ 365104 w 608814"/>
                    <a:gd name="connsiteY116" fmla="*/ 33685 h 585693"/>
                    <a:gd name="connsiteX117" fmla="*/ 377086 w 608814"/>
                    <a:gd name="connsiteY117" fmla="*/ 35249 h 585693"/>
                    <a:gd name="connsiteX118" fmla="*/ 391373 w 608814"/>
                    <a:gd name="connsiteY118" fmla="*/ 43533 h 585693"/>
                    <a:gd name="connsiteX119" fmla="*/ 410914 w 608814"/>
                    <a:gd name="connsiteY119" fmla="*/ 31936 h 585693"/>
                    <a:gd name="connsiteX120" fmla="*/ 410914 w 608814"/>
                    <a:gd name="connsiteY120" fmla="*/ 15738 h 585693"/>
                    <a:gd name="connsiteX121" fmla="*/ 426676 w 608814"/>
                    <a:gd name="connsiteY121" fmla="*/ 0 h 58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</a:cxnLst>
                  <a:rect l="l" t="t" r="r" b="b"/>
                  <a:pathLst>
                    <a:path w="608814" h="585693">
                      <a:moveTo>
                        <a:pt x="195114" y="351627"/>
                      </a:moveTo>
                      <a:lnTo>
                        <a:pt x="258290" y="351627"/>
                      </a:lnTo>
                      <a:cubicBezTo>
                        <a:pt x="271848" y="351627"/>
                        <a:pt x="282731" y="362580"/>
                        <a:pt x="282731" y="376018"/>
                      </a:cubicBezTo>
                      <a:lnTo>
                        <a:pt x="282731" y="561210"/>
                      </a:lnTo>
                      <a:cubicBezTo>
                        <a:pt x="282731" y="574740"/>
                        <a:pt x="271848" y="585693"/>
                        <a:pt x="258290" y="585693"/>
                      </a:cubicBezTo>
                      <a:lnTo>
                        <a:pt x="195114" y="585693"/>
                      </a:lnTo>
                      <a:cubicBezTo>
                        <a:pt x="181556" y="585693"/>
                        <a:pt x="170673" y="574740"/>
                        <a:pt x="170673" y="561210"/>
                      </a:cubicBezTo>
                      <a:lnTo>
                        <a:pt x="170673" y="376018"/>
                      </a:lnTo>
                      <a:cubicBezTo>
                        <a:pt x="170673" y="362580"/>
                        <a:pt x="181556" y="351627"/>
                        <a:pt x="195114" y="351627"/>
                      </a:cubicBezTo>
                      <a:close/>
                      <a:moveTo>
                        <a:pt x="358100" y="249872"/>
                      </a:moveTo>
                      <a:lnTo>
                        <a:pt x="421316" y="249872"/>
                      </a:lnTo>
                      <a:cubicBezTo>
                        <a:pt x="434771" y="249872"/>
                        <a:pt x="445737" y="260735"/>
                        <a:pt x="445737" y="274267"/>
                      </a:cubicBezTo>
                      <a:lnTo>
                        <a:pt x="445737" y="561206"/>
                      </a:lnTo>
                      <a:cubicBezTo>
                        <a:pt x="445737" y="574738"/>
                        <a:pt x="434771" y="585693"/>
                        <a:pt x="421316" y="585693"/>
                      </a:cubicBezTo>
                      <a:lnTo>
                        <a:pt x="358100" y="585693"/>
                      </a:lnTo>
                      <a:cubicBezTo>
                        <a:pt x="344645" y="585693"/>
                        <a:pt x="333679" y="574738"/>
                        <a:pt x="333679" y="561206"/>
                      </a:cubicBezTo>
                      <a:lnTo>
                        <a:pt x="333679" y="274267"/>
                      </a:lnTo>
                      <a:cubicBezTo>
                        <a:pt x="333679" y="260735"/>
                        <a:pt x="344645" y="249872"/>
                        <a:pt x="358100" y="249872"/>
                      </a:cubicBezTo>
                      <a:close/>
                      <a:moveTo>
                        <a:pt x="140260" y="224680"/>
                      </a:moveTo>
                      <a:cubicBezTo>
                        <a:pt x="168749" y="224680"/>
                        <a:pt x="191844" y="247711"/>
                        <a:pt x="191844" y="276122"/>
                      </a:cubicBezTo>
                      <a:cubicBezTo>
                        <a:pt x="191844" y="304533"/>
                        <a:pt x="168749" y="327564"/>
                        <a:pt x="140260" y="327564"/>
                      </a:cubicBezTo>
                      <a:cubicBezTo>
                        <a:pt x="111771" y="327564"/>
                        <a:pt x="88676" y="304533"/>
                        <a:pt x="88676" y="276122"/>
                      </a:cubicBezTo>
                      <a:cubicBezTo>
                        <a:pt x="88676" y="247711"/>
                        <a:pt x="111771" y="224680"/>
                        <a:pt x="140260" y="224680"/>
                      </a:cubicBezTo>
                      <a:close/>
                      <a:moveTo>
                        <a:pt x="521177" y="148117"/>
                      </a:moveTo>
                      <a:lnTo>
                        <a:pt x="584301" y="148117"/>
                      </a:lnTo>
                      <a:cubicBezTo>
                        <a:pt x="597848" y="148117"/>
                        <a:pt x="608814" y="159070"/>
                        <a:pt x="608814" y="172601"/>
                      </a:cubicBezTo>
                      <a:lnTo>
                        <a:pt x="608814" y="561209"/>
                      </a:lnTo>
                      <a:cubicBezTo>
                        <a:pt x="608814" y="574740"/>
                        <a:pt x="597848" y="585693"/>
                        <a:pt x="584301" y="585693"/>
                      </a:cubicBezTo>
                      <a:lnTo>
                        <a:pt x="521177" y="585693"/>
                      </a:lnTo>
                      <a:cubicBezTo>
                        <a:pt x="507722" y="585693"/>
                        <a:pt x="496756" y="574740"/>
                        <a:pt x="496756" y="561209"/>
                      </a:cubicBezTo>
                      <a:lnTo>
                        <a:pt x="496756" y="172601"/>
                      </a:lnTo>
                      <a:cubicBezTo>
                        <a:pt x="496756" y="159070"/>
                        <a:pt x="507722" y="148117"/>
                        <a:pt x="521177" y="148117"/>
                      </a:cubicBezTo>
                      <a:close/>
                      <a:moveTo>
                        <a:pt x="116229" y="131322"/>
                      </a:moveTo>
                      <a:lnTo>
                        <a:pt x="164246" y="131322"/>
                      </a:lnTo>
                      <a:cubicBezTo>
                        <a:pt x="175214" y="131322"/>
                        <a:pt x="184061" y="140159"/>
                        <a:pt x="184061" y="151113"/>
                      </a:cubicBezTo>
                      <a:lnTo>
                        <a:pt x="184061" y="171457"/>
                      </a:lnTo>
                      <a:cubicBezTo>
                        <a:pt x="193001" y="175231"/>
                        <a:pt x="201019" y="180386"/>
                        <a:pt x="208669" y="186094"/>
                      </a:cubicBezTo>
                      <a:lnTo>
                        <a:pt x="226641" y="175692"/>
                      </a:lnTo>
                      <a:cubicBezTo>
                        <a:pt x="236134" y="170261"/>
                        <a:pt x="248300" y="173482"/>
                        <a:pt x="253737" y="182964"/>
                      </a:cubicBezTo>
                      <a:lnTo>
                        <a:pt x="277792" y="224572"/>
                      </a:lnTo>
                      <a:cubicBezTo>
                        <a:pt x="280465" y="229083"/>
                        <a:pt x="281110" y="234514"/>
                        <a:pt x="279727" y="239577"/>
                      </a:cubicBezTo>
                      <a:cubicBezTo>
                        <a:pt x="278437" y="244640"/>
                        <a:pt x="275119" y="248966"/>
                        <a:pt x="270511" y="251544"/>
                      </a:cubicBezTo>
                      <a:lnTo>
                        <a:pt x="252355" y="262038"/>
                      </a:lnTo>
                      <a:cubicBezTo>
                        <a:pt x="253000" y="266733"/>
                        <a:pt x="253829" y="271335"/>
                        <a:pt x="253829" y="276122"/>
                      </a:cubicBezTo>
                      <a:cubicBezTo>
                        <a:pt x="253829" y="281001"/>
                        <a:pt x="253000" y="285604"/>
                        <a:pt x="252355" y="290206"/>
                      </a:cubicBezTo>
                      <a:lnTo>
                        <a:pt x="270511" y="300700"/>
                      </a:lnTo>
                      <a:cubicBezTo>
                        <a:pt x="279174" y="305671"/>
                        <a:pt x="282308" y="316165"/>
                        <a:pt x="278714" y="325094"/>
                      </a:cubicBezTo>
                      <a:cubicBezTo>
                        <a:pt x="272354" y="322609"/>
                        <a:pt x="265442" y="321136"/>
                        <a:pt x="258253" y="321136"/>
                      </a:cubicBezTo>
                      <a:lnTo>
                        <a:pt x="195858" y="321136"/>
                      </a:lnTo>
                      <a:cubicBezTo>
                        <a:pt x="205904" y="308709"/>
                        <a:pt x="212171" y="293244"/>
                        <a:pt x="212171" y="276122"/>
                      </a:cubicBezTo>
                      <a:cubicBezTo>
                        <a:pt x="212171" y="236539"/>
                        <a:pt x="179914" y="204320"/>
                        <a:pt x="140191" y="204320"/>
                      </a:cubicBezTo>
                      <a:cubicBezTo>
                        <a:pt x="100561" y="204320"/>
                        <a:pt x="68304" y="236539"/>
                        <a:pt x="68304" y="276122"/>
                      </a:cubicBezTo>
                      <a:cubicBezTo>
                        <a:pt x="68304" y="315797"/>
                        <a:pt x="100561" y="348016"/>
                        <a:pt x="140191" y="348016"/>
                      </a:cubicBezTo>
                      <a:cubicBezTo>
                        <a:pt x="143048" y="348016"/>
                        <a:pt x="145721" y="347463"/>
                        <a:pt x="148486" y="347095"/>
                      </a:cubicBezTo>
                      <a:cubicBezTo>
                        <a:pt x="143233" y="355564"/>
                        <a:pt x="140099" y="365414"/>
                        <a:pt x="140099" y="376000"/>
                      </a:cubicBezTo>
                      <a:lnTo>
                        <a:pt x="140099" y="420922"/>
                      </a:lnTo>
                      <a:lnTo>
                        <a:pt x="116229" y="420922"/>
                      </a:lnTo>
                      <a:cubicBezTo>
                        <a:pt x="105261" y="420922"/>
                        <a:pt x="96413" y="412085"/>
                        <a:pt x="96413" y="401131"/>
                      </a:cubicBezTo>
                      <a:lnTo>
                        <a:pt x="96413" y="380787"/>
                      </a:lnTo>
                      <a:cubicBezTo>
                        <a:pt x="87474" y="377013"/>
                        <a:pt x="79455" y="371950"/>
                        <a:pt x="71806" y="366150"/>
                      </a:cubicBezTo>
                      <a:lnTo>
                        <a:pt x="53742" y="376552"/>
                      </a:lnTo>
                      <a:cubicBezTo>
                        <a:pt x="49226" y="379222"/>
                        <a:pt x="43788" y="379866"/>
                        <a:pt x="38719" y="378577"/>
                      </a:cubicBezTo>
                      <a:cubicBezTo>
                        <a:pt x="33650" y="377197"/>
                        <a:pt x="29318" y="373883"/>
                        <a:pt x="26738" y="369372"/>
                      </a:cubicBezTo>
                      <a:lnTo>
                        <a:pt x="2683" y="327764"/>
                      </a:lnTo>
                      <a:cubicBezTo>
                        <a:pt x="-2847" y="318282"/>
                        <a:pt x="471" y="306131"/>
                        <a:pt x="9872" y="300700"/>
                      </a:cubicBezTo>
                      <a:lnTo>
                        <a:pt x="28120" y="290206"/>
                      </a:lnTo>
                      <a:cubicBezTo>
                        <a:pt x="27475" y="285604"/>
                        <a:pt x="26645" y="281001"/>
                        <a:pt x="26645" y="276122"/>
                      </a:cubicBezTo>
                      <a:cubicBezTo>
                        <a:pt x="26645" y="271335"/>
                        <a:pt x="27475" y="266733"/>
                        <a:pt x="28120" y="262038"/>
                      </a:cubicBezTo>
                      <a:lnTo>
                        <a:pt x="9872" y="251544"/>
                      </a:lnTo>
                      <a:cubicBezTo>
                        <a:pt x="471" y="246113"/>
                        <a:pt x="-2847" y="233962"/>
                        <a:pt x="2683" y="224572"/>
                      </a:cubicBezTo>
                      <a:lnTo>
                        <a:pt x="26738" y="182964"/>
                      </a:lnTo>
                      <a:cubicBezTo>
                        <a:pt x="29318" y="178361"/>
                        <a:pt x="33650" y="175139"/>
                        <a:pt x="38719" y="173759"/>
                      </a:cubicBezTo>
                      <a:cubicBezTo>
                        <a:pt x="43788" y="172378"/>
                        <a:pt x="49226" y="173114"/>
                        <a:pt x="53742" y="175692"/>
                      </a:cubicBezTo>
                      <a:lnTo>
                        <a:pt x="71806" y="186094"/>
                      </a:lnTo>
                      <a:cubicBezTo>
                        <a:pt x="79455" y="180386"/>
                        <a:pt x="87474" y="175231"/>
                        <a:pt x="96413" y="171457"/>
                      </a:cubicBezTo>
                      <a:lnTo>
                        <a:pt x="96413" y="151113"/>
                      </a:lnTo>
                      <a:cubicBezTo>
                        <a:pt x="96413" y="140159"/>
                        <a:pt x="105261" y="131322"/>
                        <a:pt x="116229" y="131322"/>
                      </a:cubicBezTo>
                      <a:close/>
                      <a:moveTo>
                        <a:pt x="445756" y="83476"/>
                      </a:moveTo>
                      <a:cubicBezTo>
                        <a:pt x="428335" y="83476"/>
                        <a:pt x="414140" y="97557"/>
                        <a:pt x="414140" y="115044"/>
                      </a:cubicBezTo>
                      <a:cubicBezTo>
                        <a:pt x="414140" y="132438"/>
                        <a:pt x="428335" y="146520"/>
                        <a:pt x="445756" y="146520"/>
                      </a:cubicBezTo>
                      <a:cubicBezTo>
                        <a:pt x="463176" y="146520"/>
                        <a:pt x="477371" y="132438"/>
                        <a:pt x="477371" y="115044"/>
                      </a:cubicBezTo>
                      <a:cubicBezTo>
                        <a:pt x="477371" y="97557"/>
                        <a:pt x="463176" y="83476"/>
                        <a:pt x="445756" y="83476"/>
                      </a:cubicBezTo>
                      <a:close/>
                      <a:moveTo>
                        <a:pt x="426676" y="0"/>
                      </a:moveTo>
                      <a:lnTo>
                        <a:pt x="464835" y="0"/>
                      </a:lnTo>
                      <a:cubicBezTo>
                        <a:pt x="473500" y="0"/>
                        <a:pt x="480597" y="7087"/>
                        <a:pt x="480597" y="15738"/>
                      </a:cubicBezTo>
                      <a:lnTo>
                        <a:pt x="480597" y="31936"/>
                      </a:lnTo>
                      <a:cubicBezTo>
                        <a:pt x="487694" y="34881"/>
                        <a:pt x="494054" y="38931"/>
                        <a:pt x="500138" y="43533"/>
                      </a:cubicBezTo>
                      <a:lnTo>
                        <a:pt x="514425" y="35249"/>
                      </a:lnTo>
                      <a:cubicBezTo>
                        <a:pt x="521983" y="30924"/>
                        <a:pt x="531569" y="33501"/>
                        <a:pt x="535901" y="40956"/>
                      </a:cubicBezTo>
                      <a:lnTo>
                        <a:pt x="554981" y="73996"/>
                      </a:lnTo>
                      <a:cubicBezTo>
                        <a:pt x="557101" y="77585"/>
                        <a:pt x="557654" y="81911"/>
                        <a:pt x="556640" y="85961"/>
                      </a:cubicBezTo>
                      <a:cubicBezTo>
                        <a:pt x="555534" y="89918"/>
                        <a:pt x="552861" y="93415"/>
                        <a:pt x="549266" y="95440"/>
                      </a:cubicBezTo>
                      <a:lnTo>
                        <a:pt x="534887" y="103815"/>
                      </a:lnTo>
                      <a:cubicBezTo>
                        <a:pt x="535348" y="107497"/>
                        <a:pt x="535993" y="111178"/>
                        <a:pt x="535993" y="115044"/>
                      </a:cubicBezTo>
                      <a:cubicBezTo>
                        <a:pt x="535993" y="115872"/>
                        <a:pt x="535809" y="116700"/>
                        <a:pt x="535717" y="117621"/>
                      </a:cubicBezTo>
                      <a:lnTo>
                        <a:pt x="521153" y="117621"/>
                      </a:lnTo>
                      <a:cubicBezTo>
                        <a:pt x="490828" y="117621"/>
                        <a:pt x="466126" y="142286"/>
                        <a:pt x="466126" y="172565"/>
                      </a:cubicBezTo>
                      <a:lnTo>
                        <a:pt x="466126" y="229719"/>
                      </a:lnTo>
                      <a:lnTo>
                        <a:pt x="466126" y="242604"/>
                      </a:lnTo>
                      <a:cubicBezTo>
                        <a:pt x="462715" y="237726"/>
                        <a:pt x="458383" y="233493"/>
                        <a:pt x="453590" y="229995"/>
                      </a:cubicBezTo>
                      <a:cubicBezTo>
                        <a:pt x="444465" y="223369"/>
                        <a:pt x="433404" y="219319"/>
                        <a:pt x="421330" y="219319"/>
                      </a:cubicBezTo>
                      <a:lnTo>
                        <a:pt x="411928" y="219319"/>
                      </a:lnTo>
                      <a:cubicBezTo>
                        <a:pt x="411375" y="217755"/>
                        <a:pt x="410914" y="216098"/>
                        <a:pt x="410914" y="214257"/>
                      </a:cubicBezTo>
                      <a:lnTo>
                        <a:pt x="410914" y="198059"/>
                      </a:lnTo>
                      <a:cubicBezTo>
                        <a:pt x="403817" y="195114"/>
                        <a:pt x="397457" y="191064"/>
                        <a:pt x="391373" y="186463"/>
                      </a:cubicBezTo>
                      <a:lnTo>
                        <a:pt x="377086" y="194746"/>
                      </a:lnTo>
                      <a:cubicBezTo>
                        <a:pt x="373492" y="196863"/>
                        <a:pt x="369160" y="197415"/>
                        <a:pt x="365104" y="196310"/>
                      </a:cubicBezTo>
                      <a:cubicBezTo>
                        <a:pt x="361140" y="195206"/>
                        <a:pt x="357638" y="192629"/>
                        <a:pt x="355610" y="189040"/>
                      </a:cubicBezTo>
                      <a:lnTo>
                        <a:pt x="336530" y="155999"/>
                      </a:lnTo>
                      <a:cubicBezTo>
                        <a:pt x="332198" y="148452"/>
                        <a:pt x="334687" y="138881"/>
                        <a:pt x="342245" y="134463"/>
                      </a:cubicBezTo>
                      <a:lnTo>
                        <a:pt x="356716" y="126180"/>
                      </a:lnTo>
                      <a:cubicBezTo>
                        <a:pt x="356163" y="122498"/>
                        <a:pt x="355518" y="118817"/>
                        <a:pt x="355518" y="115044"/>
                      </a:cubicBezTo>
                      <a:cubicBezTo>
                        <a:pt x="355518" y="111178"/>
                        <a:pt x="356163" y="107497"/>
                        <a:pt x="356716" y="103815"/>
                      </a:cubicBezTo>
                      <a:lnTo>
                        <a:pt x="342245" y="95440"/>
                      </a:lnTo>
                      <a:cubicBezTo>
                        <a:pt x="334687" y="91115"/>
                        <a:pt x="332198" y="81543"/>
                        <a:pt x="336530" y="73996"/>
                      </a:cubicBezTo>
                      <a:lnTo>
                        <a:pt x="355610" y="40956"/>
                      </a:lnTo>
                      <a:cubicBezTo>
                        <a:pt x="357638" y="37366"/>
                        <a:pt x="361140" y="34789"/>
                        <a:pt x="365104" y="33685"/>
                      </a:cubicBezTo>
                      <a:cubicBezTo>
                        <a:pt x="369160" y="32580"/>
                        <a:pt x="373492" y="33133"/>
                        <a:pt x="377086" y="35249"/>
                      </a:cubicBezTo>
                      <a:lnTo>
                        <a:pt x="391373" y="43533"/>
                      </a:lnTo>
                      <a:cubicBezTo>
                        <a:pt x="397457" y="38931"/>
                        <a:pt x="403817" y="34881"/>
                        <a:pt x="410914" y="31936"/>
                      </a:cubicBezTo>
                      <a:lnTo>
                        <a:pt x="410914" y="15738"/>
                      </a:lnTo>
                      <a:cubicBezTo>
                        <a:pt x="410914" y="7087"/>
                        <a:pt x="418011" y="0"/>
                        <a:pt x="426676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0" name="iṡļîḋe">
                <a:extLst>
                  <a:ext uri="{FF2B5EF4-FFF2-40B4-BE49-F238E27FC236}">
                    <a16:creationId xmlns:a16="http://schemas.microsoft.com/office/drawing/2014/main" id="{CDD31A63-7420-42D7-8738-E90F82945F5E}"/>
                  </a:ext>
                </a:extLst>
              </p:cNvPr>
              <p:cNvGrpSpPr/>
              <p:nvPr/>
            </p:nvGrpSpPr>
            <p:grpSpPr>
              <a:xfrm>
                <a:off x="4965957" y="2632496"/>
                <a:ext cx="2260086" cy="1469057"/>
                <a:chOff x="4965955" y="2632496"/>
                <a:chExt cx="2260086" cy="1469057"/>
              </a:xfrm>
            </p:grpSpPr>
            <p:sp>
              <p:nvSpPr>
                <p:cNvPr id="21" name="îṧḻíḋé">
                  <a:extLst>
                    <a:ext uri="{FF2B5EF4-FFF2-40B4-BE49-F238E27FC236}">
                      <a16:creationId xmlns:a16="http://schemas.microsoft.com/office/drawing/2014/main" id="{77B26393-08C0-40F7-B2CD-C503B1595BCF}"/>
                    </a:ext>
                  </a:extLst>
                </p:cNvPr>
                <p:cNvSpPr/>
                <p:nvPr/>
              </p:nvSpPr>
              <p:spPr>
                <a:xfrm>
                  <a:off x="4965955" y="2632496"/>
                  <a:ext cx="2260086" cy="1469057"/>
                </a:xfrm>
                <a:custGeom>
                  <a:avLst/>
                  <a:gdLst>
                    <a:gd name="connsiteX0" fmla="*/ 269583 w 2488406"/>
                    <a:gd name="connsiteY0" fmla="*/ 0 h 1617464"/>
                    <a:gd name="connsiteX1" fmla="*/ 2218823 w 2488406"/>
                    <a:gd name="connsiteY1" fmla="*/ 0 h 1617464"/>
                    <a:gd name="connsiteX2" fmla="*/ 2488406 w 2488406"/>
                    <a:gd name="connsiteY2" fmla="*/ 269583 h 1617464"/>
                    <a:gd name="connsiteX3" fmla="*/ 2488406 w 2488406"/>
                    <a:gd name="connsiteY3" fmla="*/ 1617464 h 1617464"/>
                    <a:gd name="connsiteX4" fmla="*/ 2488406 w 2488406"/>
                    <a:gd name="connsiteY4" fmla="*/ 1617464 h 1617464"/>
                    <a:gd name="connsiteX5" fmla="*/ 0 w 2488406"/>
                    <a:gd name="connsiteY5" fmla="*/ 1617464 h 1617464"/>
                    <a:gd name="connsiteX6" fmla="*/ 0 w 2488406"/>
                    <a:gd name="connsiteY6" fmla="*/ 1617464 h 1617464"/>
                    <a:gd name="connsiteX7" fmla="*/ 0 w 2488406"/>
                    <a:gd name="connsiteY7" fmla="*/ 269583 h 1617464"/>
                    <a:gd name="connsiteX8" fmla="*/ 269583 w 2488406"/>
                    <a:gd name="connsiteY8" fmla="*/ 0 h 1617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88406" h="1617464">
                      <a:moveTo>
                        <a:pt x="269583" y="0"/>
                      </a:moveTo>
                      <a:lnTo>
                        <a:pt x="2218823" y="0"/>
                      </a:lnTo>
                      <a:cubicBezTo>
                        <a:pt x="2367710" y="0"/>
                        <a:pt x="2488406" y="120696"/>
                        <a:pt x="2488406" y="269583"/>
                      </a:cubicBezTo>
                      <a:lnTo>
                        <a:pt x="2488406" y="1617464"/>
                      </a:lnTo>
                      <a:lnTo>
                        <a:pt x="2488406" y="1617464"/>
                      </a:lnTo>
                      <a:lnTo>
                        <a:pt x="0" y="1617464"/>
                      </a:lnTo>
                      <a:lnTo>
                        <a:pt x="0" y="1617464"/>
                      </a:lnTo>
                      <a:lnTo>
                        <a:pt x="0" y="269583"/>
                      </a:lnTo>
                      <a:cubicBezTo>
                        <a:pt x="0" y="120696"/>
                        <a:pt x="120696" y="0"/>
                        <a:pt x="2695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effectLst/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91440" tIns="45720" rIns="91440" bIns="45720" numCol="1" spcCol="1270" anchor="ctr" anchorCtr="0">
                  <a:normAutofit/>
                </a:bodyPr>
                <a:lstStyle/>
                <a:p>
                  <a:pPr algn="ctr" defTabSz="5689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5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" name="i$ļíḑè">
                  <a:extLst>
                    <a:ext uri="{FF2B5EF4-FFF2-40B4-BE49-F238E27FC236}">
                      <a16:creationId xmlns:a16="http://schemas.microsoft.com/office/drawing/2014/main" id="{E9618119-BAC2-4831-BAB0-8C1312086154}"/>
                    </a:ext>
                  </a:extLst>
                </p:cNvPr>
                <p:cNvSpPr/>
                <p:nvPr/>
              </p:nvSpPr>
              <p:spPr bwMode="auto">
                <a:xfrm>
                  <a:off x="5776530" y="3059783"/>
                  <a:ext cx="638936" cy="614482"/>
                </a:xfrm>
                <a:custGeom>
                  <a:avLst/>
                  <a:gdLst>
                    <a:gd name="connsiteX0" fmla="*/ 61288 w 609549"/>
                    <a:gd name="connsiteY0" fmla="*/ 383285 h 586216"/>
                    <a:gd name="connsiteX1" fmla="*/ 71162 w 609549"/>
                    <a:gd name="connsiteY1" fmla="*/ 387101 h 586216"/>
                    <a:gd name="connsiteX2" fmla="*/ 120018 w 609549"/>
                    <a:gd name="connsiteY2" fmla="*/ 435892 h 586216"/>
                    <a:gd name="connsiteX3" fmla="*/ 120018 w 609549"/>
                    <a:gd name="connsiteY3" fmla="*/ 454200 h 586216"/>
                    <a:gd name="connsiteX4" fmla="*/ 56639 w 609549"/>
                    <a:gd name="connsiteY4" fmla="*/ 517543 h 586216"/>
                    <a:gd name="connsiteX5" fmla="*/ 35592 w 609549"/>
                    <a:gd name="connsiteY5" fmla="*/ 513644 h 586216"/>
                    <a:gd name="connsiteX6" fmla="*/ 51877 w 609549"/>
                    <a:gd name="connsiteY6" fmla="*/ 388099 h 586216"/>
                    <a:gd name="connsiteX7" fmla="*/ 61288 w 609549"/>
                    <a:gd name="connsiteY7" fmla="*/ 383285 h 586216"/>
                    <a:gd name="connsiteX8" fmla="*/ 235245 w 609549"/>
                    <a:gd name="connsiteY8" fmla="*/ 302810 h 586216"/>
                    <a:gd name="connsiteX9" fmla="*/ 306042 w 609549"/>
                    <a:gd name="connsiteY9" fmla="*/ 373466 h 586216"/>
                    <a:gd name="connsiteX10" fmla="*/ 258717 w 609549"/>
                    <a:gd name="connsiteY10" fmla="*/ 420680 h 586216"/>
                    <a:gd name="connsiteX11" fmla="*/ 230246 w 609549"/>
                    <a:gd name="connsiteY11" fmla="*/ 550152 h 586216"/>
                    <a:gd name="connsiteX12" fmla="*/ 92223 w 609549"/>
                    <a:gd name="connsiteY12" fmla="*/ 575305 h 586216"/>
                    <a:gd name="connsiteX13" fmla="*/ 88748 w 609549"/>
                    <a:gd name="connsiteY13" fmla="*/ 556143 h 586216"/>
                    <a:gd name="connsiteX14" fmla="*/ 165115 w 609549"/>
                    <a:gd name="connsiteY14" fmla="*/ 479877 h 586216"/>
                    <a:gd name="connsiteX15" fmla="*/ 165115 w 609549"/>
                    <a:gd name="connsiteY15" fmla="*/ 446308 h 586216"/>
                    <a:gd name="connsiteX16" fmla="*/ 88700 w 609549"/>
                    <a:gd name="connsiteY16" fmla="*/ 369995 h 586216"/>
                    <a:gd name="connsiteX17" fmla="*/ 92128 w 609549"/>
                    <a:gd name="connsiteY17" fmla="*/ 350976 h 586216"/>
                    <a:gd name="connsiteX18" fmla="*/ 189111 w 609549"/>
                    <a:gd name="connsiteY18" fmla="*/ 348884 h 586216"/>
                    <a:gd name="connsiteX19" fmla="*/ 257958 w 609549"/>
                    <a:gd name="connsiteY19" fmla="*/ 161679 h 586216"/>
                    <a:gd name="connsiteX20" fmla="*/ 317251 w 609549"/>
                    <a:gd name="connsiteY20" fmla="*/ 220879 h 586216"/>
                    <a:gd name="connsiteX21" fmla="*/ 388070 w 609549"/>
                    <a:gd name="connsiteY21" fmla="*/ 291586 h 586216"/>
                    <a:gd name="connsiteX22" fmla="*/ 604906 w 609549"/>
                    <a:gd name="connsiteY22" fmla="*/ 508130 h 586216"/>
                    <a:gd name="connsiteX23" fmla="*/ 604906 w 609549"/>
                    <a:gd name="connsiteY23" fmla="*/ 530526 h 586216"/>
                    <a:gd name="connsiteX24" fmla="*/ 556567 w 609549"/>
                    <a:gd name="connsiteY24" fmla="*/ 578789 h 586216"/>
                    <a:gd name="connsiteX25" fmla="*/ 545327 w 609549"/>
                    <a:gd name="connsiteY25" fmla="*/ 583449 h 586216"/>
                    <a:gd name="connsiteX26" fmla="*/ 534135 w 609549"/>
                    <a:gd name="connsiteY26" fmla="*/ 578789 h 586216"/>
                    <a:gd name="connsiteX27" fmla="*/ 317251 w 609549"/>
                    <a:gd name="connsiteY27" fmla="*/ 362293 h 586216"/>
                    <a:gd name="connsiteX28" fmla="*/ 246481 w 609549"/>
                    <a:gd name="connsiteY28" fmla="*/ 291586 h 586216"/>
                    <a:gd name="connsiteX29" fmla="*/ 187140 w 609549"/>
                    <a:gd name="connsiteY29" fmla="*/ 232339 h 586216"/>
                    <a:gd name="connsiteX30" fmla="*/ 58606 w 609549"/>
                    <a:gd name="connsiteY30" fmla="*/ 160814 h 586216"/>
                    <a:gd name="connsiteX31" fmla="*/ 126401 w 609549"/>
                    <a:gd name="connsiteY31" fmla="*/ 228498 h 586216"/>
                    <a:gd name="connsiteX32" fmla="*/ 111975 w 609549"/>
                    <a:gd name="connsiteY32" fmla="*/ 242899 h 586216"/>
                    <a:gd name="connsiteX33" fmla="*/ 119307 w 609549"/>
                    <a:gd name="connsiteY33" fmla="*/ 250219 h 586216"/>
                    <a:gd name="connsiteX34" fmla="*/ 119307 w 609549"/>
                    <a:gd name="connsiteY34" fmla="*/ 277692 h 586216"/>
                    <a:gd name="connsiteX35" fmla="*/ 115641 w 609549"/>
                    <a:gd name="connsiteY35" fmla="*/ 281352 h 586216"/>
                    <a:gd name="connsiteX36" fmla="*/ 88123 w 609549"/>
                    <a:gd name="connsiteY36" fmla="*/ 281352 h 586216"/>
                    <a:gd name="connsiteX37" fmla="*/ 5712 w 609549"/>
                    <a:gd name="connsiteY37" fmla="*/ 199029 h 586216"/>
                    <a:gd name="connsiteX38" fmla="*/ 5712 w 609549"/>
                    <a:gd name="connsiteY38" fmla="*/ 171604 h 586216"/>
                    <a:gd name="connsiteX39" fmla="*/ 9378 w 609549"/>
                    <a:gd name="connsiteY39" fmla="*/ 167944 h 586216"/>
                    <a:gd name="connsiteX40" fmla="*/ 36849 w 609549"/>
                    <a:gd name="connsiteY40" fmla="*/ 167944 h 586216"/>
                    <a:gd name="connsiteX41" fmla="*/ 44180 w 609549"/>
                    <a:gd name="connsiteY41" fmla="*/ 175264 h 586216"/>
                    <a:gd name="connsiteX42" fmla="*/ 585775 w 609549"/>
                    <a:gd name="connsiteY42" fmla="*/ 66370 h 586216"/>
                    <a:gd name="connsiteX43" fmla="*/ 595263 w 609549"/>
                    <a:gd name="connsiteY43" fmla="*/ 73839 h 586216"/>
                    <a:gd name="connsiteX44" fmla="*/ 578978 w 609549"/>
                    <a:gd name="connsiteY44" fmla="*/ 199341 h 586216"/>
                    <a:gd name="connsiteX45" fmla="*/ 559693 w 609549"/>
                    <a:gd name="connsiteY45" fmla="*/ 200387 h 586216"/>
                    <a:gd name="connsiteX46" fmla="*/ 510789 w 609549"/>
                    <a:gd name="connsiteY46" fmla="*/ 151612 h 586216"/>
                    <a:gd name="connsiteX47" fmla="*/ 510789 w 609549"/>
                    <a:gd name="connsiteY47" fmla="*/ 133262 h 586216"/>
                    <a:gd name="connsiteX48" fmla="*/ 574216 w 609549"/>
                    <a:gd name="connsiteY48" fmla="*/ 69988 h 586216"/>
                    <a:gd name="connsiteX49" fmla="*/ 585775 w 609549"/>
                    <a:gd name="connsiteY49" fmla="*/ 66370 h 586216"/>
                    <a:gd name="connsiteX50" fmla="*/ 158702 w 609549"/>
                    <a:gd name="connsiteY50" fmla="*/ 26758 h 586216"/>
                    <a:gd name="connsiteX51" fmla="*/ 172463 w 609549"/>
                    <a:gd name="connsiteY51" fmla="*/ 32464 h 586216"/>
                    <a:gd name="connsiteX52" fmla="*/ 179701 w 609549"/>
                    <a:gd name="connsiteY52" fmla="*/ 39691 h 586216"/>
                    <a:gd name="connsiteX53" fmla="*/ 246935 w 609549"/>
                    <a:gd name="connsiteY53" fmla="*/ 106831 h 586216"/>
                    <a:gd name="connsiteX54" fmla="*/ 254886 w 609549"/>
                    <a:gd name="connsiteY54" fmla="*/ 114819 h 586216"/>
                    <a:gd name="connsiteX55" fmla="*/ 257600 w 609549"/>
                    <a:gd name="connsiteY55" fmla="*/ 138879 h 586216"/>
                    <a:gd name="connsiteX56" fmla="*/ 254886 w 609549"/>
                    <a:gd name="connsiteY56" fmla="*/ 142255 h 586216"/>
                    <a:gd name="connsiteX57" fmla="*/ 252315 w 609549"/>
                    <a:gd name="connsiteY57" fmla="*/ 144823 h 586216"/>
                    <a:gd name="connsiteX58" fmla="*/ 246696 w 609549"/>
                    <a:gd name="connsiteY58" fmla="*/ 150434 h 586216"/>
                    <a:gd name="connsiteX59" fmla="*/ 175892 w 609549"/>
                    <a:gd name="connsiteY59" fmla="*/ 221140 h 586216"/>
                    <a:gd name="connsiteX60" fmla="*/ 172463 w 609549"/>
                    <a:gd name="connsiteY60" fmla="*/ 224611 h 586216"/>
                    <a:gd name="connsiteX61" fmla="*/ 170130 w 609549"/>
                    <a:gd name="connsiteY61" fmla="*/ 226560 h 586216"/>
                    <a:gd name="connsiteX62" fmla="*/ 162274 w 609549"/>
                    <a:gd name="connsiteY62" fmla="*/ 229936 h 586216"/>
                    <a:gd name="connsiteX63" fmla="*/ 158702 w 609549"/>
                    <a:gd name="connsiteY63" fmla="*/ 230269 h 586216"/>
                    <a:gd name="connsiteX64" fmla="*/ 144942 w 609549"/>
                    <a:gd name="connsiteY64" fmla="*/ 224611 h 586216"/>
                    <a:gd name="connsiteX65" fmla="*/ 137609 w 609549"/>
                    <a:gd name="connsiteY65" fmla="*/ 217288 h 586216"/>
                    <a:gd name="connsiteX66" fmla="*/ 69804 w 609549"/>
                    <a:gd name="connsiteY66" fmla="*/ 149578 h 586216"/>
                    <a:gd name="connsiteX67" fmla="*/ 62519 w 609549"/>
                    <a:gd name="connsiteY67" fmla="*/ 142255 h 586216"/>
                    <a:gd name="connsiteX68" fmla="*/ 62519 w 609549"/>
                    <a:gd name="connsiteY68" fmla="*/ 114819 h 586216"/>
                    <a:gd name="connsiteX69" fmla="*/ 144942 w 609549"/>
                    <a:gd name="connsiteY69" fmla="*/ 32464 h 586216"/>
                    <a:gd name="connsiteX70" fmla="*/ 158702 w 609549"/>
                    <a:gd name="connsiteY70" fmla="*/ 26758 h 586216"/>
                    <a:gd name="connsiteX71" fmla="*/ 254809 w 609549"/>
                    <a:gd name="connsiteY71" fmla="*/ 6542 h 586216"/>
                    <a:gd name="connsiteX72" fmla="*/ 321015 w 609549"/>
                    <a:gd name="connsiteY72" fmla="*/ 29913 h 586216"/>
                    <a:gd name="connsiteX73" fmla="*/ 260017 w 609549"/>
                    <a:gd name="connsiteY73" fmla="*/ 97465 h 586216"/>
                    <a:gd name="connsiteX74" fmla="*/ 193067 w 609549"/>
                    <a:gd name="connsiteY74" fmla="*/ 30626 h 586216"/>
                    <a:gd name="connsiteX75" fmla="*/ 254809 w 609549"/>
                    <a:gd name="connsiteY75" fmla="*/ 6542 h 586216"/>
                    <a:gd name="connsiteX76" fmla="*/ 503105 w 609549"/>
                    <a:gd name="connsiteY76" fmla="*/ 953 h 586216"/>
                    <a:gd name="connsiteX77" fmla="*/ 538560 w 609549"/>
                    <a:gd name="connsiteY77" fmla="*/ 10911 h 586216"/>
                    <a:gd name="connsiteX78" fmla="*/ 542083 w 609549"/>
                    <a:gd name="connsiteY78" fmla="*/ 30073 h 586216"/>
                    <a:gd name="connsiteX79" fmla="*/ 465709 w 609549"/>
                    <a:gd name="connsiteY79" fmla="*/ 106341 h 586216"/>
                    <a:gd name="connsiteX80" fmla="*/ 465709 w 609549"/>
                    <a:gd name="connsiteY80" fmla="*/ 139911 h 586216"/>
                    <a:gd name="connsiteX81" fmla="*/ 542131 w 609549"/>
                    <a:gd name="connsiteY81" fmla="*/ 216227 h 586216"/>
                    <a:gd name="connsiteX82" fmla="*/ 538655 w 609549"/>
                    <a:gd name="connsiteY82" fmla="*/ 235246 h 586216"/>
                    <a:gd name="connsiteX83" fmla="*/ 442187 w 609549"/>
                    <a:gd name="connsiteY83" fmla="*/ 237528 h 586216"/>
                    <a:gd name="connsiteX84" fmla="*/ 399238 w 609549"/>
                    <a:gd name="connsiteY84" fmla="*/ 280370 h 586216"/>
                    <a:gd name="connsiteX85" fmla="*/ 328482 w 609549"/>
                    <a:gd name="connsiteY85" fmla="*/ 209712 h 586216"/>
                    <a:gd name="connsiteX86" fmla="*/ 372240 w 609549"/>
                    <a:gd name="connsiteY86" fmla="*/ 166015 h 586216"/>
                    <a:gd name="connsiteX87" fmla="*/ 400571 w 609549"/>
                    <a:gd name="connsiteY87" fmla="*/ 36064 h 586216"/>
                    <a:gd name="connsiteX88" fmla="*/ 503105 w 609549"/>
                    <a:gd name="connsiteY88" fmla="*/ 953 h 58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9549" h="586216">
                      <a:moveTo>
                        <a:pt x="61288" y="383285"/>
                      </a:moveTo>
                      <a:cubicBezTo>
                        <a:pt x="64829" y="383106"/>
                        <a:pt x="68448" y="384367"/>
                        <a:pt x="71162" y="387101"/>
                      </a:cubicBezTo>
                      <a:lnTo>
                        <a:pt x="120018" y="435892"/>
                      </a:lnTo>
                      <a:cubicBezTo>
                        <a:pt x="125113" y="440933"/>
                        <a:pt x="125113" y="449160"/>
                        <a:pt x="120018" y="454200"/>
                      </a:cubicBezTo>
                      <a:lnTo>
                        <a:pt x="56639" y="517543"/>
                      </a:lnTo>
                      <a:cubicBezTo>
                        <a:pt x="50211" y="523963"/>
                        <a:pt x="39211" y="522013"/>
                        <a:pt x="35592" y="513644"/>
                      </a:cubicBezTo>
                      <a:cubicBezTo>
                        <a:pt x="17783" y="472794"/>
                        <a:pt x="23211" y="424288"/>
                        <a:pt x="51877" y="388099"/>
                      </a:cubicBezTo>
                      <a:cubicBezTo>
                        <a:pt x="54282" y="385079"/>
                        <a:pt x="57746" y="383463"/>
                        <a:pt x="61288" y="383285"/>
                      </a:cubicBezTo>
                      <a:close/>
                      <a:moveTo>
                        <a:pt x="235245" y="302810"/>
                      </a:moveTo>
                      <a:lnTo>
                        <a:pt x="306042" y="373466"/>
                      </a:lnTo>
                      <a:lnTo>
                        <a:pt x="258717" y="420680"/>
                      </a:lnTo>
                      <a:cubicBezTo>
                        <a:pt x="274667" y="464329"/>
                        <a:pt x="265192" y="515300"/>
                        <a:pt x="230246" y="550152"/>
                      </a:cubicBezTo>
                      <a:cubicBezTo>
                        <a:pt x="192919" y="587430"/>
                        <a:pt x="137644" y="595798"/>
                        <a:pt x="92223" y="575305"/>
                      </a:cubicBezTo>
                      <a:cubicBezTo>
                        <a:pt x="84701" y="571882"/>
                        <a:pt x="82892" y="561992"/>
                        <a:pt x="88748" y="556143"/>
                      </a:cubicBezTo>
                      <a:lnTo>
                        <a:pt x="165115" y="479877"/>
                      </a:lnTo>
                      <a:cubicBezTo>
                        <a:pt x="174399" y="470605"/>
                        <a:pt x="174399" y="455580"/>
                        <a:pt x="165115" y="446308"/>
                      </a:cubicBezTo>
                      <a:lnTo>
                        <a:pt x="88700" y="369995"/>
                      </a:lnTo>
                      <a:cubicBezTo>
                        <a:pt x="82844" y="364194"/>
                        <a:pt x="84653" y="354399"/>
                        <a:pt x="92128" y="350976"/>
                      </a:cubicBezTo>
                      <a:cubicBezTo>
                        <a:pt x="122789" y="337092"/>
                        <a:pt x="157973" y="336379"/>
                        <a:pt x="189111" y="348884"/>
                      </a:cubicBezTo>
                      <a:close/>
                      <a:moveTo>
                        <a:pt x="257958" y="161679"/>
                      </a:moveTo>
                      <a:lnTo>
                        <a:pt x="317251" y="220879"/>
                      </a:lnTo>
                      <a:lnTo>
                        <a:pt x="388070" y="291586"/>
                      </a:lnTo>
                      <a:lnTo>
                        <a:pt x="604906" y="508130"/>
                      </a:lnTo>
                      <a:cubicBezTo>
                        <a:pt x="611097" y="514311"/>
                        <a:pt x="611097" y="524344"/>
                        <a:pt x="604906" y="530526"/>
                      </a:cubicBezTo>
                      <a:lnTo>
                        <a:pt x="556567" y="578789"/>
                      </a:lnTo>
                      <a:cubicBezTo>
                        <a:pt x="553471" y="581880"/>
                        <a:pt x="549423" y="583449"/>
                        <a:pt x="545327" y="583449"/>
                      </a:cubicBezTo>
                      <a:cubicBezTo>
                        <a:pt x="541279" y="583449"/>
                        <a:pt x="537231" y="581880"/>
                        <a:pt x="534135" y="578789"/>
                      </a:cubicBezTo>
                      <a:lnTo>
                        <a:pt x="317251" y="362293"/>
                      </a:lnTo>
                      <a:lnTo>
                        <a:pt x="246481" y="291586"/>
                      </a:lnTo>
                      <a:lnTo>
                        <a:pt x="187140" y="232339"/>
                      </a:lnTo>
                      <a:close/>
                      <a:moveTo>
                        <a:pt x="58606" y="160814"/>
                      </a:moveTo>
                      <a:lnTo>
                        <a:pt x="126401" y="228498"/>
                      </a:lnTo>
                      <a:lnTo>
                        <a:pt x="111975" y="242899"/>
                      </a:lnTo>
                      <a:lnTo>
                        <a:pt x="119307" y="250219"/>
                      </a:lnTo>
                      <a:cubicBezTo>
                        <a:pt x="126877" y="257824"/>
                        <a:pt x="126877" y="270087"/>
                        <a:pt x="119307" y="277692"/>
                      </a:cubicBezTo>
                      <a:lnTo>
                        <a:pt x="115641" y="281352"/>
                      </a:lnTo>
                      <a:cubicBezTo>
                        <a:pt x="108024" y="288909"/>
                        <a:pt x="95741" y="288909"/>
                        <a:pt x="88123" y="281352"/>
                      </a:cubicBezTo>
                      <a:lnTo>
                        <a:pt x="5712" y="199029"/>
                      </a:lnTo>
                      <a:cubicBezTo>
                        <a:pt x="-1905" y="191424"/>
                        <a:pt x="-1905" y="179161"/>
                        <a:pt x="5712" y="171604"/>
                      </a:cubicBezTo>
                      <a:lnTo>
                        <a:pt x="9378" y="167944"/>
                      </a:lnTo>
                      <a:cubicBezTo>
                        <a:pt x="16948" y="160339"/>
                        <a:pt x="29231" y="160339"/>
                        <a:pt x="36849" y="167944"/>
                      </a:cubicBezTo>
                      <a:lnTo>
                        <a:pt x="44180" y="175264"/>
                      </a:lnTo>
                      <a:close/>
                      <a:moveTo>
                        <a:pt x="585775" y="66370"/>
                      </a:moveTo>
                      <a:cubicBezTo>
                        <a:pt x="589775" y="67101"/>
                        <a:pt x="593430" y="69680"/>
                        <a:pt x="595263" y="73839"/>
                      </a:cubicBezTo>
                      <a:cubicBezTo>
                        <a:pt x="613072" y="114675"/>
                        <a:pt x="607644" y="163212"/>
                        <a:pt x="578978" y="199341"/>
                      </a:cubicBezTo>
                      <a:cubicBezTo>
                        <a:pt x="574168" y="205379"/>
                        <a:pt x="565121" y="205854"/>
                        <a:pt x="559693" y="200387"/>
                      </a:cubicBezTo>
                      <a:lnTo>
                        <a:pt x="510789" y="151612"/>
                      </a:lnTo>
                      <a:cubicBezTo>
                        <a:pt x="505742" y="146526"/>
                        <a:pt x="505742" y="138349"/>
                        <a:pt x="510789" y="133262"/>
                      </a:cubicBezTo>
                      <a:lnTo>
                        <a:pt x="574216" y="69988"/>
                      </a:lnTo>
                      <a:cubicBezTo>
                        <a:pt x="577430" y="66756"/>
                        <a:pt x="581775" y="65639"/>
                        <a:pt x="585775" y="66370"/>
                      </a:cubicBezTo>
                      <a:close/>
                      <a:moveTo>
                        <a:pt x="158702" y="26758"/>
                      </a:moveTo>
                      <a:cubicBezTo>
                        <a:pt x="163655" y="26758"/>
                        <a:pt x="168654" y="28660"/>
                        <a:pt x="172463" y="32464"/>
                      </a:cubicBezTo>
                      <a:lnTo>
                        <a:pt x="179701" y="39691"/>
                      </a:lnTo>
                      <a:lnTo>
                        <a:pt x="246935" y="106831"/>
                      </a:lnTo>
                      <a:lnTo>
                        <a:pt x="254886" y="114819"/>
                      </a:lnTo>
                      <a:cubicBezTo>
                        <a:pt x="261457" y="121334"/>
                        <a:pt x="262362" y="131414"/>
                        <a:pt x="257600" y="138879"/>
                      </a:cubicBezTo>
                      <a:cubicBezTo>
                        <a:pt x="256839" y="140068"/>
                        <a:pt x="255934" y="141209"/>
                        <a:pt x="254886" y="142255"/>
                      </a:cubicBezTo>
                      <a:lnTo>
                        <a:pt x="252315" y="144823"/>
                      </a:lnTo>
                      <a:lnTo>
                        <a:pt x="246696" y="150434"/>
                      </a:lnTo>
                      <a:lnTo>
                        <a:pt x="175892" y="221140"/>
                      </a:lnTo>
                      <a:lnTo>
                        <a:pt x="172463" y="224611"/>
                      </a:lnTo>
                      <a:cubicBezTo>
                        <a:pt x="171702" y="225324"/>
                        <a:pt x="170940" y="225990"/>
                        <a:pt x="170130" y="226560"/>
                      </a:cubicBezTo>
                      <a:cubicBezTo>
                        <a:pt x="167749" y="228319"/>
                        <a:pt x="165083" y="229413"/>
                        <a:pt x="162274" y="229936"/>
                      </a:cubicBezTo>
                      <a:cubicBezTo>
                        <a:pt x="161083" y="230174"/>
                        <a:pt x="159893" y="230269"/>
                        <a:pt x="158702" y="230269"/>
                      </a:cubicBezTo>
                      <a:cubicBezTo>
                        <a:pt x="153703" y="230269"/>
                        <a:pt x="148751" y="228367"/>
                        <a:pt x="144942" y="224611"/>
                      </a:cubicBezTo>
                      <a:lnTo>
                        <a:pt x="137609" y="217288"/>
                      </a:lnTo>
                      <a:lnTo>
                        <a:pt x="69804" y="149578"/>
                      </a:lnTo>
                      <a:lnTo>
                        <a:pt x="62519" y="142255"/>
                      </a:lnTo>
                      <a:cubicBezTo>
                        <a:pt x="54900" y="134647"/>
                        <a:pt x="54900" y="122380"/>
                        <a:pt x="62519" y="114819"/>
                      </a:cubicBezTo>
                      <a:lnTo>
                        <a:pt x="144942" y="32464"/>
                      </a:lnTo>
                      <a:cubicBezTo>
                        <a:pt x="148751" y="28660"/>
                        <a:pt x="153750" y="26758"/>
                        <a:pt x="158702" y="26758"/>
                      </a:cubicBezTo>
                      <a:close/>
                      <a:moveTo>
                        <a:pt x="254809" y="6542"/>
                      </a:moveTo>
                      <a:cubicBezTo>
                        <a:pt x="277279" y="4029"/>
                        <a:pt x="300492" y="9424"/>
                        <a:pt x="321015" y="29913"/>
                      </a:cubicBezTo>
                      <a:cubicBezTo>
                        <a:pt x="380347" y="89193"/>
                        <a:pt x="337205" y="46124"/>
                        <a:pt x="260017" y="97465"/>
                      </a:cubicBezTo>
                      <a:lnTo>
                        <a:pt x="193067" y="30626"/>
                      </a:lnTo>
                      <a:cubicBezTo>
                        <a:pt x="210614" y="19479"/>
                        <a:pt x="232340" y="9056"/>
                        <a:pt x="254809" y="6542"/>
                      </a:cubicBezTo>
                      <a:close/>
                      <a:moveTo>
                        <a:pt x="503105" y="953"/>
                      </a:moveTo>
                      <a:cubicBezTo>
                        <a:pt x="515252" y="2468"/>
                        <a:pt x="527216" y="5788"/>
                        <a:pt x="538560" y="10911"/>
                      </a:cubicBezTo>
                      <a:cubicBezTo>
                        <a:pt x="546131" y="14334"/>
                        <a:pt x="547940" y="24224"/>
                        <a:pt x="542083" y="30073"/>
                      </a:cubicBezTo>
                      <a:lnTo>
                        <a:pt x="465709" y="106341"/>
                      </a:lnTo>
                      <a:cubicBezTo>
                        <a:pt x="456424" y="115613"/>
                        <a:pt x="456424" y="130639"/>
                        <a:pt x="465709" y="139911"/>
                      </a:cubicBezTo>
                      <a:lnTo>
                        <a:pt x="542131" y="216227"/>
                      </a:lnTo>
                      <a:cubicBezTo>
                        <a:pt x="547940" y="222028"/>
                        <a:pt x="546178" y="231823"/>
                        <a:pt x="538655" y="235246"/>
                      </a:cubicBezTo>
                      <a:cubicBezTo>
                        <a:pt x="508181" y="249035"/>
                        <a:pt x="473184" y="249844"/>
                        <a:pt x="442187" y="237528"/>
                      </a:cubicBezTo>
                      <a:lnTo>
                        <a:pt x="399238" y="280370"/>
                      </a:lnTo>
                      <a:lnTo>
                        <a:pt x="328482" y="209712"/>
                      </a:lnTo>
                      <a:lnTo>
                        <a:pt x="372240" y="166015"/>
                      </a:lnTo>
                      <a:cubicBezTo>
                        <a:pt x="356051" y="122270"/>
                        <a:pt x="365527" y="71060"/>
                        <a:pt x="400571" y="36064"/>
                      </a:cubicBezTo>
                      <a:cubicBezTo>
                        <a:pt x="428569" y="8106"/>
                        <a:pt x="466664" y="-3592"/>
                        <a:pt x="503105" y="9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" name="îŝ1iḓê">
              <a:extLst>
                <a:ext uri="{FF2B5EF4-FFF2-40B4-BE49-F238E27FC236}">
                  <a16:creationId xmlns:a16="http://schemas.microsoft.com/office/drawing/2014/main" id="{6E89A546-7585-4273-8C12-DC62972B01E6}"/>
                </a:ext>
              </a:extLst>
            </p:cNvPr>
            <p:cNvGrpSpPr/>
            <p:nvPr/>
          </p:nvGrpSpPr>
          <p:grpSpPr>
            <a:xfrm>
              <a:off x="673100" y="4675509"/>
              <a:ext cx="3228944" cy="1111889"/>
              <a:chOff x="673100" y="1237334"/>
              <a:chExt cx="3228944" cy="1111889"/>
            </a:xfrm>
          </p:grpSpPr>
          <p:sp>
            <p:nvSpPr>
              <p:cNvPr id="16" name="îşḻîḍé">
                <a:extLst>
                  <a:ext uri="{FF2B5EF4-FFF2-40B4-BE49-F238E27FC236}">
                    <a16:creationId xmlns:a16="http://schemas.microsoft.com/office/drawing/2014/main" id="{274C8126-0B28-4EC3-BAA3-1705E31D580D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7" name="îslïdé">
                <a:extLst>
                  <a:ext uri="{FF2B5EF4-FFF2-40B4-BE49-F238E27FC236}">
                    <a16:creationId xmlns:a16="http://schemas.microsoft.com/office/drawing/2014/main" id="{09F64796-9D79-456A-A923-D04BE7BFC66A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8" name="işḻïḋè">
              <a:extLst>
                <a:ext uri="{FF2B5EF4-FFF2-40B4-BE49-F238E27FC236}">
                  <a16:creationId xmlns:a16="http://schemas.microsoft.com/office/drawing/2014/main" id="{B189C172-BEDD-43A6-B0B4-7C63584E20F0}"/>
                </a:ext>
              </a:extLst>
            </p:cNvPr>
            <p:cNvGrpSpPr/>
            <p:nvPr/>
          </p:nvGrpSpPr>
          <p:grpSpPr>
            <a:xfrm>
              <a:off x="8289956" y="4675509"/>
              <a:ext cx="3228944" cy="1111889"/>
              <a:chOff x="673100" y="1237334"/>
              <a:chExt cx="3228944" cy="1111889"/>
            </a:xfrm>
          </p:grpSpPr>
          <p:sp>
            <p:nvSpPr>
              <p:cNvPr id="14" name="íṩ1îḋè">
                <a:extLst>
                  <a:ext uri="{FF2B5EF4-FFF2-40B4-BE49-F238E27FC236}">
                    <a16:creationId xmlns:a16="http://schemas.microsoft.com/office/drawing/2014/main" id="{4956132A-D8F0-4198-A5EB-1F74DCCC7BD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íšľíḋe">
                <a:extLst>
                  <a:ext uri="{FF2B5EF4-FFF2-40B4-BE49-F238E27FC236}">
                    <a16:creationId xmlns:a16="http://schemas.microsoft.com/office/drawing/2014/main" id="{25BA84A4-D31D-4E5B-82C1-E3E8073F6871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iṧlidé">
              <a:extLst>
                <a:ext uri="{FF2B5EF4-FFF2-40B4-BE49-F238E27FC236}">
                  <a16:creationId xmlns:a16="http://schemas.microsoft.com/office/drawing/2014/main" id="{1F07A1DB-E6C6-4F18-9C12-39DF36B24A60}"/>
                </a:ext>
              </a:extLst>
            </p:cNvPr>
            <p:cNvGrpSpPr/>
            <p:nvPr/>
          </p:nvGrpSpPr>
          <p:grpSpPr>
            <a:xfrm>
              <a:off x="4175602" y="3820498"/>
              <a:ext cx="3840798" cy="1048809"/>
              <a:chOff x="4175601" y="4940070"/>
              <a:chExt cx="3840798" cy="1048809"/>
            </a:xfrm>
          </p:grpSpPr>
          <p:sp>
            <p:nvSpPr>
              <p:cNvPr id="12" name="ís1ïďe">
                <a:extLst>
                  <a:ext uri="{FF2B5EF4-FFF2-40B4-BE49-F238E27FC236}">
                    <a16:creationId xmlns:a16="http://schemas.microsoft.com/office/drawing/2014/main" id="{274C8126-0B28-4EC3-BAA3-1705E31D580D}"/>
                  </a:ext>
                </a:extLst>
              </p:cNvPr>
              <p:cNvSpPr/>
              <p:nvPr/>
            </p:nvSpPr>
            <p:spPr bwMode="auto">
              <a:xfrm>
                <a:off x="4175601" y="5327669"/>
                <a:ext cx="3840798" cy="661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3" name="iśļîḍè">
                <a:extLst>
                  <a:ext uri="{FF2B5EF4-FFF2-40B4-BE49-F238E27FC236}">
                    <a16:creationId xmlns:a16="http://schemas.microsoft.com/office/drawing/2014/main" id="{09F64796-9D79-456A-A923-D04BE7BFC66A}"/>
                  </a:ext>
                </a:extLst>
              </p:cNvPr>
              <p:cNvSpPr txBox="1"/>
              <p:nvPr/>
            </p:nvSpPr>
            <p:spPr bwMode="auto">
              <a:xfrm>
                <a:off x="4175601" y="4940070"/>
                <a:ext cx="3840798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47277AD8-8C43-43E6-A12C-D4BA2FE4F0E4}"/>
                </a:ext>
              </a:extLst>
            </p:cNvPr>
            <p:cNvCxnSpPr/>
            <p:nvPr/>
          </p:nvCxnSpPr>
          <p:spPr>
            <a:xfrm>
              <a:off x="4038823" y="3803625"/>
              <a:ext cx="0" cy="23400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1E70DBA1-4BE9-4A7C-8F93-AD37D0E98AC6}"/>
                </a:ext>
              </a:extLst>
            </p:cNvPr>
            <p:cNvCxnSpPr/>
            <p:nvPr/>
          </p:nvCxnSpPr>
          <p:spPr>
            <a:xfrm>
              <a:off x="8153178" y="3803625"/>
              <a:ext cx="0" cy="23400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5778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A9F77E-B411-4A4F-ABF0-954BEE50E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B8E702-9A9E-4A90-B9A5-33EFD06F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4D1219-951B-4E8E-81FD-E6FB39309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168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8323D8B-353E-4A67-BC22-A52C628896D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499" cy="5003800"/>
            <a:chOff x="660400" y="1130300"/>
            <a:chExt cx="10858499" cy="5003800"/>
          </a:xfrm>
        </p:grpSpPr>
        <p:grpSp>
          <p:nvGrpSpPr>
            <p:cNvPr id="6" name="íşḷidè">
              <a:extLst>
                <a:ext uri="{FF2B5EF4-FFF2-40B4-BE49-F238E27FC236}">
                  <a16:creationId xmlns:a16="http://schemas.microsoft.com/office/drawing/2014/main" id="{1343207B-3D5E-45E7-9628-B7CB336C37C3}"/>
                </a:ext>
              </a:extLst>
            </p:cNvPr>
            <p:cNvGrpSpPr/>
            <p:nvPr/>
          </p:nvGrpSpPr>
          <p:grpSpPr>
            <a:xfrm>
              <a:off x="1487384" y="1502074"/>
              <a:ext cx="1551950" cy="2613043"/>
              <a:chOff x="1538669" y="1502074"/>
              <a:chExt cx="1551950" cy="2613043"/>
            </a:xfrm>
          </p:grpSpPr>
          <p:sp>
            <p:nvSpPr>
              <p:cNvPr id="27" name="îṡḷïḍê">
                <a:extLst>
                  <a:ext uri="{FF2B5EF4-FFF2-40B4-BE49-F238E27FC236}">
                    <a16:creationId xmlns:a16="http://schemas.microsoft.com/office/drawing/2014/main" id="{9320AF0D-6B28-401B-964E-88E0A122F8A1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îşľïďé">
                <a:extLst>
                  <a:ext uri="{FF2B5EF4-FFF2-40B4-BE49-F238E27FC236}">
                    <a16:creationId xmlns:a16="http://schemas.microsoft.com/office/drawing/2014/main" id="{5A429BA5-B3AD-401E-8FA0-EBEB84E4B3F5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ṧľíde">
                <a:extLst>
                  <a:ext uri="{FF2B5EF4-FFF2-40B4-BE49-F238E27FC236}">
                    <a16:creationId xmlns:a16="http://schemas.microsoft.com/office/drawing/2014/main" id="{AD271D03-273A-4C81-882C-7AB2D5711771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30" name="iṥļîḑé">
                <a:extLst>
                  <a:ext uri="{FF2B5EF4-FFF2-40B4-BE49-F238E27FC236}">
                    <a16:creationId xmlns:a16="http://schemas.microsoft.com/office/drawing/2014/main" id="{C754FD89-42E1-46FC-831B-57CE5BADEE5E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1" name="íṧlïḍê">
                <a:extLst>
                  <a:ext uri="{FF2B5EF4-FFF2-40B4-BE49-F238E27FC236}">
                    <a16:creationId xmlns:a16="http://schemas.microsoft.com/office/drawing/2014/main" id="{E2A28BBA-FACB-4CA0-A3BC-B0CCDBE11170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1</a:t>
                </a:r>
              </a:p>
            </p:txBody>
          </p:sp>
        </p:grpSp>
        <p:sp>
          <p:nvSpPr>
            <p:cNvPr id="7" name="iṥļîďê">
              <a:extLst>
                <a:ext uri="{FF2B5EF4-FFF2-40B4-BE49-F238E27FC236}">
                  <a16:creationId xmlns:a16="http://schemas.microsoft.com/office/drawing/2014/main" id="{1C69E7A7-27AC-4E7D-B947-71748B829C7E}"/>
                </a:ext>
              </a:extLst>
            </p:cNvPr>
            <p:cNvSpPr/>
            <p:nvPr/>
          </p:nvSpPr>
          <p:spPr bwMode="auto">
            <a:xfrm>
              <a:off x="448669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8" name="ïŝľïḑe">
              <a:extLst>
                <a:ext uri="{FF2B5EF4-FFF2-40B4-BE49-F238E27FC236}">
                  <a16:creationId xmlns:a16="http://schemas.microsoft.com/office/drawing/2014/main" id="{0A45E1A3-26B0-4ECD-B2E7-1ECD424ABF99}"/>
                </a:ext>
              </a:extLst>
            </p:cNvPr>
            <p:cNvSpPr txBox="1"/>
            <p:nvPr/>
          </p:nvSpPr>
          <p:spPr bwMode="auto">
            <a:xfrm>
              <a:off x="448669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9" name="ïṧlîḑe">
              <a:extLst>
                <a:ext uri="{FF2B5EF4-FFF2-40B4-BE49-F238E27FC236}">
                  <a16:creationId xmlns:a16="http://schemas.microsoft.com/office/drawing/2014/main" id="{AEFB1535-7006-40BC-A650-1BBE0B430D13}"/>
                </a:ext>
              </a:extLst>
            </p:cNvPr>
            <p:cNvSpPr/>
            <p:nvPr/>
          </p:nvSpPr>
          <p:spPr bwMode="auto">
            <a:xfrm>
              <a:off x="831298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íṧliḓe">
              <a:extLst>
                <a:ext uri="{FF2B5EF4-FFF2-40B4-BE49-F238E27FC236}">
                  <a16:creationId xmlns:a16="http://schemas.microsoft.com/office/drawing/2014/main" id="{75EE93F3-EA44-49C7-8A2A-0026B151E059}"/>
                </a:ext>
              </a:extLst>
            </p:cNvPr>
            <p:cNvSpPr txBox="1"/>
            <p:nvPr/>
          </p:nvSpPr>
          <p:spPr bwMode="auto">
            <a:xfrm>
              <a:off x="831298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11" name="ïşḷïḑé">
              <a:extLst>
                <a:ext uri="{FF2B5EF4-FFF2-40B4-BE49-F238E27FC236}">
                  <a16:creationId xmlns:a16="http://schemas.microsoft.com/office/drawing/2014/main" id="{68118A68-8539-4852-A53D-3F97430AAFCD}"/>
                </a:ext>
              </a:extLst>
            </p:cNvPr>
            <p:cNvSpPr/>
            <p:nvPr/>
          </p:nvSpPr>
          <p:spPr bwMode="auto">
            <a:xfrm>
              <a:off x="66040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îšļíďè">
              <a:extLst>
                <a:ext uri="{FF2B5EF4-FFF2-40B4-BE49-F238E27FC236}">
                  <a16:creationId xmlns:a16="http://schemas.microsoft.com/office/drawing/2014/main" id="{A58F230F-392B-40BB-99CD-312EC8F4F63F}"/>
                </a:ext>
              </a:extLst>
            </p:cNvPr>
            <p:cNvSpPr txBox="1"/>
            <p:nvPr/>
          </p:nvSpPr>
          <p:spPr bwMode="auto">
            <a:xfrm>
              <a:off x="66040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grpSp>
          <p:nvGrpSpPr>
            <p:cNvPr id="13" name="ïṥḻïḓè">
              <a:extLst>
                <a:ext uri="{FF2B5EF4-FFF2-40B4-BE49-F238E27FC236}">
                  <a16:creationId xmlns:a16="http://schemas.microsoft.com/office/drawing/2014/main" id="{C14AFB25-E6F1-4097-B1AC-EEBF75D37D8F}"/>
                </a:ext>
              </a:extLst>
            </p:cNvPr>
            <p:cNvGrpSpPr/>
            <p:nvPr/>
          </p:nvGrpSpPr>
          <p:grpSpPr>
            <a:xfrm>
              <a:off x="9139964" y="1502074"/>
              <a:ext cx="1551950" cy="2613043"/>
              <a:chOff x="1538669" y="1502074"/>
              <a:chExt cx="1551950" cy="2613043"/>
            </a:xfrm>
          </p:grpSpPr>
          <p:sp>
            <p:nvSpPr>
              <p:cNvPr id="22" name="ïśḷíḋè">
                <a:extLst>
                  <a:ext uri="{FF2B5EF4-FFF2-40B4-BE49-F238E27FC236}">
                    <a16:creationId xmlns:a16="http://schemas.microsoft.com/office/drawing/2014/main" id="{01290802-2519-482D-B5B4-B95C114AE619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sḻîḓê">
                <a:extLst>
                  <a:ext uri="{FF2B5EF4-FFF2-40B4-BE49-F238E27FC236}">
                    <a16:creationId xmlns:a16="http://schemas.microsoft.com/office/drawing/2014/main" id="{D0CC0259-A61F-4FC3-8755-22471817602B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íŝliḍé">
                <a:extLst>
                  <a:ext uri="{FF2B5EF4-FFF2-40B4-BE49-F238E27FC236}">
                    <a16:creationId xmlns:a16="http://schemas.microsoft.com/office/drawing/2014/main" id="{07F11558-BEDF-4840-AD7E-4AA2314743C7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5" name="ïšḷíḑe">
                <a:extLst>
                  <a:ext uri="{FF2B5EF4-FFF2-40B4-BE49-F238E27FC236}">
                    <a16:creationId xmlns:a16="http://schemas.microsoft.com/office/drawing/2014/main" id="{3CDA2325-3744-4CAE-98B6-F5BB7EC224DF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6" name="iS1ïḍê">
                <a:extLst>
                  <a:ext uri="{FF2B5EF4-FFF2-40B4-BE49-F238E27FC236}">
                    <a16:creationId xmlns:a16="http://schemas.microsoft.com/office/drawing/2014/main" id="{ABC85FB6-1195-471E-A169-70722780ABAA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3</a:t>
                </a:r>
              </a:p>
            </p:txBody>
          </p:sp>
        </p:grpSp>
        <p:grpSp>
          <p:nvGrpSpPr>
            <p:cNvPr id="14" name="işľiḋe">
              <a:extLst>
                <a:ext uri="{FF2B5EF4-FFF2-40B4-BE49-F238E27FC236}">
                  <a16:creationId xmlns:a16="http://schemas.microsoft.com/office/drawing/2014/main" id="{E6AB4C64-5A14-463F-809F-CA771AAFC474}"/>
                </a:ext>
              </a:extLst>
            </p:cNvPr>
            <p:cNvGrpSpPr/>
            <p:nvPr/>
          </p:nvGrpSpPr>
          <p:grpSpPr>
            <a:xfrm>
              <a:off x="5313674" y="1502074"/>
              <a:ext cx="1551950" cy="2613043"/>
              <a:chOff x="1538669" y="1502074"/>
              <a:chExt cx="1551950" cy="2613043"/>
            </a:xfrm>
          </p:grpSpPr>
          <p:sp>
            <p:nvSpPr>
              <p:cNvPr id="17" name="íṡḻïḓe">
                <a:extLst>
                  <a:ext uri="{FF2B5EF4-FFF2-40B4-BE49-F238E27FC236}">
                    <a16:creationId xmlns:a16="http://schemas.microsoft.com/office/drawing/2014/main" id="{C1575910-5C87-4156-A347-1597386DF822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íSļïḍé">
                <a:extLst>
                  <a:ext uri="{FF2B5EF4-FFF2-40B4-BE49-F238E27FC236}">
                    <a16:creationId xmlns:a16="http://schemas.microsoft.com/office/drawing/2014/main" id="{B6CA66F5-9846-45B7-BFC6-B9FE5E956E8D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iṡ1ïḑê">
                <a:extLst>
                  <a:ext uri="{FF2B5EF4-FFF2-40B4-BE49-F238E27FC236}">
                    <a16:creationId xmlns:a16="http://schemas.microsoft.com/office/drawing/2014/main" id="{5A07A375-764D-4936-B088-CC93C2EC9B04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0" name="íṡľïḓe">
                <a:extLst>
                  <a:ext uri="{FF2B5EF4-FFF2-40B4-BE49-F238E27FC236}">
                    <a16:creationId xmlns:a16="http://schemas.microsoft.com/office/drawing/2014/main" id="{8B1DB319-64FA-4213-BF98-7BE588ADBF31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1" name="îṥḷïdè">
                <a:extLst>
                  <a:ext uri="{FF2B5EF4-FFF2-40B4-BE49-F238E27FC236}">
                    <a16:creationId xmlns:a16="http://schemas.microsoft.com/office/drawing/2014/main" id="{852AF58E-8379-4CC4-A505-6E85DCF52E75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1"/>
                    </a:solidFill>
                  </a:rPr>
                  <a:t>2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171B2B0-D358-4B50-8B5D-DA29BCE4FA09}"/>
                </a:ext>
              </a:extLst>
            </p:cNvPr>
            <p:cNvCxnSpPr/>
            <p:nvPr/>
          </p:nvCxnSpPr>
          <p:spPr>
            <a:xfrm>
              <a:off x="417650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B4FB0B1-4174-4689-AC5B-D4B3CD9E9D97}"/>
                </a:ext>
              </a:extLst>
            </p:cNvPr>
            <p:cNvCxnSpPr/>
            <p:nvPr/>
          </p:nvCxnSpPr>
          <p:spPr>
            <a:xfrm>
              <a:off x="800279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1066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E04A39-BB50-4300-A8D0-58E6149EF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4D1706E-1ADD-4B59-9C5F-53467C764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43F22B-31E2-4600-B923-74C7AC3BD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33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3353E17-0D87-4241-8FE7-DE0E005DA88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825076"/>
            <a:ext cx="10848975" cy="3587327"/>
            <a:chOff x="669925" y="1825076"/>
            <a:chExt cx="10848975" cy="3587327"/>
          </a:xfrm>
        </p:grpSpPr>
        <p:grpSp>
          <p:nvGrpSpPr>
            <p:cNvPr id="6" name="ïśḷiďê">
              <a:extLst>
                <a:ext uri="{FF2B5EF4-FFF2-40B4-BE49-F238E27FC236}">
                  <a16:creationId xmlns:a16="http://schemas.microsoft.com/office/drawing/2014/main" id="{6F63DE19-AC2D-492D-A9D2-03CB99F2BE4E}"/>
                </a:ext>
              </a:extLst>
            </p:cNvPr>
            <p:cNvGrpSpPr/>
            <p:nvPr/>
          </p:nvGrpSpPr>
          <p:grpSpPr>
            <a:xfrm>
              <a:off x="1047976" y="1996877"/>
              <a:ext cx="5427623" cy="3415526"/>
              <a:chOff x="1161641" y="1610835"/>
              <a:chExt cx="6502124" cy="4091694"/>
            </a:xfrm>
            <a:solidFill>
              <a:schemeClr val="bg1">
                <a:lumMod val="85000"/>
              </a:schemeClr>
            </a:solidFill>
          </p:grpSpPr>
          <p:sp>
            <p:nvSpPr>
              <p:cNvPr id="36" name="ïśľíḍê">
                <a:extLst>
                  <a:ext uri="{FF2B5EF4-FFF2-40B4-BE49-F238E27FC236}">
                    <a16:creationId xmlns:a16="http://schemas.microsoft.com/office/drawing/2014/main" id="{35DE3B63-8EC8-4389-88B4-77DB03B2F568}"/>
                  </a:ext>
                </a:extLst>
              </p:cNvPr>
              <p:cNvSpPr/>
              <p:nvPr/>
            </p:nvSpPr>
            <p:spPr>
              <a:xfrm rot="1582721">
                <a:off x="5618765" y="1610835"/>
                <a:ext cx="2045000" cy="3067492"/>
              </a:xfrm>
              <a:custGeom>
                <a:avLst/>
                <a:gdLst/>
                <a:ahLst/>
                <a:cxnLst/>
                <a:rect l="l" t="t" r="r" b="b"/>
                <a:pathLst>
                  <a:path w="130629" h="195943">
                    <a:moveTo>
                      <a:pt x="65315" y="36739"/>
                    </a:moveTo>
                    <a:cubicBezTo>
                      <a:pt x="69567" y="36739"/>
                      <a:pt x="73798" y="37419"/>
                      <a:pt x="78007" y="38780"/>
                    </a:cubicBezTo>
                    <a:cubicBezTo>
                      <a:pt x="82217" y="40141"/>
                      <a:pt x="85917" y="42437"/>
                      <a:pt x="89106" y="45669"/>
                    </a:cubicBezTo>
                    <a:cubicBezTo>
                      <a:pt x="92295" y="48901"/>
                      <a:pt x="93890" y="52728"/>
                      <a:pt x="93890" y="57150"/>
                    </a:cubicBezTo>
                    <a:cubicBezTo>
                      <a:pt x="93890" y="58255"/>
                      <a:pt x="93486" y="59212"/>
                      <a:pt x="92678" y="60020"/>
                    </a:cubicBezTo>
                    <a:cubicBezTo>
                      <a:pt x="91870" y="60828"/>
                      <a:pt x="90913" y="61232"/>
                      <a:pt x="89807" y="61232"/>
                    </a:cubicBezTo>
                    <a:cubicBezTo>
                      <a:pt x="88702" y="61232"/>
                      <a:pt x="87745" y="60828"/>
                      <a:pt x="86937" y="60020"/>
                    </a:cubicBezTo>
                    <a:cubicBezTo>
                      <a:pt x="86129" y="59212"/>
                      <a:pt x="85725" y="58255"/>
                      <a:pt x="85725" y="57150"/>
                    </a:cubicBezTo>
                    <a:cubicBezTo>
                      <a:pt x="85725" y="53238"/>
                      <a:pt x="83429" y="50219"/>
                      <a:pt x="78837" y="48093"/>
                    </a:cubicBezTo>
                    <a:cubicBezTo>
                      <a:pt x="74244" y="45966"/>
                      <a:pt x="69737" y="44903"/>
                      <a:pt x="65315" y="44903"/>
                    </a:cubicBezTo>
                    <a:cubicBezTo>
                      <a:pt x="64209" y="44903"/>
                      <a:pt x="63252" y="44499"/>
                      <a:pt x="62444" y="43692"/>
                    </a:cubicBezTo>
                    <a:cubicBezTo>
                      <a:pt x="61636" y="42884"/>
                      <a:pt x="61232" y="41927"/>
                      <a:pt x="61232" y="40821"/>
                    </a:cubicBezTo>
                    <a:cubicBezTo>
                      <a:pt x="61232" y="39716"/>
                      <a:pt x="61636" y="38759"/>
                      <a:pt x="62444" y="37951"/>
                    </a:cubicBezTo>
                    <a:cubicBezTo>
                      <a:pt x="63252" y="37143"/>
                      <a:pt x="64209" y="36739"/>
                      <a:pt x="65315" y="36739"/>
                    </a:cubicBezTo>
                    <a:close/>
                    <a:moveTo>
                      <a:pt x="65315" y="16328"/>
                    </a:moveTo>
                    <a:cubicBezTo>
                      <a:pt x="59446" y="16328"/>
                      <a:pt x="53642" y="17285"/>
                      <a:pt x="47902" y="19199"/>
                    </a:cubicBezTo>
                    <a:cubicBezTo>
                      <a:pt x="42161" y="21112"/>
                      <a:pt x="36931" y="23749"/>
                      <a:pt x="32211" y="27108"/>
                    </a:cubicBezTo>
                    <a:cubicBezTo>
                      <a:pt x="27491" y="30467"/>
                      <a:pt x="23664" y="34783"/>
                      <a:pt x="20730" y="40056"/>
                    </a:cubicBezTo>
                    <a:cubicBezTo>
                      <a:pt x="17796" y="45329"/>
                      <a:pt x="16329" y="51027"/>
                      <a:pt x="16329" y="57150"/>
                    </a:cubicBezTo>
                    <a:cubicBezTo>
                      <a:pt x="16329" y="65739"/>
                      <a:pt x="19220" y="73393"/>
                      <a:pt x="25003" y="80112"/>
                    </a:cubicBezTo>
                    <a:cubicBezTo>
                      <a:pt x="25854" y="81047"/>
                      <a:pt x="27151" y="82451"/>
                      <a:pt x="28894" y="84322"/>
                    </a:cubicBezTo>
                    <a:cubicBezTo>
                      <a:pt x="30638" y="86193"/>
                      <a:pt x="31935" y="87596"/>
                      <a:pt x="32785" y="88531"/>
                    </a:cubicBezTo>
                    <a:cubicBezTo>
                      <a:pt x="43671" y="101543"/>
                      <a:pt x="49666" y="114215"/>
                      <a:pt x="50772" y="126546"/>
                    </a:cubicBezTo>
                    <a:lnTo>
                      <a:pt x="79857" y="126546"/>
                    </a:lnTo>
                    <a:cubicBezTo>
                      <a:pt x="80963" y="114215"/>
                      <a:pt x="86958" y="101543"/>
                      <a:pt x="97844" y="88531"/>
                    </a:cubicBezTo>
                    <a:cubicBezTo>
                      <a:pt x="98695" y="87596"/>
                      <a:pt x="99991" y="86193"/>
                      <a:pt x="101735" y="84322"/>
                    </a:cubicBezTo>
                    <a:cubicBezTo>
                      <a:pt x="103478" y="82451"/>
                      <a:pt x="104775" y="81047"/>
                      <a:pt x="105626" y="80112"/>
                    </a:cubicBezTo>
                    <a:cubicBezTo>
                      <a:pt x="111409" y="73393"/>
                      <a:pt x="114300" y="65739"/>
                      <a:pt x="114300" y="57150"/>
                    </a:cubicBezTo>
                    <a:cubicBezTo>
                      <a:pt x="114300" y="51027"/>
                      <a:pt x="112833" y="45329"/>
                      <a:pt x="109899" y="40056"/>
                    </a:cubicBezTo>
                    <a:cubicBezTo>
                      <a:pt x="106965" y="34783"/>
                      <a:pt x="103138" y="30467"/>
                      <a:pt x="98418" y="27108"/>
                    </a:cubicBezTo>
                    <a:cubicBezTo>
                      <a:pt x="93698" y="23749"/>
                      <a:pt x="88468" y="21112"/>
                      <a:pt x="82727" y="19199"/>
                    </a:cubicBezTo>
                    <a:cubicBezTo>
                      <a:pt x="76987" y="17285"/>
                      <a:pt x="71183" y="16328"/>
                      <a:pt x="65315" y="16328"/>
                    </a:cubicBezTo>
                    <a:close/>
                    <a:moveTo>
                      <a:pt x="65315" y="0"/>
                    </a:moveTo>
                    <a:cubicBezTo>
                      <a:pt x="73394" y="0"/>
                      <a:pt x="81324" y="1382"/>
                      <a:pt x="89106" y="4146"/>
                    </a:cubicBezTo>
                    <a:cubicBezTo>
                      <a:pt x="96887" y="6910"/>
                      <a:pt x="103861" y="10694"/>
                      <a:pt x="110027" y="15499"/>
                    </a:cubicBezTo>
                    <a:cubicBezTo>
                      <a:pt x="116192" y="20304"/>
                      <a:pt x="121168" y="26342"/>
                      <a:pt x="124952" y="33614"/>
                    </a:cubicBezTo>
                    <a:cubicBezTo>
                      <a:pt x="128737" y="40885"/>
                      <a:pt x="130629" y="48730"/>
                      <a:pt x="130629" y="57150"/>
                    </a:cubicBezTo>
                    <a:cubicBezTo>
                      <a:pt x="130629" y="70332"/>
                      <a:pt x="126249" y="81728"/>
                      <a:pt x="117489" y="91338"/>
                    </a:cubicBezTo>
                    <a:cubicBezTo>
                      <a:pt x="113662" y="95505"/>
                      <a:pt x="110495" y="99204"/>
                      <a:pt x="107986" y="102436"/>
                    </a:cubicBezTo>
                    <a:cubicBezTo>
                      <a:pt x="105477" y="105668"/>
                      <a:pt x="102947" y="109729"/>
                      <a:pt x="100395" y="114619"/>
                    </a:cubicBezTo>
                    <a:cubicBezTo>
                      <a:pt x="97844" y="119509"/>
                      <a:pt x="96398" y="124080"/>
                      <a:pt x="96058" y="128332"/>
                    </a:cubicBezTo>
                    <a:cubicBezTo>
                      <a:pt x="100055" y="130713"/>
                      <a:pt x="102054" y="134200"/>
                      <a:pt x="102054" y="138793"/>
                    </a:cubicBezTo>
                    <a:cubicBezTo>
                      <a:pt x="102054" y="141939"/>
                      <a:pt x="100991" y="144661"/>
                      <a:pt x="98865" y="146957"/>
                    </a:cubicBezTo>
                    <a:cubicBezTo>
                      <a:pt x="100991" y="149253"/>
                      <a:pt x="102054" y="151975"/>
                      <a:pt x="102054" y="155121"/>
                    </a:cubicBezTo>
                    <a:cubicBezTo>
                      <a:pt x="102054" y="159544"/>
                      <a:pt x="100140" y="162988"/>
                      <a:pt x="96313" y="165454"/>
                    </a:cubicBezTo>
                    <a:cubicBezTo>
                      <a:pt x="97419" y="167410"/>
                      <a:pt x="97972" y="169409"/>
                      <a:pt x="97972" y="171450"/>
                    </a:cubicBezTo>
                    <a:cubicBezTo>
                      <a:pt x="97972" y="175362"/>
                      <a:pt x="96632" y="178381"/>
                      <a:pt x="93953" y="180507"/>
                    </a:cubicBezTo>
                    <a:cubicBezTo>
                      <a:pt x="91274" y="182633"/>
                      <a:pt x="87979" y="183696"/>
                      <a:pt x="84067" y="183696"/>
                    </a:cubicBezTo>
                    <a:cubicBezTo>
                      <a:pt x="82366" y="187438"/>
                      <a:pt x="79815" y="190415"/>
                      <a:pt x="76413" y="192626"/>
                    </a:cubicBezTo>
                    <a:cubicBezTo>
                      <a:pt x="73011" y="194837"/>
                      <a:pt x="69312" y="195943"/>
                      <a:pt x="65315" y="195943"/>
                    </a:cubicBezTo>
                    <a:cubicBezTo>
                      <a:pt x="61317" y="195943"/>
                      <a:pt x="57618" y="194837"/>
                      <a:pt x="54216" y="192626"/>
                    </a:cubicBezTo>
                    <a:cubicBezTo>
                      <a:pt x="50814" y="190415"/>
                      <a:pt x="48263" y="187438"/>
                      <a:pt x="46562" y="183696"/>
                    </a:cubicBezTo>
                    <a:cubicBezTo>
                      <a:pt x="42650" y="183696"/>
                      <a:pt x="39355" y="182633"/>
                      <a:pt x="36676" y="180507"/>
                    </a:cubicBezTo>
                    <a:cubicBezTo>
                      <a:pt x="33997" y="178381"/>
                      <a:pt x="32657" y="175362"/>
                      <a:pt x="32657" y="171450"/>
                    </a:cubicBezTo>
                    <a:cubicBezTo>
                      <a:pt x="32657" y="169409"/>
                      <a:pt x="33210" y="167410"/>
                      <a:pt x="34316" y="165454"/>
                    </a:cubicBezTo>
                    <a:cubicBezTo>
                      <a:pt x="30489" y="162988"/>
                      <a:pt x="28575" y="159544"/>
                      <a:pt x="28575" y="155121"/>
                    </a:cubicBezTo>
                    <a:cubicBezTo>
                      <a:pt x="28575" y="151975"/>
                      <a:pt x="29638" y="149253"/>
                      <a:pt x="31764" y="146957"/>
                    </a:cubicBezTo>
                    <a:cubicBezTo>
                      <a:pt x="29638" y="144661"/>
                      <a:pt x="28575" y="141939"/>
                      <a:pt x="28575" y="138793"/>
                    </a:cubicBezTo>
                    <a:cubicBezTo>
                      <a:pt x="28575" y="134200"/>
                      <a:pt x="30574" y="130713"/>
                      <a:pt x="34571" y="128332"/>
                    </a:cubicBezTo>
                    <a:cubicBezTo>
                      <a:pt x="34231" y="124080"/>
                      <a:pt x="32785" y="119509"/>
                      <a:pt x="30234" y="114619"/>
                    </a:cubicBezTo>
                    <a:cubicBezTo>
                      <a:pt x="27682" y="109729"/>
                      <a:pt x="25152" y="105668"/>
                      <a:pt x="22643" y="102436"/>
                    </a:cubicBezTo>
                    <a:cubicBezTo>
                      <a:pt x="20135" y="99204"/>
                      <a:pt x="16967" y="95505"/>
                      <a:pt x="13140" y="91338"/>
                    </a:cubicBezTo>
                    <a:cubicBezTo>
                      <a:pt x="4380" y="81728"/>
                      <a:pt x="0" y="70332"/>
                      <a:pt x="0" y="57150"/>
                    </a:cubicBezTo>
                    <a:cubicBezTo>
                      <a:pt x="0" y="48730"/>
                      <a:pt x="1892" y="40885"/>
                      <a:pt x="5677" y="33614"/>
                    </a:cubicBezTo>
                    <a:cubicBezTo>
                      <a:pt x="9461" y="26342"/>
                      <a:pt x="14437" y="20304"/>
                      <a:pt x="20602" y="15499"/>
                    </a:cubicBezTo>
                    <a:cubicBezTo>
                      <a:pt x="26768" y="10694"/>
                      <a:pt x="33742" y="6910"/>
                      <a:pt x="41523" y="4146"/>
                    </a:cubicBezTo>
                    <a:cubicBezTo>
                      <a:pt x="49305" y="1382"/>
                      <a:pt x="57235" y="0"/>
                      <a:pt x="65315" y="0"/>
                    </a:cubicBezTo>
                    <a:close/>
                  </a:path>
                </a:pathLst>
              </a:custGeom>
              <a:grpFill/>
              <a:ln w="57150"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íṥļïḋè">
                <a:extLst>
                  <a:ext uri="{FF2B5EF4-FFF2-40B4-BE49-F238E27FC236}">
                    <a16:creationId xmlns:a16="http://schemas.microsoft.com/office/drawing/2014/main" id="{E81C65D4-8062-4968-85A8-85B981335791}"/>
                  </a:ext>
                </a:extLst>
              </p:cNvPr>
              <p:cNvSpPr/>
              <p:nvPr/>
            </p:nvSpPr>
            <p:spPr bwMode="auto">
              <a:xfrm>
                <a:off x="1161641" y="4477423"/>
                <a:ext cx="4886699" cy="1225106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îṣḻíḑè">
              <a:extLst>
                <a:ext uri="{FF2B5EF4-FFF2-40B4-BE49-F238E27FC236}">
                  <a16:creationId xmlns:a16="http://schemas.microsoft.com/office/drawing/2014/main" id="{072EEBA1-948E-4DC5-B0C3-09CE26D909DE}"/>
                </a:ext>
              </a:extLst>
            </p:cNvPr>
            <p:cNvSpPr/>
            <p:nvPr/>
          </p:nvSpPr>
          <p:spPr>
            <a:xfrm>
              <a:off x="669925" y="2211349"/>
              <a:ext cx="3447888" cy="7379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a14="http://schemas.microsoft.com/office/drawing/2010/main" xmlns:lc="http://schemas.openxmlformats.org/drawingml/2006/lockedCanvas" xmlns="" val="1"/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/>
                  </a:solidFill>
                </a:rPr>
                <a:t>Copy paste fonts. Choose the only option to retain text…...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ïslîde">
              <a:extLst>
                <a:ext uri="{FF2B5EF4-FFF2-40B4-BE49-F238E27FC236}">
                  <a16:creationId xmlns:a16="http://schemas.microsoft.com/office/drawing/2014/main" id="{A1978845-C76E-4628-AB71-3B711D7E3059}"/>
                </a:ext>
              </a:extLst>
            </p:cNvPr>
            <p:cNvSpPr/>
            <p:nvPr/>
          </p:nvSpPr>
          <p:spPr>
            <a:xfrm>
              <a:off x="669925" y="1825076"/>
              <a:ext cx="3464695" cy="3737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6="http://schemas.microsoft.com/office/drawing/2014/main" xmlns:p14="http://schemas.microsoft.com/office/powerpoint/2010/main" xmlns:ma14="http://schemas.microsoft.com/office/mac/drawingml/2011/main" xmlns:a14="http://schemas.microsoft.com/office/drawing/2010/main" xmlns:lc="http://schemas.openxmlformats.org/drawingml/2006/lockedCanvas" xmlns="" val="1"/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9" name="iṡľíḍê">
              <a:extLst>
                <a:ext uri="{FF2B5EF4-FFF2-40B4-BE49-F238E27FC236}">
                  <a16:creationId xmlns:a16="http://schemas.microsoft.com/office/drawing/2014/main" id="{C45F9906-2B1D-4A2E-8D1C-1AFF3F6A5393}"/>
                </a:ext>
              </a:extLst>
            </p:cNvPr>
            <p:cNvGrpSpPr/>
            <p:nvPr/>
          </p:nvGrpSpPr>
          <p:grpSpPr>
            <a:xfrm>
              <a:off x="3227749" y="3071763"/>
              <a:ext cx="1462846" cy="890064"/>
              <a:chOff x="2169960" y="3071763"/>
              <a:chExt cx="1462846" cy="890064"/>
            </a:xfrm>
          </p:grpSpPr>
          <p:sp>
            <p:nvSpPr>
              <p:cNvPr id="33" name="ïṡḷïďê">
                <a:extLst>
                  <a:ext uri="{FF2B5EF4-FFF2-40B4-BE49-F238E27FC236}">
                    <a16:creationId xmlns:a16="http://schemas.microsoft.com/office/drawing/2014/main" id="{D10C985D-1177-4B4F-B437-973E98C3F909}"/>
                  </a:ext>
                </a:extLst>
              </p:cNvPr>
              <p:cNvSpPr/>
              <p:nvPr/>
            </p:nvSpPr>
            <p:spPr>
              <a:xfrm>
                <a:off x="2169960" y="3071763"/>
                <a:ext cx="890064" cy="89006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9525">
                <a:noFill/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îṥlîďê">
                <a:extLst>
                  <a:ext uri="{FF2B5EF4-FFF2-40B4-BE49-F238E27FC236}">
                    <a16:creationId xmlns:a16="http://schemas.microsoft.com/office/drawing/2014/main" id="{547322F8-628C-492B-9AFD-88EED26ED528}"/>
                  </a:ext>
                </a:extLst>
              </p:cNvPr>
              <p:cNvSpPr/>
              <p:nvPr/>
            </p:nvSpPr>
            <p:spPr>
              <a:xfrm>
                <a:off x="2451289" y="3238588"/>
                <a:ext cx="327404" cy="557897"/>
              </a:xfrm>
              <a:custGeom>
                <a:avLst/>
                <a:gdLst>
                  <a:gd name="connsiteX0" fmla="*/ 99219 w 198438"/>
                  <a:gd name="connsiteY0" fmla="*/ 288925 h 338138"/>
                  <a:gd name="connsiteX1" fmla="*/ 84137 w 198438"/>
                  <a:gd name="connsiteY1" fmla="*/ 302419 h 338138"/>
                  <a:gd name="connsiteX2" fmla="*/ 99219 w 198438"/>
                  <a:gd name="connsiteY2" fmla="*/ 315913 h 338138"/>
                  <a:gd name="connsiteX3" fmla="*/ 114301 w 198438"/>
                  <a:gd name="connsiteY3" fmla="*/ 302419 h 338138"/>
                  <a:gd name="connsiteX4" fmla="*/ 99219 w 198438"/>
                  <a:gd name="connsiteY4" fmla="*/ 288925 h 338138"/>
                  <a:gd name="connsiteX5" fmla="*/ 14287 w 198438"/>
                  <a:gd name="connsiteY5" fmla="*/ 69850 h 338138"/>
                  <a:gd name="connsiteX6" fmla="*/ 14287 w 198438"/>
                  <a:gd name="connsiteY6" fmla="*/ 268288 h 338138"/>
                  <a:gd name="connsiteX7" fmla="*/ 184150 w 198438"/>
                  <a:gd name="connsiteY7" fmla="*/ 268288 h 338138"/>
                  <a:gd name="connsiteX8" fmla="*/ 184150 w 198438"/>
                  <a:gd name="connsiteY8" fmla="*/ 69850 h 338138"/>
                  <a:gd name="connsiteX9" fmla="*/ 63723 w 198438"/>
                  <a:gd name="connsiteY9" fmla="*/ 28575 h 338138"/>
                  <a:gd name="connsiteX10" fmla="*/ 57150 w 198438"/>
                  <a:gd name="connsiteY10" fmla="*/ 36368 h 338138"/>
                  <a:gd name="connsiteX11" fmla="*/ 63723 w 198438"/>
                  <a:gd name="connsiteY11" fmla="*/ 42863 h 338138"/>
                  <a:gd name="connsiteX12" fmla="*/ 134715 w 198438"/>
                  <a:gd name="connsiteY12" fmla="*/ 42863 h 338138"/>
                  <a:gd name="connsiteX13" fmla="*/ 141288 w 198438"/>
                  <a:gd name="connsiteY13" fmla="*/ 36368 h 338138"/>
                  <a:gd name="connsiteX14" fmla="*/ 134715 w 198438"/>
                  <a:gd name="connsiteY14" fmla="*/ 28575 h 338138"/>
                  <a:gd name="connsiteX15" fmla="*/ 63723 w 198438"/>
                  <a:gd name="connsiteY15" fmla="*/ 28575 h 338138"/>
                  <a:gd name="connsiteX16" fmla="*/ 35719 w 198438"/>
                  <a:gd name="connsiteY16" fmla="*/ 0 h 338138"/>
                  <a:gd name="connsiteX17" fmla="*/ 162719 w 198438"/>
                  <a:gd name="connsiteY17" fmla="*/ 0 h 338138"/>
                  <a:gd name="connsiteX18" fmla="*/ 198438 w 198438"/>
                  <a:gd name="connsiteY18" fmla="*/ 35663 h 338138"/>
                  <a:gd name="connsiteX19" fmla="*/ 198438 w 198438"/>
                  <a:gd name="connsiteY19" fmla="*/ 302475 h 338138"/>
                  <a:gd name="connsiteX20" fmla="*/ 162719 w 198438"/>
                  <a:gd name="connsiteY20" fmla="*/ 338138 h 338138"/>
                  <a:gd name="connsiteX21" fmla="*/ 35719 w 198438"/>
                  <a:gd name="connsiteY21" fmla="*/ 338138 h 338138"/>
                  <a:gd name="connsiteX22" fmla="*/ 0 w 198438"/>
                  <a:gd name="connsiteY22" fmla="*/ 302475 h 338138"/>
                  <a:gd name="connsiteX23" fmla="*/ 0 w 198438"/>
                  <a:gd name="connsiteY23" fmla="*/ 35663 h 338138"/>
                  <a:gd name="connsiteX24" fmla="*/ 35719 w 198438"/>
                  <a:gd name="connsiteY2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8438" h="338138">
                    <a:moveTo>
                      <a:pt x="99219" y="288925"/>
                    </a:moveTo>
                    <a:cubicBezTo>
                      <a:pt x="90889" y="288925"/>
                      <a:pt x="84137" y="294966"/>
                      <a:pt x="84137" y="302419"/>
                    </a:cubicBezTo>
                    <a:cubicBezTo>
                      <a:pt x="84137" y="309872"/>
                      <a:pt x="90889" y="315913"/>
                      <a:pt x="99219" y="315913"/>
                    </a:cubicBezTo>
                    <a:cubicBezTo>
                      <a:pt x="107549" y="315913"/>
                      <a:pt x="114301" y="309872"/>
                      <a:pt x="114301" y="302419"/>
                    </a:cubicBezTo>
                    <a:cubicBezTo>
                      <a:pt x="114301" y="294966"/>
                      <a:pt x="107549" y="288925"/>
                      <a:pt x="99219" y="288925"/>
                    </a:cubicBezTo>
                    <a:close/>
                    <a:moveTo>
                      <a:pt x="14287" y="69850"/>
                    </a:moveTo>
                    <a:lnTo>
                      <a:pt x="14287" y="268288"/>
                    </a:lnTo>
                    <a:lnTo>
                      <a:pt x="184150" y="268288"/>
                    </a:lnTo>
                    <a:lnTo>
                      <a:pt x="184150" y="69850"/>
                    </a:lnTo>
                    <a:close/>
                    <a:moveTo>
                      <a:pt x="63723" y="28575"/>
                    </a:moveTo>
                    <a:cubicBezTo>
                      <a:pt x="59779" y="28575"/>
                      <a:pt x="57150" y="32472"/>
                      <a:pt x="57150" y="36368"/>
                    </a:cubicBezTo>
                    <a:cubicBezTo>
                      <a:pt x="57150" y="40265"/>
                      <a:pt x="59779" y="42863"/>
                      <a:pt x="63723" y="42863"/>
                    </a:cubicBezTo>
                    <a:cubicBezTo>
                      <a:pt x="63723" y="42863"/>
                      <a:pt x="63723" y="42863"/>
                      <a:pt x="134715" y="42863"/>
                    </a:cubicBezTo>
                    <a:cubicBezTo>
                      <a:pt x="138659" y="42863"/>
                      <a:pt x="141288" y="40265"/>
                      <a:pt x="141288" y="36368"/>
                    </a:cubicBezTo>
                    <a:cubicBezTo>
                      <a:pt x="141288" y="32472"/>
                      <a:pt x="138659" y="28575"/>
                      <a:pt x="134715" y="28575"/>
                    </a:cubicBezTo>
                    <a:cubicBezTo>
                      <a:pt x="134715" y="28575"/>
                      <a:pt x="134715" y="28575"/>
                      <a:pt x="63723" y="28575"/>
                    </a:cubicBezTo>
                    <a:close/>
                    <a:moveTo>
                      <a:pt x="35719" y="0"/>
                    </a:moveTo>
                    <a:cubicBezTo>
                      <a:pt x="35719" y="0"/>
                      <a:pt x="35719" y="0"/>
                      <a:pt x="162719" y="0"/>
                    </a:cubicBezTo>
                    <a:cubicBezTo>
                      <a:pt x="182563" y="0"/>
                      <a:pt x="198438" y="15850"/>
                      <a:pt x="198438" y="35663"/>
                    </a:cubicBezTo>
                    <a:cubicBezTo>
                      <a:pt x="198438" y="35663"/>
                      <a:pt x="198438" y="35663"/>
                      <a:pt x="198438" y="302475"/>
                    </a:cubicBezTo>
                    <a:cubicBezTo>
                      <a:pt x="198438" y="322288"/>
                      <a:pt x="182563" y="338138"/>
                      <a:pt x="162719" y="338138"/>
                    </a:cubicBezTo>
                    <a:cubicBezTo>
                      <a:pt x="162719" y="338138"/>
                      <a:pt x="162719" y="338138"/>
                      <a:pt x="35719" y="338138"/>
                    </a:cubicBezTo>
                    <a:cubicBezTo>
                      <a:pt x="15875" y="338138"/>
                      <a:pt x="0" y="322288"/>
                      <a:pt x="0" y="302475"/>
                    </a:cubicBezTo>
                    <a:cubicBezTo>
                      <a:pt x="0" y="302475"/>
                      <a:pt x="0" y="302475"/>
                      <a:pt x="0" y="35663"/>
                    </a:cubicBezTo>
                    <a:cubicBezTo>
                      <a:pt x="0" y="15850"/>
                      <a:pt x="15875" y="0"/>
                      <a:pt x="357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cxnSp>
            <p:nvCxnSpPr>
              <p:cNvPr id="35" name="直接箭头连接符 34">
                <a:extLst>
                  <a:ext uri="{FF2B5EF4-FFF2-40B4-BE49-F238E27FC236}">
                    <a16:creationId xmlns:a16="http://schemas.microsoft.com/office/drawing/2014/main" id="{87F9680A-F73C-41A7-91B9-539EC7C5A618}"/>
                  </a:ext>
                </a:extLst>
              </p:cNvPr>
              <p:cNvCxnSpPr>
                <a:cxnSpLocks/>
                <a:stCxn id="33" idx="6"/>
              </p:cNvCxnSpPr>
              <p:nvPr/>
            </p:nvCxnSpPr>
            <p:spPr>
              <a:xfrm>
                <a:off x="3060024" y="3516795"/>
                <a:ext cx="57278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ïşļîḓé">
              <a:extLst>
                <a:ext uri="{FF2B5EF4-FFF2-40B4-BE49-F238E27FC236}">
                  <a16:creationId xmlns:a16="http://schemas.microsoft.com/office/drawing/2014/main" id="{B8BC72F0-782B-4C75-941D-8CC4C797876B}"/>
                </a:ext>
              </a:extLst>
            </p:cNvPr>
            <p:cNvSpPr/>
            <p:nvPr/>
          </p:nvSpPr>
          <p:spPr bwMode="auto">
            <a:xfrm>
              <a:off x="7332551" y="196148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1" name="ïslîḍe">
              <a:extLst>
                <a:ext uri="{FF2B5EF4-FFF2-40B4-BE49-F238E27FC236}">
                  <a16:creationId xmlns:a16="http://schemas.microsoft.com/office/drawing/2014/main" id="{C30F0D7A-11F9-4D64-9D98-C2AD4A933ECD}"/>
                </a:ext>
              </a:extLst>
            </p:cNvPr>
            <p:cNvSpPr/>
            <p:nvPr/>
          </p:nvSpPr>
          <p:spPr bwMode="auto">
            <a:xfrm>
              <a:off x="7332551" y="254952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2" name="îṧľïde">
              <a:extLst>
                <a:ext uri="{FF2B5EF4-FFF2-40B4-BE49-F238E27FC236}">
                  <a16:creationId xmlns:a16="http://schemas.microsoft.com/office/drawing/2014/main" id="{10AD500C-2D1D-489D-AB3E-D3231CE57A6E}"/>
                </a:ext>
              </a:extLst>
            </p:cNvPr>
            <p:cNvSpPr/>
            <p:nvPr/>
          </p:nvSpPr>
          <p:spPr bwMode="auto">
            <a:xfrm>
              <a:off x="7332551" y="313756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3" name="ï$líḍê">
              <a:extLst>
                <a:ext uri="{FF2B5EF4-FFF2-40B4-BE49-F238E27FC236}">
                  <a16:creationId xmlns:a16="http://schemas.microsoft.com/office/drawing/2014/main" id="{16E2901F-AEA7-47D6-A089-C6C9BC694425}"/>
                </a:ext>
              </a:extLst>
            </p:cNvPr>
            <p:cNvSpPr/>
            <p:nvPr/>
          </p:nvSpPr>
          <p:spPr bwMode="auto">
            <a:xfrm>
              <a:off x="7332551" y="372560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4" name="íṡļïḋê">
              <a:extLst>
                <a:ext uri="{FF2B5EF4-FFF2-40B4-BE49-F238E27FC236}">
                  <a16:creationId xmlns:a16="http://schemas.microsoft.com/office/drawing/2014/main" id="{775E02B6-02BF-4E2B-AC4E-65357122EB75}"/>
                </a:ext>
              </a:extLst>
            </p:cNvPr>
            <p:cNvSpPr/>
            <p:nvPr/>
          </p:nvSpPr>
          <p:spPr bwMode="auto">
            <a:xfrm>
              <a:off x="7332551" y="431364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5" name="ïşḷiḍé">
              <a:extLst>
                <a:ext uri="{FF2B5EF4-FFF2-40B4-BE49-F238E27FC236}">
                  <a16:creationId xmlns:a16="http://schemas.microsoft.com/office/drawing/2014/main" id="{99D82066-DDC2-4FB8-B4C6-4DB02F95D828}"/>
                </a:ext>
              </a:extLst>
            </p:cNvPr>
            <p:cNvSpPr/>
            <p:nvPr/>
          </p:nvSpPr>
          <p:spPr bwMode="auto">
            <a:xfrm>
              <a:off x="7332551" y="4901687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BB154CBF-7656-4E92-A08E-EE2CBE286B45}"/>
                </a:ext>
              </a:extLst>
            </p:cNvPr>
            <p:cNvCxnSpPr/>
            <p:nvPr/>
          </p:nvCxnSpPr>
          <p:spPr>
            <a:xfrm>
              <a:off x="6972552" y="245612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E9AD3B3A-4856-4099-86D0-D8C601D86943}"/>
                </a:ext>
              </a:extLst>
            </p:cNvPr>
            <p:cNvCxnSpPr/>
            <p:nvPr/>
          </p:nvCxnSpPr>
          <p:spPr>
            <a:xfrm>
              <a:off x="6972552" y="304416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C6DD57C3-45A0-4B18-9F5C-F0A4D3CAE55A}"/>
                </a:ext>
              </a:extLst>
            </p:cNvPr>
            <p:cNvCxnSpPr/>
            <p:nvPr/>
          </p:nvCxnSpPr>
          <p:spPr>
            <a:xfrm>
              <a:off x="6972552" y="363220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3589F396-117F-4EFA-9F16-FBE8BCF97484}"/>
                </a:ext>
              </a:extLst>
            </p:cNvPr>
            <p:cNvCxnSpPr/>
            <p:nvPr/>
          </p:nvCxnSpPr>
          <p:spPr>
            <a:xfrm>
              <a:off x="6972552" y="422024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A6F3EC0F-3855-4036-99D2-3406EFF302D7}"/>
                </a:ext>
              </a:extLst>
            </p:cNvPr>
            <p:cNvCxnSpPr/>
            <p:nvPr/>
          </p:nvCxnSpPr>
          <p:spPr>
            <a:xfrm>
              <a:off x="6972552" y="480828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ïśľïḓê">
              <a:extLst>
                <a:ext uri="{FF2B5EF4-FFF2-40B4-BE49-F238E27FC236}">
                  <a16:creationId xmlns:a16="http://schemas.microsoft.com/office/drawing/2014/main" id="{48C868B2-E9DF-45DB-A799-19B714B24172}"/>
                </a:ext>
              </a:extLst>
            </p:cNvPr>
            <p:cNvSpPr/>
            <p:nvPr/>
          </p:nvSpPr>
          <p:spPr>
            <a:xfrm>
              <a:off x="7038975" y="2043564"/>
              <a:ext cx="251816" cy="2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ïsḻîḍe">
              <a:extLst>
                <a:ext uri="{FF2B5EF4-FFF2-40B4-BE49-F238E27FC236}">
                  <a16:creationId xmlns:a16="http://schemas.microsoft.com/office/drawing/2014/main" id="{B0763ACD-700B-4007-BCF4-5072434CC901}"/>
                </a:ext>
              </a:extLst>
            </p:cNvPr>
            <p:cNvSpPr/>
            <p:nvPr/>
          </p:nvSpPr>
          <p:spPr>
            <a:xfrm>
              <a:off x="7038975" y="3219644"/>
              <a:ext cx="251816" cy="2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íṣľíḑé">
              <a:extLst>
                <a:ext uri="{FF2B5EF4-FFF2-40B4-BE49-F238E27FC236}">
                  <a16:creationId xmlns:a16="http://schemas.microsoft.com/office/drawing/2014/main" id="{95E3C039-F3E0-4C65-B298-A7C8CE74A6F5}"/>
                </a:ext>
              </a:extLst>
            </p:cNvPr>
            <p:cNvSpPr/>
            <p:nvPr/>
          </p:nvSpPr>
          <p:spPr>
            <a:xfrm>
              <a:off x="7038975" y="4395724"/>
              <a:ext cx="251816" cy="2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24" name="îṡļîḑé">
              <a:extLst>
                <a:ext uri="{FF2B5EF4-FFF2-40B4-BE49-F238E27FC236}">
                  <a16:creationId xmlns:a16="http://schemas.microsoft.com/office/drawing/2014/main" id="{58BBDD01-A537-4444-96F4-AE22D867B871}"/>
                </a:ext>
              </a:extLst>
            </p:cNvPr>
            <p:cNvGrpSpPr/>
            <p:nvPr/>
          </p:nvGrpSpPr>
          <p:grpSpPr>
            <a:xfrm>
              <a:off x="7038975" y="4983764"/>
              <a:ext cx="251816" cy="237074"/>
              <a:chOff x="0" y="0"/>
              <a:chExt cx="767929" cy="767929"/>
            </a:xfrm>
          </p:grpSpPr>
          <p:sp>
            <p:nvSpPr>
              <p:cNvPr id="31" name="îṡļîḍè">
                <a:extLst>
                  <a:ext uri="{FF2B5EF4-FFF2-40B4-BE49-F238E27FC236}">
                    <a16:creationId xmlns:a16="http://schemas.microsoft.com/office/drawing/2014/main" id="{1DB52480-0E30-4A5B-AC7D-7105C11C984A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ïSḻíḓè">
                <a:extLst>
                  <a:ext uri="{FF2B5EF4-FFF2-40B4-BE49-F238E27FC236}">
                    <a16:creationId xmlns:a16="http://schemas.microsoft.com/office/drawing/2014/main" id="{8C2AFE44-FA51-40B5-8038-C23B249E2E0E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5" name="i$ḷíḑê">
              <a:extLst>
                <a:ext uri="{FF2B5EF4-FFF2-40B4-BE49-F238E27FC236}">
                  <a16:creationId xmlns:a16="http://schemas.microsoft.com/office/drawing/2014/main" id="{37BAE2A8-E2F9-45EE-907A-E1A867234ECF}"/>
                </a:ext>
              </a:extLst>
            </p:cNvPr>
            <p:cNvGrpSpPr/>
            <p:nvPr/>
          </p:nvGrpSpPr>
          <p:grpSpPr>
            <a:xfrm>
              <a:off x="7038975" y="3807684"/>
              <a:ext cx="251816" cy="237074"/>
              <a:chOff x="0" y="0"/>
              <a:chExt cx="767929" cy="767929"/>
            </a:xfrm>
          </p:grpSpPr>
          <p:sp>
            <p:nvSpPr>
              <p:cNvPr id="29" name="iṩľïdê">
                <a:extLst>
                  <a:ext uri="{FF2B5EF4-FFF2-40B4-BE49-F238E27FC236}">
                    <a16:creationId xmlns:a16="http://schemas.microsoft.com/office/drawing/2014/main" id="{8A6F76C4-B5B3-4854-B604-2FB061BEAE65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îsľíḑè">
                <a:extLst>
                  <a:ext uri="{FF2B5EF4-FFF2-40B4-BE49-F238E27FC236}">
                    <a16:creationId xmlns:a16="http://schemas.microsoft.com/office/drawing/2014/main" id="{2600CB25-760A-4C38-8255-E3BD852C9CA8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6" name="í$ľíde">
              <a:extLst>
                <a:ext uri="{FF2B5EF4-FFF2-40B4-BE49-F238E27FC236}">
                  <a16:creationId xmlns:a16="http://schemas.microsoft.com/office/drawing/2014/main" id="{75CEC95D-523E-4CBF-A433-4075DC27F834}"/>
                </a:ext>
              </a:extLst>
            </p:cNvPr>
            <p:cNvGrpSpPr/>
            <p:nvPr/>
          </p:nvGrpSpPr>
          <p:grpSpPr>
            <a:xfrm>
              <a:off x="7038975" y="2631604"/>
              <a:ext cx="251816" cy="237074"/>
              <a:chOff x="0" y="0"/>
              <a:chExt cx="767929" cy="767929"/>
            </a:xfrm>
          </p:grpSpPr>
          <p:sp>
            <p:nvSpPr>
              <p:cNvPr id="27" name="iṥḻîḑé">
                <a:extLst>
                  <a:ext uri="{FF2B5EF4-FFF2-40B4-BE49-F238E27FC236}">
                    <a16:creationId xmlns:a16="http://schemas.microsoft.com/office/drawing/2014/main" id="{3DD6C5E7-F53C-45E2-8D52-5FED925D5257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ŝľiḑe">
                <a:extLst>
                  <a:ext uri="{FF2B5EF4-FFF2-40B4-BE49-F238E27FC236}">
                    <a16:creationId xmlns:a16="http://schemas.microsoft.com/office/drawing/2014/main" id="{DD29EB93-D2FD-4A1C-8BBE-891E6B5E4B66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6837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918800" y="2626268"/>
            <a:ext cx="1029774" cy="895350"/>
          </a:xfrm>
          <a:prstGeom prst="rect">
            <a:avLst/>
          </a:prstGeom>
          <a:noFill/>
          <a:ln w="117475">
            <a:noFill/>
          </a:ln>
          <a:effectLst>
            <a:outerShdw blurRad="38100" dist="88900" dir="2700000" algn="tl" rotWithShape="0">
              <a:schemeClr val="accent4">
                <a:alpha val="55000"/>
              </a:schemeClr>
            </a:outerShdw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5482158-B782-4935-8FEF-07459EF669D6}"/>
              </a:ext>
            </a:extLst>
          </p:cNvPr>
          <p:cNvCxnSpPr/>
          <p:nvPr/>
        </p:nvCxnSpPr>
        <p:spPr>
          <a:xfrm>
            <a:off x="2681911" y="2116329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28EA57D-1B41-43A5-8D09-6CD41B9E6FBE}"/>
              </a:ext>
            </a:extLst>
          </p:cNvPr>
          <p:cNvCxnSpPr/>
          <p:nvPr/>
        </p:nvCxnSpPr>
        <p:spPr>
          <a:xfrm>
            <a:off x="2739823" y="4012823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21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1C16D4-CB80-4AA1-A3F8-FE0F4113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6A9833-B78C-4677-82F7-BF852FF65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3553BA3-3BBE-4D98-869E-1C73EC7D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064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263C9EE-0DEF-4AA0-88A1-DBFBD8416C4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165526" y="1347572"/>
            <a:ext cx="7860947" cy="4581956"/>
            <a:chOff x="2165526" y="1347572"/>
            <a:chExt cx="7860947" cy="4581956"/>
          </a:xfrm>
        </p:grpSpPr>
        <p:sp>
          <p:nvSpPr>
            <p:cNvPr id="6" name="íšľïdê">
              <a:extLst>
                <a:ext uri="{FF2B5EF4-FFF2-40B4-BE49-F238E27FC236}">
                  <a16:creationId xmlns:a16="http://schemas.microsoft.com/office/drawing/2014/main" id="{C47B2905-7F8E-4CAC-9956-6B41CFF6F7E4}"/>
                </a:ext>
              </a:extLst>
            </p:cNvPr>
            <p:cNvSpPr/>
            <p:nvPr/>
          </p:nvSpPr>
          <p:spPr>
            <a:xfrm flipV="1">
              <a:off x="2253473" y="4072601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7" name="îṧļíḑê">
              <a:extLst>
                <a:ext uri="{FF2B5EF4-FFF2-40B4-BE49-F238E27FC236}">
                  <a16:creationId xmlns:a16="http://schemas.microsoft.com/office/drawing/2014/main" id="{8276C0F2-13BF-430B-95E2-A54CB09C56CE}"/>
                </a:ext>
              </a:extLst>
            </p:cNvPr>
            <p:cNvSpPr/>
            <p:nvPr/>
          </p:nvSpPr>
          <p:spPr>
            <a:xfrm>
              <a:off x="4173777" y="2231647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8" name="iṥḻïḓe">
              <a:extLst>
                <a:ext uri="{FF2B5EF4-FFF2-40B4-BE49-F238E27FC236}">
                  <a16:creationId xmlns:a16="http://schemas.microsoft.com/office/drawing/2014/main" id="{BBB48190-9E1B-46DE-8F6B-DA98A8754A7B}"/>
                </a:ext>
              </a:extLst>
            </p:cNvPr>
            <p:cNvSpPr/>
            <p:nvPr/>
          </p:nvSpPr>
          <p:spPr>
            <a:xfrm flipV="1">
              <a:off x="6094082" y="4072601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9" name="iṧļíḍe">
              <a:extLst>
                <a:ext uri="{FF2B5EF4-FFF2-40B4-BE49-F238E27FC236}">
                  <a16:creationId xmlns:a16="http://schemas.microsoft.com/office/drawing/2014/main" id="{484B624F-678E-4956-A909-51B4FAD1024B}"/>
                </a:ext>
              </a:extLst>
            </p:cNvPr>
            <p:cNvSpPr/>
            <p:nvPr/>
          </p:nvSpPr>
          <p:spPr>
            <a:xfrm>
              <a:off x="8012418" y="2231647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A7BE6EE-73DE-4DB1-BDA8-1904E0DBFE5A}"/>
                </a:ext>
              </a:extLst>
            </p:cNvPr>
            <p:cNvCxnSpPr/>
            <p:nvPr/>
          </p:nvCxnSpPr>
          <p:spPr>
            <a:xfrm flipV="1">
              <a:off x="4173777" y="3191799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9211696-A505-474B-A1CA-563A026F3B8F}"/>
                </a:ext>
              </a:extLst>
            </p:cNvPr>
            <p:cNvCxnSpPr/>
            <p:nvPr/>
          </p:nvCxnSpPr>
          <p:spPr>
            <a:xfrm flipV="1">
              <a:off x="6094082" y="3182372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F160A218-24CC-4FA3-BC1F-36DB0897C2FF}"/>
                </a:ext>
              </a:extLst>
            </p:cNvPr>
            <p:cNvCxnSpPr/>
            <p:nvPr/>
          </p:nvCxnSpPr>
          <p:spPr>
            <a:xfrm flipV="1">
              <a:off x="8012418" y="3191799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$liḑè">
              <a:extLst>
                <a:ext uri="{FF2B5EF4-FFF2-40B4-BE49-F238E27FC236}">
                  <a16:creationId xmlns:a16="http://schemas.microsoft.com/office/drawing/2014/main" id="{72B8AF2D-389D-40A3-86AE-18A9B8B0AAF5}"/>
                </a:ext>
              </a:extLst>
            </p:cNvPr>
            <p:cNvSpPr/>
            <p:nvPr/>
          </p:nvSpPr>
          <p:spPr>
            <a:xfrm>
              <a:off x="2452441" y="3326661"/>
              <a:ext cx="1520113" cy="15201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4" name="ï$ľîḑé">
              <a:extLst>
                <a:ext uri="{FF2B5EF4-FFF2-40B4-BE49-F238E27FC236}">
                  <a16:creationId xmlns:a16="http://schemas.microsoft.com/office/drawing/2014/main" id="{D640B1DC-5CA3-4A97-8ADF-FE6A044FFA98}"/>
                </a:ext>
              </a:extLst>
            </p:cNvPr>
            <p:cNvSpPr/>
            <p:nvPr/>
          </p:nvSpPr>
          <p:spPr>
            <a:xfrm>
              <a:off x="4372889" y="2431742"/>
              <a:ext cx="1520113" cy="1520114"/>
            </a:xfrm>
            <a:prstGeom prst="ellipse">
              <a:avLst/>
            </a:prstGeom>
            <a:solidFill>
              <a:schemeClr val="accent1"/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5" name="íṩ1íḑè">
              <a:extLst>
                <a:ext uri="{FF2B5EF4-FFF2-40B4-BE49-F238E27FC236}">
                  <a16:creationId xmlns:a16="http://schemas.microsoft.com/office/drawing/2014/main" id="{FF9D6EFB-E085-4228-88D6-47D9772046D8}"/>
                </a:ext>
              </a:extLst>
            </p:cNvPr>
            <p:cNvSpPr/>
            <p:nvPr/>
          </p:nvSpPr>
          <p:spPr>
            <a:xfrm>
              <a:off x="6307896" y="3326661"/>
              <a:ext cx="1520113" cy="15201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6" name="íš1îḋê">
              <a:extLst>
                <a:ext uri="{FF2B5EF4-FFF2-40B4-BE49-F238E27FC236}">
                  <a16:creationId xmlns:a16="http://schemas.microsoft.com/office/drawing/2014/main" id="{5C6B9A97-E2FC-44BD-A5ED-364CABAEFE3F}"/>
                </a:ext>
              </a:extLst>
            </p:cNvPr>
            <p:cNvSpPr/>
            <p:nvPr/>
          </p:nvSpPr>
          <p:spPr>
            <a:xfrm>
              <a:off x="8228344" y="2431742"/>
              <a:ext cx="1520113" cy="1520114"/>
            </a:xfrm>
            <a:prstGeom prst="ellipse">
              <a:avLst/>
            </a:prstGeom>
            <a:solidFill>
              <a:schemeClr val="accent1"/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7" name="i$ḷïḓê">
              <a:extLst>
                <a:ext uri="{FF2B5EF4-FFF2-40B4-BE49-F238E27FC236}">
                  <a16:creationId xmlns:a16="http://schemas.microsoft.com/office/drawing/2014/main" id="{5BDB1251-399A-4F9F-ADC3-3E44B6E487E1}"/>
                </a:ext>
              </a:extLst>
            </p:cNvPr>
            <p:cNvSpPr/>
            <p:nvPr/>
          </p:nvSpPr>
          <p:spPr bwMode="auto">
            <a:xfrm>
              <a:off x="8730220" y="2943423"/>
              <a:ext cx="516360" cy="49675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îşľiḓê">
              <a:extLst>
                <a:ext uri="{FF2B5EF4-FFF2-40B4-BE49-F238E27FC236}">
                  <a16:creationId xmlns:a16="http://schemas.microsoft.com/office/drawing/2014/main" id="{4A2E2C59-0562-46C1-9B11-FB7FDA711F2E}"/>
                </a:ext>
              </a:extLst>
            </p:cNvPr>
            <p:cNvSpPr/>
            <p:nvPr/>
          </p:nvSpPr>
          <p:spPr bwMode="auto">
            <a:xfrm>
              <a:off x="4877985" y="2937316"/>
              <a:ext cx="509920" cy="50896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9" name="îŝ1iḓè">
              <a:extLst>
                <a:ext uri="{FF2B5EF4-FFF2-40B4-BE49-F238E27FC236}">
                  <a16:creationId xmlns:a16="http://schemas.microsoft.com/office/drawing/2014/main" id="{A326FC13-4F5C-4BAB-BD2D-B2C7B2B8D5A8}"/>
                </a:ext>
              </a:extLst>
            </p:cNvPr>
            <p:cNvSpPr/>
            <p:nvPr/>
          </p:nvSpPr>
          <p:spPr bwMode="auto">
            <a:xfrm>
              <a:off x="6789191" y="3800008"/>
              <a:ext cx="557522" cy="573420"/>
            </a:xfrm>
            <a:custGeom>
              <a:avLst/>
              <a:gdLst>
                <a:gd name="T0" fmla="*/ 6023 w 6383"/>
                <a:gd name="T1" fmla="*/ 2985 h 6575"/>
                <a:gd name="T2" fmla="*/ 5921 w 6383"/>
                <a:gd name="T3" fmla="*/ 1957 h 6575"/>
                <a:gd name="T4" fmla="*/ 5304 w 6383"/>
                <a:gd name="T5" fmla="*/ 1379 h 6575"/>
                <a:gd name="T6" fmla="*/ 4619 w 6383"/>
                <a:gd name="T7" fmla="*/ 608 h 6575"/>
                <a:gd name="T8" fmla="*/ 3777 w 6383"/>
                <a:gd name="T9" fmla="*/ 501 h 6575"/>
                <a:gd name="T10" fmla="*/ 2768 w 6383"/>
                <a:gd name="T11" fmla="*/ 280 h 6575"/>
                <a:gd name="T12" fmla="*/ 2028 w 6383"/>
                <a:gd name="T13" fmla="*/ 688 h 6575"/>
                <a:gd name="T14" fmla="*/ 1083 w 6383"/>
                <a:gd name="T15" fmla="*/ 1103 h 6575"/>
                <a:gd name="T16" fmla="*/ 723 w 6383"/>
                <a:gd name="T17" fmla="*/ 1868 h 6575"/>
                <a:gd name="T18" fmla="*/ 201 w 6383"/>
                <a:gd name="T19" fmla="*/ 2759 h 6575"/>
                <a:gd name="T20" fmla="*/ 360 w 6383"/>
                <a:gd name="T21" fmla="*/ 3591 h 6575"/>
                <a:gd name="T22" fmla="*/ 461 w 6383"/>
                <a:gd name="T23" fmla="*/ 4619 h 6575"/>
                <a:gd name="T24" fmla="*/ 1079 w 6383"/>
                <a:gd name="T25" fmla="*/ 5197 h 6575"/>
                <a:gd name="T26" fmla="*/ 1764 w 6383"/>
                <a:gd name="T27" fmla="*/ 5968 h 6575"/>
                <a:gd name="T28" fmla="*/ 2604 w 6383"/>
                <a:gd name="T29" fmla="*/ 6073 h 6575"/>
                <a:gd name="T30" fmla="*/ 3613 w 6383"/>
                <a:gd name="T31" fmla="*/ 6295 h 6575"/>
                <a:gd name="T32" fmla="*/ 4353 w 6383"/>
                <a:gd name="T33" fmla="*/ 5888 h 6575"/>
                <a:gd name="T34" fmla="*/ 5299 w 6383"/>
                <a:gd name="T35" fmla="*/ 5473 h 6575"/>
                <a:gd name="T36" fmla="*/ 5659 w 6383"/>
                <a:gd name="T37" fmla="*/ 4708 h 6575"/>
                <a:gd name="T38" fmla="*/ 6180 w 6383"/>
                <a:gd name="T39" fmla="*/ 3817 h 6575"/>
                <a:gd name="T40" fmla="*/ 3877 w 6383"/>
                <a:gd name="T41" fmla="*/ 4231 h 6575"/>
                <a:gd name="T42" fmla="*/ 3381 w 6383"/>
                <a:gd name="T43" fmla="*/ 4613 h 6575"/>
                <a:gd name="T44" fmla="*/ 3287 w 6383"/>
                <a:gd name="T45" fmla="*/ 4924 h 6575"/>
                <a:gd name="T46" fmla="*/ 2960 w 6383"/>
                <a:gd name="T47" fmla="*/ 4820 h 6575"/>
                <a:gd name="T48" fmla="*/ 2844 w 6383"/>
                <a:gd name="T49" fmla="*/ 4529 h 6575"/>
                <a:gd name="T50" fmla="*/ 2356 w 6383"/>
                <a:gd name="T51" fmla="*/ 4233 h 6575"/>
                <a:gd name="T52" fmla="*/ 2560 w 6383"/>
                <a:gd name="T53" fmla="*/ 3940 h 6575"/>
                <a:gd name="T54" fmla="*/ 3307 w 6383"/>
                <a:gd name="T55" fmla="*/ 4036 h 6575"/>
                <a:gd name="T56" fmla="*/ 3193 w 6383"/>
                <a:gd name="T57" fmla="*/ 3535 h 6575"/>
                <a:gd name="T58" fmla="*/ 2365 w 6383"/>
                <a:gd name="T59" fmla="*/ 2705 h 6575"/>
                <a:gd name="T60" fmla="*/ 2991 w 6383"/>
                <a:gd name="T61" fmla="*/ 1897 h 6575"/>
                <a:gd name="T62" fmla="*/ 3105 w 6383"/>
                <a:gd name="T63" fmla="*/ 1651 h 6575"/>
                <a:gd name="T64" fmla="*/ 3401 w 6383"/>
                <a:gd name="T65" fmla="*/ 1856 h 6575"/>
                <a:gd name="T66" fmla="*/ 3865 w 6383"/>
                <a:gd name="T67" fmla="*/ 2119 h 6575"/>
                <a:gd name="T68" fmla="*/ 3847 w 6383"/>
                <a:gd name="T69" fmla="*/ 2508 h 6575"/>
                <a:gd name="T70" fmla="*/ 3208 w 6383"/>
                <a:gd name="T71" fmla="*/ 2464 h 6575"/>
                <a:gd name="T72" fmla="*/ 3025 w 6383"/>
                <a:gd name="T73" fmla="*/ 2832 h 6575"/>
                <a:gd name="T74" fmla="*/ 3647 w 6383"/>
                <a:gd name="T75" fmla="*/ 3137 h 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83" h="6575">
                  <a:moveTo>
                    <a:pt x="6023" y="3591"/>
                  </a:moveTo>
                  <a:cubicBezTo>
                    <a:pt x="5895" y="3409"/>
                    <a:pt x="5895" y="3167"/>
                    <a:pt x="6023" y="2985"/>
                  </a:cubicBezTo>
                  <a:lnTo>
                    <a:pt x="6181" y="2759"/>
                  </a:lnTo>
                  <a:cubicBezTo>
                    <a:pt x="6383" y="2472"/>
                    <a:pt x="6253" y="2072"/>
                    <a:pt x="5921" y="1957"/>
                  </a:cubicBezTo>
                  <a:lnTo>
                    <a:pt x="5660" y="1868"/>
                  </a:lnTo>
                  <a:cubicBezTo>
                    <a:pt x="5451" y="1796"/>
                    <a:pt x="5308" y="1600"/>
                    <a:pt x="5304" y="1379"/>
                  </a:cubicBezTo>
                  <a:lnTo>
                    <a:pt x="5300" y="1103"/>
                  </a:lnTo>
                  <a:cubicBezTo>
                    <a:pt x="5295" y="752"/>
                    <a:pt x="4953" y="505"/>
                    <a:pt x="4619" y="608"/>
                  </a:cubicBezTo>
                  <a:lnTo>
                    <a:pt x="4353" y="688"/>
                  </a:lnTo>
                  <a:cubicBezTo>
                    <a:pt x="4141" y="753"/>
                    <a:pt x="3911" y="679"/>
                    <a:pt x="3777" y="501"/>
                  </a:cubicBezTo>
                  <a:lnTo>
                    <a:pt x="3611" y="280"/>
                  </a:lnTo>
                  <a:cubicBezTo>
                    <a:pt x="3400" y="0"/>
                    <a:pt x="2979" y="0"/>
                    <a:pt x="2768" y="280"/>
                  </a:cubicBezTo>
                  <a:lnTo>
                    <a:pt x="2604" y="501"/>
                  </a:lnTo>
                  <a:cubicBezTo>
                    <a:pt x="2471" y="679"/>
                    <a:pt x="2240" y="753"/>
                    <a:pt x="2028" y="688"/>
                  </a:cubicBezTo>
                  <a:lnTo>
                    <a:pt x="1764" y="608"/>
                  </a:lnTo>
                  <a:cubicBezTo>
                    <a:pt x="1429" y="505"/>
                    <a:pt x="1088" y="752"/>
                    <a:pt x="1083" y="1103"/>
                  </a:cubicBezTo>
                  <a:lnTo>
                    <a:pt x="1079" y="1379"/>
                  </a:lnTo>
                  <a:cubicBezTo>
                    <a:pt x="1075" y="1600"/>
                    <a:pt x="933" y="1796"/>
                    <a:pt x="723" y="1868"/>
                  </a:cubicBezTo>
                  <a:lnTo>
                    <a:pt x="461" y="1957"/>
                  </a:lnTo>
                  <a:cubicBezTo>
                    <a:pt x="129" y="2071"/>
                    <a:pt x="0" y="2471"/>
                    <a:pt x="201" y="2759"/>
                  </a:cubicBezTo>
                  <a:lnTo>
                    <a:pt x="360" y="2985"/>
                  </a:lnTo>
                  <a:cubicBezTo>
                    <a:pt x="488" y="3167"/>
                    <a:pt x="488" y="3409"/>
                    <a:pt x="360" y="3591"/>
                  </a:cubicBezTo>
                  <a:lnTo>
                    <a:pt x="201" y="3817"/>
                  </a:lnTo>
                  <a:cubicBezTo>
                    <a:pt x="0" y="4104"/>
                    <a:pt x="129" y="4504"/>
                    <a:pt x="461" y="4619"/>
                  </a:cubicBezTo>
                  <a:lnTo>
                    <a:pt x="723" y="4708"/>
                  </a:lnTo>
                  <a:cubicBezTo>
                    <a:pt x="932" y="4780"/>
                    <a:pt x="1075" y="4976"/>
                    <a:pt x="1079" y="5197"/>
                  </a:cubicBezTo>
                  <a:lnTo>
                    <a:pt x="1083" y="5473"/>
                  </a:lnTo>
                  <a:cubicBezTo>
                    <a:pt x="1088" y="5824"/>
                    <a:pt x="1429" y="6071"/>
                    <a:pt x="1764" y="5968"/>
                  </a:cubicBezTo>
                  <a:lnTo>
                    <a:pt x="2028" y="5887"/>
                  </a:lnTo>
                  <a:cubicBezTo>
                    <a:pt x="2240" y="5821"/>
                    <a:pt x="2471" y="5896"/>
                    <a:pt x="2604" y="6073"/>
                  </a:cubicBezTo>
                  <a:lnTo>
                    <a:pt x="2771" y="6295"/>
                  </a:lnTo>
                  <a:cubicBezTo>
                    <a:pt x="2981" y="6575"/>
                    <a:pt x="3403" y="6575"/>
                    <a:pt x="3613" y="6295"/>
                  </a:cubicBezTo>
                  <a:lnTo>
                    <a:pt x="3777" y="6075"/>
                  </a:lnTo>
                  <a:cubicBezTo>
                    <a:pt x="3911" y="5897"/>
                    <a:pt x="4141" y="5823"/>
                    <a:pt x="4353" y="5888"/>
                  </a:cubicBezTo>
                  <a:lnTo>
                    <a:pt x="4617" y="5968"/>
                  </a:lnTo>
                  <a:cubicBezTo>
                    <a:pt x="4952" y="6071"/>
                    <a:pt x="5293" y="5824"/>
                    <a:pt x="5299" y="5473"/>
                  </a:cubicBezTo>
                  <a:lnTo>
                    <a:pt x="5303" y="5197"/>
                  </a:lnTo>
                  <a:cubicBezTo>
                    <a:pt x="5307" y="4976"/>
                    <a:pt x="5448" y="4780"/>
                    <a:pt x="5659" y="4708"/>
                  </a:cubicBezTo>
                  <a:lnTo>
                    <a:pt x="5920" y="4619"/>
                  </a:lnTo>
                  <a:cubicBezTo>
                    <a:pt x="6252" y="4505"/>
                    <a:pt x="6381" y="4105"/>
                    <a:pt x="6180" y="3817"/>
                  </a:cubicBezTo>
                  <a:lnTo>
                    <a:pt x="6023" y="3591"/>
                  </a:lnTo>
                  <a:close/>
                  <a:moveTo>
                    <a:pt x="3877" y="4231"/>
                  </a:moveTo>
                  <a:cubicBezTo>
                    <a:pt x="3773" y="4357"/>
                    <a:pt x="3637" y="4443"/>
                    <a:pt x="3479" y="4487"/>
                  </a:cubicBezTo>
                  <a:cubicBezTo>
                    <a:pt x="3409" y="4505"/>
                    <a:pt x="3379" y="4541"/>
                    <a:pt x="3381" y="4613"/>
                  </a:cubicBezTo>
                  <a:cubicBezTo>
                    <a:pt x="3384" y="4684"/>
                    <a:pt x="3381" y="4755"/>
                    <a:pt x="3381" y="4825"/>
                  </a:cubicBezTo>
                  <a:cubicBezTo>
                    <a:pt x="3381" y="4888"/>
                    <a:pt x="3349" y="4923"/>
                    <a:pt x="3287" y="4924"/>
                  </a:cubicBezTo>
                  <a:cubicBezTo>
                    <a:pt x="3211" y="4925"/>
                    <a:pt x="3135" y="4925"/>
                    <a:pt x="3059" y="4924"/>
                  </a:cubicBezTo>
                  <a:cubicBezTo>
                    <a:pt x="2992" y="4923"/>
                    <a:pt x="2961" y="4885"/>
                    <a:pt x="2960" y="4820"/>
                  </a:cubicBezTo>
                  <a:cubicBezTo>
                    <a:pt x="2960" y="4768"/>
                    <a:pt x="2959" y="4717"/>
                    <a:pt x="2959" y="4665"/>
                  </a:cubicBezTo>
                  <a:cubicBezTo>
                    <a:pt x="2957" y="4552"/>
                    <a:pt x="2953" y="4547"/>
                    <a:pt x="2844" y="4529"/>
                  </a:cubicBezTo>
                  <a:cubicBezTo>
                    <a:pt x="2704" y="4507"/>
                    <a:pt x="2567" y="4475"/>
                    <a:pt x="2439" y="4413"/>
                  </a:cubicBezTo>
                  <a:cubicBezTo>
                    <a:pt x="2337" y="4364"/>
                    <a:pt x="2328" y="4339"/>
                    <a:pt x="2356" y="4233"/>
                  </a:cubicBezTo>
                  <a:cubicBezTo>
                    <a:pt x="2377" y="4155"/>
                    <a:pt x="2399" y="4076"/>
                    <a:pt x="2424" y="3999"/>
                  </a:cubicBezTo>
                  <a:cubicBezTo>
                    <a:pt x="2452" y="3908"/>
                    <a:pt x="2477" y="3897"/>
                    <a:pt x="2560" y="3940"/>
                  </a:cubicBezTo>
                  <a:cubicBezTo>
                    <a:pt x="2701" y="4013"/>
                    <a:pt x="2852" y="4055"/>
                    <a:pt x="3011" y="4075"/>
                  </a:cubicBezTo>
                  <a:cubicBezTo>
                    <a:pt x="3112" y="4088"/>
                    <a:pt x="3212" y="4077"/>
                    <a:pt x="3307" y="4036"/>
                  </a:cubicBezTo>
                  <a:cubicBezTo>
                    <a:pt x="3483" y="3959"/>
                    <a:pt x="3511" y="3755"/>
                    <a:pt x="3361" y="3633"/>
                  </a:cubicBezTo>
                  <a:cubicBezTo>
                    <a:pt x="3311" y="3592"/>
                    <a:pt x="3253" y="3561"/>
                    <a:pt x="3193" y="3535"/>
                  </a:cubicBezTo>
                  <a:cubicBezTo>
                    <a:pt x="3039" y="3467"/>
                    <a:pt x="2879" y="3415"/>
                    <a:pt x="2733" y="3328"/>
                  </a:cubicBezTo>
                  <a:cubicBezTo>
                    <a:pt x="2497" y="3187"/>
                    <a:pt x="2347" y="2992"/>
                    <a:pt x="2365" y="2705"/>
                  </a:cubicBezTo>
                  <a:cubicBezTo>
                    <a:pt x="2385" y="2380"/>
                    <a:pt x="2569" y="2177"/>
                    <a:pt x="2867" y="2069"/>
                  </a:cubicBezTo>
                  <a:cubicBezTo>
                    <a:pt x="2989" y="2024"/>
                    <a:pt x="2991" y="2027"/>
                    <a:pt x="2991" y="1897"/>
                  </a:cubicBezTo>
                  <a:lnTo>
                    <a:pt x="2991" y="1767"/>
                  </a:lnTo>
                  <a:cubicBezTo>
                    <a:pt x="2993" y="1669"/>
                    <a:pt x="3009" y="1653"/>
                    <a:pt x="3105" y="1651"/>
                  </a:cubicBezTo>
                  <a:cubicBezTo>
                    <a:pt x="3135" y="1649"/>
                    <a:pt x="3165" y="1651"/>
                    <a:pt x="3195" y="1651"/>
                  </a:cubicBezTo>
                  <a:cubicBezTo>
                    <a:pt x="3400" y="1651"/>
                    <a:pt x="3400" y="1651"/>
                    <a:pt x="3401" y="1856"/>
                  </a:cubicBezTo>
                  <a:cubicBezTo>
                    <a:pt x="3401" y="2001"/>
                    <a:pt x="3401" y="2001"/>
                    <a:pt x="3547" y="2024"/>
                  </a:cubicBezTo>
                  <a:cubicBezTo>
                    <a:pt x="3657" y="2041"/>
                    <a:pt x="3764" y="2075"/>
                    <a:pt x="3865" y="2119"/>
                  </a:cubicBezTo>
                  <a:cubicBezTo>
                    <a:pt x="3921" y="2144"/>
                    <a:pt x="3943" y="2183"/>
                    <a:pt x="3925" y="2243"/>
                  </a:cubicBezTo>
                  <a:cubicBezTo>
                    <a:pt x="3900" y="2332"/>
                    <a:pt x="3876" y="2420"/>
                    <a:pt x="3847" y="2508"/>
                  </a:cubicBezTo>
                  <a:cubicBezTo>
                    <a:pt x="3820" y="2591"/>
                    <a:pt x="3793" y="2603"/>
                    <a:pt x="3713" y="2564"/>
                  </a:cubicBezTo>
                  <a:cubicBezTo>
                    <a:pt x="3553" y="2487"/>
                    <a:pt x="3385" y="2455"/>
                    <a:pt x="3208" y="2464"/>
                  </a:cubicBezTo>
                  <a:cubicBezTo>
                    <a:pt x="3161" y="2467"/>
                    <a:pt x="3116" y="2473"/>
                    <a:pt x="3073" y="2492"/>
                  </a:cubicBezTo>
                  <a:cubicBezTo>
                    <a:pt x="2920" y="2559"/>
                    <a:pt x="2896" y="2728"/>
                    <a:pt x="3025" y="2832"/>
                  </a:cubicBezTo>
                  <a:cubicBezTo>
                    <a:pt x="3091" y="2885"/>
                    <a:pt x="3167" y="2923"/>
                    <a:pt x="3245" y="2956"/>
                  </a:cubicBezTo>
                  <a:cubicBezTo>
                    <a:pt x="3381" y="3012"/>
                    <a:pt x="3517" y="3065"/>
                    <a:pt x="3647" y="3137"/>
                  </a:cubicBezTo>
                  <a:cubicBezTo>
                    <a:pt x="4056" y="3365"/>
                    <a:pt x="4167" y="3880"/>
                    <a:pt x="3877" y="423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íṩḻíḓè">
              <a:extLst>
                <a:ext uri="{FF2B5EF4-FFF2-40B4-BE49-F238E27FC236}">
                  <a16:creationId xmlns:a16="http://schemas.microsoft.com/office/drawing/2014/main" id="{BE6EF65F-B22F-4A65-914C-D736B285E3EC}"/>
                </a:ext>
              </a:extLst>
            </p:cNvPr>
            <p:cNvSpPr/>
            <p:nvPr/>
          </p:nvSpPr>
          <p:spPr bwMode="auto">
            <a:xfrm>
              <a:off x="2962662" y="3832330"/>
              <a:ext cx="499670" cy="48054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" name="ïşľidé">
              <a:extLst>
                <a:ext uri="{FF2B5EF4-FFF2-40B4-BE49-F238E27FC236}">
                  <a16:creationId xmlns:a16="http://schemas.microsoft.com/office/drawing/2014/main" id="{5407DD31-D946-49B0-B57C-D07E78783FE7}"/>
                </a:ext>
              </a:extLst>
            </p:cNvPr>
            <p:cNvGrpSpPr/>
            <p:nvPr/>
          </p:nvGrpSpPr>
          <p:grpSpPr>
            <a:xfrm>
              <a:off x="2165526" y="1347572"/>
              <a:ext cx="2107807" cy="1111889"/>
              <a:chOff x="673100" y="1237334"/>
              <a:chExt cx="3228944" cy="1111889"/>
            </a:xfrm>
          </p:grpSpPr>
          <p:sp>
            <p:nvSpPr>
              <p:cNvPr id="31" name="ïš1idé">
                <a:extLst>
                  <a:ext uri="{FF2B5EF4-FFF2-40B4-BE49-F238E27FC236}">
                    <a16:creationId xmlns:a16="http://schemas.microsoft.com/office/drawing/2014/main" id="{E5B3ADCC-4464-4720-AE34-6F2BDBF07BBD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2" name="iṥḻíḓè">
                <a:extLst>
                  <a:ext uri="{FF2B5EF4-FFF2-40B4-BE49-F238E27FC236}">
                    <a16:creationId xmlns:a16="http://schemas.microsoft.com/office/drawing/2014/main" id="{4FF7A74E-487A-4ED0-9150-7A44AF8C7FB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2" name="îṥliḓe">
              <a:extLst>
                <a:ext uri="{FF2B5EF4-FFF2-40B4-BE49-F238E27FC236}">
                  <a16:creationId xmlns:a16="http://schemas.microsoft.com/office/drawing/2014/main" id="{3FC30174-196C-4FA3-A6C8-FF92D03E81EA}"/>
                </a:ext>
              </a:extLst>
            </p:cNvPr>
            <p:cNvGrpSpPr/>
            <p:nvPr/>
          </p:nvGrpSpPr>
          <p:grpSpPr>
            <a:xfrm>
              <a:off x="4079041" y="4817639"/>
              <a:ext cx="2107807" cy="1111889"/>
              <a:chOff x="4081943" y="4823989"/>
              <a:chExt cx="2107807" cy="1111889"/>
            </a:xfrm>
          </p:grpSpPr>
          <p:sp>
            <p:nvSpPr>
              <p:cNvPr id="29" name="ïšļîdé">
                <a:extLst>
                  <a:ext uri="{FF2B5EF4-FFF2-40B4-BE49-F238E27FC236}">
                    <a16:creationId xmlns:a16="http://schemas.microsoft.com/office/drawing/2014/main" id="{396D021D-B190-4496-A0EE-71435A12B76B}"/>
                  </a:ext>
                </a:extLst>
              </p:cNvPr>
              <p:cNvSpPr/>
              <p:nvPr/>
            </p:nvSpPr>
            <p:spPr bwMode="auto">
              <a:xfrm>
                <a:off x="4081943" y="5211587"/>
                <a:ext cx="210780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0" name="isļíḑê">
                <a:extLst>
                  <a:ext uri="{FF2B5EF4-FFF2-40B4-BE49-F238E27FC236}">
                    <a16:creationId xmlns:a16="http://schemas.microsoft.com/office/drawing/2014/main" id="{D51AA50A-75CD-4122-B56B-1FED520C6602}"/>
                  </a:ext>
                </a:extLst>
              </p:cNvPr>
              <p:cNvSpPr txBox="1"/>
              <p:nvPr/>
            </p:nvSpPr>
            <p:spPr bwMode="auto">
              <a:xfrm>
                <a:off x="4081943" y="4823989"/>
                <a:ext cx="21078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3" name="íṡļiḑê">
              <a:extLst>
                <a:ext uri="{FF2B5EF4-FFF2-40B4-BE49-F238E27FC236}">
                  <a16:creationId xmlns:a16="http://schemas.microsoft.com/office/drawing/2014/main" id="{7F7BC51A-7A3A-435A-9C16-D837E7C0A0C5}"/>
                </a:ext>
              </a:extLst>
            </p:cNvPr>
            <p:cNvGrpSpPr/>
            <p:nvPr/>
          </p:nvGrpSpPr>
          <p:grpSpPr>
            <a:xfrm>
              <a:off x="7918666" y="4817639"/>
              <a:ext cx="2107807" cy="1111889"/>
              <a:chOff x="673100" y="1237334"/>
              <a:chExt cx="3228944" cy="1111889"/>
            </a:xfrm>
          </p:grpSpPr>
          <p:sp>
            <p:nvSpPr>
              <p:cNvPr id="27" name="íslîdê">
                <a:extLst>
                  <a:ext uri="{FF2B5EF4-FFF2-40B4-BE49-F238E27FC236}">
                    <a16:creationId xmlns:a16="http://schemas.microsoft.com/office/drawing/2014/main" id="{1DA25FC7-B155-46CC-B935-FBA1D9F5E16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ïšļídê">
                <a:extLst>
                  <a:ext uri="{FF2B5EF4-FFF2-40B4-BE49-F238E27FC236}">
                    <a16:creationId xmlns:a16="http://schemas.microsoft.com/office/drawing/2014/main" id="{EB5F340C-C618-473D-8921-F6B87E6FDD4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4" name="ïṩḻîḓé">
              <a:extLst>
                <a:ext uri="{FF2B5EF4-FFF2-40B4-BE49-F238E27FC236}">
                  <a16:creationId xmlns:a16="http://schemas.microsoft.com/office/drawing/2014/main" id="{20518670-F93B-4572-87E8-DEDBFF1ED105}"/>
                </a:ext>
              </a:extLst>
            </p:cNvPr>
            <p:cNvGrpSpPr/>
            <p:nvPr/>
          </p:nvGrpSpPr>
          <p:grpSpPr>
            <a:xfrm>
              <a:off x="5999347" y="1347572"/>
              <a:ext cx="2107807" cy="1111889"/>
              <a:chOff x="6010752" y="1353922"/>
              <a:chExt cx="2107807" cy="1111889"/>
            </a:xfrm>
          </p:grpSpPr>
          <p:sp>
            <p:nvSpPr>
              <p:cNvPr id="25" name="ïṥḷïdè">
                <a:extLst>
                  <a:ext uri="{FF2B5EF4-FFF2-40B4-BE49-F238E27FC236}">
                    <a16:creationId xmlns:a16="http://schemas.microsoft.com/office/drawing/2014/main" id="{7845DDCD-5874-46C5-9FC8-AE251723F314}"/>
                  </a:ext>
                </a:extLst>
              </p:cNvPr>
              <p:cNvSpPr/>
              <p:nvPr/>
            </p:nvSpPr>
            <p:spPr bwMode="auto">
              <a:xfrm>
                <a:off x="6010752" y="1741520"/>
                <a:ext cx="210780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ï$ḻîḍê">
                <a:extLst>
                  <a:ext uri="{FF2B5EF4-FFF2-40B4-BE49-F238E27FC236}">
                    <a16:creationId xmlns:a16="http://schemas.microsoft.com/office/drawing/2014/main" id="{4F52E995-F212-48AE-A018-5E08570E0149}"/>
                  </a:ext>
                </a:extLst>
              </p:cNvPr>
              <p:cNvSpPr txBox="1"/>
              <p:nvPr/>
            </p:nvSpPr>
            <p:spPr bwMode="auto">
              <a:xfrm>
                <a:off x="6010752" y="1353922"/>
                <a:ext cx="21078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3308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9EEBE1-19D9-4CD8-8440-76A858444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3A28877-B04F-449B-A768-2C3374DE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8BA6142-994F-46CE-BE45-32337AE96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36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60E8E38-8C6C-462A-AEB4-BB131C0ABAB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8291" y="1216150"/>
            <a:ext cx="10744572" cy="4468507"/>
            <a:chOff x="728291" y="1216150"/>
            <a:chExt cx="10744572" cy="4468507"/>
          </a:xfrm>
        </p:grpSpPr>
        <p:sp>
          <p:nvSpPr>
            <p:cNvPr id="6" name="îśļïdé">
              <a:extLst>
                <a:ext uri="{FF2B5EF4-FFF2-40B4-BE49-F238E27FC236}">
                  <a16:creationId xmlns:a16="http://schemas.microsoft.com/office/drawing/2014/main" id="{E2543986-DBC1-4FAD-B0C6-7EFC4319EC1F}"/>
                </a:ext>
              </a:extLst>
            </p:cNvPr>
            <p:cNvSpPr/>
            <p:nvPr/>
          </p:nvSpPr>
          <p:spPr bwMode="auto">
            <a:xfrm>
              <a:off x="4092055" y="1216150"/>
              <a:ext cx="3997173" cy="402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ṣ1îďê">
              <a:extLst>
                <a:ext uri="{FF2B5EF4-FFF2-40B4-BE49-F238E27FC236}">
                  <a16:creationId xmlns:a16="http://schemas.microsoft.com/office/drawing/2014/main" id="{77CBF5D3-A366-432A-B5D3-D650C29604E7}"/>
                </a:ext>
              </a:extLst>
            </p:cNvPr>
            <p:cNvSpPr/>
            <p:nvPr/>
          </p:nvSpPr>
          <p:spPr bwMode="auto">
            <a:xfrm>
              <a:off x="6125617" y="2908287"/>
              <a:ext cx="907691" cy="1172504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0" y="223"/>
                </a:cxn>
                <a:cxn ang="0">
                  <a:pos x="222" y="446"/>
                </a:cxn>
                <a:cxn ang="0">
                  <a:pos x="222" y="0"/>
                </a:cxn>
              </a:cxnLst>
              <a:rect l="0" t="0" r="r" b="b"/>
              <a:pathLst>
                <a:path w="345" h="446">
                  <a:moveTo>
                    <a:pt x="222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222" y="446"/>
                    <a:pt x="222" y="446"/>
                    <a:pt x="222" y="446"/>
                  </a:cubicBezTo>
                  <a:cubicBezTo>
                    <a:pt x="345" y="323"/>
                    <a:pt x="345" y="123"/>
                    <a:pt x="22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02</a:t>
              </a:r>
              <a:endParaRPr dirty="0"/>
            </a:p>
          </p:txBody>
        </p:sp>
        <p:sp>
          <p:nvSpPr>
            <p:cNvPr id="8" name="í$ḻïḍe">
              <a:extLst>
                <a:ext uri="{FF2B5EF4-FFF2-40B4-BE49-F238E27FC236}">
                  <a16:creationId xmlns:a16="http://schemas.microsoft.com/office/drawing/2014/main" id="{AC7FD8A8-78A0-4521-AA17-BDF08884F70F}"/>
                </a:ext>
              </a:extLst>
            </p:cNvPr>
            <p:cNvSpPr/>
            <p:nvPr/>
          </p:nvSpPr>
          <p:spPr bwMode="auto">
            <a:xfrm>
              <a:off x="5501058" y="3546169"/>
              <a:ext cx="1169173" cy="909357"/>
            </a:xfrm>
            <a:custGeom>
              <a:avLst/>
              <a:gdLst/>
              <a:ahLst/>
              <a:cxnLst>
                <a:cxn ang="0">
                  <a:pos x="445" y="223"/>
                </a:cxn>
                <a:cxn ang="0">
                  <a:pos x="222" y="0"/>
                </a:cxn>
                <a:cxn ang="0">
                  <a:pos x="0" y="223"/>
                </a:cxn>
                <a:cxn ang="0">
                  <a:pos x="445" y="223"/>
                </a:cxn>
              </a:cxnLst>
              <a:rect l="0" t="0" r="r" b="b"/>
              <a:pathLst>
                <a:path w="445" h="346">
                  <a:moveTo>
                    <a:pt x="445" y="223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23" y="346"/>
                    <a:pt x="322" y="346"/>
                    <a:pt x="445" y="2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03</a:t>
              </a:r>
              <a:endParaRPr dirty="0"/>
            </a:p>
          </p:txBody>
        </p:sp>
        <p:sp>
          <p:nvSpPr>
            <p:cNvPr id="9" name="íṣḻiďe">
              <a:extLst>
                <a:ext uri="{FF2B5EF4-FFF2-40B4-BE49-F238E27FC236}">
                  <a16:creationId xmlns:a16="http://schemas.microsoft.com/office/drawing/2014/main" id="{D2DB48A5-6E7D-4E32-BB46-7126C8A92910}"/>
                </a:ext>
              </a:extLst>
            </p:cNvPr>
            <p:cNvSpPr/>
            <p:nvPr/>
          </p:nvSpPr>
          <p:spPr bwMode="auto">
            <a:xfrm>
              <a:off x="5141313" y="2908287"/>
              <a:ext cx="909357" cy="1172504"/>
            </a:xfrm>
            <a:custGeom>
              <a:avLst/>
              <a:gdLst/>
              <a:ahLst/>
              <a:cxnLst>
                <a:cxn ang="0">
                  <a:pos x="123" y="446"/>
                </a:cxn>
                <a:cxn ang="0">
                  <a:pos x="346" y="223"/>
                </a:cxn>
                <a:cxn ang="0">
                  <a:pos x="123" y="0"/>
                </a:cxn>
                <a:cxn ang="0">
                  <a:pos x="123" y="446"/>
                </a:cxn>
              </a:cxnLst>
              <a:rect l="0" t="0" r="r" b="b"/>
              <a:pathLst>
                <a:path w="346" h="446">
                  <a:moveTo>
                    <a:pt x="123" y="446"/>
                  </a:moveTo>
                  <a:cubicBezTo>
                    <a:pt x="346" y="223"/>
                    <a:pt x="346" y="223"/>
                    <a:pt x="346" y="22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0" y="123"/>
                    <a:pt x="0" y="323"/>
                    <a:pt x="123" y="4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04</a:t>
              </a:r>
              <a:endParaRPr dirty="0"/>
            </a:p>
          </p:txBody>
        </p:sp>
        <p:sp>
          <p:nvSpPr>
            <p:cNvPr id="10" name="íṩḷïďé">
              <a:extLst>
                <a:ext uri="{FF2B5EF4-FFF2-40B4-BE49-F238E27FC236}">
                  <a16:creationId xmlns:a16="http://schemas.microsoft.com/office/drawing/2014/main" id="{7E55EB43-24FB-4BD4-910B-45F3E55D81A3}"/>
                </a:ext>
              </a:extLst>
            </p:cNvPr>
            <p:cNvSpPr/>
            <p:nvPr/>
          </p:nvSpPr>
          <p:spPr bwMode="auto">
            <a:xfrm>
              <a:off x="5501058" y="2531886"/>
              <a:ext cx="1169173" cy="909357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222" y="346"/>
                </a:cxn>
                <a:cxn ang="0">
                  <a:pos x="445" y="123"/>
                </a:cxn>
                <a:cxn ang="0">
                  <a:pos x="0" y="123"/>
                </a:cxn>
              </a:cxnLst>
              <a:rect l="0" t="0" r="r" b="b"/>
              <a:pathLst>
                <a:path w="445" h="346">
                  <a:moveTo>
                    <a:pt x="0" y="123"/>
                  </a:moveTo>
                  <a:cubicBezTo>
                    <a:pt x="222" y="346"/>
                    <a:pt x="222" y="346"/>
                    <a:pt x="222" y="346"/>
                  </a:cubicBezTo>
                  <a:cubicBezTo>
                    <a:pt x="445" y="123"/>
                    <a:pt x="445" y="123"/>
                    <a:pt x="445" y="123"/>
                  </a:cubicBezTo>
                  <a:cubicBezTo>
                    <a:pt x="322" y="0"/>
                    <a:pt x="123" y="0"/>
                    <a:pt x="0" y="1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01</a:t>
              </a:r>
              <a:endParaRPr dirty="0"/>
            </a:p>
          </p:txBody>
        </p:sp>
        <p:sp>
          <p:nvSpPr>
            <p:cNvPr id="11" name="iśľíḋé">
              <a:extLst>
                <a:ext uri="{FF2B5EF4-FFF2-40B4-BE49-F238E27FC236}">
                  <a16:creationId xmlns:a16="http://schemas.microsoft.com/office/drawing/2014/main" id="{F7F870A6-E420-4D27-8154-77DB4AEE6608}"/>
                </a:ext>
              </a:extLst>
            </p:cNvPr>
            <p:cNvSpPr/>
            <p:nvPr/>
          </p:nvSpPr>
          <p:spPr bwMode="auto">
            <a:xfrm>
              <a:off x="7562934" y="3068174"/>
              <a:ext cx="299788" cy="299788"/>
            </a:xfrm>
            <a:custGeom>
              <a:avLst/>
              <a:gdLst/>
              <a:ahLst/>
              <a:cxnLst>
                <a:cxn ang="0">
                  <a:pos x="107" y="67"/>
                </a:cxn>
                <a:cxn ang="0">
                  <a:pos x="114" y="59"/>
                </a:cxn>
                <a:cxn ang="0">
                  <a:pos x="114" y="54"/>
                </a:cxn>
                <a:cxn ang="0">
                  <a:pos x="107" y="47"/>
                </a:cxn>
                <a:cxn ang="0">
                  <a:pos x="106" y="47"/>
                </a:cxn>
                <a:cxn ang="0">
                  <a:pos x="97" y="42"/>
                </a:cxn>
                <a:cxn ang="0">
                  <a:pos x="99" y="29"/>
                </a:cxn>
                <a:cxn ang="0">
                  <a:pos x="99" y="29"/>
                </a:cxn>
                <a:cxn ang="0">
                  <a:pos x="99" y="18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5"/>
                </a:cxn>
                <a:cxn ang="0">
                  <a:pos x="75" y="18"/>
                </a:cxn>
                <a:cxn ang="0">
                  <a:pos x="67" y="8"/>
                </a:cxn>
                <a:cxn ang="0">
                  <a:pos x="67" y="7"/>
                </a:cxn>
                <a:cxn ang="0">
                  <a:pos x="60" y="0"/>
                </a:cxn>
                <a:cxn ang="0">
                  <a:pos x="55" y="0"/>
                </a:cxn>
                <a:cxn ang="0">
                  <a:pos x="47" y="7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8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9" y="38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8" y="67"/>
                </a:cxn>
                <a:cxn ang="0">
                  <a:pos x="8" y="67"/>
                </a:cxn>
                <a:cxn ang="0">
                  <a:pos x="17" y="71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5"/>
                </a:cxn>
                <a:cxn ang="0">
                  <a:pos x="18" y="99"/>
                </a:cxn>
                <a:cxn ang="0">
                  <a:pos x="29" y="99"/>
                </a:cxn>
                <a:cxn ang="0">
                  <a:pos x="29" y="99"/>
                </a:cxn>
                <a:cxn ang="0">
                  <a:pos x="39" y="95"/>
                </a:cxn>
                <a:cxn ang="0">
                  <a:pos x="47" y="106"/>
                </a:cxn>
                <a:cxn ang="0">
                  <a:pos x="47" y="106"/>
                </a:cxn>
                <a:cxn ang="0">
                  <a:pos x="55" y="114"/>
                </a:cxn>
                <a:cxn ang="0">
                  <a:pos x="60" y="114"/>
                </a:cxn>
                <a:cxn ang="0">
                  <a:pos x="67" y="106"/>
                </a:cxn>
                <a:cxn ang="0">
                  <a:pos x="67" y="106"/>
                </a:cxn>
                <a:cxn ang="0">
                  <a:pos x="71" y="97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99"/>
                </a:cxn>
                <a:cxn ang="0">
                  <a:pos x="99" y="95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6" y="75"/>
                </a:cxn>
                <a:cxn ang="0">
                  <a:pos x="106" y="67"/>
                </a:cxn>
                <a:cxn ang="0">
                  <a:pos x="107" y="67"/>
                </a:cxn>
                <a:cxn ang="0">
                  <a:pos x="57" y="85"/>
                </a:cxn>
                <a:cxn ang="0">
                  <a:pos x="29" y="57"/>
                </a:cxn>
                <a:cxn ang="0">
                  <a:pos x="57" y="28"/>
                </a:cxn>
                <a:cxn ang="0">
                  <a:pos x="86" y="57"/>
                </a:cxn>
                <a:cxn ang="0">
                  <a:pos x="57" y="85"/>
                </a:cxn>
              </a:cxnLst>
              <a:rect l="0" t="0" r="r" b="b"/>
              <a:pathLst>
                <a:path w="114" h="114">
                  <a:moveTo>
                    <a:pt x="107" y="67"/>
                  </a:moveTo>
                  <a:cubicBezTo>
                    <a:pt x="111" y="67"/>
                    <a:pt x="114" y="63"/>
                    <a:pt x="114" y="59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0"/>
                    <a:pt x="111" y="47"/>
                    <a:pt x="107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2"/>
                  </a:cubicBezTo>
                  <a:cubicBezTo>
                    <a:pt x="97" y="40"/>
                    <a:pt x="96" y="32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6"/>
                    <a:pt x="102" y="21"/>
                    <a:pt x="99" y="1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8"/>
                    <a:pt x="78" y="19"/>
                    <a:pt x="75" y="18"/>
                  </a:cubicBezTo>
                  <a:cubicBezTo>
                    <a:pt x="73" y="17"/>
                    <a:pt x="67" y="12"/>
                    <a:pt x="67" y="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3"/>
                    <a:pt x="47" y="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7"/>
                    <a:pt x="32" y="18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2" y="21"/>
                    <a:pt x="12" y="26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32"/>
                    <a:pt x="20" y="36"/>
                    <a:pt x="19" y="38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1"/>
                  </a:cubicBezTo>
                  <a:cubicBezTo>
                    <a:pt x="18" y="73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5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7" y="94"/>
                    <a:pt x="39" y="95"/>
                  </a:cubicBezTo>
                  <a:cubicBezTo>
                    <a:pt x="41" y="96"/>
                    <a:pt x="47" y="102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0"/>
                    <a:pt x="51" y="114"/>
                    <a:pt x="55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4" y="114"/>
                    <a:pt x="67" y="110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2"/>
                    <a:pt x="69" y="98"/>
                    <a:pt x="71" y="97"/>
                  </a:cubicBezTo>
                  <a:cubicBezTo>
                    <a:pt x="74" y="96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99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5" y="77"/>
                    <a:pt x="96" y="75"/>
                  </a:cubicBezTo>
                  <a:cubicBezTo>
                    <a:pt x="97" y="73"/>
                    <a:pt x="102" y="67"/>
                    <a:pt x="106" y="67"/>
                  </a:cubicBezTo>
                  <a:lnTo>
                    <a:pt x="107" y="67"/>
                  </a:lnTo>
                  <a:close/>
                  <a:moveTo>
                    <a:pt x="57" y="85"/>
                  </a:moveTo>
                  <a:cubicBezTo>
                    <a:pt x="41" y="85"/>
                    <a:pt x="29" y="73"/>
                    <a:pt x="29" y="57"/>
                  </a:cubicBezTo>
                  <a:cubicBezTo>
                    <a:pt x="29" y="41"/>
                    <a:pt x="41" y="28"/>
                    <a:pt x="57" y="28"/>
                  </a:cubicBezTo>
                  <a:cubicBezTo>
                    <a:pt x="73" y="28"/>
                    <a:pt x="86" y="41"/>
                    <a:pt x="86" y="57"/>
                  </a:cubicBezTo>
                  <a:cubicBezTo>
                    <a:pt x="86" y="73"/>
                    <a:pt x="73" y="85"/>
                    <a:pt x="57" y="8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" name="íṩlïďè">
              <a:extLst>
                <a:ext uri="{FF2B5EF4-FFF2-40B4-BE49-F238E27FC236}">
                  <a16:creationId xmlns:a16="http://schemas.microsoft.com/office/drawing/2014/main" id="{D359DFD8-0B3D-4CD7-ADC5-EAAF18D58556}"/>
                </a:ext>
              </a:extLst>
            </p:cNvPr>
            <p:cNvSpPr/>
            <p:nvPr/>
          </p:nvSpPr>
          <p:spPr bwMode="auto">
            <a:xfrm>
              <a:off x="7837739" y="2944927"/>
              <a:ext cx="243161" cy="244827"/>
            </a:xfrm>
            <a:custGeom>
              <a:avLst/>
              <a:gdLst/>
              <a:ahLst/>
              <a:cxnLst>
                <a:cxn ang="0">
                  <a:pos x="87" y="55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9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2" y="15"/>
                </a:cxn>
                <a:cxn ang="0">
                  <a:pos x="55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4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2"/>
                </a:cxn>
                <a:cxn ang="0">
                  <a:pos x="6" y="39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5"/>
                </a:cxn>
                <a:cxn ang="0">
                  <a:pos x="14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5" y="87"/>
                </a:cxn>
                <a:cxn ang="0">
                  <a:pos x="58" y="80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2"/>
                </a:cxn>
                <a:cxn ang="0">
                  <a:pos x="87" y="55"/>
                </a:cxn>
                <a:cxn ang="0">
                  <a:pos x="47" y="70"/>
                </a:cxn>
                <a:cxn ang="0">
                  <a:pos x="23" y="47"/>
                </a:cxn>
                <a:cxn ang="0">
                  <a:pos x="47" y="23"/>
                </a:cxn>
                <a:cxn ang="0">
                  <a:pos x="70" y="47"/>
                </a:cxn>
                <a:cxn ang="0">
                  <a:pos x="47" y="70"/>
                </a:cxn>
              </a:cxnLst>
              <a:rect l="0" t="0" r="r" b="b"/>
              <a:pathLst>
                <a:path w="93" h="93">
                  <a:moveTo>
                    <a:pt x="87" y="55"/>
                  </a:moveTo>
                  <a:cubicBezTo>
                    <a:pt x="90" y="55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9"/>
                    <a:pt x="87" y="39"/>
                  </a:cubicBezTo>
                  <a:cubicBezTo>
                    <a:pt x="83" y="39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5"/>
                    <a:pt x="63" y="16"/>
                    <a:pt x="62" y="15"/>
                  </a:cubicBezTo>
                  <a:cubicBezTo>
                    <a:pt x="60" y="14"/>
                    <a:pt x="55" y="10"/>
                    <a:pt x="55" y="6"/>
                  </a:cubicBezTo>
                  <a:cubicBezTo>
                    <a:pt x="55" y="3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3"/>
                    <a:pt x="38" y="6"/>
                  </a:cubicBezTo>
                  <a:cubicBezTo>
                    <a:pt x="38" y="10"/>
                    <a:pt x="37" y="13"/>
                    <a:pt x="35" y="14"/>
                  </a:cubicBezTo>
                  <a:cubicBezTo>
                    <a:pt x="33" y="14"/>
                    <a:pt x="26" y="15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10" y="21"/>
                    <a:pt x="12" y="24"/>
                  </a:cubicBezTo>
                  <a:cubicBezTo>
                    <a:pt x="15" y="26"/>
                    <a:pt x="16" y="30"/>
                    <a:pt x="15" y="32"/>
                  </a:cubicBezTo>
                  <a:cubicBezTo>
                    <a:pt x="14" y="33"/>
                    <a:pt x="10" y="39"/>
                    <a:pt x="6" y="39"/>
                  </a:cubicBezTo>
                  <a:cubicBezTo>
                    <a:pt x="3" y="39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5"/>
                    <a:pt x="6" y="55"/>
                  </a:cubicBezTo>
                  <a:cubicBezTo>
                    <a:pt x="10" y="55"/>
                    <a:pt x="13" y="56"/>
                    <a:pt x="14" y="58"/>
                  </a:cubicBezTo>
                  <a:cubicBezTo>
                    <a:pt x="14" y="60"/>
                    <a:pt x="15" y="67"/>
                    <a:pt x="12" y="69"/>
                  </a:cubicBezTo>
                  <a:cubicBezTo>
                    <a:pt x="10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9"/>
                    <a:pt x="30" y="77"/>
                    <a:pt x="31" y="78"/>
                  </a:cubicBezTo>
                  <a:cubicBezTo>
                    <a:pt x="33" y="79"/>
                    <a:pt x="38" y="84"/>
                    <a:pt x="38" y="87"/>
                  </a:cubicBezTo>
                  <a:cubicBezTo>
                    <a:pt x="38" y="91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5" y="91"/>
                    <a:pt x="55" y="87"/>
                  </a:cubicBezTo>
                  <a:cubicBezTo>
                    <a:pt x="55" y="84"/>
                    <a:pt x="56" y="80"/>
                    <a:pt x="58" y="80"/>
                  </a:cubicBezTo>
                  <a:cubicBezTo>
                    <a:pt x="60" y="79"/>
                    <a:pt x="67" y="79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4"/>
                    <a:pt x="78" y="62"/>
                  </a:cubicBezTo>
                  <a:cubicBezTo>
                    <a:pt x="79" y="60"/>
                    <a:pt x="83" y="55"/>
                    <a:pt x="87" y="55"/>
                  </a:cubicBezTo>
                  <a:close/>
                  <a:moveTo>
                    <a:pt x="47" y="70"/>
                  </a:moveTo>
                  <a:cubicBezTo>
                    <a:pt x="34" y="70"/>
                    <a:pt x="23" y="60"/>
                    <a:pt x="23" y="47"/>
                  </a:cubicBezTo>
                  <a:cubicBezTo>
                    <a:pt x="23" y="34"/>
                    <a:pt x="34" y="23"/>
                    <a:pt x="47" y="23"/>
                  </a:cubicBezTo>
                  <a:cubicBezTo>
                    <a:pt x="59" y="23"/>
                    <a:pt x="70" y="34"/>
                    <a:pt x="70" y="47"/>
                  </a:cubicBezTo>
                  <a:cubicBezTo>
                    <a:pt x="70" y="60"/>
                    <a:pt x="59" y="70"/>
                    <a:pt x="47" y="7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" name="ïṩļîḓè">
              <a:extLst>
                <a:ext uri="{FF2B5EF4-FFF2-40B4-BE49-F238E27FC236}">
                  <a16:creationId xmlns:a16="http://schemas.microsoft.com/office/drawing/2014/main" id="{A138D2E1-DA35-4F32-AF2B-8BF9D9E447B1}"/>
                </a:ext>
              </a:extLst>
            </p:cNvPr>
            <p:cNvSpPr/>
            <p:nvPr/>
          </p:nvSpPr>
          <p:spPr bwMode="auto">
            <a:xfrm>
              <a:off x="7862722" y="3218068"/>
              <a:ext cx="191531" cy="189866"/>
            </a:xfrm>
            <a:custGeom>
              <a:avLst/>
              <a:gdLst/>
              <a:ahLst/>
              <a:cxnLst>
                <a:cxn ang="0">
                  <a:pos x="68" y="42"/>
                </a:cxn>
                <a:cxn ang="0">
                  <a:pos x="73" y="36"/>
                </a:cxn>
                <a:cxn ang="0">
                  <a:pos x="68" y="30"/>
                </a:cxn>
                <a:cxn ang="0">
                  <a:pos x="62" y="27"/>
                </a:cxn>
                <a:cxn ang="0">
                  <a:pos x="63" y="18"/>
                </a:cxn>
                <a:cxn ang="0">
                  <a:pos x="62" y="10"/>
                </a:cxn>
                <a:cxn ang="0">
                  <a:pos x="54" y="9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7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9"/>
                </a:cxn>
                <a:cxn ang="0">
                  <a:pos x="11" y="10"/>
                </a:cxn>
                <a:cxn ang="0">
                  <a:pos x="10" y="18"/>
                </a:cxn>
                <a:cxn ang="0">
                  <a:pos x="12" y="24"/>
                </a:cxn>
                <a:cxn ang="0">
                  <a:pos x="5" y="30"/>
                </a:cxn>
                <a:cxn ang="0">
                  <a:pos x="0" y="36"/>
                </a:cxn>
                <a:cxn ang="0">
                  <a:pos x="5" y="42"/>
                </a:cxn>
                <a:cxn ang="0">
                  <a:pos x="11" y="45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7" y="72"/>
                </a:cxn>
                <a:cxn ang="0">
                  <a:pos x="43" y="68"/>
                </a:cxn>
                <a:cxn ang="0">
                  <a:pos x="46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2"/>
                </a:cxn>
                <a:cxn ang="0">
                  <a:pos x="37" y="54"/>
                </a:cxn>
                <a:cxn ang="0">
                  <a:pos x="18" y="36"/>
                </a:cxn>
                <a:cxn ang="0">
                  <a:pos x="37" y="18"/>
                </a:cxn>
                <a:cxn ang="0">
                  <a:pos x="55" y="36"/>
                </a:cxn>
                <a:cxn ang="0">
                  <a:pos x="37" y="54"/>
                </a:cxn>
              </a:cxnLst>
              <a:rect l="0" t="0" r="r" b="b"/>
              <a:pathLst>
                <a:path w="73" h="72">
                  <a:moveTo>
                    <a:pt x="68" y="42"/>
                  </a:moveTo>
                  <a:cubicBezTo>
                    <a:pt x="71" y="42"/>
                    <a:pt x="73" y="40"/>
                    <a:pt x="73" y="36"/>
                  </a:cubicBezTo>
                  <a:cubicBezTo>
                    <a:pt x="73" y="33"/>
                    <a:pt x="71" y="30"/>
                    <a:pt x="68" y="30"/>
                  </a:cubicBezTo>
                  <a:cubicBezTo>
                    <a:pt x="65" y="30"/>
                    <a:pt x="63" y="29"/>
                    <a:pt x="62" y="27"/>
                  </a:cubicBezTo>
                  <a:cubicBezTo>
                    <a:pt x="62" y="26"/>
                    <a:pt x="61" y="20"/>
                    <a:pt x="63" y="18"/>
                  </a:cubicBezTo>
                  <a:cubicBezTo>
                    <a:pt x="65" y="16"/>
                    <a:pt x="65" y="13"/>
                    <a:pt x="62" y="10"/>
                  </a:cubicBezTo>
                  <a:cubicBezTo>
                    <a:pt x="60" y="8"/>
                    <a:pt x="56" y="7"/>
                    <a:pt x="54" y="9"/>
                  </a:cubicBezTo>
                  <a:cubicBezTo>
                    <a:pt x="52" y="11"/>
                    <a:pt x="50" y="12"/>
                    <a:pt x="48" y="12"/>
                  </a:cubicBezTo>
                  <a:cubicBezTo>
                    <a:pt x="47" y="11"/>
                    <a:pt x="43" y="7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ubicBezTo>
                    <a:pt x="33" y="0"/>
                    <a:pt x="30" y="2"/>
                    <a:pt x="30" y="5"/>
                  </a:cubicBezTo>
                  <a:cubicBezTo>
                    <a:pt x="30" y="7"/>
                    <a:pt x="29" y="10"/>
                    <a:pt x="27" y="11"/>
                  </a:cubicBezTo>
                  <a:cubicBezTo>
                    <a:pt x="26" y="11"/>
                    <a:pt x="21" y="11"/>
                    <a:pt x="19" y="9"/>
                  </a:cubicBezTo>
                  <a:cubicBezTo>
                    <a:pt x="17" y="7"/>
                    <a:pt x="13" y="8"/>
                    <a:pt x="11" y="10"/>
                  </a:cubicBezTo>
                  <a:cubicBezTo>
                    <a:pt x="8" y="13"/>
                    <a:pt x="8" y="16"/>
                    <a:pt x="10" y="18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6"/>
                  </a:cubicBezTo>
                  <a:cubicBezTo>
                    <a:pt x="0" y="40"/>
                    <a:pt x="2" y="42"/>
                    <a:pt x="5" y="42"/>
                  </a:cubicBezTo>
                  <a:cubicBezTo>
                    <a:pt x="8" y="42"/>
                    <a:pt x="10" y="44"/>
                    <a:pt x="11" y="45"/>
                  </a:cubicBezTo>
                  <a:cubicBezTo>
                    <a:pt x="11" y="47"/>
                    <a:pt x="12" y="52"/>
                    <a:pt x="10" y="54"/>
                  </a:cubicBezTo>
                  <a:cubicBezTo>
                    <a:pt x="8" y="56"/>
                    <a:pt x="8" y="59"/>
                    <a:pt x="11" y="62"/>
                  </a:cubicBezTo>
                  <a:cubicBezTo>
                    <a:pt x="13" y="64"/>
                    <a:pt x="17" y="65"/>
                    <a:pt x="19" y="63"/>
                  </a:cubicBezTo>
                  <a:cubicBezTo>
                    <a:pt x="21" y="61"/>
                    <a:pt x="23" y="60"/>
                    <a:pt x="25" y="61"/>
                  </a:cubicBezTo>
                  <a:cubicBezTo>
                    <a:pt x="26" y="61"/>
                    <a:pt x="30" y="65"/>
                    <a:pt x="30" y="68"/>
                  </a:cubicBezTo>
                  <a:cubicBezTo>
                    <a:pt x="30" y="70"/>
                    <a:pt x="33" y="72"/>
                    <a:pt x="37" y="72"/>
                  </a:cubicBezTo>
                  <a:cubicBezTo>
                    <a:pt x="40" y="72"/>
                    <a:pt x="43" y="70"/>
                    <a:pt x="43" y="68"/>
                  </a:cubicBezTo>
                  <a:cubicBezTo>
                    <a:pt x="43" y="65"/>
                    <a:pt x="44" y="62"/>
                    <a:pt x="46" y="62"/>
                  </a:cubicBezTo>
                  <a:cubicBezTo>
                    <a:pt x="47" y="61"/>
                    <a:pt x="52" y="61"/>
                    <a:pt x="54" y="63"/>
                  </a:cubicBezTo>
                  <a:cubicBezTo>
                    <a:pt x="56" y="65"/>
                    <a:pt x="60" y="64"/>
                    <a:pt x="62" y="62"/>
                  </a:cubicBezTo>
                  <a:cubicBezTo>
                    <a:pt x="65" y="59"/>
                    <a:pt x="65" y="56"/>
                    <a:pt x="63" y="54"/>
                  </a:cubicBezTo>
                  <a:cubicBezTo>
                    <a:pt x="61" y="52"/>
                    <a:pt x="60" y="49"/>
                    <a:pt x="61" y="48"/>
                  </a:cubicBezTo>
                  <a:cubicBezTo>
                    <a:pt x="62" y="46"/>
                    <a:pt x="65" y="42"/>
                    <a:pt x="68" y="42"/>
                  </a:cubicBezTo>
                  <a:close/>
                  <a:moveTo>
                    <a:pt x="37" y="54"/>
                  </a:moveTo>
                  <a:cubicBezTo>
                    <a:pt x="26" y="54"/>
                    <a:pt x="18" y="46"/>
                    <a:pt x="18" y="36"/>
                  </a:cubicBezTo>
                  <a:cubicBezTo>
                    <a:pt x="18" y="26"/>
                    <a:pt x="26" y="18"/>
                    <a:pt x="37" y="18"/>
                  </a:cubicBezTo>
                  <a:cubicBezTo>
                    <a:pt x="47" y="18"/>
                    <a:pt x="55" y="26"/>
                    <a:pt x="55" y="36"/>
                  </a:cubicBezTo>
                  <a:cubicBezTo>
                    <a:pt x="55" y="46"/>
                    <a:pt x="47" y="54"/>
                    <a:pt x="37" y="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iṧḻîdé">
              <a:extLst>
                <a:ext uri="{FF2B5EF4-FFF2-40B4-BE49-F238E27FC236}">
                  <a16:creationId xmlns:a16="http://schemas.microsoft.com/office/drawing/2014/main" id="{FDC6F640-370B-4A15-A0DE-29405194E542}"/>
                </a:ext>
              </a:extLst>
            </p:cNvPr>
            <p:cNvSpPr/>
            <p:nvPr/>
          </p:nvSpPr>
          <p:spPr bwMode="auto">
            <a:xfrm>
              <a:off x="7844401" y="2953255"/>
              <a:ext cx="244827" cy="244827"/>
            </a:xfrm>
            <a:custGeom>
              <a:avLst/>
              <a:gdLst/>
              <a:ahLst/>
              <a:cxnLst>
                <a:cxn ang="0">
                  <a:pos x="87" y="54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8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1" y="15"/>
                </a:cxn>
                <a:cxn ang="0">
                  <a:pos x="54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3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1"/>
                </a:cxn>
                <a:cxn ang="0">
                  <a:pos x="6" y="38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4"/>
                </a:cxn>
                <a:cxn ang="0">
                  <a:pos x="13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4" y="87"/>
                </a:cxn>
                <a:cxn ang="0">
                  <a:pos x="58" y="79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1"/>
                </a:cxn>
                <a:cxn ang="0">
                  <a:pos x="87" y="54"/>
                </a:cxn>
                <a:cxn ang="0">
                  <a:pos x="46" y="70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70" y="46"/>
                </a:cxn>
                <a:cxn ang="0">
                  <a:pos x="46" y="70"/>
                </a:cxn>
              </a:cxnLst>
              <a:rect l="0" t="0" r="r" b="b"/>
              <a:pathLst>
                <a:path w="93" h="93">
                  <a:moveTo>
                    <a:pt x="87" y="54"/>
                  </a:moveTo>
                  <a:cubicBezTo>
                    <a:pt x="90" y="54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8"/>
                    <a:pt x="87" y="38"/>
                  </a:cubicBezTo>
                  <a:cubicBezTo>
                    <a:pt x="83" y="38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4"/>
                    <a:pt x="63" y="16"/>
                    <a:pt x="61" y="15"/>
                  </a:cubicBezTo>
                  <a:cubicBezTo>
                    <a:pt x="60" y="14"/>
                    <a:pt x="54" y="9"/>
                    <a:pt x="54" y="6"/>
                  </a:cubicBezTo>
                  <a:cubicBezTo>
                    <a:pt x="54" y="2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2"/>
                    <a:pt x="38" y="6"/>
                  </a:cubicBezTo>
                  <a:cubicBezTo>
                    <a:pt x="38" y="9"/>
                    <a:pt x="37" y="13"/>
                    <a:pt x="35" y="13"/>
                  </a:cubicBezTo>
                  <a:cubicBezTo>
                    <a:pt x="33" y="14"/>
                    <a:pt x="26" y="14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9" y="21"/>
                    <a:pt x="12" y="24"/>
                  </a:cubicBezTo>
                  <a:cubicBezTo>
                    <a:pt x="14" y="26"/>
                    <a:pt x="16" y="29"/>
                    <a:pt x="15" y="31"/>
                  </a:cubicBezTo>
                  <a:cubicBezTo>
                    <a:pt x="14" y="33"/>
                    <a:pt x="9" y="38"/>
                    <a:pt x="6" y="38"/>
                  </a:cubicBezTo>
                  <a:cubicBezTo>
                    <a:pt x="2" y="38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4"/>
                    <a:pt x="6" y="54"/>
                  </a:cubicBezTo>
                  <a:cubicBezTo>
                    <a:pt x="9" y="54"/>
                    <a:pt x="13" y="56"/>
                    <a:pt x="13" y="58"/>
                  </a:cubicBezTo>
                  <a:cubicBezTo>
                    <a:pt x="14" y="60"/>
                    <a:pt x="14" y="67"/>
                    <a:pt x="12" y="69"/>
                  </a:cubicBezTo>
                  <a:cubicBezTo>
                    <a:pt x="9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8"/>
                    <a:pt x="29" y="77"/>
                    <a:pt x="31" y="78"/>
                  </a:cubicBezTo>
                  <a:cubicBezTo>
                    <a:pt x="33" y="79"/>
                    <a:pt x="38" y="83"/>
                    <a:pt x="38" y="87"/>
                  </a:cubicBezTo>
                  <a:cubicBezTo>
                    <a:pt x="38" y="90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4" y="90"/>
                    <a:pt x="54" y="87"/>
                  </a:cubicBezTo>
                  <a:cubicBezTo>
                    <a:pt x="54" y="83"/>
                    <a:pt x="56" y="80"/>
                    <a:pt x="58" y="79"/>
                  </a:cubicBezTo>
                  <a:cubicBezTo>
                    <a:pt x="60" y="79"/>
                    <a:pt x="67" y="78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3"/>
                    <a:pt x="78" y="61"/>
                  </a:cubicBezTo>
                  <a:cubicBezTo>
                    <a:pt x="79" y="60"/>
                    <a:pt x="83" y="54"/>
                    <a:pt x="87" y="54"/>
                  </a:cubicBezTo>
                  <a:close/>
                  <a:moveTo>
                    <a:pt x="46" y="70"/>
                  </a:moveTo>
                  <a:cubicBezTo>
                    <a:pt x="33" y="70"/>
                    <a:pt x="23" y="59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59" y="23"/>
                    <a:pt x="70" y="33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íṡľîḍé">
              <a:extLst>
                <a:ext uri="{FF2B5EF4-FFF2-40B4-BE49-F238E27FC236}">
                  <a16:creationId xmlns:a16="http://schemas.microsoft.com/office/drawing/2014/main" id="{7486AE52-2670-4D35-9596-4E168B366BF0}"/>
                </a:ext>
              </a:extLst>
            </p:cNvPr>
            <p:cNvSpPr/>
            <p:nvPr/>
          </p:nvSpPr>
          <p:spPr bwMode="auto">
            <a:xfrm>
              <a:off x="7871049" y="3223064"/>
              <a:ext cx="191531" cy="193197"/>
            </a:xfrm>
            <a:custGeom>
              <a:avLst/>
              <a:gdLst/>
              <a:ahLst/>
              <a:cxnLst>
                <a:cxn ang="0">
                  <a:pos x="68" y="43"/>
                </a:cxn>
                <a:cxn ang="0">
                  <a:pos x="73" y="37"/>
                </a:cxn>
                <a:cxn ang="0">
                  <a:pos x="68" y="30"/>
                </a:cxn>
                <a:cxn ang="0">
                  <a:pos x="62" y="28"/>
                </a:cxn>
                <a:cxn ang="0">
                  <a:pos x="63" y="19"/>
                </a:cxn>
                <a:cxn ang="0">
                  <a:pos x="62" y="11"/>
                </a:cxn>
                <a:cxn ang="0">
                  <a:pos x="54" y="10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6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10"/>
                </a:cxn>
                <a:cxn ang="0">
                  <a:pos x="11" y="11"/>
                </a:cxn>
                <a:cxn ang="0">
                  <a:pos x="10" y="19"/>
                </a:cxn>
                <a:cxn ang="0">
                  <a:pos x="12" y="25"/>
                </a:cxn>
                <a:cxn ang="0">
                  <a:pos x="5" y="30"/>
                </a:cxn>
                <a:cxn ang="0">
                  <a:pos x="0" y="37"/>
                </a:cxn>
                <a:cxn ang="0">
                  <a:pos x="5" y="43"/>
                </a:cxn>
                <a:cxn ang="0">
                  <a:pos x="11" y="46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6" y="73"/>
                </a:cxn>
                <a:cxn ang="0">
                  <a:pos x="43" y="68"/>
                </a:cxn>
                <a:cxn ang="0">
                  <a:pos x="45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3"/>
                </a:cxn>
                <a:cxn ang="0">
                  <a:pos x="36" y="55"/>
                </a:cxn>
                <a:cxn ang="0">
                  <a:pos x="18" y="37"/>
                </a:cxn>
                <a:cxn ang="0">
                  <a:pos x="36" y="19"/>
                </a:cxn>
                <a:cxn ang="0">
                  <a:pos x="54" y="37"/>
                </a:cxn>
                <a:cxn ang="0">
                  <a:pos x="36" y="55"/>
                </a:cxn>
              </a:cxnLst>
              <a:rect l="0" t="0" r="r" b="b"/>
              <a:pathLst>
                <a:path w="73" h="73">
                  <a:moveTo>
                    <a:pt x="68" y="43"/>
                  </a:moveTo>
                  <a:cubicBezTo>
                    <a:pt x="70" y="43"/>
                    <a:pt x="73" y="40"/>
                    <a:pt x="73" y="37"/>
                  </a:cubicBezTo>
                  <a:cubicBezTo>
                    <a:pt x="73" y="33"/>
                    <a:pt x="70" y="30"/>
                    <a:pt x="68" y="30"/>
                  </a:cubicBezTo>
                  <a:cubicBezTo>
                    <a:pt x="65" y="30"/>
                    <a:pt x="62" y="29"/>
                    <a:pt x="62" y="28"/>
                  </a:cubicBezTo>
                  <a:cubicBezTo>
                    <a:pt x="61" y="26"/>
                    <a:pt x="61" y="21"/>
                    <a:pt x="63" y="19"/>
                  </a:cubicBezTo>
                  <a:cubicBezTo>
                    <a:pt x="65" y="17"/>
                    <a:pt x="64" y="14"/>
                    <a:pt x="62" y="11"/>
                  </a:cubicBezTo>
                  <a:cubicBezTo>
                    <a:pt x="60" y="9"/>
                    <a:pt x="56" y="8"/>
                    <a:pt x="54" y="10"/>
                  </a:cubicBezTo>
                  <a:cubicBezTo>
                    <a:pt x="52" y="12"/>
                    <a:pt x="49" y="13"/>
                    <a:pt x="48" y="12"/>
                  </a:cubicBezTo>
                  <a:cubicBezTo>
                    <a:pt x="47" y="12"/>
                    <a:pt x="43" y="8"/>
                    <a:pt x="43" y="5"/>
                  </a:cubicBezTo>
                  <a:cubicBezTo>
                    <a:pt x="43" y="3"/>
                    <a:pt x="40" y="0"/>
                    <a:pt x="36" y="0"/>
                  </a:cubicBezTo>
                  <a:cubicBezTo>
                    <a:pt x="33" y="0"/>
                    <a:pt x="30" y="3"/>
                    <a:pt x="30" y="5"/>
                  </a:cubicBezTo>
                  <a:cubicBezTo>
                    <a:pt x="30" y="8"/>
                    <a:pt x="29" y="11"/>
                    <a:pt x="27" y="11"/>
                  </a:cubicBezTo>
                  <a:cubicBezTo>
                    <a:pt x="26" y="12"/>
                    <a:pt x="20" y="12"/>
                    <a:pt x="19" y="10"/>
                  </a:cubicBezTo>
                  <a:cubicBezTo>
                    <a:pt x="17" y="8"/>
                    <a:pt x="13" y="9"/>
                    <a:pt x="11" y="11"/>
                  </a:cubicBezTo>
                  <a:cubicBezTo>
                    <a:pt x="8" y="14"/>
                    <a:pt x="8" y="17"/>
                    <a:pt x="10" y="19"/>
                  </a:cubicBezTo>
                  <a:cubicBezTo>
                    <a:pt x="11" y="21"/>
                    <a:pt x="12" y="24"/>
                    <a:pt x="12" y="25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0" y="40"/>
                    <a:pt x="2" y="43"/>
                    <a:pt x="5" y="43"/>
                  </a:cubicBezTo>
                  <a:cubicBezTo>
                    <a:pt x="8" y="43"/>
                    <a:pt x="10" y="44"/>
                    <a:pt x="11" y="46"/>
                  </a:cubicBezTo>
                  <a:cubicBezTo>
                    <a:pt x="11" y="47"/>
                    <a:pt x="11" y="53"/>
                    <a:pt x="10" y="54"/>
                  </a:cubicBezTo>
                  <a:cubicBezTo>
                    <a:pt x="8" y="56"/>
                    <a:pt x="8" y="60"/>
                    <a:pt x="11" y="62"/>
                  </a:cubicBezTo>
                  <a:cubicBezTo>
                    <a:pt x="13" y="65"/>
                    <a:pt x="17" y="65"/>
                    <a:pt x="19" y="63"/>
                  </a:cubicBezTo>
                  <a:cubicBezTo>
                    <a:pt x="20" y="62"/>
                    <a:pt x="23" y="61"/>
                    <a:pt x="25" y="61"/>
                  </a:cubicBezTo>
                  <a:cubicBezTo>
                    <a:pt x="26" y="62"/>
                    <a:pt x="30" y="65"/>
                    <a:pt x="30" y="68"/>
                  </a:cubicBezTo>
                  <a:cubicBezTo>
                    <a:pt x="30" y="71"/>
                    <a:pt x="33" y="73"/>
                    <a:pt x="36" y="73"/>
                  </a:cubicBezTo>
                  <a:cubicBezTo>
                    <a:pt x="40" y="73"/>
                    <a:pt x="43" y="71"/>
                    <a:pt x="43" y="68"/>
                  </a:cubicBezTo>
                  <a:cubicBezTo>
                    <a:pt x="43" y="65"/>
                    <a:pt x="44" y="63"/>
                    <a:pt x="45" y="62"/>
                  </a:cubicBezTo>
                  <a:cubicBezTo>
                    <a:pt x="47" y="62"/>
                    <a:pt x="52" y="62"/>
                    <a:pt x="54" y="63"/>
                  </a:cubicBezTo>
                  <a:cubicBezTo>
                    <a:pt x="56" y="65"/>
                    <a:pt x="60" y="65"/>
                    <a:pt x="62" y="62"/>
                  </a:cubicBezTo>
                  <a:cubicBezTo>
                    <a:pt x="64" y="60"/>
                    <a:pt x="65" y="56"/>
                    <a:pt x="63" y="54"/>
                  </a:cubicBezTo>
                  <a:cubicBezTo>
                    <a:pt x="61" y="53"/>
                    <a:pt x="60" y="50"/>
                    <a:pt x="61" y="48"/>
                  </a:cubicBezTo>
                  <a:cubicBezTo>
                    <a:pt x="62" y="47"/>
                    <a:pt x="65" y="43"/>
                    <a:pt x="68" y="43"/>
                  </a:cubicBezTo>
                  <a:close/>
                  <a:moveTo>
                    <a:pt x="36" y="55"/>
                  </a:moveTo>
                  <a:cubicBezTo>
                    <a:pt x="26" y="55"/>
                    <a:pt x="18" y="47"/>
                    <a:pt x="18" y="37"/>
                  </a:cubicBezTo>
                  <a:cubicBezTo>
                    <a:pt x="18" y="27"/>
                    <a:pt x="26" y="19"/>
                    <a:pt x="36" y="19"/>
                  </a:cubicBezTo>
                  <a:cubicBezTo>
                    <a:pt x="46" y="19"/>
                    <a:pt x="54" y="27"/>
                    <a:pt x="54" y="37"/>
                  </a:cubicBezTo>
                  <a:cubicBezTo>
                    <a:pt x="54" y="47"/>
                    <a:pt x="46" y="55"/>
                    <a:pt x="36" y="5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ïśļîḍé">
              <a:extLst>
                <a:ext uri="{FF2B5EF4-FFF2-40B4-BE49-F238E27FC236}">
                  <a16:creationId xmlns:a16="http://schemas.microsoft.com/office/drawing/2014/main" id="{C08281C9-0A21-4131-81BB-1817B0D4EA89}"/>
                </a:ext>
              </a:extLst>
            </p:cNvPr>
            <p:cNvSpPr/>
            <p:nvPr/>
          </p:nvSpPr>
          <p:spPr bwMode="auto">
            <a:xfrm>
              <a:off x="7562934" y="3068174"/>
              <a:ext cx="299788" cy="299788"/>
            </a:xfrm>
            <a:custGeom>
              <a:avLst/>
              <a:gdLst/>
              <a:ahLst/>
              <a:cxnLst>
                <a:cxn ang="0">
                  <a:pos x="107" y="67"/>
                </a:cxn>
                <a:cxn ang="0">
                  <a:pos x="114" y="59"/>
                </a:cxn>
                <a:cxn ang="0">
                  <a:pos x="114" y="54"/>
                </a:cxn>
                <a:cxn ang="0">
                  <a:pos x="107" y="47"/>
                </a:cxn>
                <a:cxn ang="0">
                  <a:pos x="106" y="47"/>
                </a:cxn>
                <a:cxn ang="0">
                  <a:pos x="97" y="42"/>
                </a:cxn>
                <a:cxn ang="0">
                  <a:pos x="99" y="29"/>
                </a:cxn>
                <a:cxn ang="0">
                  <a:pos x="99" y="29"/>
                </a:cxn>
                <a:cxn ang="0">
                  <a:pos x="99" y="18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5"/>
                </a:cxn>
                <a:cxn ang="0">
                  <a:pos x="75" y="18"/>
                </a:cxn>
                <a:cxn ang="0">
                  <a:pos x="67" y="8"/>
                </a:cxn>
                <a:cxn ang="0">
                  <a:pos x="67" y="7"/>
                </a:cxn>
                <a:cxn ang="0">
                  <a:pos x="60" y="0"/>
                </a:cxn>
                <a:cxn ang="0">
                  <a:pos x="55" y="0"/>
                </a:cxn>
                <a:cxn ang="0">
                  <a:pos x="47" y="7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8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9" y="38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8" y="67"/>
                </a:cxn>
                <a:cxn ang="0">
                  <a:pos x="8" y="67"/>
                </a:cxn>
                <a:cxn ang="0">
                  <a:pos x="17" y="71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5"/>
                </a:cxn>
                <a:cxn ang="0">
                  <a:pos x="18" y="99"/>
                </a:cxn>
                <a:cxn ang="0">
                  <a:pos x="29" y="99"/>
                </a:cxn>
                <a:cxn ang="0">
                  <a:pos x="29" y="99"/>
                </a:cxn>
                <a:cxn ang="0">
                  <a:pos x="39" y="95"/>
                </a:cxn>
                <a:cxn ang="0">
                  <a:pos x="47" y="106"/>
                </a:cxn>
                <a:cxn ang="0">
                  <a:pos x="47" y="106"/>
                </a:cxn>
                <a:cxn ang="0">
                  <a:pos x="55" y="114"/>
                </a:cxn>
                <a:cxn ang="0">
                  <a:pos x="60" y="114"/>
                </a:cxn>
                <a:cxn ang="0">
                  <a:pos x="67" y="106"/>
                </a:cxn>
                <a:cxn ang="0">
                  <a:pos x="67" y="106"/>
                </a:cxn>
                <a:cxn ang="0">
                  <a:pos x="71" y="97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99"/>
                </a:cxn>
                <a:cxn ang="0">
                  <a:pos x="99" y="95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6" y="75"/>
                </a:cxn>
                <a:cxn ang="0">
                  <a:pos x="106" y="67"/>
                </a:cxn>
                <a:cxn ang="0">
                  <a:pos x="107" y="67"/>
                </a:cxn>
                <a:cxn ang="0">
                  <a:pos x="57" y="85"/>
                </a:cxn>
                <a:cxn ang="0">
                  <a:pos x="29" y="57"/>
                </a:cxn>
                <a:cxn ang="0">
                  <a:pos x="57" y="28"/>
                </a:cxn>
                <a:cxn ang="0">
                  <a:pos x="86" y="57"/>
                </a:cxn>
                <a:cxn ang="0">
                  <a:pos x="57" y="85"/>
                </a:cxn>
              </a:cxnLst>
              <a:rect l="0" t="0" r="r" b="b"/>
              <a:pathLst>
                <a:path w="114" h="114">
                  <a:moveTo>
                    <a:pt x="107" y="67"/>
                  </a:moveTo>
                  <a:cubicBezTo>
                    <a:pt x="111" y="67"/>
                    <a:pt x="114" y="63"/>
                    <a:pt x="114" y="59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0"/>
                    <a:pt x="111" y="47"/>
                    <a:pt x="107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2"/>
                  </a:cubicBezTo>
                  <a:cubicBezTo>
                    <a:pt x="97" y="40"/>
                    <a:pt x="96" y="32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6"/>
                    <a:pt x="102" y="21"/>
                    <a:pt x="99" y="1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8"/>
                    <a:pt x="78" y="19"/>
                    <a:pt x="75" y="18"/>
                  </a:cubicBezTo>
                  <a:cubicBezTo>
                    <a:pt x="73" y="17"/>
                    <a:pt x="67" y="12"/>
                    <a:pt x="67" y="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3"/>
                    <a:pt x="47" y="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7"/>
                    <a:pt x="32" y="18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2" y="21"/>
                    <a:pt x="12" y="26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32"/>
                    <a:pt x="20" y="36"/>
                    <a:pt x="19" y="38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1"/>
                  </a:cubicBezTo>
                  <a:cubicBezTo>
                    <a:pt x="18" y="73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5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7" y="94"/>
                    <a:pt x="39" y="95"/>
                  </a:cubicBezTo>
                  <a:cubicBezTo>
                    <a:pt x="41" y="96"/>
                    <a:pt x="47" y="102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0"/>
                    <a:pt x="51" y="114"/>
                    <a:pt x="55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4" y="114"/>
                    <a:pt x="67" y="110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2"/>
                    <a:pt x="69" y="98"/>
                    <a:pt x="71" y="97"/>
                  </a:cubicBezTo>
                  <a:cubicBezTo>
                    <a:pt x="74" y="96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99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5" y="77"/>
                    <a:pt x="96" y="75"/>
                  </a:cubicBezTo>
                  <a:cubicBezTo>
                    <a:pt x="97" y="73"/>
                    <a:pt x="102" y="67"/>
                    <a:pt x="106" y="67"/>
                  </a:cubicBezTo>
                  <a:lnTo>
                    <a:pt x="107" y="67"/>
                  </a:lnTo>
                  <a:close/>
                  <a:moveTo>
                    <a:pt x="57" y="85"/>
                  </a:moveTo>
                  <a:cubicBezTo>
                    <a:pt x="41" y="85"/>
                    <a:pt x="29" y="73"/>
                    <a:pt x="29" y="57"/>
                  </a:cubicBezTo>
                  <a:cubicBezTo>
                    <a:pt x="29" y="41"/>
                    <a:pt x="41" y="28"/>
                    <a:pt x="57" y="28"/>
                  </a:cubicBezTo>
                  <a:cubicBezTo>
                    <a:pt x="73" y="28"/>
                    <a:pt x="86" y="41"/>
                    <a:pt x="86" y="57"/>
                  </a:cubicBezTo>
                  <a:cubicBezTo>
                    <a:pt x="86" y="73"/>
                    <a:pt x="73" y="85"/>
                    <a:pt x="57" y="8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íSḻiḍê">
              <a:extLst>
                <a:ext uri="{FF2B5EF4-FFF2-40B4-BE49-F238E27FC236}">
                  <a16:creationId xmlns:a16="http://schemas.microsoft.com/office/drawing/2014/main" id="{7A70E583-B159-49FD-B02E-D866517B5748}"/>
                </a:ext>
              </a:extLst>
            </p:cNvPr>
            <p:cNvSpPr/>
            <p:nvPr/>
          </p:nvSpPr>
          <p:spPr bwMode="auto">
            <a:xfrm>
              <a:off x="7571261" y="2944927"/>
              <a:ext cx="509639" cy="463007"/>
            </a:xfrm>
            <a:custGeom>
              <a:avLst/>
              <a:gdLst>
                <a:gd name="connsiteX0" fmla="*/ 388539 w 509639"/>
                <a:gd name="connsiteY0" fmla="*/ 320608 h 463007"/>
                <a:gd name="connsiteX1" fmla="*/ 338688 w 509639"/>
                <a:gd name="connsiteY1" fmla="*/ 368074 h 463007"/>
                <a:gd name="connsiteX2" fmla="*/ 388539 w 509639"/>
                <a:gd name="connsiteY2" fmla="*/ 415541 h 463007"/>
                <a:gd name="connsiteX3" fmla="*/ 435765 w 509639"/>
                <a:gd name="connsiteY3" fmla="*/ 368074 h 463007"/>
                <a:gd name="connsiteX4" fmla="*/ 388539 w 509639"/>
                <a:gd name="connsiteY4" fmla="*/ 320608 h 463007"/>
                <a:gd name="connsiteX5" fmla="*/ 388539 w 509639"/>
                <a:gd name="connsiteY5" fmla="*/ 273141 h 463007"/>
                <a:gd name="connsiteX6" fmla="*/ 404281 w 509639"/>
                <a:gd name="connsiteY6" fmla="*/ 286326 h 463007"/>
                <a:gd name="connsiteX7" fmla="*/ 417399 w 509639"/>
                <a:gd name="connsiteY7" fmla="*/ 304785 h 463007"/>
                <a:gd name="connsiteX8" fmla="*/ 433142 w 509639"/>
                <a:gd name="connsiteY8" fmla="*/ 296874 h 463007"/>
                <a:gd name="connsiteX9" fmla="*/ 454131 w 509639"/>
                <a:gd name="connsiteY9" fmla="*/ 299511 h 463007"/>
                <a:gd name="connsiteX10" fmla="*/ 456755 w 509639"/>
                <a:gd name="connsiteY10" fmla="*/ 320608 h 463007"/>
                <a:gd name="connsiteX11" fmla="*/ 454131 w 509639"/>
                <a:gd name="connsiteY11" fmla="*/ 344341 h 463007"/>
                <a:gd name="connsiteX12" fmla="*/ 469874 w 509639"/>
                <a:gd name="connsiteY12" fmla="*/ 352252 h 463007"/>
                <a:gd name="connsiteX13" fmla="*/ 482992 w 509639"/>
                <a:gd name="connsiteY13" fmla="*/ 368074 h 463007"/>
                <a:gd name="connsiteX14" fmla="*/ 469874 w 509639"/>
                <a:gd name="connsiteY14" fmla="*/ 383896 h 463007"/>
                <a:gd name="connsiteX15" fmla="*/ 451508 w 509639"/>
                <a:gd name="connsiteY15" fmla="*/ 399718 h 463007"/>
                <a:gd name="connsiteX16" fmla="*/ 456755 w 509639"/>
                <a:gd name="connsiteY16" fmla="*/ 415541 h 463007"/>
                <a:gd name="connsiteX17" fmla="*/ 454131 w 509639"/>
                <a:gd name="connsiteY17" fmla="*/ 436637 h 463007"/>
                <a:gd name="connsiteX18" fmla="*/ 433142 w 509639"/>
                <a:gd name="connsiteY18" fmla="*/ 439274 h 463007"/>
                <a:gd name="connsiteX19" fmla="*/ 412152 w 509639"/>
                <a:gd name="connsiteY19" fmla="*/ 436637 h 463007"/>
                <a:gd name="connsiteX20" fmla="*/ 404281 w 509639"/>
                <a:gd name="connsiteY20" fmla="*/ 452459 h 463007"/>
                <a:gd name="connsiteX21" fmla="*/ 388539 w 509639"/>
                <a:gd name="connsiteY21" fmla="*/ 463007 h 463007"/>
                <a:gd name="connsiteX22" fmla="*/ 370173 w 509639"/>
                <a:gd name="connsiteY22" fmla="*/ 452459 h 463007"/>
                <a:gd name="connsiteX23" fmla="*/ 357054 w 509639"/>
                <a:gd name="connsiteY23" fmla="*/ 434000 h 463007"/>
                <a:gd name="connsiteX24" fmla="*/ 341312 w 509639"/>
                <a:gd name="connsiteY24" fmla="*/ 439274 h 463007"/>
                <a:gd name="connsiteX25" fmla="*/ 320322 w 509639"/>
                <a:gd name="connsiteY25" fmla="*/ 436637 h 463007"/>
                <a:gd name="connsiteX26" fmla="*/ 317698 w 509639"/>
                <a:gd name="connsiteY26" fmla="*/ 415541 h 463007"/>
                <a:gd name="connsiteX27" fmla="*/ 320322 w 509639"/>
                <a:gd name="connsiteY27" fmla="*/ 391807 h 463007"/>
                <a:gd name="connsiteX28" fmla="*/ 304580 w 509639"/>
                <a:gd name="connsiteY28" fmla="*/ 383896 h 463007"/>
                <a:gd name="connsiteX29" fmla="*/ 291461 w 509639"/>
                <a:gd name="connsiteY29" fmla="*/ 368074 h 463007"/>
                <a:gd name="connsiteX30" fmla="*/ 304580 w 509639"/>
                <a:gd name="connsiteY30" fmla="*/ 352252 h 463007"/>
                <a:gd name="connsiteX31" fmla="*/ 322946 w 509639"/>
                <a:gd name="connsiteY31" fmla="*/ 336430 h 463007"/>
                <a:gd name="connsiteX32" fmla="*/ 317698 w 509639"/>
                <a:gd name="connsiteY32" fmla="*/ 320608 h 463007"/>
                <a:gd name="connsiteX33" fmla="*/ 320322 w 509639"/>
                <a:gd name="connsiteY33" fmla="*/ 299511 h 463007"/>
                <a:gd name="connsiteX34" fmla="*/ 341312 w 509639"/>
                <a:gd name="connsiteY34" fmla="*/ 296874 h 463007"/>
                <a:gd name="connsiteX35" fmla="*/ 362301 w 509639"/>
                <a:gd name="connsiteY35" fmla="*/ 302148 h 463007"/>
                <a:gd name="connsiteX36" fmla="*/ 370173 w 509639"/>
                <a:gd name="connsiteY36" fmla="*/ 286326 h 463007"/>
                <a:gd name="connsiteX37" fmla="*/ 388539 w 509639"/>
                <a:gd name="connsiteY37" fmla="*/ 273141 h 463007"/>
                <a:gd name="connsiteX38" fmla="*/ 149894 w 509639"/>
                <a:gd name="connsiteY38" fmla="*/ 204682 h 463007"/>
                <a:gd name="connsiteX39" fmla="*/ 73632 w 509639"/>
                <a:gd name="connsiteY39" fmla="*/ 278485 h 463007"/>
                <a:gd name="connsiteX40" fmla="*/ 149894 w 509639"/>
                <a:gd name="connsiteY40" fmla="*/ 354923 h 463007"/>
                <a:gd name="connsiteX41" fmla="*/ 223526 w 509639"/>
                <a:gd name="connsiteY41" fmla="*/ 278485 h 463007"/>
                <a:gd name="connsiteX42" fmla="*/ 149894 w 509639"/>
                <a:gd name="connsiteY42" fmla="*/ 204682 h 463007"/>
                <a:gd name="connsiteX43" fmla="*/ 142005 w 509639"/>
                <a:gd name="connsiteY43" fmla="*/ 128243 h 463007"/>
                <a:gd name="connsiteX44" fmla="*/ 155154 w 509639"/>
                <a:gd name="connsiteY44" fmla="*/ 128243 h 463007"/>
                <a:gd name="connsiteX45" fmla="*/ 176191 w 509639"/>
                <a:gd name="connsiteY45" fmla="*/ 149330 h 463007"/>
                <a:gd name="connsiteX46" fmla="*/ 197229 w 509639"/>
                <a:gd name="connsiteY46" fmla="*/ 178324 h 463007"/>
                <a:gd name="connsiteX47" fmla="*/ 223526 w 509639"/>
                <a:gd name="connsiteY47" fmla="*/ 170416 h 463007"/>
                <a:gd name="connsiteX48" fmla="*/ 223526 w 509639"/>
                <a:gd name="connsiteY48" fmla="*/ 167780 h 463007"/>
                <a:gd name="connsiteX49" fmla="*/ 252453 w 509639"/>
                <a:gd name="connsiteY49" fmla="*/ 167780 h 463007"/>
                <a:gd name="connsiteX50" fmla="*/ 260342 w 509639"/>
                <a:gd name="connsiteY50" fmla="*/ 178324 h 463007"/>
                <a:gd name="connsiteX51" fmla="*/ 260342 w 509639"/>
                <a:gd name="connsiteY51" fmla="*/ 204682 h 463007"/>
                <a:gd name="connsiteX52" fmla="*/ 260342 w 509639"/>
                <a:gd name="connsiteY52" fmla="*/ 207318 h 463007"/>
                <a:gd name="connsiteX53" fmla="*/ 255083 w 509639"/>
                <a:gd name="connsiteY53" fmla="*/ 241583 h 463007"/>
                <a:gd name="connsiteX54" fmla="*/ 278750 w 509639"/>
                <a:gd name="connsiteY54" fmla="*/ 252127 h 463007"/>
                <a:gd name="connsiteX55" fmla="*/ 299788 w 509639"/>
                <a:gd name="connsiteY55" fmla="*/ 273213 h 463007"/>
                <a:gd name="connsiteX56" fmla="*/ 299788 w 509639"/>
                <a:gd name="connsiteY56" fmla="*/ 286392 h 463007"/>
                <a:gd name="connsiteX57" fmla="*/ 278750 w 509639"/>
                <a:gd name="connsiteY57" fmla="*/ 304843 h 463007"/>
                <a:gd name="connsiteX58" fmla="*/ 249824 w 509639"/>
                <a:gd name="connsiteY58" fmla="*/ 328565 h 463007"/>
                <a:gd name="connsiteX59" fmla="*/ 260342 w 509639"/>
                <a:gd name="connsiteY59" fmla="*/ 352288 h 463007"/>
                <a:gd name="connsiteX60" fmla="*/ 260342 w 509639"/>
                <a:gd name="connsiteY60" fmla="*/ 381282 h 463007"/>
                <a:gd name="connsiteX61" fmla="*/ 252453 w 509639"/>
                <a:gd name="connsiteY61" fmla="*/ 391825 h 463007"/>
                <a:gd name="connsiteX62" fmla="*/ 223526 w 509639"/>
                <a:gd name="connsiteY62" fmla="*/ 389189 h 463007"/>
                <a:gd name="connsiteX63" fmla="*/ 186710 w 509639"/>
                <a:gd name="connsiteY63" fmla="*/ 386553 h 463007"/>
                <a:gd name="connsiteX64" fmla="*/ 176191 w 509639"/>
                <a:gd name="connsiteY64" fmla="*/ 410276 h 463007"/>
                <a:gd name="connsiteX65" fmla="*/ 155154 w 509639"/>
                <a:gd name="connsiteY65" fmla="*/ 431362 h 463007"/>
                <a:gd name="connsiteX66" fmla="*/ 142005 w 509639"/>
                <a:gd name="connsiteY66" fmla="*/ 431362 h 463007"/>
                <a:gd name="connsiteX67" fmla="*/ 123597 w 509639"/>
                <a:gd name="connsiteY67" fmla="*/ 410276 h 463007"/>
                <a:gd name="connsiteX68" fmla="*/ 99930 w 509639"/>
                <a:gd name="connsiteY68" fmla="*/ 381282 h 463007"/>
                <a:gd name="connsiteX69" fmla="*/ 76262 w 509639"/>
                <a:gd name="connsiteY69" fmla="*/ 389189 h 463007"/>
                <a:gd name="connsiteX70" fmla="*/ 76262 w 509639"/>
                <a:gd name="connsiteY70" fmla="*/ 391825 h 463007"/>
                <a:gd name="connsiteX71" fmla="*/ 47335 w 509639"/>
                <a:gd name="connsiteY71" fmla="*/ 389189 h 463007"/>
                <a:gd name="connsiteX72" fmla="*/ 39446 w 509639"/>
                <a:gd name="connsiteY72" fmla="*/ 381282 h 463007"/>
                <a:gd name="connsiteX73" fmla="*/ 39446 w 509639"/>
                <a:gd name="connsiteY73" fmla="*/ 352288 h 463007"/>
                <a:gd name="connsiteX74" fmla="*/ 44705 w 509639"/>
                <a:gd name="connsiteY74" fmla="*/ 318022 h 463007"/>
                <a:gd name="connsiteX75" fmla="*/ 21038 w 509639"/>
                <a:gd name="connsiteY75" fmla="*/ 304843 h 463007"/>
                <a:gd name="connsiteX76" fmla="*/ 18408 w 509639"/>
                <a:gd name="connsiteY76" fmla="*/ 304843 h 463007"/>
                <a:gd name="connsiteX77" fmla="*/ 0 w 509639"/>
                <a:gd name="connsiteY77" fmla="*/ 286392 h 463007"/>
                <a:gd name="connsiteX78" fmla="*/ 0 w 509639"/>
                <a:gd name="connsiteY78" fmla="*/ 273213 h 463007"/>
                <a:gd name="connsiteX79" fmla="*/ 18408 w 509639"/>
                <a:gd name="connsiteY79" fmla="*/ 252127 h 463007"/>
                <a:gd name="connsiteX80" fmla="*/ 21038 w 509639"/>
                <a:gd name="connsiteY80" fmla="*/ 252127 h 463007"/>
                <a:gd name="connsiteX81" fmla="*/ 47335 w 509639"/>
                <a:gd name="connsiteY81" fmla="*/ 231040 h 463007"/>
                <a:gd name="connsiteX82" fmla="*/ 39446 w 509639"/>
                <a:gd name="connsiteY82" fmla="*/ 207318 h 463007"/>
                <a:gd name="connsiteX83" fmla="*/ 39446 w 509639"/>
                <a:gd name="connsiteY83" fmla="*/ 204682 h 463007"/>
                <a:gd name="connsiteX84" fmla="*/ 39446 w 509639"/>
                <a:gd name="connsiteY84" fmla="*/ 178324 h 463007"/>
                <a:gd name="connsiteX85" fmla="*/ 47335 w 509639"/>
                <a:gd name="connsiteY85" fmla="*/ 167780 h 463007"/>
                <a:gd name="connsiteX86" fmla="*/ 76262 w 509639"/>
                <a:gd name="connsiteY86" fmla="*/ 167780 h 463007"/>
                <a:gd name="connsiteX87" fmla="*/ 76262 w 509639"/>
                <a:gd name="connsiteY87" fmla="*/ 170416 h 463007"/>
                <a:gd name="connsiteX88" fmla="*/ 113078 w 509639"/>
                <a:gd name="connsiteY88" fmla="*/ 173052 h 463007"/>
                <a:gd name="connsiteX89" fmla="*/ 123597 w 509639"/>
                <a:gd name="connsiteY89" fmla="*/ 149330 h 463007"/>
                <a:gd name="connsiteX90" fmla="*/ 142005 w 509639"/>
                <a:gd name="connsiteY90" fmla="*/ 128243 h 463007"/>
                <a:gd name="connsiteX91" fmla="*/ 389366 w 509639"/>
                <a:gd name="connsiteY91" fmla="*/ 60548 h 463007"/>
                <a:gd name="connsiteX92" fmla="*/ 326615 w 509639"/>
                <a:gd name="connsiteY92" fmla="*/ 123730 h 463007"/>
                <a:gd name="connsiteX93" fmla="*/ 389366 w 509639"/>
                <a:gd name="connsiteY93" fmla="*/ 184279 h 463007"/>
                <a:gd name="connsiteX94" fmla="*/ 449503 w 509639"/>
                <a:gd name="connsiteY94" fmla="*/ 123730 h 463007"/>
                <a:gd name="connsiteX95" fmla="*/ 389366 w 509639"/>
                <a:gd name="connsiteY95" fmla="*/ 60548 h 463007"/>
                <a:gd name="connsiteX96" fmla="*/ 386751 w 509639"/>
                <a:gd name="connsiteY96" fmla="*/ 0 h 463007"/>
                <a:gd name="connsiteX97" fmla="*/ 389366 w 509639"/>
                <a:gd name="connsiteY97" fmla="*/ 0 h 463007"/>
                <a:gd name="connsiteX98" fmla="*/ 410283 w 509639"/>
                <a:gd name="connsiteY98" fmla="*/ 15795 h 463007"/>
                <a:gd name="connsiteX99" fmla="*/ 428586 w 509639"/>
                <a:gd name="connsiteY99" fmla="*/ 39488 h 463007"/>
                <a:gd name="connsiteX100" fmla="*/ 446888 w 509639"/>
                <a:gd name="connsiteY100" fmla="*/ 31590 h 463007"/>
                <a:gd name="connsiteX101" fmla="*/ 473034 w 509639"/>
                <a:gd name="connsiteY101" fmla="*/ 34223 h 463007"/>
                <a:gd name="connsiteX102" fmla="*/ 475649 w 509639"/>
                <a:gd name="connsiteY102" fmla="*/ 36856 h 463007"/>
                <a:gd name="connsiteX103" fmla="*/ 478264 w 509639"/>
                <a:gd name="connsiteY103" fmla="*/ 63181 h 463007"/>
                <a:gd name="connsiteX104" fmla="*/ 473034 w 509639"/>
                <a:gd name="connsiteY104" fmla="*/ 92139 h 463007"/>
                <a:gd name="connsiteX105" fmla="*/ 493951 w 509639"/>
                <a:gd name="connsiteY105" fmla="*/ 102669 h 463007"/>
                <a:gd name="connsiteX106" fmla="*/ 509639 w 509639"/>
                <a:gd name="connsiteY106" fmla="*/ 121097 h 463007"/>
                <a:gd name="connsiteX107" fmla="*/ 509639 w 509639"/>
                <a:gd name="connsiteY107" fmla="*/ 123730 h 463007"/>
                <a:gd name="connsiteX108" fmla="*/ 493951 w 509639"/>
                <a:gd name="connsiteY108" fmla="*/ 144790 h 463007"/>
                <a:gd name="connsiteX109" fmla="*/ 470420 w 509639"/>
                <a:gd name="connsiteY109" fmla="*/ 163218 h 463007"/>
                <a:gd name="connsiteX110" fmla="*/ 478264 w 509639"/>
                <a:gd name="connsiteY110" fmla="*/ 181646 h 463007"/>
                <a:gd name="connsiteX111" fmla="*/ 475649 w 509639"/>
                <a:gd name="connsiteY111" fmla="*/ 207971 h 463007"/>
                <a:gd name="connsiteX112" fmla="*/ 473034 w 509639"/>
                <a:gd name="connsiteY112" fmla="*/ 210604 h 463007"/>
                <a:gd name="connsiteX113" fmla="*/ 446888 w 509639"/>
                <a:gd name="connsiteY113" fmla="*/ 213237 h 463007"/>
                <a:gd name="connsiteX114" fmla="*/ 418127 w 509639"/>
                <a:gd name="connsiteY114" fmla="*/ 210604 h 463007"/>
                <a:gd name="connsiteX115" fmla="*/ 410283 w 509639"/>
                <a:gd name="connsiteY115" fmla="*/ 229032 h 463007"/>
                <a:gd name="connsiteX116" fmla="*/ 389366 w 509639"/>
                <a:gd name="connsiteY116" fmla="*/ 244827 h 463007"/>
                <a:gd name="connsiteX117" fmla="*/ 386751 w 509639"/>
                <a:gd name="connsiteY117" fmla="*/ 244827 h 463007"/>
                <a:gd name="connsiteX118" fmla="*/ 365834 w 509639"/>
                <a:gd name="connsiteY118" fmla="*/ 229032 h 463007"/>
                <a:gd name="connsiteX119" fmla="*/ 347532 w 509639"/>
                <a:gd name="connsiteY119" fmla="*/ 205339 h 463007"/>
                <a:gd name="connsiteX120" fmla="*/ 329229 w 509639"/>
                <a:gd name="connsiteY120" fmla="*/ 213237 h 463007"/>
                <a:gd name="connsiteX121" fmla="*/ 303083 w 509639"/>
                <a:gd name="connsiteY121" fmla="*/ 210604 h 463007"/>
                <a:gd name="connsiteX122" fmla="*/ 300468 w 509639"/>
                <a:gd name="connsiteY122" fmla="*/ 207971 h 463007"/>
                <a:gd name="connsiteX123" fmla="*/ 297854 w 509639"/>
                <a:gd name="connsiteY123" fmla="*/ 181646 h 463007"/>
                <a:gd name="connsiteX124" fmla="*/ 303083 w 509639"/>
                <a:gd name="connsiteY124" fmla="*/ 152688 h 463007"/>
                <a:gd name="connsiteX125" fmla="*/ 282166 w 509639"/>
                <a:gd name="connsiteY125" fmla="*/ 144790 h 463007"/>
                <a:gd name="connsiteX126" fmla="*/ 266478 w 509639"/>
                <a:gd name="connsiteY126" fmla="*/ 123730 h 463007"/>
                <a:gd name="connsiteX127" fmla="*/ 266478 w 509639"/>
                <a:gd name="connsiteY127" fmla="*/ 121097 h 463007"/>
                <a:gd name="connsiteX128" fmla="*/ 282166 w 509639"/>
                <a:gd name="connsiteY128" fmla="*/ 102669 h 463007"/>
                <a:gd name="connsiteX129" fmla="*/ 305698 w 509639"/>
                <a:gd name="connsiteY129" fmla="*/ 84241 h 463007"/>
                <a:gd name="connsiteX130" fmla="*/ 297854 w 509639"/>
                <a:gd name="connsiteY130" fmla="*/ 63181 h 463007"/>
                <a:gd name="connsiteX131" fmla="*/ 300468 w 509639"/>
                <a:gd name="connsiteY131" fmla="*/ 36856 h 463007"/>
                <a:gd name="connsiteX132" fmla="*/ 303083 w 509639"/>
                <a:gd name="connsiteY132" fmla="*/ 34223 h 463007"/>
                <a:gd name="connsiteX133" fmla="*/ 329229 w 509639"/>
                <a:gd name="connsiteY133" fmla="*/ 31590 h 463007"/>
                <a:gd name="connsiteX134" fmla="*/ 357990 w 509639"/>
                <a:gd name="connsiteY134" fmla="*/ 36856 h 463007"/>
                <a:gd name="connsiteX135" fmla="*/ 365834 w 509639"/>
                <a:gd name="connsiteY135" fmla="*/ 15795 h 463007"/>
                <a:gd name="connsiteX136" fmla="*/ 386751 w 509639"/>
                <a:gd name="connsiteY136" fmla="*/ 0 h 463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09639" h="463007">
                  <a:moveTo>
                    <a:pt x="388539" y="320608"/>
                  </a:moveTo>
                  <a:cubicBezTo>
                    <a:pt x="359678" y="320608"/>
                    <a:pt x="338688" y="341704"/>
                    <a:pt x="338688" y="368074"/>
                  </a:cubicBezTo>
                  <a:cubicBezTo>
                    <a:pt x="338688" y="394444"/>
                    <a:pt x="359678" y="415541"/>
                    <a:pt x="388539" y="415541"/>
                  </a:cubicBezTo>
                  <a:cubicBezTo>
                    <a:pt x="414776" y="415541"/>
                    <a:pt x="435765" y="394444"/>
                    <a:pt x="435765" y="368074"/>
                  </a:cubicBezTo>
                  <a:cubicBezTo>
                    <a:pt x="435765" y="341704"/>
                    <a:pt x="414776" y="320608"/>
                    <a:pt x="388539" y="320608"/>
                  </a:cubicBezTo>
                  <a:close/>
                  <a:moveTo>
                    <a:pt x="388539" y="273141"/>
                  </a:moveTo>
                  <a:cubicBezTo>
                    <a:pt x="396410" y="273141"/>
                    <a:pt x="404281" y="278415"/>
                    <a:pt x="404281" y="286326"/>
                  </a:cubicBezTo>
                  <a:cubicBezTo>
                    <a:pt x="404281" y="291600"/>
                    <a:pt x="414776" y="302148"/>
                    <a:pt x="417399" y="304785"/>
                  </a:cubicBezTo>
                  <a:cubicBezTo>
                    <a:pt x="422647" y="304785"/>
                    <a:pt x="427894" y="302148"/>
                    <a:pt x="433142" y="296874"/>
                  </a:cubicBezTo>
                  <a:cubicBezTo>
                    <a:pt x="438389" y="291600"/>
                    <a:pt x="448884" y="294237"/>
                    <a:pt x="454131" y="299511"/>
                  </a:cubicBezTo>
                  <a:cubicBezTo>
                    <a:pt x="462003" y="307422"/>
                    <a:pt x="462003" y="315334"/>
                    <a:pt x="456755" y="320608"/>
                  </a:cubicBezTo>
                  <a:cubicBezTo>
                    <a:pt x="451508" y="325882"/>
                    <a:pt x="454131" y="341704"/>
                    <a:pt x="454131" y="344341"/>
                  </a:cubicBezTo>
                  <a:cubicBezTo>
                    <a:pt x="456755" y="349615"/>
                    <a:pt x="462003" y="352252"/>
                    <a:pt x="469874" y="352252"/>
                  </a:cubicBezTo>
                  <a:cubicBezTo>
                    <a:pt x="477745" y="352252"/>
                    <a:pt x="482992" y="360163"/>
                    <a:pt x="482992" y="368074"/>
                  </a:cubicBezTo>
                  <a:cubicBezTo>
                    <a:pt x="482992" y="378622"/>
                    <a:pt x="477745" y="383896"/>
                    <a:pt x="469874" y="383896"/>
                  </a:cubicBezTo>
                  <a:cubicBezTo>
                    <a:pt x="462003" y="383896"/>
                    <a:pt x="454131" y="394444"/>
                    <a:pt x="451508" y="399718"/>
                  </a:cubicBezTo>
                  <a:cubicBezTo>
                    <a:pt x="448884" y="402355"/>
                    <a:pt x="451508" y="410267"/>
                    <a:pt x="456755" y="415541"/>
                  </a:cubicBezTo>
                  <a:cubicBezTo>
                    <a:pt x="462003" y="420815"/>
                    <a:pt x="462003" y="428726"/>
                    <a:pt x="454131" y="436637"/>
                  </a:cubicBezTo>
                  <a:cubicBezTo>
                    <a:pt x="448884" y="441911"/>
                    <a:pt x="438389" y="444548"/>
                    <a:pt x="433142" y="439274"/>
                  </a:cubicBezTo>
                  <a:cubicBezTo>
                    <a:pt x="427894" y="434000"/>
                    <a:pt x="414776" y="434000"/>
                    <a:pt x="412152" y="436637"/>
                  </a:cubicBezTo>
                  <a:cubicBezTo>
                    <a:pt x="406905" y="436637"/>
                    <a:pt x="404281" y="444548"/>
                    <a:pt x="404281" y="452459"/>
                  </a:cubicBezTo>
                  <a:cubicBezTo>
                    <a:pt x="404281" y="457733"/>
                    <a:pt x="396410" y="463007"/>
                    <a:pt x="388539" y="463007"/>
                  </a:cubicBezTo>
                  <a:cubicBezTo>
                    <a:pt x="378044" y="463007"/>
                    <a:pt x="370173" y="457733"/>
                    <a:pt x="370173" y="452459"/>
                  </a:cubicBezTo>
                  <a:cubicBezTo>
                    <a:pt x="370173" y="444548"/>
                    <a:pt x="359678" y="434000"/>
                    <a:pt x="357054" y="434000"/>
                  </a:cubicBezTo>
                  <a:cubicBezTo>
                    <a:pt x="351807" y="431363"/>
                    <a:pt x="346559" y="434000"/>
                    <a:pt x="341312" y="439274"/>
                  </a:cubicBezTo>
                  <a:cubicBezTo>
                    <a:pt x="336064" y="444548"/>
                    <a:pt x="325570" y="441911"/>
                    <a:pt x="320322" y="436637"/>
                  </a:cubicBezTo>
                  <a:cubicBezTo>
                    <a:pt x="312451" y="428726"/>
                    <a:pt x="312451" y="420815"/>
                    <a:pt x="317698" y="415541"/>
                  </a:cubicBezTo>
                  <a:cubicBezTo>
                    <a:pt x="322946" y="410267"/>
                    <a:pt x="320322" y="397081"/>
                    <a:pt x="320322" y="391807"/>
                  </a:cubicBezTo>
                  <a:cubicBezTo>
                    <a:pt x="317698" y="389170"/>
                    <a:pt x="312451" y="383896"/>
                    <a:pt x="304580" y="383896"/>
                  </a:cubicBezTo>
                  <a:cubicBezTo>
                    <a:pt x="296709" y="383896"/>
                    <a:pt x="291461" y="378622"/>
                    <a:pt x="291461" y="368074"/>
                  </a:cubicBezTo>
                  <a:cubicBezTo>
                    <a:pt x="291461" y="360163"/>
                    <a:pt x="296709" y="352252"/>
                    <a:pt x="304580" y="352252"/>
                  </a:cubicBezTo>
                  <a:cubicBezTo>
                    <a:pt x="312451" y="352252"/>
                    <a:pt x="320322" y="341704"/>
                    <a:pt x="322946" y="336430"/>
                  </a:cubicBezTo>
                  <a:cubicBezTo>
                    <a:pt x="325570" y="333793"/>
                    <a:pt x="322946" y="325882"/>
                    <a:pt x="317698" y="320608"/>
                  </a:cubicBezTo>
                  <a:cubicBezTo>
                    <a:pt x="312451" y="315334"/>
                    <a:pt x="312451" y="307422"/>
                    <a:pt x="320322" y="299511"/>
                  </a:cubicBezTo>
                  <a:cubicBezTo>
                    <a:pt x="325570" y="294237"/>
                    <a:pt x="336064" y="291600"/>
                    <a:pt x="341312" y="296874"/>
                  </a:cubicBezTo>
                  <a:cubicBezTo>
                    <a:pt x="346559" y="302148"/>
                    <a:pt x="359678" y="302148"/>
                    <a:pt x="362301" y="302148"/>
                  </a:cubicBezTo>
                  <a:cubicBezTo>
                    <a:pt x="367549" y="299511"/>
                    <a:pt x="370173" y="291600"/>
                    <a:pt x="370173" y="286326"/>
                  </a:cubicBezTo>
                  <a:cubicBezTo>
                    <a:pt x="370173" y="278415"/>
                    <a:pt x="378044" y="273141"/>
                    <a:pt x="388539" y="273141"/>
                  </a:cubicBezTo>
                  <a:close/>
                  <a:moveTo>
                    <a:pt x="149894" y="204682"/>
                  </a:moveTo>
                  <a:cubicBezTo>
                    <a:pt x="107819" y="204682"/>
                    <a:pt x="73632" y="238947"/>
                    <a:pt x="73632" y="278485"/>
                  </a:cubicBezTo>
                  <a:cubicBezTo>
                    <a:pt x="73632" y="320658"/>
                    <a:pt x="107819" y="354923"/>
                    <a:pt x="149894" y="354923"/>
                  </a:cubicBezTo>
                  <a:cubicBezTo>
                    <a:pt x="191970" y="354923"/>
                    <a:pt x="223526" y="320658"/>
                    <a:pt x="223526" y="278485"/>
                  </a:cubicBezTo>
                  <a:cubicBezTo>
                    <a:pt x="223526" y="238947"/>
                    <a:pt x="191970" y="204682"/>
                    <a:pt x="149894" y="204682"/>
                  </a:cubicBezTo>
                  <a:close/>
                  <a:moveTo>
                    <a:pt x="142005" y="128243"/>
                  </a:moveTo>
                  <a:cubicBezTo>
                    <a:pt x="142005" y="128243"/>
                    <a:pt x="142005" y="128243"/>
                    <a:pt x="155154" y="128243"/>
                  </a:cubicBezTo>
                  <a:cubicBezTo>
                    <a:pt x="165673" y="128243"/>
                    <a:pt x="176191" y="138786"/>
                    <a:pt x="176191" y="149330"/>
                  </a:cubicBezTo>
                  <a:cubicBezTo>
                    <a:pt x="176191" y="159873"/>
                    <a:pt x="191970" y="175688"/>
                    <a:pt x="197229" y="178324"/>
                  </a:cubicBezTo>
                  <a:cubicBezTo>
                    <a:pt x="202489" y="180959"/>
                    <a:pt x="215637" y="175688"/>
                    <a:pt x="223526" y="170416"/>
                  </a:cubicBezTo>
                  <a:cubicBezTo>
                    <a:pt x="223526" y="170416"/>
                    <a:pt x="223526" y="170416"/>
                    <a:pt x="223526" y="167780"/>
                  </a:cubicBezTo>
                  <a:cubicBezTo>
                    <a:pt x="231416" y="159873"/>
                    <a:pt x="244564" y="159873"/>
                    <a:pt x="252453" y="167780"/>
                  </a:cubicBezTo>
                  <a:cubicBezTo>
                    <a:pt x="252453" y="167780"/>
                    <a:pt x="252453" y="167780"/>
                    <a:pt x="260342" y="178324"/>
                  </a:cubicBezTo>
                  <a:cubicBezTo>
                    <a:pt x="268232" y="186231"/>
                    <a:pt x="268232" y="199410"/>
                    <a:pt x="260342" y="204682"/>
                  </a:cubicBezTo>
                  <a:cubicBezTo>
                    <a:pt x="260342" y="204682"/>
                    <a:pt x="260342" y="204682"/>
                    <a:pt x="260342" y="207318"/>
                  </a:cubicBezTo>
                  <a:cubicBezTo>
                    <a:pt x="252453" y="215225"/>
                    <a:pt x="252453" y="236312"/>
                    <a:pt x="255083" y="241583"/>
                  </a:cubicBezTo>
                  <a:cubicBezTo>
                    <a:pt x="257713" y="246855"/>
                    <a:pt x="268232" y="252127"/>
                    <a:pt x="278750" y="252127"/>
                  </a:cubicBezTo>
                  <a:cubicBezTo>
                    <a:pt x="291899" y="252127"/>
                    <a:pt x="299788" y="262670"/>
                    <a:pt x="299788" y="273213"/>
                  </a:cubicBezTo>
                  <a:cubicBezTo>
                    <a:pt x="299788" y="273213"/>
                    <a:pt x="299788" y="273213"/>
                    <a:pt x="299788" y="286392"/>
                  </a:cubicBezTo>
                  <a:cubicBezTo>
                    <a:pt x="299788" y="296935"/>
                    <a:pt x="291899" y="304843"/>
                    <a:pt x="278750" y="304843"/>
                  </a:cubicBezTo>
                  <a:cubicBezTo>
                    <a:pt x="268232" y="304843"/>
                    <a:pt x="255083" y="323294"/>
                    <a:pt x="249824" y="328565"/>
                  </a:cubicBezTo>
                  <a:cubicBezTo>
                    <a:pt x="247194" y="333837"/>
                    <a:pt x="252453" y="344380"/>
                    <a:pt x="260342" y="352288"/>
                  </a:cubicBezTo>
                  <a:cubicBezTo>
                    <a:pt x="268232" y="360195"/>
                    <a:pt x="268232" y="373374"/>
                    <a:pt x="260342" y="381282"/>
                  </a:cubicBezTo>
                  <a:cubicBezTo>
                    <a:pt x="260342" y="381282"/>
                    <a:pt x="260342" y="381282"/>
                    <a:pt x="252453" y="391825"/>
                  </a:cubicBezTo>
                  <a:cubicBezTo>
                    <a:pt x="244564" y="397097"/>
                    <a:pt x="231416" y="397097"/>
                    <a:pt x="223526" y="389189"/>
                  </a:cubicBezTo>
                  <a:cubicBezTo>
                    <a:pt x="215637" y="381282"/>
                    <a:pt x="194599" y="383917"/>
                    <a:pt x="186710" y="386553"/>
                  </a:cubicBezTo>
                  <a:cubicBezTo>
                    <a:pt x="181451" y="386553"/>
                    <a:pt x="176191" y="397097"/>
                    <a:pt x="176191" y="410276"/>
                  </a:cubicBezTo>
                  <a:cubicBezTo>
                    <a:pt x="176191" y="420819"/>
                    <a:pt x="165673" y="431362"/>
                    <a:pt x="155154" y="431362"/>
                  </a:cubicBezTo>
                  <a:cubicBezTo>
                    <a:pt x="155154" y="431362"/>
                    <a:pt x="155154" y="431362"/>
                    <a:pt x="142005" y="431362"/>
                  </a:cubicBezTo>
                  <a:cubicBezTo>
                    <a:pt x="131486" y="431362"/>
                    <a:pt x="123597" y="420819"/>
                    <a:pt x="123597" y="410276"/>
                  </a:cubicBezTo>
                  <a:cubicBezTo>
                    <a:pt x="123597" y="397097"/>
                    <a:pt x="107819" y="383917"/>
                    <a:pt x="99930" y="381282"/>
                  </a:cubicBezTo>
                  <a:cubicBezTo>
                    <a:pt x="94670" y="378646"/>
                    <a:pt x="84151" y="381282"/>
                    <a:pt x="76262" y="389189"/>
                  </a:cubicBezTo>
                  <a:cubicBezTo>
                    <a:pt x="76262" y="389189"/>
                    <a:pt x="76262" y="389189"/>
                    <a:pt x="76262" y="391825"/>
                  </a:cubicBezTo>
                  <a:cubicBezTo>
                    <a:pt x="68373" y="397097"/>
                    <a:pt x="55224" y="397097"/>
                    <a:pt x="47335" y="389189"/>
                  </a:cubicBezTo>
                  <a:cubicBezTo>
                    <a:pt x="47335" y="389189"/>
                    <a:pt x="47335" y="389189"/>
                    <a:pt x="39446" y="381282"/>
                  </a:cubicBezTo>
                  <a:cubicBezTo>
                    <a:pt x="31557" y="373374"/>
                    <a:pt x="31557" y="360195"/>
                    <a:pt x="39446" y="352288"/>
                  </a:cubicBezTo>
                  <a:cubicBezTo>
                    <a:pt x="47335" y="344380"/>
                    <a:pt x="44705" y="323294"/>
                    <a:pt x="44705" y="318022"/>
                  </a:cubicBezTo>
                  <a:cubicBezTo>
                    <a:pt x="42076" y="310115"/>
                    <a:pt x="31557" y="304843"/>
                    <a:pt x="21038" y="304843"/>
                  </a:cubicBezTo>
                  <a:cubicBezTo>
                    <a:pt x="21038" y="304843"/>
                    <a:pt x="21038" y="304843"/>
                    <a:pt x="18408" y="304843"/>
                  </a:cubicBezTo>
                  <a:cubicBezTo>
                    <a:pt x="7889" y="304843"/>
                    <a:pt x="0" y="296935"/>
                    <a:pt x="0" y="286392"/>
                  </a:cubicBezTo>
                  <a:cubicBezTo>
                    <a:pt x="0" y="286392"/>
                    <a:pt x="0" y="286392"/>
                    <a:pt x="0" y="273213"/>
                  </a:cubicBezTo>
                  <a:cubicBezTo>
                    <a:pt x="0" y="262670"/>
                    <a:pt x="7889" y="252127"/>
                    <a:pt x="18408" y="252127"/>
                  </a:cubicBezTo>
                  <a:cubicBezTo>
                    <a:pt x="18408" y="252127"/>
                    <a:pt x="18408" y="252127"/>
                    <a:pt x="21038" y="252127"/>
                  </a:cubicBezTo>
                  <a:cubicBezTo>
                    <a:pt x="31557" y="252127"/>
                    <a:pt x="44705" y="236312"/>
                    <a:pt x="47335" y="231040"/>
                  </a:cubicBezTo>
                  <a:cubicBezTo>
                    <a:pt x="49965" y="225768"/>
                    <a:pt x="47335" y="215225"/>
                    <a:pt x="39446" y="207318"/>
                  </a:cubicBezTo>
                  <a:cubicBezTo>
                    <a:pt x="39446" y="207318"/>
                    <a:pt x="39446" y="207318"/>
                    <a:pt x="39446" y="204682"/>
                  </a:cubicBezTo>
                  <a:cubicBezTo>
                    <a:pt x="31557" y="199410"/>
                    <a:pt x="31557" y="186231"/>
                    <a:pt x="39446" y="178324"/>
                  </a:cubicBezTo>
                  <a:cubicBezTo>
                    <a:pt x="39446" y="178324"/>
                    <a:pt x="39446" y="178324"/>
                    <a:pt x="47335" y="167780"/>
                  </a:cubicBezTo>
                  <a:cubicBezTo>
                    <a:pt x="55224" y="159873"/>
                    <a:pt x="68373" y="159873"/>
                    <a:pt x="76262" y="167780"/>
                  </a:cubicBezTo>
                  <a:cubicBezTo>
                    <a:pt x="76262" y="167780"/>
                    <a:pt x="76262" y="167780"/>
                    <a:pt x="76262" y="170416"/>
                  </a:cubicBezTo>
                  <a:cubicBezTo>
                    <a:pt x="84151" y="175688"/>
                    <a:pt x="105189" y="175688"/>
                    <a:pt x="113078" y="173052"/>
                  </a:cubicBezTo>
                  <a:cubicBezTo>
                    <a:pt x="118338" y="170416"/>
                    <a:pt x="123597" y="159873"/>
                    <a:pt x="123597" y="149330"/>
                  </a:cubicBezTo>
                  <a:cubicBezTo>
                    <a:pt x="123597" y="138786"/>
                    <a:pt x="131486" y="128243"/>
                    <a:pt x="142005" y="128243"/>
                  </a:cubicBezTo>
                  <a:close/>
                  <a:moveTo>
                    <a:pt x="389366" y="60548"/>
                  </a:moveTo>
                  <a:cubicBezTo>
                    <a:pt x="355376" y="60548"/>
                    <a:pt x="326615" y="89507"/>
                    <a:pt x="326615" y="123730"/>
                  </a:cubicBezTo>
                  <a:cubicBezTo>
                    <a:pt x="326615" y="157953"/>
                    <a:pt x="355376" y="184279"/>
                    <a:pt x="389366" y="184279"/>
                  </a:cubicBezTo>
                  <a:cubicBezTo>
                    <a:pt x="420742" y="184279"/>
                    <a:pt x="449503" y="157953"/>
                    <a:pt x="449503" y="123730"/>
                  </a:cubicBezTo>
                  <a:cubicBezTo>
                    <a:pt x="449503" y="89507"/>
                    <a:pt x="420742" y="60548"/>
                    <a:pt x="389366" y="60548"/>
                  </a:cubicBezTo>
                  <a:close/>
                  <a:moveTo>
                    <a:pt x="386751" y="0"/>
                  </a:moveTo>
                  <a:cubicBezTo>
                    <a:pt x="386751" y="0"/>
                    <a:pt x="386751" y="0"/>
                    <a:pt x="389366" y="0"/>
                  </a:cubicBezTo>
                  <a:cubicBezTo>
                    <a:pt x="399825" y="0"/>
                    <a:pt x="410283" y="7898"/>
                    <a:pt x="410283" y="15795"/>
                  </a:cubicBezTo>
                  <a:cubicBezTo>
                    <a:pt x="410283" y="26325"/>
                    <a:pt x="423356" y="36856"/>
                    <a:pt x="428586" y="39488"/>
                  </a:cubicBezTo>
                  <a:cubicBezTo>
                    <a:pt x="431200" y="42121"/>
                    <a:pt x="441659" y="39488"/>
                    <a:pt x="446888" y="31590"/>
                  </a:cubicBezTo>
                  <a:cubicBezTo>
                    <a:pt x="454732" y="26325"/>
                    <a:pt x="465190" y="26325"/>
                    <a:pt x="473034" y="34223"/>
                  </a:cubicBezTo>
                  <a:cubicBezTo>
                    <a:pt x="473034" y="34223"/>
                    <a:pt x="473034" y="34223"/>
                    <a:pt x="475649" y="36856"/>
                  </a:cubicBezTo>
                  <a:cubicBezTo>
                    <a:pt x="483493" y="44753"/>
                    <a:pt x="483493" y="55283"/>
                    <a:pt x="478264" y="63181"/>
                  </a:cubicBezTo>
                  <a:cubicBezTo>
                    <a:pt x="470420" y="68446"/>
                    <a:pt x="473034" y="86874"/>
                    <a:pt x="473034" y="92139"/>
                  </a:cubicBezTo>
                  <a:cubicBezTo>
                    <a:pt x="475649" y="97404"/>
                    <a:pt x="483493" y="102669"/>
                    <a:pt x="493951" y="102669"/>
                  </a:cubicBezTo>
                  <a:cubicBezTo>
                    <a:pt x="501795" y="102669"/>
                    <a:pt x="509639" y="110567"/>
                    <a:pt x="509639" y="121097"/>
                  </a:cubicBezTo>
                  <a:cubicBezTo>
                    <a:pt x="509639" y="121097"/>
                    <a:pt x="509639" y="121097"/>
                    <a:pt x="509639" y="123730"/>
                  </a:cubicBezTo>
                  <a:cubicBezTo>
                    <a:pt x="509639" y="134260"/>
                    <a:pt x="501795" y="144790"/>
                    <a:pt x="493951" y="144790"/>
                  </a:cubicBezTo>
                  <a:cubicBezTo>
                    <a:pt x="483493" y="144790"/>
                    <a:pt x="473034" y="157953"/>
                    <a:pt x="470420" y="163218"/>
                  </a:cubicBezTo>
                  <a:cubicBezTo>
                    <a:pt x="467805" y="168483"/>
                    <a:pt x="470420" y="176381"/>
                    <a:pt x="478264" y="181646"/>
                  </a:cubicBezTo>
                  <a:cubicBezTo>
                    <a:pt x="483493" y="189544"/>
                    <a:pt x="483493" y="200074"/>
                    <a:pt x="475649" y="207971"/>
                  </a:cubicBezTo>
                  <a:cubicBezTo>
                    <a:pt x="475649" y="207971"/>
                    <a:pt x="475649" y="207971"/>
                    <a:pt x="473034" y="210604"/>
                  </a:cubicBezTo>
                  <a:cubicBezTo>
                    <a:pt x="465190" y="218502"/>
                    <a:pt x="454732" y="218502"/>
                    <a:pt x="446888" y="213237"/>
                  </a:cubicBezTo>
                  <a:cubicBezTo>
                    <a:pt x="441659" y="207971"/>
                    <a:pt x="423356" y="207971"/>
                    <a:pt x="418127" y="210604"/>
                  </a:cubicBezTo>
                  <a:cubicBezTo>
                    <a:pt x="412898" y="210604"/>
                    <a:pt x="410283" y="221134"/>
                    <a:pt x="410283" y="229032"/>
                  </a:cubicBezTo>
                  <a:cubicBezTo>
                    <a:pt x="410283" y="239562"/>
                    <a:pt x="399825" y="244827"/>
                    <a:pt x="389366" y="244827"/>
                  </a:cubicBezTo>
                  <a:cubicBezTo>
                    <a:pt x="389366" y="244827"/>
                    <a:pt x="389366" y="244827"/>
                    <a:pt x="386751" y="244827"/>
                  </a:cubicBezTo>
                  <a:cubicBezTo>
                    <a:pt x="376293" y="244827"/>
                    <a:pt x="365834" y="239562"/>
                    <a:pt x="365834" y="229032"/>
                  </a:cubicBezTo>
                  <a:cubicBezTo>
                    <a:pt x="365834" y="221134"/>
                    <a:pt x="352761" y="207971"/>
                    <a:pt x="347532" y="205339"/>
                  </a:cubicBezTo>
                  <a:cubicBezTo>
                    <a:pt x="344917" y="202706"/>
                    <a:pt x="334459" y="207971"/>
                    <a:pt x="329229" y="213237"/>
                  </a:cubicBezTo>
                  <a:cubicBezTo>
                    <a:pt x="321386" y="218502"/>
                    <a:pt x="310927" y="218502"/>
                    <a:pt x="303083" y="210604"/>
                  </a:cubicBezTo>
                  <a:cubicBezTo>
                    <a:pt x="303083" y="210604"/>
                    <a:pt x="303083" y="210604"/>
                    <a:pt x="300468" y="207971"/>
                  </a:cubicBezTo>
                  <a:cubicBezTo>
                    <a:pt x="292625" y="200074"/>
                    <a:pt x="292625" y="189544"/>
                    <a:pt x="297854" y="181646"/>
                  </a:cubicBezTo>
                  <a:cubicBezTo>
                    <a:pt x="305698" y="176381"/>
                    <a:pt x="303083" y="157953"/>
                    <a:pt x="303083" y="152688"/>
                  </a:cubicBezTo>
                  <a:cubicBezTo>
                    <a:pt x="300468" y="147423"/>
                    <a:pt x="292625" y="144790"/>
                    <a:pt x="282166" y="144790"/>
                  </a:cubicBezTo>
                  <a:cubicBezTo>
                    <a:pt x="274322" y="144790"/>
                    <a:pt x="266478" y="134260"/>
                    <a:pt x="266478" y="123730"/>
                  </a:cubicBezTo>
                  <a:cubicBezTo>
                    <a:pt x="266478" y="123730"/>
                    <a:pt x="266478" y="123730"/>
                    <a:pt x="266478" y="121097"/>
                  </a:cubicBezTo>
                  <a:cubicBezTo>
                    <a:pt x="266478" y="110567"/>
                    <a:pt x="274322" y="102669"/>
                    <a:pt x="282166" y="102669"/>
                  </a:cubicBezTo>
                  <a:cubicBezTo>
                    <a:pt x="292625" y="102669"/>
                    <a:pt x="303083" y="86874"/>
                    <a:pt x="305698" y="84241"/>
                  </a:cubicBezTo>
                  <a:cubicBezTo>
                    <a:pt x="308312" y="78976"/>
                    <a:pt x="305698" y="68446"/>
                    <a:pt x="297854" y="63181"/>
                  </a:cubicBezTo>
                  <a:cubicBezTo>
                    <a:pt x="292625" y="55283"/>
                    <a:pt x="292625" y="44753"/>
                    <a:pt x="300468" y="36856"/>
                  </a:cubicBezTo>
                  <a:cubicBezTo>
                    <a:pt x="300468" y="36856"/>
                    <a:pt x="300468" y="36856"/>
                    <a:pt x="303083" y="34223"/>
                  </a:cubicBezTo>
                  <a:cubicBezTo>
                    <a:pt x="310927" y="26325"/>
                    <a:pt x="321386" y="26325"/>
                    <a:pt x="329229" y="31590"/>
                  </a:cubicBezTo>
                  <a:cubicBezTo>
                    <a:pt x="334459" y="39488"/>
                    <a:pt x="352761" y="36856"/>
                    <a:pt x="357990" y="36856"/>
                  </a:cubicBezTo>
                  <a:cubicBezTo>
                    <a:pt x="363220" y="34223"/>
                    <a:pt x="365834" y="26325"/>
                    <a:pt x="365834" y="15795"/>
                  </a:cubicBezTo>
                  <a:cubicBezTo>
                    <a:pt x="365834" y="7898"/>
                    <a:pt x="376293" y="0"/>
                    <a:pt x="386751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8" name="îṣḷíḍè">
              <a:extLst>
                <a:ext uri="{FF2B5EF4-FFF2-40B4-BE49-F238E27FC236}">
                  <a16:creationId xmlns:a16="http://schemas.microsoft.com/office/drawing/2014/main" id="{038BE8CF-FA04-46F5-A352-D0B6B9A9FEC3}"/>
                </a:ext>
              </a:extLst>
            </p:cNvPr>
            <p:cNvSpPr/>
            <p:nvPr/>
          </p:nvSpPr>
          <p:spPr bwMode="auto">
            <a:xfrm>
              <a:off x="5820832" y="1217815"/>
              <a:ext cx="458009" cy="363077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9" y="138"/>
                </a:cxn>
                <a:cxn ang="0">
                  <a:pos x="48" y="127"/>
                </a:cxn>
                <a:cxn ang="0">
                  <a:pos x="87" y="134"/>
                </a:cxn>
                <a:cxn ang="0">
                  <a:pos x="174" y="67"/>
                </a:cxn>
                <a:cxn ang="0">
                  <a:pos x="87" y="0"/>
                </a:cxn>
              </a:cxnLst>
              <a:rect l="0" t="0" r="r" b="b"/>
              <a:pathLst>
                <a:path w="174" h="138">
                  <a:moveTo>
                    <a:pt x="87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8"/>
                    <a:pt x="12" y="106"/>
                    <a:pt x="31" y="118"/>
                  </a:cubicBezTo>
                  <a:cubicBezTo>
                    <a:pt x="21" y="133"/>
                    <a:pt x="9" y="138"/>
                    <a:pt x="9" y="138"/>
                  </a:cubicBezTo>
                  <a:cubicBezTo>
                    <a:pt x="25" y="135"/>
                    <a:pt x="38" y="131"/>
                    <a:pt x="48" y="127"/>
                  </a:cubicBezTo>
                  <a:cubicBezTo>
                    <a:pt x="59" y="132"/>
                    <a:pt x="73" y="134"/>
                    <a:pt x="87" y="134"/>
                  </a:cubicBezTo>
                  <a:cubicBezTo>
                    <a:pt x="135" y="134"/>
                    <a:pt x="174" y="104"/>
                    <a:pt x="174" y="67"/>
                  </a:cubicBezTo>
                  <a:cubicBezTo>
                    <a:pt x="174" y="30"/>
                    <a:pt x="135" y="0"/>
                    <a:pt x="87" y="0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9" name="îšļîḑe">
              <a:extLst>
                <a:ext uri="{FF2B5EF4-FFF2-40B4-BE49-F238E27FC236}">
                  <a16:creationId xmlns:a16="http://schemas.microsoft.com/office/drawing/2014/main" id="{2C6B2D13-3C2D-4A95-A62D-6089A579B706}"/>
                </a:ext>
              </a:extLst>
            </p:cNvPr>
            <p:cNvSpPr/>
            <p:nvPr/>
          </p:nvSpPr>
          <p:spPr bwMode="auto">
            <a:xfrm>
              <a:off x="6175581" y="1411012"/>
              <a:ext cx="289795" cy="238165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0" y="62"/>
                </a:cxn>
                <a:cxn ang="0">
                  <a:pos x="53" y="88"/>
                </a:cxn>
                <a:cxn ang="0">
                  <a:pos x="78" y="84"/>
                </a:cxn>
                <a:cxn ang="0">
                  <a:pos x="104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3" y="0"/>
                  </a:cubicBezTo>
                  <a:cubicBezTo>
                    <a:pt x="52" y="0"/>
                    <a:pt x="51" y="0"/>
                    <a:pt x="50" y="0"/>
                  </a:cubicBezTo>
                  <a:cubicBezTo>
                    <a:pt x="47" y="27"/>
                    <a:pt x="28" y="49"/>
                    <a:pt x="0" y="62"/>
                  </a:cubicBezTo>
                  <a:cubicBezTo>
                    <a:pt x="9" y="77"/>
                    <a:pt x="29" y="88"/>
                    <a:pt x="53" y="88"/>
                  </a:cubicBezTo>
                  <a:cubicBezTo>
                    <a:pt x="62" y="88"/>
                    <a:pt x="71" y="87"/>
                    <a:pt x="78" y="84"/>
                  </a:cubicBezTo>
                  <a:cubicBezTo>
                    <a:pt x="85" y="86"/>
                    <a:pt x="93" y="89"/>
                    <a:pt x="104" y="91"/>
                  </a:cubicBezTo>
                  <a:cubicBezTo>
                    <a:pt x="104" y="91"/>
                    <a:pt x="96" y="87"/>
                    <a:pt x="89" y="78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0" name="îṣlïďê">
              <a:extLst>
                <a:ext uri="{FF2B5EF4-FFF2-40B4-BE49-F238E27FC236}">
                  <a16:creationId xmlns:a16="http://schemas.microsoft.com/office/drawing/2014/main" id="{40EC146B-3CE7-48EB-B617-2AF1CEF607BB}"/>
                </a:ext>
              </a:extLst>
            </p:cNvPr>
            <p:cNvSpPr/>
            <p:nvPr/>
          </p:nvSpPr>
          <p:spPr bwMode="auto">
            <a:xfrm>
              <a:off x="5825829" y="1226143"/>
              <a:ext cx="461340" cy="363077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10" y="138"/>
                </a:cxn>
                <a:cxn ang="0">
                  <a:pos x="48" y="127"/>
                </a:cxn>
                <a:cxn ang="0">
                  <a:pos x="88" y="134"/>
                </a:cxn>
                <a:cxn ang="0">
                  <a:pos x="175" y="67"/>
                </a:cxn>
                <a:cxn ang="0">
                  <a:pos x="88" y="0"/>
                </a:cxn>
              </a:cxnLst>
              <a:rect l="0" t="0" r="r" b="b"/>
              <a:pathLst>
                <a:path w="175" h="138">
                  <a:moveTo>
                    <a:pt x="88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7"/>
                    <a:pt x="12" y="106"/>
                    <a:pt x="31" y="118"/>
                  </a:cubicBezTo>
                  <a:cubicBezTo>
                    <a:pt x="21" y="133"/>
                    <a:pt x="10" y="138"/>
                    <a:pt x="10" y="138"/>
                  </a:cubicBezTo>
                  <a:cubicBezTo>
                    <a:pt x="26" y="135"/>
                    <a:pt x="38" y="131"/>
                    <a:pt x="48" y="127"/>
                  </a:cubicBezTo>
                  <a:cubicBezTo>
                    <a:pt x="60" y="131"/>
                    <a:pt x="74" y="134"/>
                    <a:pt x="88" y="134"/>
                  </a:cubicBezTo>
                  <a:cubicBezTo>
                    <a:pt x="136" y="134"/>
                    <a:pt x="175" y="104"/>
                    <a:pt x="175" y="67"/>
                  </a:cubicBezTo>
                  <a:cubicBezTo>
                    <a:pt x="175" y="30"/>
                    <a:pt x="136" y="0"/>
                    <a:pt x="8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21" name="íš1îďé">
              <a:extLst>
                <a:ext uri="{FF2B5EF4-FFF2-40B4-BE49-F238E27FC236}">
                  <a16:creationId xmlns:a16="http://schemas.microsoft.com/office/drawing/2014/main" id="{0EFA914D-963F-47B3-AB07-DCDC0E1C2FAB}"/>
                </a:ext>
              </a:extLst>
            </p:cNvPr>
            <p:cNvSpPr/>
            <p:nvPr/>
          </p:nvSpPr>
          <p:spPr bwMode="auto">
            <a:xfrm>
              <a:off x="6183909" y="1417674"/>
              <a:ext cx="289795" cy="239830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0" y="62"/>
                </a:cxn>
                <a:cxn ang="0">
                  <a:pos x="52" y="88"/>
                </a:cxn>
                <a:cxn ang="0">
                  <a:pos x="78" y="83"/>
                </a:cxn>
                <a:cxn ang="0">
                  <a:pos x="103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2" y="0"/>
                  </a:cubicBezTo>
                  <a:cubicBezTo>
                    <a:pt x="51" y="0"/>
                    <a:pt x="50" y="0"/>
                    <a:pt x="49" y="0"/>
                  </a:cubicBezTo>
                  <a:cubicBezTo>
                    <a:pt x="47" y="27"/>
                    <a:pt x="27" y="49"/>
                    <a:pt x="0" y="62"/>
                  </a:cubicBezTo>
                  <a:cubicBezTo>
                    <a:pt x="9" y="77"/>
                    <a:pt x="29" y="88"/>
                    <a:pt x="52" y="88"/>
                  </a:cubicBezTo>
                  <a:cubicBezTo>
                    <a:pt x="62" y="88"/>
                    <a:pt x="70" y="86"/>
                    <a:pt x="78" y="83"/>
                  </a:cubicBezTo>
                  <a:cubicBezTo>
                    <a:pt x="85" y="86"/>
                    <a:pt x="93" y="89"/>
                    <a:pt x="103" y="91"/>
                  </a:cubicBezTo>
                  <a:cubicBezTo>
                    <a:pt x="103" y="91"/>
                    <a:pt x="96" y="87"/>
                    <a:pt x="89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ï$ḻidé">
              <a:extLst>
                <a:ext uri="{FF2B5EF4-FFF2-40B4-BE49-F238E27FC236}">
                  <a16:creationId xmlns:a16="http://schemas.microsoft.com/office/drawing/2014/main" id="{580F5AA2-4DC5-42E7-8315-C9872BF46220}"/>
                </a:ext>
              </a:extLst>
            </p:cNvPr>
            <p:cNvSpPr/>
            <p:nvPr/>
          </p:nvSpPr>
          <p:spPr bwMode="auto">
            <a:xfrm>
              <a:off x="5808341" y="1217814"/>
              <a:ext cx="644544" cy="431362"/>
            </a:xfrm>
            <a:custGeom>
              <a:avLst/>
              <a:gdLst>
                <a:gd name="connsiteX0" fmla="*/ 486474 w 644544"/>
                <a:gd name="connsiteY0" fmla="*/ 193197 h 431362"/>
                <a:gd name="connsiteX1" fmla="*/ 494378 w 644544"/>
                <a:gd name="connsiteY1" fmla="*/ 193197 h 431362"/>
                <a:gd name="connsiteX2" fmla="*/ 644544 w 644544"/>
                <a:gd name="connsiteY2" fmla="*/ 308354 h 431362"/>
                <a:gd name="connsiteX3" fmla="*/ 589220 w 644544"/>
                <a:gd name="connsiteY3" fmla="*/ 397338 h 431362"/>
                <a:gd name="connsiteX4" fmla="*/ 628737 w 644544"/>
                <a:gd name="connsiteY4" fmla="*/ 431362 h 431362"/>
                <a:gd name="connsiteX5" fmla="*/ 560240 w 644544"/>
                <a:gd name="connsiteY5" fmla="*/ 413042 h 431362"/>
                <a:gd name="connsiteX6" fmla="*/ 494378 w 644544"/>
                <a:gd name="connsiteY6" fmla="*/ 423510 h 431362"/>
                <a:gd name="connsiteX7" fmla="*/ 354749 w 644544"/>
                <a:gd name="connsiteY7" fmla="*/ 355463 h 431362"/>
                <a:gd name="connsiteX8" fmla="*/ 486474 w 644544"/>
                <a:gd name="connsiteY8" fmla="*/ 193197 h 431362"/>
                <a:gd name="connsiteX9" fmla="*/ 229005 w 644544"/>
                <a:gd name="connsiteY9" fmla="*/ 0 h 431362"/>
                <a:gd name="connsiteX10" fmla="*/ 458009 w 644544"/>
                <a:gd name="connsiteY10" fmla="*/ 176277 h 431362"/>
                <a:gd name="connsiteX11" fmla="*/ 229005 w 644544"/>
                <a:gd name="connsiteY11" fmla="*/ 352553 h 431362"/>
                <a:gd name="connsiteX12" fmla="*/ 126348 w 644544"/>
                <a:gd name="connsiteY12" fmla="*/ 334136 h 431362"/>
                <a:gd name="connsiteX13" fmla="*/ 23690 w 644544"/>
                <a:gd name="connsiteY13" fmla="*/ 363077 h 431362"/>
                <a:gd name="connsiteX14" fmla="*/ 81600 w 644544"/>
                <a:gd name="connsiteY14" fmla="*/ 310457 h 431362"/>
                <a:gd name="connsiteX15" fmla="*/ 0 w 644544"/>
                <a:gd name="connsiteY15" fmla="*/ 176277 h 431362"/>
                <a:gd name="connsiteX16" fmla="*/ 229005 w 644544"/>
                <a:gd name="connsiteY16" fmla="*/ 0 h 43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4544" h="431362">
                  <a:moveTo>
                    <a:pt x="486474" y="193197"/>
                  </a:moveTo>
                  <a:cubicBezTo>
                    <a:pt x="489109" y="193197"/>
                    <a:pt x="491743" y="193197"/>
                    <a:pt x="494378" y="193197"/>
                  </a:cubicBezTo>
                  <a:cubicBezTo>
                    <a:pt x="576047" y="193197"/>
                    <a:pt x="644544" y="245541"/>
                    <a:pt x="644544" y="308354"/>
                  </a:cubicBezTo>
                  <a:cubicBezTo>
                    <a:pt x="644544" y="344995"/>
                    <a:pt x="623468" y="376401"/>
                    <a:pt x="589220" y="397338"/>
                  </a:cubicBezTo>
                  <a:cubicBezTo>
                    <a:pt x="607661" y="420893"/>
                    <a:pt x="628737" y="431362"/>
                    <a:pt x="628737" y="431362"/>
                  </a:cubicBezTo>
                  <a:cubicBezTo>
                    <a:pt x="599758" y="426128"/>
                    <a:pt x="578682" y="418276"/>
                    <a:pt x="560240" y="413042"/>
                  </a:cubicBezTo>
                  <a:cubicBezTo>
                    <a:pt x="541799" y="420893"/>
                    <a:pt x="518088" y="423510"/>
                    <a:pt x="494378" y="423510"/>
                  </a:cubicBezTo>
                  <a:cubicBezTo>
                    <a:pt x="431150" y="423510"/>
                    <a:pt x="378460" y="394721"/>
                    <a:pt x="354749" y="355463"/>
                  </a:cubicBezTo>
                  <a:cubicBezTo>
                    <a:pt x="428515" y="321440"/>
                    <a:pt x="478571" y="263861"/>
                    <a:pt x="486474" y="193197"/>
                  </a:cubicBezTo>
                  <a:close/>
                  <a:moveTo>
                    <a:pt x="229005" y="0"/>
                  </a:moveTo>
                  <a:cubicBezTo>
                    <a:pt x="355352" y="0"/>
                    <a:pt x="458009" y="78930"/>
                    <a:pt x="458009" y="176277"/>
                  </a:cubicBezTo>
                  <a:cubicBezTo>
                    <a:pt x="458009" y="273623"/>
                    <a:pt x="355352" y="352553"/>
                    <a:pt x="229005" y="352553"/>
                  </a:cubicBezTo>
                  <a:cubicBezTo>
                    <a:pt x="192153" y="352553"/>
                    <a:pt x="155302" y="347291"/>
                    <a:pt x="126348" y="334136"/>
                  </a:cubicBezTo>
                  <a:cubicBezTo>
                    <a:pt x="100025" y="344660"/>
                    <a:pt x="65806" y="355184"/>
                    <a:pt x="23690" y="363077"/>
                  </a:cubicBezTo>
                  <a:cubicBezTo>
                    <a:pt x="23690" y="363077"/>
                    <a:pt x="55277" y="349922"/>
                    <a:pt x="81600" y="310457"/>
                  </a:cubicBezTo>
                  <a:cubicBezTo>
                    <a:pt x="31587" y="278885"/>
                    <a:pt x="0" y="231527"/>
                    <a:pt x="0" y="176277"/>
                  </a:cubicBezTo>
                  <a:cubicBezTo>
                    <a:pt x="0" y="78930"/>
                    <a:pt x="102657" y="0"/>
                    <a:pt x="229005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3" name="íšľiďé">
              <a:extLst>
                <a:ext uri="{FF2B5EF4-FFF2-40B4-BE49-F238E27FC236}">
                  <a16:creationId xmlns:a16="http://schemas.microsoft.com/office/drawing/2014/main" id="{C64227B8-8CE3-4448-B5AC-32A2EDCDD4A5}"/>
                </a:ext>
              </a:extLst>
            </p:cNvPr>
            <p:cNvSpPr/>
            <p:nvPr/>
          </p:nvSpPr>
          <p:spPr bwMode="auto">
            <a:xfrm>
              <a:off x="4092055" y="2916614"/>
              <a:ext cx="458009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4" y="92"/>
                </a:cxn>
                <a:cxn ang="0">
                  <a:pos x="137" y="73"/>
                </a:cxn>
                <a:cxn ang="0">
                  <a:pos x="130" y="76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6"/>
                </a:cxn>
                <a:cxn ang="0">
                  <a:pos x="116" y="127"/>
                </a:cxn>
                <a:cxn ang="0">
                  <a:pos x="107" y="123"/>
                </a:cxn>
                <a:cxn ang="0">
                  <a:pos x="101" y="107"/>
                </a:cxn>
                <a:cxn ang="0">
                  <a:pos x="91" y="95"/>
                </a:cxn>
                <a:cxn ang="0">
                  <a:pos x="79" y="83"/>
                </a:cxn>
                <a:cxn ang="0">
                  <a:pos x="91" y="77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9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8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3" y="105"/>
                </a:cxn>
                <a:cxn ang="0">
                  <a:pos x="70" y="120"/>
                </a:cxn>
                <a:cxn ang="0">
                  <a:pos x="61" y="133"/>
                </a:cxn>
                <a:cxn ang="0">
                  <a:pos x="63" y="148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5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4" y="92"/>
                    <a:pt x="144" y="92"/>
                  </a:cubicBezTo>
                  <a:cubicBezTo>
                    <a:pt x="146" y="88"/>
                    <a:pt x="145" y="82"/>
                    <a:pt x="142" y="79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9"/>
                    <a:pt x="129" y="70"/>
                  </a:cubicBezTo>
                  <a:cubicBezTo>
                    <a:pt x="128" y="71"/>
                    <a:pt x="129" y="74"/>
                    <a:pt x="130" y="76"/>
                  </a:cubicBezTo>
                  <a:cubicBezTo>
                    <a:pt x="132" y="77"/>
                    <a:pt x="133" y="80"/>
                    <a:pt x="133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8" y="79"/>
                    <a:pt x="121" y="82"/>
                  </a:cubicBezTo>
                  <a:cubicBezTo>
                    <a:pt x="122" y="84"/>
                    <a:pt x="124" y="85"/>
                    <a:pt x="125" y="87"/>
                  </a:cubicBezTo>
                  <a:cubicBezTo>
                    <a:pt x="129" y="90"/>
                    <a:pt x="130" y="96"/>
                    <a:pt x="128" y="99"/>
                  </a:cubicBezTo>
                  <a:cubicBezTo>
                    <a:pt x="128" y="100"/>
                    <a:pt x="127" y="101"/>
                    <a:pt x="127" y="101"/>
                  </a:cubicBezTo>
                  <a:cubicBezTo>
                    <a:pt x="125" y="105"/>
                    <a:pt x="123" y="112"/>
                    <a:pt x="122" y="116"/>
                  </a:cubicBezTo>
                  <a:cubicBezTo>
                    <a:pt x="122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4" y="129"/>
                    <a:pt x="112" y="129"/>
                    <a:pt x="111" y="127"/>
                  </a:cubicBezTo>
                  <a:cubicBezTo>
                    <a:pt x="111" y="125"/>
                    <a:pt x="109" y="123"/>
                    <a:pt x="107" y="123"/>
                  </a:cubicBezTo>
                  <a:cubicBezTo>
                    <a:pt x="105" y="122"/>
                    <a:pt x="103" y="119"/>
                    <a:pt x="102" y="115"/>
                  </a:cubicBezTo>
                  <a:cubicBezTo>
                    <a:pt x="102" y="112"/>
                    <a:pt x="102" y="110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3" y="95"/>
                    <a:pt x="92" y="95"/>
                    <a:pt x="91" y="95"/>
                  </a:cubicBezTo>
                  <a:cubicBezTo>
                    <a:pt x="87" y="93"/>
                    <a:pt x="82" y="88"/>
                    <a:pt x="79" y="85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6" y="80"/>
                    <a:pt x="78" y="77"/>
                    <a:pt x="83" y="77"/>
                  </a:cubicBezTo>
                  <a:cubicBezTo>
                    <a:pt x="86" y="77"/>
                    <a:pt x="88" y="77"/>
                    <a:pt x="91" y="77"/>
                  </a:cubicBezTo>
                  <a:cubicBezTo>
                    <a:pt x="95" y="77"/>
                    <a:pt x="102" y="76"/>
                    <a:pt x="107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5" y="61"/>
                    <a:pt x="111" y="59"/>
                    <a:pt x="107" y="60"/>
                  </a:cubicBezTo>
                  <a:cubicBezTo>
                    <a:pt x="103" y="61"/>
                    <a:pt x="98" y="63"/>
                    <a:pt x="95" y="65"/>
                  </a:cubicBezTo>
                  <a:cubicBezTo>
                    <a:pt x="93" y="67"/>
                    <a:pt x="88" y="69"/>
                    <a:pt x="83" y="69"/>
                  </a:cubicBezTo>
                  <a:cubicBezTo>
                    <a:pt x="79" y="70"/>
                    <a:pt x="75" y="67"/>
                    <a:pt x="76" y="63"/>
                  </a:cubicBezTo>
                  <a:cubicBezTo>
                    <a:pt x="77" y="59"/>
                    <a:pt x="80" y="54"/>
                    <a:pt x="83" y="51"/>
                  </a:cubicBezTo>
                  <a:cubicBezTo>
                    <a:pt x="87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9" y="29"/>
                  </a:cubicBezTo>
                  <a:cubicBezTo>
                    <a:pt x="122" y="29"/>
                    <a:pt x="129" y="29"/>
                    <a:pt x="132" y="29"/>
                  </a:cubicBezTo>
                  <a:cubicBezTo>
                    <a:pt x="135" y="29"/>
                    <a:pt x="138" y="29"/>
                    <a:pt x="141" y="29"/>
                  </a:cubicBezTo>
                  <a:cubicBezTo>
                    <a:pt x="144" y="29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7"/>
                    <a:pt x="35" y="27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8"/>
                    <a:pt x="54" y="28"/>
                    <a:pt x="56" y="28"/>
                  </a:cubicBezTo>
                  <a:cubicBezTo>
                    <a:pt x="60" y="29"/>
                    <a:pt x="63" y="34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8"/>
                  </a:cubicBezTo>
                  <a:cubicBezTo>
                    <a:pt x="57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7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5" y="94"/>
                    <a:pt x="75" y="94"/>
                    <a:pt x="76" y="95"/>
                  </a:cubicBezTo>
                  <a:cubicBezTo>
                    <a:pt x="80" y="96"/>
                    <a:pt x="83" y="101"/>
                    <a:pt x="83" y="105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20"/>
                  </a:cubicBezTo>
                  <a:cubicBezTo>
                    <a:pt x="70" y="120"/>
                    <a:pt x="70" y="121"/>
                    <a:pt x="69" y="121"/>
                  </a:cubicBezTo>
                  <a:cubicBezTo>
                    <a:pt x="67" y="125"/>
                    <a:pt x="63" y="131"/>
                    <a:pt x="61" y="133"/>
                  </a:cubicBezTo>
                  <a:cubicBezTo>
                    <a:pt x="59" y="136"/>
                    <a:pt x="59" y="139"/>
                    <a:pt x="60" y="141"/>
                  </a:cubicBezTo>
                  <a:cubicBezTo>
                    <a:pt x="62" y="142"/>
                    <a:pt x="63" y="146"/>
                    <a:pt x="63" y="148"/>
                  </a:cubicBezTo>
                  <a:cubicBezTo>
                    <a:pt x="63" y="150"/>
                    <a:pt x="60" y="151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8"/>
                    <a:pt x="50" y="143"/>
                    <a:pt x="50" y="138"/>
                  </a:cubicBezTo>
                  <a:cubicBezTo>
                    <a:pt x="50" y="135"/>
                    <a:pt x="50" y="132"/>
                    <a:pt x="50" y="128"/>
                  </a:cubicBezTo>
                  <a:cubicBezTo>
                    <a:pt x="51" y="124"/>
                    <a:pt x="49" y="119"/>
                    <a:pt x="47" y="118"/>
                  </a:cubicBezTo>
                  <a:cubicBezTo>
                    <a:pt x="45" y="116"/>
                    <a:pt x="41" y="113"/>
                    <a:pt x="39" y="111"/>
                  </a:cubicBezTo>
                  <a:cubicBezTo>
                    <a:pt x="37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9" y="85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5"/>
                    <a:pt x="11" y="75"/>
                  </a:cubicBezTo>
                  <a:cubicBezTo>
                    <a:pt x="11" y="70"/>
                    <a:pt x="13" y="64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60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70" y="52"/>
                    <a:pt x="69" y="49"/>
                  </a:cubicBezTo>
                  <a:cubicBezTo>
                    <a:pt x="69" y="47"/>
                    <a:pt x="69" y="44"/>
                    <a:pt x="69" y="42"/>
                  </a:cubicBezTo>
                  <a:cubicBezTo>
                    <a:pt x="69" y="39"/>
                    <a:pt x="74" y="34"/>
                    <a:pt x="77" y="34"/>
                  </a:cubicBezTo>
                  <a:cubicBezTo>
                    <a:pt x="80" y="34"/>
                    <a:pt x="82" y="34"/>
                    <a:pt x="85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5" y="45"/>
                    <a:pt x="84" y="46"/>
                    <a:pt x="83" y="46"/>
                  </a:cubicBezTo>
                  <a:cubicBezTo>
                    <a:pt x="79" y="48"/>
                    <a:pt x="75" y="51"/>
                    <a:pt x="73" y="53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ïS1ïdé">
              <a:extLst>
                <a:ext uri="{FF2B5EF4-FFF2-40B4-BE49-F238E27FC236}">
                  <a16:creationId xmlns:a16="http://schemas.microsoft.com/office/drawing/2014/main" id="{74D880E2-2528-41D9-A105-3826EAA9DC95}"/>
                </a:ext>
              </a:extLst>
            </p:cNvPr>
            <p:cNvSpPr/>
            <p:nvPr/>
          </p:nvSpPr>
          <p:spPr bwMode="auto">
            <a:xfrm>
              <a:off x="4100382" y="2924942"/>
              <a:ext cx="456344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3" y="91"/>
                </a:cxn>
                <a:cxn ang="0">
                  <a:pos x="137" y="73"/>
                </a:cxn>
                <a:cxn ang="0">
                  <a:pos x="130" y="75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5"/>
                </a:cxn>
                <a:cxn ang="0">
                  <a:pos x="116" y="127"/>
                </a:cxn>
                <a:cxn ang="0">
                  <a:pos x="107" y="122"/>
                </a:cxn>
                <a:cxn ang="0">
                  <a:pos x="101" y="107"/>
                </a:cxn>
                <a:cxn ang="0">
                  <a:pos x="91" y="94"/>
                </a:cxn>
                <a:cxn ang="0">
                  <a:pos x="78" y="83"/>
                </a:cxn>
                <a:cxn ang="0">
                  <a:pos x="91" y="76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8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7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2" y="104"/>
                </a:cxn>
                <a:cxn ang="0">
                  <a:pos x="70" y="119"/>
                </a:cxn>
                <a:cxn ang="0">
                  <a:pos x="61" y="133"/>
                </a:cxn>
                <a:cxn ang="0">
                  <a:pos x="63" y="147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4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3" y="91"/>
                    <a:pt x="143" y="91"/>
                  </a:cubicBezTo>
                  <a:cubicBezTo>
                    <a:pt x="145" y="87"/>
                    <a:pt x="145" y="82"/>
                    <a:pt x="141" y="78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8"/>
                    <a:pt x="129" y="70"/>
                  </a:cubicBezTo>
                  <a:cubicBezTo>
                    <a:pt x="128" y="71"/>
                    <a:pt x="128" y="73"/>
                    <a:pt x="130" y="75"/>
                  </a:cubicBezTo>
                  <a:cubicBezTo>
                    <a:pt x="132" y="77"/>
                    <a:pt x="133" y="80"/>
                    <a:pt x="132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7" y="79"/>
                    <a:pt x="121" y="82"/>
                  </a:cubicBezTo>
                  <a:cubicBezTo>
                    <a:pt x="122" y="83"/>
                    <a:pt x="124" y="85"/>
                    <a:pt x="125" y="86"/>
                  </a:cubicBezTo>
                  <a:cubicBezTo>
                    <a:pt x="128" y="90"/>
                    <a:pt x="129" y="95"/>
                    <a:pt x="128" y="99"/>
                  </a:cubicBezTo>
                  <a:cubicBezTo>
                    <a:pt x="127" y="100"/>
                    <a:pt x="127" y="100"/>
                    <a:pt x="127" y="101"/>
                  </a:cubicBezTo>
                  <a:cubicBezTo>
                    <a:pt x="125" y="105"/>
                    <a:pt x="123" y="111"/>
                    <a:pt x="122" y="115"/>
                  </a:cubicBezTo>
                  <a:cubicBezTo>
                    <a:pt x="121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3" y="129"/>
                    <a:pt x="112" y="129"/>
                    <a:pt x="111" y="127"/>
                  </a:cubicBezTo>
                  <a:cubicBezTo>
                    <a:pt x="111" y="124"/>
                    <a:pt x="109" y="123"/>
                    <a:pt x="107" y="122"/>
                  </a:cubicBezTo>
                  <a:cubicBezTo>
                    <a:pt x="105" y="122"/>
                    <a:pt x="103" y="118"/>
                    <a:pt x="102" y="114"/>
                  </a:cubicBezTo>
                  <a:cubicBezTo>
                    <a:pt x="102" y="112"/>
                    <a:pt x="101" y="109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2" y="95"/>
                    <a:pt x="91" y="95"/>
                    <a:pt x="91" y="94"/>
                  </a:cubicBezTo>
                  <a:cubicBezTo>
                    <a:pt x="87" y="92"/>
                    <a:pt x="81" y="88"/>
                    <a:pt x="79" y="84"/>
                  </a:cubicBezTo>
                  <a:cubicBezTo>
                    <a:pt x="79" y="84"/>
                    <a:pt x="79" y="83"/>
                    <a:pt x="78" y="83"/>
                  </a:cubicBezTo>
                  <a:cubicBezTo>
                    <a:pt x="76" y="79"/>
                    <a:pt x="78" y="77"/>
                    <a:pt x="83" y="76"/>
                  </a:cubicBezTo>
                  <a:cubicBezTo>
                    <a:pt x="85" y="76"/>
                    <a:pt x="88" y="76"/>
                    <a:pt x="91" y="76"/>
                  </a:cubicBezTo>
                  <a:cubicBezTo>
                    <a:pt x="95" y="76"/>
                    <a:pt x="102" y="75"/>
                    <a:pt x="106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4" y="61"/>
                    <a:pt x="111" y="59"/>
                    <a:pt x="107" y="59"/>
                  </a:cubicBezTo>
                  <a:cubicBezTo>
                    <a:pt x="103" y="60"/>
                    <a:pt x="98" y="63"/>
                    <a:pt x="95" y="65"/>
                  </a:cubicBezTo>
                  <a:cubicBezTo>
                    <a:pt x="93" y="67"/>
                    <a:pt x="87" y="69"/>
                    <a:pt x="83" y="69"/>
                  </a:cubicBezTo>
                  <a:cubicBezTo>
                    <a:pt x="79" y="69"/>
                    <a:pt x="75" y="66"/>
                    <a:pt x="76" y="63"/>
                  </a:cubicBezTo>
                  <a:cubicBezTo>
                    <a:pt x="76" y="59"/>
                    <a:pt x="80" y="54"/>
                    <a:pt x="83" y="51"/>
                  </a:cubicBezTo>
                  <a:cubicBezTo>
                    <a:pt x="86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8" y="29"/>
                  </a:cubicBezTo>
                  <a:cubicBezTo>
                    <a:pt x="122" y="29"/>
                    <a:pt x="128" y="28"/>
                    <a:pt x="132" y="28"/>
                  </a:cubicBezTo>
                  <a:cubicBezTo>
                    <a:pt x="135" y="28"/>
                    <a:pt x="138" y="28"/>
                    <a:pt x="140" y="28"/>
                  </a:cubicBezTo>
                  <a:cubicBezTo>
                    <a:pt x="143" y="28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6"/>
                    <a:pt x="35" y="26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7"/>
                    <a:pt x="53" y="28"/>
                    <a:pt x="56" y="28"/>
                  </a:cubicBezTo>
                  <a:cubicBezTo>
                    <a:pt x="60" y="29"/>
                    <a:pt x="63" y="33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7"/>
                  </a:cubicBezTo>
                  <a:cubicBezTo>
                    <a:pt x="56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6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4" y="94"/>
                    <a:pt x="75" y="94"/>
                    <a:pt x="76" y="95"/>
                  </a:cubicBezTo>
                  <a:cubicBezTo>
                    <a:pt x="80" y="96"/>
                    <a:pt x="83" y="101"/>
                    <a:pt x="82" y="104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19"/>
                  </a:cubicBezTo>
                  <a:cubicBezTo>
                    <a:pt x="70" y="120"/>
                    <a:pt x="69" y="121"/>
                    <a:pt x="69" y="121"/>
                  </a:cubicBezTo>
                  <a:cubicBezTo>
                    <a:pt x="67" y="125"/>
                    <a:pt x="63" y="130"/>
                    <a:pt x="61" y="133"/>
                  </a:cubicBezTo>
                  <a:cubicBezTo>
                    <a:pt x="59" y="135"/>
                    <a:pt x="58" y="139"/>
                    <a:pt x="60" y="141"/>
                  </a:cubicBezTo>
                  <a:cubicBezTo>
                    <a:pt x="62" y="142"/>
                    <a:pt x="63" y="145"/>
                    <a:pt x="63" y="147"/>
                  </a:cubicBezTo>
                  <a:cubicBezTo>
                    <a:pt x="63" y="149"/>
                    <a:pt x="60" y="150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7"/>
                    <a:pt x="49" y="143"/>
                    <a:pt x="50" y="138"/>
                  </a:cubicBezTo>
                  <a:cubicBezTo>
                    <a:pt x="50" y="135"/>
                    <a:pt x="50" y="131"/>
                    <a:pt x="50" y="128"/>
                  </a:cubicBezTo>
                  <a:cubicBezTo>
                    <a:pt x="51" y="124"/>
                    <a:pt x="49" y="119"/>
                    <a:pt x="47" y="117"/>
                  </a:cubicBezTo>
                  <a:cubicBezTo>
                    <a:pt x="44" y="116"/>
                    <a:pt x="41" y="113"/>
                    <a:pt x="39" y="111"/>
                  </a:cubicBezTo>
                  <a:cubicBezTo>
                    <a:pt x="36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8" y="84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4"/>
                    <a:pt x="11" y="74"/>
                  </a:cubicBezTo>
                  <a:cubicBezTo>
                    <a:pt x="11" y="70"/>
                    <a:pt x="13" y="63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59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69" y="52"/>
                    <a:pt x="69" y="49"/>
                  </a:cubicBezTo>
                  <a:cubicBezTo>
                    <a:pt x="68" y="46"/>
                    <a:pt x="68" y="44"/>
                    <a:pt x="69" y="42"/>
                  </a:cubicBezTo>
                  <a:cubicBezTo>
                    <a:pt x="69" y="38"/>
                    <a:pt x="74" y="34"/>
                    <a:pt x="77" y="34"/>
                  </a:cubicBezTo>
                  <a:cubicBezTo>
                    <a:pt x="80" y="33"/>
                    <a:pt x="82" y="33"/>
                    <a:pt x="84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4" y="45"/>
                    <a:pt x="84" y="46"/>
                    <a:pt x="83" y="46"/>
                  </a:cubicBezTo>
                  <a:cubicBezTo>
                    <a:pt x="79" y="48"/>
                    <a:pt x="74" y="51"/>
                    <a:pt x="73" y="5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ïṡļídê">
              <a:extLst>
                <a:ext uri="{FF2B5EF4-FFF2-40B4-BE49-F238E27FC236}">
                  <a16:creationId xmlns:a16="http://schemas.microsoft.com/office/drawing/2014/main" id="{326CEE4D-8199-400A-BBBC-332E930B72DB}"/>
                </a:ext>
              </a:extLst>
            </p:cNvPr>
            <p:cNvSpPr/>
            <p:nvPr/>
          </p:nvSpPr>
          <p:spPr bwMode="auto">
            <a:xfrm>
              <a:off x="4092055" y="2916614"/>
              <a:ext cx="458009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4" y="92"/>
                </a:cxn>
                <a:cxn ang="0">
                  <a:pos x="137" y="73"/>
                </a:cxn>
                <a:cxn ang="0">
                  <a:pos x="130" y="76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6"/>
                </a:cxn>
                <a:cxn ang="0">
                  <a:pos x="116" y="127"/>
                </a:cxn>
                <a:cxn ang="0">
                  <a:pos x="107" y="123"/>
                </a:cxn>
                <a:cxn ang="0">
                  <a:pos x="101" y="107"/>
                </a:cxn>
                <a:cxn ang="0">
                  <a:pos x="91" y="95"/>
                </a:cxn>
                <a:cxn ang="0">
                  <a:pos x="79" y="83"/>
                </a:cxn>
                <a:cxn ang="0">
                  <a:pos x="91" y="77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9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8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3" y="105"/>
                </a:cxn>
                <a:cxn ang="0">
                  <a:pos x="70" y="120"/>
                </a:cxn>
                <a:cxn ang="0">
                  <a:pos x="61" y="133"/>
                </a:cxn>
                <a:cxn ang="0">
                  <a:pos x="63" y="148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5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4" y="92"/>
                    <a:pt x="144" y="92"/>
                  </a:cubicBezTo>
                  <a:cubicBezTo>
                    <a:pt x="146" y="88"/>
                    <a:pt x="145" y="82"/>
                    <a:pt x="142" y="79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9"/>
                    <a:pt x="129" y="70"/>
                  </a:cubicBezTo>
                  <a:cubicBezTo>
                    <a:pt x="128" y="71"/>
                    <a:pt x="129" y="74"/>
                    <a:pt x="130" y="76"/>
                  </a:cubicBezTo>
                  <a:cubicBezTo>
                    <a:pt x="132" y="77"/>
                    <a:pt x="133" y="80"/>
                    <a:pt x="133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8" y="79"/>
                    <a:pt x="121" y="82"/>
                  </a:cubicBezTo>
                  <a:cubicBezTo>
                    <a:pt x="122" y="84"/>
                    <a:pt x="124" y="85"/>
                    <a:pt x="125" y="87"/>
                  </a:cubicBezTo>
                  <a:cubicBezTo>
                    <a:pt x="129" y="90"/>
                    <a:pt x="130" y="96"/>
                    <a:pt x="128" y="99"/>
                  </a:cubicBezTo>
                  <a:cubicBezTo>
                    <a:pt x="128" y="100"/>
                    <a:pt x="127" y="101"/>
                    <a:pt x="127" y="101"/>
                  </a:cubicBezTo>
                  <a:cubicBezTo>
                    <a:pt x="125" y="105"/>
                    <a:pt x="123" y="112"/>
                    <a:pt x="122" y="116"/>
                  </a:cubicBezTo>
                  <a:cubicBezTo>
                    <a:pt x="122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4" y="129"/>
                    <a:pt x="112" y="129"/>
                    <a:pt x="111" y="127"/>
                  </a:cubicBezTo>
                  <a:cubicBezTo>
                    <a:pt x="111" y="125"/>
                    <a:pt x="109" y="123"/>
                    <a:pt x="107" y="123"/>
                  </a:cubicBezTo>
                  <a:cubicBezTo>
                    <a:pt x="105" y="122"/>
                    <a:pt x="103" y="119"/>
                    <a:pt x="102" y="115"/>
                  </a:cubicBezTo>
                  <a:cubicBezTo>
                    <a:pt x="102" y="112"/>
                    <a:pt x="102" y="110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3" y="95"/>
                    <a:pt x="92" y="95"/>
                    <a:pt x="91" y="95"/>
                  </a:cubicBezTo>
                  <a:cubicBezTo>
                    <a:pt x="87" y="93"/>
                    <a:pt x="82" y="88"/>
                    <a:pt x="79" y="85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6" y="80"/>
                    <a:pt x="78" y="77"/>
                    <a:pt x="83" y="77"/>
                  </a:cubicBezTo>
                  <a:cubicBezTo>
                    <a:pt x="86" y="77"/>
                    <a:pt x="88" y="77"/>
                    <a:pt x="91" y="77"/>
                  </a:cubicBezTo>
                  <a:cubicBezTo>
                    <a:pt x="95" y="77"/>
                    <a:pt x="102" y="76"/>
                    <a:pt x="107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5" y="61"/>
                    <a:pt x="111" y="59"/>
                    <a:pt x="107" y="60"/>
                  </a:cubicBezTo>
                  <a:cubicBezTo>
                    <a:pt x="103" y="61"/>
                    <a:pt x="98" y="63"/>
                    <a:pt x="95" y="65"/>
                  </a:cubicBezTo>
                  <a:cubicBezTo>
                    <a:pt x="93" y="67"/>
                    <a:pt x="88" y="69"/>
                    <a:pt x="83" y="69"/>
                  </a:cubicBezTo>
                  <a:cubicBezTo>
                    <a:pt x="79" y="70"/>
                    <a:pt x="75" y="67"/>
                    <a:pt x="76" y="63"/>
                  </a:cubicBezTo>
                  <a:cubicBezTo>
                    <a:pt x="77" y="59"/>
                    <a:pt x="80" y="54"/>
                    <a:pt x="83" y="51"/>
                  </a:cubicBezTo>
                  <a:cubicBezTo>
                    <a:pt x="87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9" y="29"/>
                  </a:cubicBezTo>
                  <a:cubicBezTo>
                    <a:pt x="122" y="29"/>
                    <a:pt x="129" y="29"/>
                    <a:pt x="132" y="29"/>
                  </a:cubicBezTo>
                  <a:cubicBezTo>
                    <a:pt x="135" y="29"/>
                    <a:pt x="138" y="29"/>
                    <a:pt x="141" y="29"/>
                  </a:cubicBezTo>
                  <a:cubicBezTo>
                    <a:pt x="144" y="29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7"/>
                    <a:pt x="35" y="27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8"/>
                    <a:pt x="54" y="28"/>
                    <a:pt x="56" y="28"/>
                  </a:cubicBezTo>
                  <a:cubicBezTo>
                    <a:pt x="60" y="29"/>
                    <a:pt x="63" y="34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8"/>
                  </a:cubicBezTo>
                  <a:cubicBezTo>
                    <a:pt x="57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7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5" y="94"/>
                    <a:pt x="75" y="94"/>
                    <a:pt x="76" y="95"/>
                  </a:cubicBezTo>
                  <a:cubicBezTo>
                    <a:pt x="80" y="96"/>
                    <a:pt x="83" y="101"/>
                    <a:pt x="83" y="105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20"/>
                  </a:cubicBezTo>
                  <a:cubicBezTo>
                    <a:pt x="70" y="120"/>
                    <a:pt x="70" y="121"/>
                    <a:pt x="69" y="121"/>
                  </a:cubicBezTo>
                  <a:cubicBezTo>
                    <a:pt x="67" y="125"/>
                    <a:pt x="63" y="131"/>
                    <a:pt x="61" y="133"/>
                  </a:cubicBezTo>
                  <a:cubicBezTo>
                    <a:pt x="59" y="136"/>
                    <a:pt x="59" y="139"/>
                    <a:pt x="60" y="141"/>
                  </a:cubicBezTo>
                  <a:cubicBezTo>
                    <a:pt x="62" y="142"/>
                    <a:pt x="63" y="146"/>
                    <a:pt x="63" y="148"/>
                  </a:cubicBezTo>
                  <a:cubicBezTo>
                    <a:pt x="63" y="150"/>
                    <a:pt x="60" y="151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8"/>
                    <a:pt x="50" y="143"/>
                    <a:pt x="50" y="138"/>
                  </a:cubicBezTo>
                  <a:cubicBezTo>
                    <a:pt x="50" y="135"/>
                    <a:pt x="50" y="132"/>
                    <a:pt x="50" y="128"/>
                  </a:cubicBezTo>
                  <a:cubicBezTo>
                    <a:pt x="51" y="124"/>
                    <a:pt x="49" y="119"/>
                    <a:pt x="47" y="118"/>
                  </a:cubicBezTo>
                  <a:cubicBezTo>
                    <a:pt x="45" y="116"/>
                    <a:pt x="41" y="113"/>
                    <a:pt x="39" y="111"/>
                  </a:cubicBezTo>
                  <a:cubicBezTo>
                    <a:pt x="37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9" y="85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5"/>
                    <a:pt x="11" y="75"/>
                  </a:cubicBezTo>
                  <a:cubicBezTo>
                    <a:pt x="11" y="70"/>
                    <a:pt x="13" y="64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60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70" y="52"/>
                    <a:pt x="69" y="49"/>
                  </a:cubicBezTo>
                  <a:cubicBezTo>
                    <a:pt x="69" y="47"/>
                    <a:pt x="69" y="44"/>
                    <a:pt x="69" y="42"/>
                  </a:cubicBezTo>
                  <a:cubicBezTo>
                    <a:pt x="69" y="39"/>
                    <a:pt x="74" y="34"/>
                    <a:pt x="77" y="34"/>
                  </a:cubicBezTo>
                  <a:cubicBezTo>
                    <a:pt x="80" y="34"/>
                    <a:pt x="82" y="34"/>
                    <a:pt x="85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5" y="45"/>
                    <a:pt x="84" y="46"/>
                    <a:pt x="83" y="46"/>
                  </a:cubicBezTo>
                  <a:cubicBezTo>
                    <a:pt x="79" y="48"/>
                    <a:pt x="75" y="51"/>
                    <a:pt x="73" y="5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ṥ1iďé">
              <a:extLst>
                <a:ext uri="{FF2B5EF4-FFF2-40B4-BE49-F238E27FC236}">
                  <a16:creationId xmlns:a16="http://schemas.microsoft.com/office/drawing/2014/main" id="{CA76C31A-1609-4F09-AD7D-0449974EFE10}"/>
                </a:ext>
              </a:extLst>
            </p:cNvPr>
            <p:cNvSpPr/>
            <p:nvPr/>
          </p:nvSpPr>
          <p:spPr bwMode="auto">
            <a:xfrm>
              <a:off x="5810636" y="4722003"/>
              <a:ext cx="637883" cy="469668"/>
            </a:xfrm>
            <a:custGeom>
              <a:avLst/>
              <a:gdLst>
                <a:gd name="connsiteX0" fmla="*/ 0 w 637883"/>
                <a:gd name="connsiteY0" fmla="*/ 414707 h 469668"/>
                <a:gd name="connsiteX1" fmla="*/ 234078 w 637883"/>
                <a:gd name="connsiteY1" fmla="*/ 414707 h 469668"/>
                <a:gd name="connsiteX2" fmla="*/ 238023 w 637883"/>
                <a:gd name="connsiteY2" fmla="*/ 423965 h 469668"/>
                <a:gd name="connsiteX3" fmla="*/ 239105 w 637883"/>
                <a:gd name="connsiteY3" fmla="*/ 424700 h 469668"/>
                <a:gd name="connsiteX4" fmla="*/ 239165 w 637883"/>
                <a:gd name="connsiteY4" fmla="*/ 424700 h 469668"/>
                <a:gd name="connsiteX5" fmla="*/ 239327 w 637883"/>
                <a:gd name="connsiteY5" fmla="*/ 424851 h 469668"/>
                <a:gd name="connsiteX6" fmla="*/ 242953 w 637883"/>
                <a:gd name="connsiteY6" fmla="*/ 427315 h 469668"/>
                <a:gd name="connsiteX7" fmla="*/ 245944 w 637883"/>
                <a:gd name="connsiteY7" fmla="*/ 429346 h 469668"/>
                <a:gd name="connsiteX8" fmla="*/ 252747 w 637883"/>
                <a:gd name="connsiteY8" fmla="*/ 431179 h 469668"/>
                <a:gd name="connsiteX9" fmla="*/ 253256 w 637883"/>
                <a:gd name="connsiteY9" fmla="*/ 431260 h 469668"/>
                <a:gd name="connsiteX10" fmla="*/ 254483 w 637883"/>
                <a:gd name="connsiteY10" fmla="*/ 431454 h 469668"/>
                <a:gd name="connsiteX11" fmla="*/ 273266 w 637883"/>
                <a:gd name="connsiteY11" fmla="*/ 432636 h 469668"/>
                <a:gd name="connsiteX12" fmla="*/ 369596 w 637883"/>
                <a:gd name="connsiteY12" fmla="*/ 432636 h 469668"/>
                <a:gd name="connsiteX13" fmla="*/ 385348 w 637883"/>
                <a:gd name="connsiteY13" fmla="*/ 430330 h 469668"/>
                <a:gd name="connsiteX14" fmla="*/ 396567 w 637883"/>
                <a:gd name="connsiteY14" fmla="*/ 421651 h 469668"/>
                <a:gd name="connsiteX15" fmla="*/ 399773 w 637883"/>
                <a:gd name="connsiteY15" fmla="*/ 414707 h 469668"/>
                <a:gd name="connsiteX16" fmla="*/ 631220 w 637883"/>
                <a:gd name="connsiteY16" fmla="*/ 414707 h 469668"/>
                <a:gd name="connsiteX17" fmla="*/ 630193 w 637883"/>
                <a:gd name="connsiteY17" fmla="*/ 421733 h 469668"/>
                <a:gd name="connsiteX18" fmla="*/ 629344 w 637883"/>
                <a:gd name="connsiteY18" fmla="*/ 423559 h 469668"/>
                <a:gd name="connsiteX19" fmla="*/ 628813 w 637883"/>
                <a:gd name="connsiteY19" fmla="*/ 424700 h 469668"/>
                <a:gd name="connsiteX20" fmla="*/ 637883 w 637883"/>
                <a:gd name="connsiteY20" fmla="*/ 424700 h 469668"/>
                <a:gd name="connsiteX21" fmla="*/ 572305 w 637883"/>
                <a:gd name="connsiteY21" fmla="*/ 469668 h 469668"/>
                <a:gd name="connsiteX22" fmla="*/ 73907 w 637883"/>
                <a:gd name="connsiteY22" fmla="*/ 469668 h 469668"/>
                <a:gd name="connsiteX23" fmla="*/ 16525 w 637883"/>
                <a:gd name="connsiteY23" fmla="*/ 447184 h 469668"/>
                <a:gd name="connsiteX24" fmla="*/ 14020 w 637883"/>
                <a:gd name="connsiteY24" fmla="*/ 441785 h 469668"/>
                <a:gd name="connsiteX25" fmla="*/ 8219 w 637883"/>
                <a:gd name="connsiteY25" fmla="*/ 437191 h 469668"/>
                <a:gd name="connsiteX26" fmla="*/ 0 w 637883"/>
                <a:gd name="connsiteY26" fmla="*/ 414707 h 469668"/>
                <a:gd name="connsiteX27" fmla="*/ 70822 w 637883"/>
                <a:gd name="connsiteY27" fmla="*/ 44571 h 469668"/>
                <a:gd name="connsiteX28" fmla="*/ 70822 w 637883"/>
                <a:gd name="connsiteY28" fmla="*/ 314608 h 469668"/>
                <a:gd name="connsiteX29" fmla="*/ 70822 w 637883"/>
                <a:gd name="connsiteY29" fmla="*/ 361809 h 469668"/>
                <a:gd name="connsiteX30" fmla="*/ 71216 w 637883"/>
                <a:gd name="connsiteY30" fmla="*/ 361809 h 469668"/>
                <a:gd name="connsiteX31" fmla="*/ 83796 w 637883"/>
                <a:gd name="connsiteY31" fmla="*/ 361809 h 469668"/>
                <a:gd name="connsiteX32" fmla="*/ 89894 w 637883"/>
                <a:gd name="connsiteY32" fmla="*/ 361809 h 469668"/>
                <a:gd name="connsiteX33" fmla="*/ 105501 w 637883"/>
                <a:gd name="connsiteY33" fmla="*/ 361809 h 469668"/>
                <a:gd name="connsiteX34" fmla="*/ 126269 w 637883"/>
                <a:gd name="connsiteY34" fmla="*/ 361809 h 469668"/>
                <a:gd name="connsiteX35" fmla="*/ 138819 w 637883"/>
                <a:gd name="connsiteY35" fmla="*/ 361809 h 469668"/>
                <a:gd name="connsiteX36" fmla="*/ 186238 w 637883"/>
                <a:gd name="connsiteY36" fmla="*/ 361809 h 469668"/>
                <a:gd name="connsiteX37" fmla="*/ 250247 w 637883"/>
                <a:gd name="connsiteY37" fmla="*/ 361809 h 469668"/>
                <a:gd name="connsiteX38" fmla="*/ 275700 w 637883"/>
                <a:gd name="connsiteY38" fmla="*/ 361809 h 469668"/>
                <a:gd name="connsiteX39" fmla="*/ 333335 w 637883"/>
                <a:gd name="connsiteY39" fmla="*/ 361809 h 469668"/>
                <a:gd name="connsiteX40" fmla="*/ 400554 w 637883"/>
                <a:gd name="connsiteY40" fmla="*/ 361809 h 469668"/>
                <a:gd name="connsiteX41" fmla="*/ 437989 w 637883"/>
                <a:gd name="connsiteY41" fmla="*/ 361809 h 469668"/>
                <a:gd name="connsiteX42" fmla="*/ 478096 w 637883"/>
                <a:gd name="connsiteY42" fmla="*/ 361809 h 469668"/>
                <a:gd name="connsiteX43" fmla="*/ 566698 w 637883"/>
                <a:gd name="connsiteY43" fmla="*/ 361809 h 469668"/>
                <a:gd name="connsiteX44" fmla="*/ 566698 w 637883"/>
                <a:gd name="connsiteY44" fmla="*/ 44571 h 469668"/>
                <a:gd name="connsiteX45" fmla="*/ 549029 w 637883"/>
                <a:gd name="connsiteY45" fmla="*/ 44571 h 469668"/>
                <a:gd name="connsiteX46" fmla="*/ 70822 w 637883"/>
                <a:gd name="connsiteY46" fmla="*/ 44571 h 469668"/>
                <a:gd name="connsiteX47" fmla="*/ 60729 w 637883"/>
                <a:gd name="connsiteY47" fmla="*/ 0 h 469668"/>
                <a:gd name="connsiteX48" fmla="*/ 61702 w 637883"/>
                <a:gd name="connsiteY48" fmla="*/ 0 h 469668"/>
                <a:gd name="connsiteX49" fmla="*/ 68512 w 637883"/>
                <a:gd name="connsiteY49" fmla="*/ 0 h 469668"/>
                <a:gd name="connsiteX50" fmla="*/ 70822 w 637883"/>
                <a:gd name="connsiteY50" fmla="*/ 0 h 469668"/>
                <a:gd name="connsiteX51" fmla="*/ 71798 w 637883"/>
                <a:gd name="connsiteY51" fmla="*/ 0 h 469668"/>
                <a:gd name="connsiteX52" fmla="*/ 78628 w 637883"/>
                <a:gd name="connsiteY52" fmla="*/ 0 h 469668"/>
                <a:gd name="connsiteX53" fmla="*/ 86996 w 637883"/>
                <a:gd name="connsiteY53" fmla="*/ 0 h 469668"/>
                <a:gd name="connsiteX54" fmla="*/ 97167 w 637883"/>
                <a:gd name="connsiteY54" fmla="*/ 0 h 469668"/>
                <a:gd name="connsiteX55" fmla="*/ 122992 w 637883"/>
                <a:gd name="connsiteY55" fmla="*/ 0 h 469668"/>
                <a:gd name="connsiteX56" fmla="*/ 133269 w 637883"/>
                <a:gd name="connsiteY56" fmla="*/ 0 h 469668"/>
                <a:gd name="connsiteX57" fmla="*/ 182337 w 637883"/>
                <a:gd name="connsiteY57" fmla="*/ 0 h 469668"/>
                <a:gd name="connsiteX58" fmla="*/ 192788 w 637883"/>
                <a:gd name="connsiteY58" fmla="*/ 0 h 469668"/>
                <a:gd name="connsiteX59" fmla="*/ 270867 w 637883"/>
                <a:gd name="connsiteY59" fmla="*/ 0 h 469668"/>
                <a:gd name="connsiteX60" fmla="*/ 281578 w 637883"/>
                <a:gd name="connsiteY60" fmla="*/ 0 h 469668"/>
                <a:gd name="connsiteX61" fmla="*/ 327901 w 637883"/>
                <a:gd name="connsiteY61" fmla="*/ 0 h 469668"/>
                <a:gd name="connsiteX62" fmla="*/ 394420 w 637883"/>
                <a:gd name="connsiteY62" fmla="*/ 0 h 469668"/>
                <a:gd name="connsiteX63" fmla="*/ 405495 w 637883"/>
                <a:gd name="connsiteY63" fmla="*/ 0 h 469668"/>
                <a:gd name="connsiteX64" fmla="*/ 471154 w 637883"/>
                <a:gd name="connsiteY64" fmla="*/ 0 h 469668"/>
                <a:gd name="connsiteX65" fmla="*/ 482455 w 637883"/>
                <a:gd name="connsiteY65" fmla="*/ 0 h 469668"/>
                <a:gd name="connsiteX66" fmla="*/ 558833 w 637883"/>
                <a:gd name="connsiteY66" fmla="*/ 0 h 469668"/>
                <a:gd name="connsiteX67" fmla="*/ 570392 w 637883"/>
                <a:gd name="connsiteY67" fmla="*/ 0 h 469668"/>
                <a:gd name="connsiteX68" fmla="*/ 604573 w 637883"/>
                <a:gd name="connsiteY68" fmla="*/ 34084 h 469668"/>
                <a:gd name="connsiteX69" fmla="*/ 604573 w 637883"/>
                <a:gd name="connsiteY69" fmla="*/ 374918 h 469668"/>
                <a:gd name="connsiteX70" fmla="*/ 570392 w 637883"/>
                <a:gd name="connsiteY70" fmla="*/ 406379 h 469668"/>
                <a:gd name="connsiteX71" fmla="*/ 562586 w 637883"/>
                <a:gd name="connsiteY71" fmla="*/ 406379 h 469668"/>
                <a:gd name="connsiteX72" fmla="*/ 558833 w 637883"/>
                <a:gd name="connsiteY72" fmla="*/ 406379 h 469668"/>
                <a:gd name="connsiteX73" fmla="*/ 557860 w 637883"/>
                <a:gd name="connsiteY73" fmla="*/ 406379 h 469668"/>
                <a:gd name="connsiteX74" fmla="*/ 551050 w 637883"/>
                <a:gd name="connsiteY74" fmla="*/ 406379 h 469668"/>
                <a:gd name="connsiteX75" fmla="*/ 544048 w 637883"/>
                <a:gd name="connsiteY75" fmla="*/ 406379 h 469668"/>
                <a:gd name="connsiteX76" fmla="*/ 532566 w 637883"/>
                <a:gd name="connsiteY76" fmla="*/ 406379 h 469668"/>
                <a:gd name="connsiteX77" fmla="*/ 507946 w 637883"/>
                <a:gd name="connsiteY77" fmla="*/ 406379 h 469668"/>
                <a:gd name="connsiteX78" fmla="*/ 496570 w 637883"/>
                <a:gd name="connsiteY78" fmla="*/ 406379 h 469668"/>
                <a:gd name="connsiteX79" fmla="*/ 448427 w 637883"/>
                <a:gd name="connsiteY79" fmla="*/ 406379 h 469668"/>
                <a:gd name="connsiteX80" fmla="*/ 437226 w 637883"/>
                <a:gd name="connsiteY80" fmla="*/ 406379 h 469668"/>
                <a:gd name="connsiteX81" fmla="*/ 359636 w 637883"/>
                <a:gd name="connsiteY81" fmla="*/ 406379 h 469668"/>
                <a:gd name="connsiteX82" fmla="*/ 348696 w 637883"/>
                <a:gd name="connsiteY82" fmla="*/ 406379 h 469668"/>
                <a:gd name="connsiteX83" fmla="*/ 291662 w 637883"/>
                <a:gd name="connsiteY83" fmla="*/ 406379 h 469668"/>
                <a:gd name="connsiteX84" fmla="*/ 235719 w 637883"/>
                <a:gd name="connsiteY84" fmla="*/ 406379 h 469668"/>
                <a:gd name="connsiteX85" fmla="*/ 225142 w 637883"/>
                <a:gd name="connsiteY85" fmla="*/ 406379 h 469668"/>
                <a:gd name="connsiteX86" fmla="*/ 158759 w 637883"/>
                <a:gd name="connsiteY86" fmla="*/ 406379 h 469668"/>
                <a:gd name="connsiteX87" fmla="*/ 148408 w 637883"/>
                <a:gd name="connsiteY87" fmla="*/ 406379 h 469668"/>
                <a:gd name="connsiteX88" fmla="*/ 70822 w 637883"/>
                <a:gd name="connsiteY88" fmla="*/ 406379 h 469668"/>
                <a:gd name="connsiteX89" fmla="*/ 60729 w 637883"/>
                <a:gd name="connsiteY89" fmla="*/ 406379 h 469668"/>
                <a:gd name="connsiteX90" fmla="*/ 26648 w 637883"/>
                <a:gd name="connsiteY90" fmla="*/ 374918 h 469668"/>
                <a:gd name="connsiteX91" fmla="*/ 26648 w 637883"/>
                <a:gd name="connsiteY91" fmla="*/ 34084 h 469668"/>
                <a:gd name="connsiteX92" fmla="*/ 60729 w 637883"/>
                <a:gd name="connsiteY92" fmla="*/ 0 h 46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37883" h="469668">
                  <a:moveTo>
                    <a:pt x="0" y="414707"/>
                  </a:moveTo>
                  <a:cubicBezTo>
                    <a:pt x="0" y="414707"/>
                    <a:pt x="0" y="414707"/>
                    <a:pt x="234078" y="414707"/>
                  </a:cubicBezTo>
                  <a:cubicBezTo>
                    <a:pt x="234078" y="414707"/>
                    <a:pt x="234078" y="419336"/>
                    <a:pt x="238023" y="423965"/>
                  </a:cubicBezTo>
                  <a:lnTo>
                    <a:pt x="239105" y="424700"/>
                  </a:lnTo>
                  <a:lnTo>
                    <a:pt x="239165" y="424700"/>
                  </a:lnTo>
                  <a:lnTo>
                    <a:pt x="239327" y="424851"/>
                  </a:lnTo>
                  <a:lnTo>
                    <a:pt x="242953" y="427315"/>
                  </a:lnTo>
                  <a:lnTo>
                    <a:pt x="245944" y="429346"/>
                  </a:lnTo>
                  <a:lnTo>
                    <a:pt x="252747" y="431179"/>
                  </a:lnTo>
                  <a:lnTo>
                    <a:pt x="253256" y="431260"/>
                  </a:lnTo>
                  <a:lnTo>
                    <a:pt x="254483" y="431454"/>
                  </a:lnTo>
                  <a:lnTo>
                    <a:pt x="273266" y="432636"/>
                  </a:lnTo>
                  <a:lnTo>
                    <a:pt x="369596" y="432636"/>
                  </a:lnTo>
                  <a:lnTo>
                    <a:pt x="385348" y="430330"/>
                  </a:lnTo>
                  <a:lnTo>
                    <a:pt x="396567" y="421651"/>
                  </a:lnTo>
                  <a:lnTo>
                    <a:pt x="399773" y="414707"/>
                  </a:lnTo>
                  <a:lnTo>
                    <a:pt x="631220" y="414707"/>
                  </a:lnTo>
                  <a:cubicBezTo>
                    <a:pt x="631220" y="414707"/>
                    <a:pt x="631220" y="417518"/>
                    <a:pt x="630193" y="421733"/>
                  </a:cubicBezTo>
                  <a:lnTo>
                    <a:pt x="629344" y="423559"/>
                  </a:lnTo>
                  <a:lnTo>
                    <a:pt x="628813" y="424700"/>
                  </a:lnTo>
                  <a:lnTo>
                    <a:pt x="637883" y="424700"/>
                  </a:lnTo>
                  <a:cubicBezTo>
                    <a:pt x="637883" y="424700"/>
                    <a:pt x="637883" y="469668"/>
                    <a:pt x="572305" y="469668"/>
                  </a:cubicBezTo>
                  <a:cubicBezTo>
                    <a:pt x="504103" y="469668"/>
                    <a:pt x="139486" y="469668"/>
                    <a:pt x="73907" y="469668"/>
                  </a:cubicBezTo>
                  <a:cubicBezTo>
                    <a:pt x="41118" y="469668"/>
                    <a:pt x="24722" y="458426"/>
                    <a:pt x="16525" y="447184"/>
                  </a:cubicBezTo>
                  <a:lnTo>
                    <a:pt x="14020" y="441785"/>
                  </a:lnTo>
                  <a:lnTo>
                    <a:pt x="8219" y="437191"/>
                  </a:lnTo>
                  <a:cubicBezTo>
                    <a:pt x="0" y="425949"/>
                    <a:pt x="0" y="414707"/>
                    <a:pt x="0" y="414707"/>
                  </a:cubicBezTo>
                  <a:close/>
                  <a:moveTo>
                    <a:pt x="70822" y="44571"/>
                  </a:moveTo>
                  <a:cubicBezTo>
                    <a:pt x="70822" y="44571"/>
                    <a:pt x="70822" y="44571"/>
                    <a:pt x="70822" y="314608"/>
                  </a:cubicBezTo>
                  <a:lnTo>
                    <a:pt x="70822" y="361809"/>
                  </a:lnTo>
                  <a:lnTo>
                    <a:pt x="71216" y="361809"/>
                  </a:lnTo>
                  <a:cubicBezTo>
                    <a:pt x="74165" y="361809"/>
                    <a:pt x="78220" y="361809"/>
                    <a:pt x="83796" y="361809"/>
                  </a:cubicBezTo>
                  <a:lnTo>
                    <a:pt x="89894" y="361809"/>
                  </a:lnTo>
                  <a:lnTo>
                    <a:pt x="105501" y="361809"/>
                  </a:lnTo>
                  <a:lnTo>
                    <a:pt x="126269" y="361809"/>
                  </a:lnTo>
                  <a:lnTo>
                    <a:pt x="138819" y="361809"/>
                  </a:lnTo>
                  <a:cubicBezTo>
                    <a:pt x="152137" y="361809"/>
                    <a:pt x="167805" y="361809"/>
                    <a:pt x="186238" y="361809"/>
                  </a:cubicBezTo>
                  <a:lnTo>
                    <a:pt x="250247" y="361809"/>
                  </a:lnTo>
                  <a:lnTo>
                    <a:pt x="275700" y="361809"/>
                  </a:lnTo>
                  <a:lnTo>
                    <a:pt x="333335" y="361809"/>
                  </a:lnTo>
                  <a:lnTo>
                    <a:pt x="400554" y="361809"/>
                  </a:lnTo>
                  <a:lnTo>
                    <a:pt x="437989" y="361809"/>
                  </a:lnTo>
                  <a:lnTo>
                    <a:pt x="478096" y="361809"/>
                  </a:lnTo>
                  <a:lnTo>
                    <a:pt x="566698" y="361809"/>
                  </a:lnTo>
                  <a:lnTo>
                    <a:pt x="566698" y="44571"/>
                  </a:lnTo>
                  <a:lnTo>
                    <a:pt x="549029" y="44571"/>
                  </a:lnTo>
                  <a:cubicBezTo>
                    <a:pt x="504659" y="44571"/>
                    <a:pt x="386340" y="44571"/>
                    <a:pt x="70822" y="44571"/>
                  </a:cubicBezTo>
                  <a:close/>
                  <a:moveTo>
                    <a:pt x="60729" y="0"/>
                  </a:moveTo>
                  <a:lnTo>
                    <a:pt x="61702" y="0"/>
                  </a:lnTo>
                  <a:lnTo>
                    <a:pt x="68512" y="0"/>
                  </a:lnTo>
                  <a:lnTo>
                    <a:pt x="70822" y="0"/>
                  </a:lnTo>
                  <a:lnTo>
                    <a:pt x="71798" y="0"/>
                  </a:lnTo>
                  <a:lnTo>
                    <a:pt x="78628" y="0"/>
                  </a:lnTo>
                  <a:lnTo>
                    <a:pt x="86996" y="0"/>
                  </a:lnTo>
                  <a:lnTo>
                    <a:pt x="97167" y="0"/>
                  </a:lnTo>
                  <a:lnTo>
                    <a:pt x="122992" y="0"/>
                  </a:lnTo>
                  <a:lnTo>
                    <a:pt x="133269" y="0"/>
                  </a:lnTo>
                  <a:lnTo>
                    <a:pt x="182337" y="0"/>
                  </a:lnTo>
                  <a:lnTo>
                    <a:pt x="192788" y="0"/>
                  </a:lnTo>
                  <a:lnTo>
                    <a:pt x="270867" y="0"/>
                  </a:lnTo>
                  <a:lnTo>
                    <a:pt x="281578" y="0"/>
                  </a:lnTo>
                  <a:lnTo>
                    <a:pt x="327901" y="0"/>
                  </a:lnTo>
                  <a:lnTo>
                    <a:pt x="394420" y="0"/>
                  </a:lnTo>
                  <a:lnTo>
                    <a:pt x="405495" y="0"/>
                  </a:lnTo>
                  <a:lnTo>
                    <a:pt x="471154" y="0"/>
                  </a:lnTo>
                  <a:lnTo>
                    <a:pt x="482455" y="0"/>
                  </a:lnTo>
                  <a:lnTo>
                    <a:pt x="558833" y="0"/>
                  </a:lnTo>
                  <a:lnTo>
                    <a:pt x="570392" y="0"/>
                  </a:lnTo>
                  <a:cubicBezTo>
                    <a:pt x="588797" y="0"/>
                    <a:pt x="604573" y="15731"/>
                    <a:pt x="604573" y="34084"/>
                  </a:cubicBezTo>
                  <a:lnTo>
                    <a:pt x="604573" y="374918"/>
                  </a:lnTo>
                  <a:cubicBezTo>
                    <a:pt x="604573" y="393270"/>
                    <a:pt x="588797" y="406379"/>
                    <a:pt x="570392" y="406379"/>
                  </a:cubicBezTo>
                  <a:cubicBezTo>
                    <a:pt x="570392" y="406379"/>
                    <a:pt x="570392" y="406379"/>
                    <a:pt x="562586" y="406379"/>
                  </a:cubicBezTo>
                  <a:lnTo>
                    <a:pt x="558833" y="406379"/>
                  </a:lnTo>
                  <a:lnTo>
                    <a:pt x="557860" y="406379"/>
                  </a:lnTo>
                  <a:lnTo>
                    <a:pt x="551050" y="406379"/>
                  </a:lnTo>
                  <a:lnTo>
                    <a:pt x="544048" y="406379"/>
                  </a:lnTo>
                  <a:lnTo>
                    <a:pt x="532566" y="406379"/>
                  </a:lnTo>
                  <a:lnTo>
                    <a:pt x="507946" y="406379"/>
                  </a:lnTo>
                  <a:lnTo>
                    <a:pt x="496570" y="406379"/>
                  </a:lnTo>
                  <a:lnTo>
                    <a:pt x="448427" y="406379"/>
                  </a:lnTo>
                  <a:lnTo>
                    <a:pt x="437226" y="406379"/>
                  </a:lnTo>
                  <a:lnTo>
                    <a:pt x="359636" y="406379"/>
                  </a:lnTo>
                  <a:lnTo>
                    <a:pt x="348696" y="406379"/>
                  </a:lnTo>
                  <a:lnTo>
                    <a:pt x="291662" y="406379"/>
                  </a:lnTo>
                  <a:lnTo>
                    <a:pt x="235719" y="406379"/>
                  </a:lnTo>
                  <a:lnTo>
                    <a:pt x="225142" y="406379"/>
                  </a:lnTo>
                  <a:lnTo>
                    <a:pt x="158759" y="406379"/>
                  </a:lnTo>
                  <a:lnTo>
                    <a:pt x="148408" y="406379"/>
                  </a:lnTo>
                  <a:lnTo>
                    <a:pt x="70822" y="406379"/>
                  </a:lnTo>
                  <a:lnTo>
                    <a:pt x="60729" y="406379"/>
                  </a:lnTo>
                  <a:cubicBezTo>
                    <a:pt x="42378" y="406379"/>
                    <a:pt x="26648" y="393270"/>
                    <a:pt x="26648" y="374918"/>
                  </a:cubicBezTo>
                  <a:cubicBezTo>
                    <a:pt x="26648" y="374918"/>
                    <a:pt x="26648" y="374918"/>
                    <a:pt x="26648" y="34084"/>
                  </a:cubicBezTo>
                  <a:cubicBezTo>
                    <a:pt x="26648" y="15731"/>
                    <a:pt x="42378" y="0"/>
                    <a:pt x="60729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" name="ïşḷiḑe">
              <a:extLst>
                <a:ext uri="{FF2B5EF4-FFF2-40B4-BE49-F238E27FC236}">
                  <a16:creationId xmlns:a16="http://schemas.microsoft.com/office/drawing/2014/main" id="{7EE79A86-B0EA-4864-A46A-07065908CF31}"/>
                </a:ext>
              </a:extLst>
            </p:cNvPr>
            <p:cNvSpPr/>
            <p:nvPr/>
          </p:nvSpPr>
          <p:spPr bwMode="auto">
            <a:xfrm>
              <a:off x="4338547" y="4295639"/>
              <a:ext cx="936005" cy="937670"/>
            </a:xfrm>
            <a:custGeom>
              <a:avLst/>
              <a:gdLst/>
              <a:ahLst/>
              <a:cxnLst>
                <a:cxn ang="0">
                  <a:pos x="355" y="357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56" y="354"/>
                </a:cxn>
                <a:cxn ang="0">
                  <a:pos x="355" y="357"/>
                </a:cxn>
              </a:cxnLst>
              <a:rect l="0" t="0" r="r" b="b"/>
              <a:pathLst>
                <a:path w="356" h="357">
                  <a:moveTo>
                    <a:pt x="355" y="357"/>
                  </a:moveTo>
                  <a:cubicBezTo>
                    <a:pt x="199" y="284"/>
                    <a:pt x="73" y="158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5" y="156"/>
                    <a:pt x="201" y="282"/>
                    <a:pt x="356" y="354"/>
                  </a:cubicBezTo>
                  <a:lnTo>
                    <a:pt x="355" y="3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íṩḷïḋê">
              <a:extLst>
                <a:ext uri="{FF2B5EF4-FFF2-40B4-BE49-F238E27FC236}">
                  <a16:creationId xmlns:a16="http://schemas.microsoft.com/office/drawing/2014/main" id="{0DD05D0F-3874-4B71-8816-C62D68A15E40}"/>
                </a:ext>
              </a:extLst>
            </p:cNvPr>
            <p:cNvSpPr/>
            <p:nvPr/>
          </p:nvSpPr>
          <p:spPr bwMode="auto">
            <a:xfrm>
              <a:off x="6893407" y="1740779"/>
              <a:ext cx="937670" cy="936005"/>
            </a:xfrm>
            <a:custGeom>
              <a:avLst/>
              <a:gdLst/>
              <a:ahLst/>
              <a:cxnLst>
                <a:cxn ang="0">
                  <a:pos x="354" y="356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57" y="355"/>
                </a:cxn>
                <a:cxn ang="0">
                  <a:pos x="354" y="356"/>
                </a:cxn>
              </a:cxnLst>
              <a:rect l="0" t="0" r="r" b="b"/>
              <a:pathLst>
                <a:path w="357" h="356">
                  <a:moveTo>
                    <a:pt x="354" y="356"/>
                  </a:moveTo>
                  <a:cubicBezTo>
                    <a:pt x="282" y="201"/>
                    <a:pt x="156" y="75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58" y="73"/>
                    <a:pt x="284" y="199"/>
                    <a:pt x="357" y="355"/>
                  </a:cubicBezTo>
                  <a:lnTo>
                    <a:pt x="354" y="3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ïṡḷîďê">
              <a:extLst>
                <a:ext uri="{FF2B5EF4-FFF2-40B4-BE49-F238E27FC236}">
                  <a16:creationId xmlns:a16="http://schemas.microsoft.com/office/drawing/2014/main" id="{EBA1E331-8D29-4910-8192-7FA50D2B028E}"/>
                </a:ext>
              </a:extLst>
            </p:cNvPr>
            <p:cNvSpPr/>
            <p:nvPr/>
          </p:nvSpPr>
          <p:spPr bwMode="auto">
            <a:xfrm>
              <a:off x="6893407" y="4295639"/>
              <a:ext cx="937670" cy="93767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0" y="354"/>
                </a:cxn>
                <a:cxn ang="0">
                  <a:pos x="354" y="0"/>
                </a:cxn>
                <a:cxn ang="0">
                  <a:pos x="357" y="1"/>
                </a:cxn>
                <a:cxn ang="0">
                  <a:pos x="1" y="357"/>
                </a:cxn>
              </a:cxnLst>
              <a:rect l="0" t="0" r="r" b="b"/>
              <a:pathLst>
                <a:path w="357" h="357">
                  <a:moveTo>
                    <a:pt x="1" y="357"/>
                  </a:moveTo>
                  <a:cubicBezTo>
                    <a:pt x="0" y="354"/>
                    <a:pt x="0" y="354"/>
                    <a:pt x="0" y="354"/>
                  </a:cubicBezTo>
                  <a:cubicBezTo>
                    <a:pt x="156" y="282"/>
                    <a:pt x="282" y="156"/>
                    <a:pt x="354" y="0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284" y="158"/>
                    <a:pt x="158" y="284"/>
                    <a:pt x="1" y="3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ïṡḻíḓè">
              <a:extLst>
                <a:ext uri="{FF2B5EF4-FFF2-40B4-BE49-F238E27FC236}">
                  <a16:creationId xmlns:a16="http://schemas.microsoft.com/office/drawing/2014/main" id="{610BEDBD-150A-48F1-B021-822761557730}"/>
                </a:ext>
              </a:extLst>
            </p:cNvPr>
            <p:cNvSpPr/>
            <p:nvPr/>
          </p:nvSpPr>
          <p:spPr bwMode="auto">
            <a:xfrm>
              <a:off x="4383516" y="1785747"/>
              <a:ext cx="912688" cy="912688"/>
            </a:xfrm>
            <a:custGeom>
              <a:avLst/>
              <a:gdLst/>
              <a:ahLst/>
              <a:cxnLst>
                <a:cxn ang="0">
                  <a:pos x="2" y="347"/>
                </a:cxn>
                <a:cxn ang="0">
                  <a:pos x="0" y="346"/>
                </a:cxn>
                <a:cxn ang="0">
                  <a:pos x="346" y="0"/>
                </a:cxn>
                <a:cxn ang="0">
                  <a:pos x="347" y="2"/>
                </a:cxn>
                <a:cxn ang="0">
                  <a:pos x="2" y="347"/>
                </a:cxn>
              </a:cxnLst>
              <a:rect l="0" t="0" r="r" b="b"/>
              <a:pathLst>
                <a:path w="347" h="347">
                  <a:moveTo>
                    <a:pt x="2" y="347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71" y="194"/>
                    <a:pt x="194" y="71"/>
                    <a:pt x="346" y="0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196" y="73"/>
                    <a:pt x="73" y="195"/>
                    <a:pt x="2" y="3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iṡ1iḑé">
              <a:extLst>
                <a:ext uri="{FF2B5EF4-FFF2-40B4-BE49-F238E27FC236}">
                  <a16:creationId xmlns:a16="http://schemas.microsoft.com/office/drawing/2014/main" id="{FD43B7EC-AAEB-4070-8DD2-0E2C13D34FA1}"/>
                </a:ext>
              </a:extLst>
            </p:cNvPr>
            <p:cNvSpPr txBox="1"/>
            <p:nvPr/>
          </p:nvSpPr>
          <p:spPr>
            <a:xfrm>
              <a:off x="3574604" y="3407933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32" name="î$ḻïḋê">
              <a:extLst>
                <a:ext uri="{FF2B5EF4-FFF2-40B4-BE49-F238E27FC236}">
                  <a16:creationId xmlns:a16="http://schemas.microsoft.com/office/drawing/2014/main" id="{E483C5E7-EAB2-4C7D-9981-96CD8F4E09D9}"/>
                </a:ext>
              </a:extLst>
            </p:cNvPr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îṧľïḍé">
              <a:extLst>
                <a:ext uri="{FF2B5EF4-FFF2-40B4-BE49-F238E27FC236}">
                  <a16:creationId xmlns:a16="http://schemas.microsoft.com/office/drawing/2014/main" id="{53F437EB-B250-4B11-BCF9-05FA9F79AF2D}"/>
                </a:ext>
              </a:extLst>
            </p:cNvPr>
            <p:cNvSpPr txBox="1"/>
            <p:nvPr/>
          </p:nvSpPr>
          <p:spPr bwMode="auto">
            <a:xfrm>
              <a:off x="8387127" y="1648184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34" name="ïSlïḓé">
              <a:extLst>
                <a:ext uri="{FF2B5EF4-FFF2-40B4-BE49-F238E27FC236}">
                  <a16:creationId xmlns:a16="http://schemas.microsoft.com/office/drawing/2014/main" id="{0CF2A95F-E28C-40CC-AB06-686D30EEE553}"/>
                </a:ext>
              </a:extLst>
            </p:cNvPr>
            <p:cNvSpPr txBox="1"/>
            <p:nvPr/>
          </p:nvSpPr>
          <p:spPr bwMode="auto">
            <a:xfrm>
              <a:off x="8387127" y="2117099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5" name="iṣļiḋé">
              <a:extLst>
                <a:ext uri="{FF2B5EF4-FFF2-40B4-BE49-F238E27FC236}">
                  <a16:creationId xmlns:a16="http://schemas.microsoft.com/office/drawing/2014/main" id="{4E96EC8D-5D40-4740-A4D9-A1D45A1623C1}"/>
                </a:ext>
              </a:extLst>
            </p:cNvPr>
            <p:cNvSpPr/>
            <p:nvPr/>
          </p:nvSpPr>
          <p:spPr>
            <a:xfrm>
              <a:off x="8300102" y="4377165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îṩlíde">
              <a:extLst>
                <a:ext uri="{FF2B5EF4-FFF2-40B4-BE49-F238E27FC236}">
                  <a16:creationId xmlns:a16="http://schemas.microsoft.com/office/drawing/2014/main" id="{8D7FD79A-AE06-47C0-BABB-045E27E20164}"/>
                </a:ext>
              </a:extLst>
            </p:cNvPr>
            <p:cNvSpPr txBox="1"/>
            <p:nvPr/>
          </p:nvSpPr>
          <p:spPr bwMode="auto">
            <a:xfrm>
              <a:off x="8387127" y="4515995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37" name="ïṡḻiḋê">
              <a:extLst>
                <a:ext uri="{FF2B5EF4-FFF2-40B4-BE49-F238E27FC236}">
                  <a16:creationId xmlns:a16="http://schemas.microsoft.com/office/drawing/2014/main" id="{BD284B87-CF9D-4749-8170-8AA6B8BD13BA}"/>
                </a:ext>
              </a:extLst>
            </p:cNvPr>
            <p:cNvSpPr txBox="1"/>
            <p:nvPr/>
          </p:nvSpPr>
          <p:spPr bwMode="auto">
            <a:xfrm>
              <a:off x="8387127" y="4984910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8" name="ïş1ïďe">
              <a:extLst>
                <a:ext uri="{FF2B5EF4-FFF2-40B4-BE49-F238E27FC236}">
                  <a16:creationId xmlns:a16="http://schemas.microsoft.com/office/drawing/2014/main" id="{4AB5E902-8C23-41CE-BF67-69553BD21B07}"/>
                </a:ext>
              </a:extLst>
            </p:cNvPr>
            <p:cNvSpPr/>
            <p:nvPr/>
          </p:nvSpPr>
          <p:spPr>
            <a:xfrm>
              <a:off x="728291" y="4377165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9" name="íşḻíḍé">
              <a:extLst>
                <a:ext uri="{FF2B5EF4-FFF2-40B4-BE49-F238E27FC236}">
                  <a16:creationId xmlns:a16="http://schemas.microsoft.com/office/drawing/2014/main" id="{35939226-D14A-48D4-9BCF-705DF696E6CD}"/>
                </a:ext>
              </a:extLst>
            </p:cNvPr>
            <p:cNvSpPr txBox="1"/>
            <p:nvPr/>
          </p:nvSpPr>
          <p:spPr bwMode="auto">
            <a:xfrm>
              <a:off x="815316" y="4515995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40" name="í$ļíďê">
              <a:extLst>
                <a:ext uri="{FF2B5EF4-FFF2-40B4-BE49-F238E27FC236}">
                  <a16:creationId xmlns:a16="http://schemas.microsoft.com/office/drawing/2014/main" id="{79346F10-46A2-4EE7-BA12-BCBDA97551D6}"/>
                </a:ext>
              </a:extLst>
            </p:cNvPr>
            <p:cNvSpPr txBox="1"/>
            <p:nvPr/>
          </p:nvSpPr>
          <p:spPr bwMode="auto">
            <a:xfrm>
              <a:off x="815316" y="4984910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41" name="iṥḻídê">
              <a:extLst>
                <a:ext uri="{FF2B5EF4-FFF2-40B4-BE49-F238E27FC236}">
                  <a16:creationId xmlns:a16="http://schemas.microsoft.com/office/drawing/2014/main" id="{0791C481-4088-4446-8C2D-B38E6AAA978A}"/>
                </a:ext>
              </a:extLst>
            </p:cNvPr>
            <p:cNvSpPr/>
            <p:nvPr/>
          </p:nvSpPr>
          <p:spPr>
            <a:xfrm>
              <a:off x="728291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2" name="îṩḷíďe">
              <a:extLst>
                <a:ext uri="{FF2B5EF4-FFF2-40B4-BE49-F238E27FC236}">
                  <a16:creationId xmlns:a16="http://schemas.microsoft.com/office/drawing/2014/main" id="{54D7C6E8-2786-412A-B2FA-CB0EB53CD07F}"/>
                </a:ext>
              </a:extLst>
            </p:cNvPr>
            <p:cNvSpPr txBox="1"/>
            <p:nvPr/>
          </p:nvSpPr>
          <p:spPr bwMode="auto">
            <a:xfrm>
              <a:off x="815316" y="1648184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43" name="îšḻidê">
              <a:extLst>
                <a:ext uri="{FF2B5EF4-FFF2-40B4-BE49-F238E27FC236}">
                  <a16:creationId xmlns:a16="http://schemas.microsoft.com/office/drawing/2014/main" id="{31300C48-ABE9-4191-BDCD-A5CE8A3BBE8A}"/>
                </a:ext>
              </a:extLst>
            </p:cNvPr>
            <p:cNvSpPr txBox="1"/>
            <p:nvPr/>
          </p:nvSpPr>
          <p:spPr bwMode="auto">
            <a:xfrm>
              <a:off x="815316" y="2117099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44" name="î$ḷíḑè">
              <a:extLst>
                <a:ext uri="{FF2B5EF4-FFF2-40B4-BE49-F238E27FC236}">
                  <a16:creationId xmlns:a16="http://schemas.microsoft.com/office/drawing/2014/main" id="{B0753584-0650-4967-A359-2BBFC0FC4829}"/>
                </a:ext>
              </a:extLst>
            </p:cNvPr>
            <p:cNvSpPr txBox="1"/>
            <p:nvPr/>
          </p:nvSpPr>
          <p:spPr>
            <a:xfrm>
              <a:off x="7117339" y="3407933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45" name="îśḻîďê">
              <a:extLst>
                <a:ext uri="{FF2B5EF4-FFF2-40B4-BE49-F238E27FC236}">
                  <a16:creationId xmlns:a16="http://schemas.microsoft.com/office/drawing/2014/main" id="{AB4A8081-AF10-449D-8B26-5D4345DC6D38}"/>
                </a:ext>
              </a:extLst>
            </p:cNvPr>
            <p:cNvSpPr txBox="1"/>
            <p:nvPr/>
          </p:nvSpPr>
          <p:spPr>
            <a:xfrm>
              <a:off x="5383229" y="1694146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46" name="îṩľïdé">
              <a:extLst>
                <a:ext uri="{FF2B5EF4-FFF2-40B4-BE49-F238E27FC236}">
                  <a16:creationId xmlns:a16="http://schemas.microsoft.com/office/drawing/2014/main" id="{5132634D-4C23-4EAA-8E60-1E0919FC9371}"/>
                </a:ext>
              </a:extLst>
            </p:cNvPr>
            <p:cNvSpPr txBox="1"/>
            <p:nvPr/>
          </p:nvSpPr>
          <p:spPr>
            <a:xfrm>
              <a:off x="5383229" y="5228314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3034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6EABA9-F5BE-4B77-9303-0BAE5BE53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73E5CE0-3E42-4AEC-8609-40950F455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82D3D7-8A8B-47AD-88C2-BBA87170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grpSp>
        <p:nvGrpSpPr>
          <p:cNvPr id="5" name="2064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67721CF-1237-43D2-9FD9-B8029B9415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258162"/>
            <a:ext cx="10848975" cy="4888638"/>
            <a:chOff x="669925" y="1258162"/>
            <a:chExt cx="10848975" cy="4888638"/>
          </a:xfrm>
        </p:grpSpPr>
        <p:grpSp>
          <p:nvGrpSpPr>
            <p:cNvPr id="6" name="î$1íďé">
              <a:extLst>
                <a:ext uri="{FF2B5EF4-FFF2-40B4-BE49-F238E27FC236}">
                  <a16:creationId xmlns:a16="http://schemas.microsoft.com/office/drawing/2014/main" id="{33854519-418D-4273-AE7D-6D75047BA171}"/>
                </a:ext>
              </a:extLst>
            </p:cNvPr>
            <p:cNvGrpSpPr/>
            <p:nvPr/>
          </p:nvGrpSpPr>
          <p:grpSpPr>
            <a:xfrm>
              <a:off x="669925" y="3977925"/>
              <a:ext cx="2737889" cy="1111889"/>
              <a:chOff x="669925" y="3161137"/>
              <a:chExt cx="3093055" cy="1111889"/>
            </a:xfrm>
          </p:grpSpPr>
          <p:sp>
            <p:nvSpPr>
              <p:cNvPr id="29" name="îsḷiďê">
                <a:extLst>
                  <a:ext uri="{FF2B5EF4-FFF2-40B4-BE49-F238E27FC236}">
                    <a16:creationId xmlns:a16="http://schemas.microsoft.com/office/drawing/2014/main" id="{47D15CCB-A366-4B44-9CD2-2F07E53FA1CF}"/>
                  </a:ext>
                </a:extLst>
              </p:cNvPr>
              <p:cNvSpPr/>
              <p:nvPr/>
            </p:nvSpPr>
            <p:spPr bwMode="auto">
              <a:xfrm>
                <a:off x="669925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0" name="ïśḷídè">
                <a:extLst>
                  <a:ext uri="{FF2B5EF4-FFF2-40B4-BE49-F238E27FC236}">
                    <a16:creationId xmlns:a16="http://schemas.microsoft.com/office/drawing/2014/main" id="{4BF2907E-212F-4D33-B9D8-55F3D8E6F7F5}"/>
                  </a:ext>
                </a:extLst>
              </p:cNvPr>
              <p:cNvSpPr txBox="1"/>
              <p:nvPr/>
            </p:nvSpPr>
            <p:spPr bwMode="auto">
              <a:xfrm>
                <a:off x="669925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7" name="îśļîḋe">
              <a:extLst>
                <a:ext uri="{FF2B5EF4-FFF2-40B4-BE49-F238E27FC236}">
                  <a16:creationId xmlns:a16="http://schemas.microsoft.com/office/drawing/2014/main" id="{F3BDD1D6-DF96-4BD5-9419-2EC2568A325F}"/>
                </a:ext>
              </a:extLst>
            </p:cNvPr>
            <p:cNvGrpSpPr/>
            <p:nvPr/>
          </p:nvGrpSpPr>
          <p:grpSpPr>
            <a:xfrm>
              <a:off x="8781011" y="3977925"/>
              <a:ext cx="2737889" cy="1111889"/>
              <a:chOff x="8429020" y="3161137"/>
              <a:chExt cx="3093055" cy="1111889"/>
            </a:xfrm>
          </p:grpSpPr>
          <p:sp>
            <p:nvSpPr>
              <p:cNvPr id="27" name="ïşḻíďé">
                <a:extLst>
                  <a:ext uri="{FF2B5EF4-FFF2-40B4-BE49-F238E27FC236}">
                    <a16:creationId xmlns:a16="http://schemas.microsoft.com/office/drawing/2014/main" id="{137F1DBA-7A2A-4B0C-BA16-12B0861F67E3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iṧḻîḋé">
                <a:extLst>
                  <a:ext uri="{FF2B5EF4-FFF2-40B4-BE49-F238E27FC236}">
                    <a16:creationId xmlns:a16="http://schemas.microsoft.com/office/drawing/2014/main" id="{762E9B58-9FE9-4914-9D97-3491F9E87A79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8" name="iṡľîḍê">
              <a:extLst>
                <a:ext uri="{FF2B5EF4-FFF2-40B4-BE49-F238E27FC236}">
                  <a16:creationId xmlns:a16="http://schemas.microsoft.com/office/drawing/2014/main" id="{9549485C-15E7-4519-966B-F4D3B628ADEE}"/>
                </a:ext>
              </a:extLst>
            </p:cNvPr>
            <p:cNvGrpSpPr/>
            <p:nvPr/>
          </p:nvGrpSpPr>
          <p:grpSpPr>
            <a:xfrm>
              <a:off x="4165503" y="1258162"/>
              <a:ext cx="3860995" cy="1062359"/>
              <a:chOff x="4489903" y="5178105"/>
              <a:chExt cx="3860995" cy="1062359"/>
            </a:xfrm>
          </p:grpSpPr>
          <p:sp>
            <p:nvSpPr>
              <p:cNvPr id="25" name="îşḻiḓè">
                <a:extLst>
                  <a:ext uri="{FF2B5EF4-FFF2-40B4-BE49-F238E27FC236}">
                    <a16:creationId xmlns:a16="http://schemas.microsoft.com/office/drawing/2014/main" id="{C9A1DA42-2972-45F7-AB5A-B6C595A3A55B}"/>
                  </a:ext>
                </a:extLst>
              </p:cNvPr>
              <p:cNvSpPr/>
              <p:nvPr/>
            </p:nvSpPr>
            <p:spPr bwMode="auto">
              <a:xfrm>
                <a:off x="4489903" y="5565704"/>
                <a:ext cx="3860995" cy="67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îŝḷiďê">
                <a:extLst>
                  <a:ext uri="{FF2B5EF4-FFF2-40B4-BE49-F238E27FC236}">
                    <a16:creationId xmlns:a16="http://schemas.microsoft.com/office/drawing/2014/main" id="{C6594891-8F4A-40DE-AA90-45295190E5ED}"/>
                  </a:ext>
                </a:extLst>
              </p:cNvPr>
              <p:cNvSpPr txBox="1"/>
              <p:nvPr/>
            </p:nvSpPr>
            <p:spPr bwMode="auto">
              <a:xfrm>
                <a:off x="4489903" y="5178105"/>
                <a:ext cx="38609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îṡḷîḍé">
              <a:extLst>
                <a:ext uri="{FF2B5EF4-FFF2-40B4-BE49-F238E27FC236}">
                  <a16:creationId xmlns:a16="http://schemas.microsoft.com/office/drawing/2014/main" id="{C619DECB-2F78-4F83-AB3B-50F6035C4B28}"/>
                </a:ext>
              </a:extLst>
            </p:cNvPr>
            <p:cNvGrpSpPr/>
            <p:nvPr/>
          </p:nvGrpSpPr>
          <p:grpSpPr>
            <a:xfrm>
              <a:off x="2824900" y="5034911"/>
              <a:ext cx="2737889" cy="1111889"/>
              <a:chOff x="669925" y="3161137"/>
              <a:chExt cx="3093055" cy="1111889"/>
            </a:xfrm>
          </p:grpSpPr>
          <p:sp>
            <p:nvSpPr>
              <p:cNvPr id="23" name="íṩļiḍe">
                <a:extLst>
                  <a:ext uri="{FF2B5EF4-FFF2-40B4-BE49-F238E27FC236}">
                    <a16:creationId xmlns:a16="http://schemas.microsoft.com/office/drawing/2014/main" id="{65C7A050-EF74-40FD-8717-80597B12B9CC}"/>
                  </a:ext>
                </a:extLst>
              </p:cNvPr>
              <p:cNvSpPr/>
              <p:nvPr/>
            </p:nvSpPr>
            <p:spPr bwMode="auto">
              <a:xfrm>
                <a:off x="669925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ïṩḻíḋè">
                <a:extLst>
                  <a:ext uri="{FF2B5EF4-FFF2-40B4-BE49-F238E27FC236}">
                    <a16:creationId xmlns:a16="http://schemas.microsoft.com/office/drawing/2014/main" id="{76D0754B-4EFF-4997-80D4-6C7B2828DDB7}"/>
                  </a:ext>
                </a:extLst>
              </p:cNvPr>
              <p:cNvSpPr txBox="1"/>
              <p:nvPr/>
            </p:nvSpPr>
            <p:spPr bwMode="auto">
              <a:xfrm>
                <a:off x="669925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îşlîḑê">
              <a:extLst>
                <a:ext uri="{FF2B5EF4-FFF2-40B4-BE49-F238E27FC236}">
                  <a16:creationId xmlns:a16="http://schemas.microsoft.com/office/drawing/2014/main" id="{F492E0FE-EA39-4B61-9DCC-141DF189F568}"/>
                </a:ext>
              </a:extLst>
            </p:cNvPr>
            <p:cNvGrpSpPr/>
            <p:nvPr/>
          </p:nvGrpSpPr>
          <p:grpSpPr>
            <a:xfrm>
              <a:off x="6849832" y="5034911"/>
              <a:ext cx="2737889" cy="1111889"/>
              <a:chOff x="8429020" y="3161137"/>
              <a:chExt cx="3093055" cy="1111889"/>
            </a:xfrm>
          </p:grpSpPr>
          <p:sp>
            <p:nvSpPr>
              <p:cNvPr id="21" name="iṥlíďè">
                <a:extLst>
                  <a:ext uri="{FF2B5EF4-FFF2-40B4-BE49-F238E27FC236}">
                    <a16:creationId xmlns:a16="http://schemas.microsoft.com/office/drawing/2014/main" id="{FB0A37FD-5A1D-40BC-B6ED-884DFFF2652F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iSḻïḑê">
                <a:extLst>
                  <a:ext uri="{FF2B5EF4-FFF2-40B4-BE49-F238E27FC236}">
                    <a16:creationId xmlns:a16="http://schemas.microsoft.com/office/drawing/2014/main" id="{469CA33E-F588-455A-895F-5195E9DE056B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1" name="ïŝľíḑè">
              <a:extLst>
                <a:ext uri="{FF2B5EF4-FFF2-40B4-BE49-F238E27FC236}">
                  <a16:creationId xmlns:a16="http://schemas.microsoft.com/office/drawing/2014/main" id="{C6DC8D1E-8889-4C03-81A4-A34C9F9357B3}"/>
                </a:ext>
              </a:extLst>
            </p:cNvPr>
            <p:cNvSpPr/>
            <p:nvPr/>
          </p:nvSpPr>
          <p:spPr bwMode="auto">
            <a:xfrm>
              <a:off x="3217683" y="2741538"/>
              <a:ext cx="1266139" cy="1263196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2" name="îş1ïdé">
              <a:extLst>
                <a:ext uri="{FF2B5EF4-FFF2-40B4-BE49-F238E27FC236}">
                  <a16:creationId xmlns:a16="http://schemas.microsoft.com/office/drawing/2014/main" id="{FEB0487A-A4BC-492C-A3D7-5D5B2E9D9AAD}"/>
                </a:ext>
              </a:extLst>
            </p:cNvPr>
            <p:cNvSpPr/>
            <p:nvPr/>
          </p:nvSpPr>
          <p:spPr bwMode="auto">
            <a:xfrm>
              <a:off x="4323427" y="3422855"/>
              <a:ext cx="1266139" cy="1263196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3" name="ïšľïḓê">
              <a:extLst>
                <a:ext uri="{FF2B5EF4-FFF2-40B4-BE49-F238E27FC236}">
                  <a16:creationId xmlns:a16="http://schemas.microsoft.com/office/drawing/2014/main" id="{186FA097-175C-445B-ABF9-7FA545EE80D5}"/>
                </a:ext>
              </a:extLst>
            </p:cNvPr>
            <p:cNvSpPr/>
            <p:nvPr/>
          </p:nvSpPr>
          <p:spPr bwMode="auto">
            <a:xfrm>
              <a:off x="5370533" y="2320521"/>
              <a:ext cx="1688137" cy="1684213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4" name="ï$ḷîďe">
              <a:extLst>
                <a:ext uri="{FF2B5EF4-FFF2-40B4-BE49-F238E27FC236}">
                  <a16:creationId xmlns:a16="http://schemas.microsoft.com/office/drawing/2014/main" id="{973441F9-8840-4470-9608-04BD1991B7DB}"/>
                </a:ext>
              </a:extLst>
            </p:cNvPr>
            <p:cNvSpPr/>
            <p:nvPr/>
          </p:nvSpPr>
          <p:spPr bwMode="auto">
            <a:xfrm>
              <a:off x="6811977" y="3422855"/>
              <a:ext cx="1266139" cy="1263196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5" name="i$ḷíďê">
              <a:extLst>
                <a:ext uri="{FF2B5EF4-FFF2-40B4-BE49-F238E27FC236}">
                  <a16:creationId xmlns:a16="http://schemas.microsoft.com/office/drawing/2014/main" id="{A79D202C-D3FA-47F4-9B32-2F10D10E7E68}"/>
                </a:ext>
              </a:extLst>
            </p:cNvPr>
            <p:cNvSpPr/>
            <p:nvPr/>
          </p:nvSpPr>
          <p:spPr bwMode="auto">
            <a:xfrm>
              <a:off x="7979156" y="3011884"/>
              <a:ext cx="995163" cy="992850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" name="iṩḻîḋé">
              <a:extLst>
                <a:ext uri="{FF2B5EF4-FFF2-40B4-BE49-F238E27FC236}">
                  <a16:creationId xmlns:a16="http://schemas.microsoft.com/office/drawing/2014/main" id="{A3A6C575-47F9-4DCA-B3CE-4CDE7ED499D1}"/>
                </a:ext>
              </a:extLst>
            </p:cNvPr>
            <p:cNvSpPr/>
            <p:nvPr/>
          </p:nvSpPr>
          <p:spPr bwMode="auto">
            <a:xfrm>
              <a:off x="8306618" y="3344650"/>
              <a:ext cx="340239" cy="3273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îṥḷíḓe">
              <a:extLst>
                <a:ext uri="{FF2B5EF4-FFF2-40B4-BE49-F238E27FC236}">
                  <a16:creationId xmlns:a16="http://schemas.microsoft.com/office/drawing/2014/main" id="{D205B52F-8F42-4222-B7E9-6F51009CAA12}"/>
                </a:ext>
              </a:extLst>
            </p:cNvPr>
            <p:cNvSpPr/>
            <p:nvPr/>
          </p:nvSpPr>
          <p:spPr bwMode="auto">
            <a:xfrm>
              <a:off x="4743891" y="3849987"/>
              <a:ext cx="425210" cy="408933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 dirty="0"/>
            </a:p>
          </p:txBody>
        </p:sp>
        <p:sp>
          <p:nvSpPr>
            <p:cNvPr id="18" name="iSļîḍe">
              <a:extLst>
                <a:ext uri="{FF2B5EF4-FFF2-40B4-BE49-F238E27FC236}">
                  <a16:creationId xmlns:a16="http://schemas.microsoft.com/office/drawing/2014/main" id="{3865570D-C306-4A38-B55A-9E9B38447D58}"/>
                </a:ext>
              </a:extLst>
            </p:cNvPr>
            <p:cNvSpPr/>
            <p:nvPr/>
          </p:nvSpPr>
          <p:spPr bwMode="auto">
            <a:xfrm>
              <a:off x="7232441" y="3842246"/>
              <a:ext cx="425210" cy="424414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/>
            </a:p>
          </p:txBody>
        </p:sp>
        <p:sp>
          <p:nvSpPr>
            <p:cNvPr id="19" name="ïśliḋè">
              <a:extLst>
                <a:ext uri="{FF2B5EF4-FFF2-40B4-BE49-F238E27FC236}">
                  <a16:creationId xmlns:a16="http://schemas.microsoft.com/office/drawing/2014/main" id="{E49964FF-DC7D-40C0-B2FC-3E9D36ED0D45}"/>
                </a:ext>
              </a:extLst>
            </p:cNvPr>
            <p:cNvSpPr/>
            <p:nvPr/>
          </p:nvSpPr>
          <p:spPr bwMode="auto">
            <a:xfrm>
              <a:off x="3588805" y="3161113"/>
              <a:ext cx="523894" cy="424046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20" name="iṡḷiḍè">
              <a:extLst>
                <a:ext uri="{FF2B5EF4-FFF2-40B4-BE49-F238E27FC236}">
                  <a16:creationId xmlns:a16="http://schemas.microsoft.com/office/drawing/2014/main" id="{ECF22EF8-9A67-47D8-8A44-4C7C9923416D}"/>
                </a:ext>
              </a:extLst>
            </p:cNvPr>
            <p:cNvSpPr/>
            <p:nvPr/>
          </p:nvSpPr>
          <p:spPr bwMode="auto">
            <a:xfrm>
              <a:off x="5887109" y="2920347"/>
              <a:ext cx="654983" cy="484560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7612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89D7B4-A933-4417-98B4-307FCE2EE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2089D5-B75B-45DA-85DD-D7A2169B1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8638F4-24D5-4399-8EEF-5389682E4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075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5103BA5-E65B-41CE-98A6-5CD173F4E07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373284" cy="5016500"/>
            <a:chOff x="673100" y="1130300"/>
            <a:chExt cx="10373284" cy="5016500"/>
          </a:xfrm>
        </p:grpSpPr>
        <p:grpSp>
          <p:nvGrpSpPr>
            <p:cNvPr id="6" name="ïşľíḓè">
              <a:extLst>
                <a:ext uri="{FF2B5EF4-FFF2-40B4-BE49-F238E27FC236}">
                  <a16:creationId xmlns:a16="http://schemas.microsoft.com/office/drawing/2014/main" id="{D299767F-0AF3-4530-A93E-7FD87E770A03}"/>
                </a:ext>
              </a:extLst>
            </p:cNvPr>
            <p:cNvGrpSpPr/>
            <p:nvPr/>
          </p:nvGrpSpPr>
          <p:grpSpPr>
            <a:xfrm>
              <a:off x="7575790" y="1130300"/>
              <a:ext cx="3470594" cy="4669710"/>
              <a:chOff x="7128115" y="1303683"/>
              <a:chExt cx="3470594" cy="4669710"/>
            </a:xfrm>
          </p:grpSpPr>
          <p:grpSp>
            <p:nvGrpSpPr>
              <p:cNvPr id="28" name="i$ḻïde">
                <a:extLst>
                  <a:ext uri="{FF2B5EF4-FFF2-40B4-BE49-F238E27FC236}">
                    <a16:creationId xmlns:a16="http://schemas.microsoft.com/office/drawing/2014/main" id="{0E728199-7EC5-47FC-8E3C-DBFB4E746FC3}"/>
                  </a:ext>
                </a:extLst>
              </p:cNvPr>
              <p:cNvGrpSpPr/>
              <p:nvPr/>
            </p:nvGrpSpPr>
            <p:grpSpPr>
              <a:xfrm>
                <a:off x="7128115" y="3058564"/>
                <a:ext cx="3470594" cy="2914829"/>
                <a:chOff x="1554163" y="1203325"/>
                <a:chExt cx="6840537" cy="5745163"/>
              </a:xfrm>
            </p:grpSpPr>
            <p:sp>
              <p:nvSpPr>
                <p:cNvPr id="37" name="îŝľíḓê">
                  <a:extLst>
                    <a:ext uri="{FF2B5EF4-FFF2-40B4-BE49-F238E27FC236}">
                      <a16:creationId xmlns:a16="http://schemas.microsoft.com/office/drawing/2014/main" id="{771B982F-B8EC-4A69-A4D1-ED1E8BF786A6}"/>
                    </a:ext>
                  </a:extLst>
                </p:cNvPr>
                <p:cNvSpPr/>
                <p:nvPr/>
              </p:nvSpPr>
              <p:spPr bwMode="auto">
                <a:xfrm>
                  <a:off x="3735388" y="6911975"/>
                  <a:ext cx="2513012" cy="36513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îṧļiḑè">
                  <a:extLst>
                    <a:ext uri="{FF2B5EF4-FFF2-40B4-BE49-F238E27FC236}">
                      <a16:creationId xmlns:a16="http://schemas.microsoft.com/office/drawing/2014/main" id="{3F8620C1-F939-4108-B602-CF0CAAE86368}"/>
                    </a:ext>
                  </a:extLst>
                </p:cNvPr>
                <p:cNvSpPr/>
                <p:nvPr/>
              </p:nvSpPr>
              <p:spPr bwMode="auto">
                <a:xfrm>
                  <a:off x="1554163" y="1203325"/>
                  <a:ext cx="6840537" cy="4140200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rgbClr val="17191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ṣlïdè">
                  <a:extLst>
                    <a:ext uri="{FF2B5EF4-FFF2-40B4-BE49-F238E27FC236}">
                      <a16:creationId xmlns:a16="http://schemas.microsoft.com/office/drawing/2014/main" id="{E0C77A1A-60FC-463E-8A58-74BEE48CCCE1}"/>
                    </a:ext>
                  </a:extLst>
                </p:cNvPr>
                <p:cNvSpPr/>
                <p:nvPr/>
              </p:nvSpPr>
              <p:spPr bwMode="auto">
                <a:xfrm>
                  <a:off x="3735388" y="6099175"/>
                  <a:ext cx="2513012" cy="833438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íṣ1idê">
                  <a:extLst>
                    <a:ext uri="{FF2B5EF4-FFF2-40B4-BE49-F238E27FC236}">
                      <a16:creationId xmlns:a16="http://schemas.microsoft.com/office/drawing/2014/main" id="{59593EA2-5527-451F-94A8-3459507FC86B}"/>
                    </a:ext>
                  </a:extLst>
                </p:cNvPr>
                <p:cNvSpPr/>
                <p:nvPr/>
              </p:nvSpPr>
              <p:spPr bwMode="auto">
                <a:xfrm>
                  <a:off x="1554163" y="5343525"/>
                  <a:ext cx="6840537" cy="757238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íṣlîḓè">
                  <a:extLst>
                    <a:ext uri="{FF2B5EF4-FFF2-40B4-BE49-F238E27FC236}">
                      <a16:creationId xmlns:a16="http://schemas.microsoft.com/office/drawing/2014/main" id="{0CB31C92-69D7-470D-AA47-19CC3A984083}"/>
                    </a:ext>
                  </a:extLst>
                </p:cNvPr>
                <p:cNvSpPr/>
                <p:nvPr/>
              </p:nvSpPr>
              <p:spPr bwMode="auto">
                <a:xfrm>
                  <a:off x="3735388" y="6872288"/>
                  <a:ext cx="2513012" cy="60325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íSlïḑé">
                  <a:extLst>
                    <a:ext uri="{FF2B5EF4-FFF2-40B4-BE49-F238E27FC236}">
                      <a16:creationId xmlns:a16="http://schemas.microsoft.com/office/drawing/2014/main" id="{C98DB1F2-0B75-4B8C-A0BF-0B1D3483C0BA}"/>
                    </a:ext>
                  </a:extLst>
                </p:cNvPr>
                <p:cNvSpPr/>
                <p:nvPr/>
              </p:nvSpPr>
              <p:spPr bwMode="auto">
                <a:xfrm>
                  <a:off x="1874838" y="1503363"/>
                  <a:ext cx="6196012" cy="3509962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îsļïḋè">
                <a:extLst>
                  <a:ext uri="{FF2B5EF4-FFF2-40B4-BE49-F238E27FC236}">
                    <a16:creationId xmlns:a16="http://schemas.microsoft.com/office/drawing/2014/main" id="{A8F6835A-268C-40F6-8333-4C57ADDC0A83}"/>
                  </a:ext>
                </a:extLst>
              </p:cNvPr>
              <p:cNvSpPr/>
              <p:nvPr/>
            </p:nvSpPr>
            <p:spPr bwMode="auto">
              <a:xfrm>
                <a:off x="7737188" y="2836203"/>
                <a:ext cx="2301721" cy="1458250"/>
              </a:xfrm>
              <a:custGeom>
                <a:avLst/>
                <a:gdLst>
                  <a:gd name="T0" fmla="*/ 2651 w 2808"/>
                  <a:gd name="T1" fmla="*/ 1437 h 1779"/>
                  <a:gd name="T2" fmla="*/ 2608 w 2808"/>
                  <a:gd name="T3" fmla="*/ 1457 h 1779"/>
                  <a:gd name="T4" fmla="*/ 2583 w 2808"/>
                  <a:gd name="T5" fmla="*/ 1371 h 1779"/>
                  <a:gd name="T6" fmla="*/ 2522 w 2808"/>
                  <a:gd name="T7" fmla="*/ 1309 h 1779"/>
                  <a:gd name="T8" fmla="*/ 2439 w 2808"/>
                  <a:gd name="T9" fmla="*/ 1279 h 1779"/>
                  <a:gd name="T10" fmla="*/ 2353 w 2808"/>
                  <a:gd name="T11" fmla="*/ 1292 h 1779"/>
                  <a:gd name="T12" fmla="*/ 2351 w 2808"/>
                  <a:gd name="T13" fmla="*/ 1227 h 1779"/>
                  <a:gd name="T14" fmla="*/ 2339 w 2808"/>
                  <a:gd name="T15" fmla="*/ 1119 h 1779"/>
                  <a:gd name="T16" fmla="*/ 2271 w 2808"/>
                  <a:gd name="T17" fmla="*/ 1007 h 1779"/>
                  <a:gd name="T18" fmla="*/ 2159 w 2808"/>
                  <a:gd name="T19" fmla="*/ 939 h 1779"/>
                  <a:gd name="T20" fmla="*/ 2060 w 2808"/>
                  <a:gd name="T21" fmla="*/ 928 h 1779"/>
                  <a:gd name="T22" fmla="*/ 1980 w 2808"/>
                  <a:gd name="T23" fmla="*/ 944 h 1779"/>
                  <a:gd name="T24" fmla="*/ 1911 w 2808"/>
                  <a:gd name="T25" fmla="*/ 982 h 1779"/>
                  <a:gd name="T26" fmla="*/ 1856 w 2808"/>
                  <a:gd name="T27" fmla="*/ 1039 h 1779"/>
                  <a:gd name="T28" fmla="*/ 1770 w 2808"/>
                  <a:gd name="T29" fmla="*/ 1063 h 1779"/>
                  <a:gd name="T30" fmla="*/ 1663 w 2808"/>
                  <a:gd name="T31" fmla="*/ 1031 h 1779"/>
                  <a:gd name="T32" fmla="*/ 1615 w 2808"/>
                  <a:gd name="T33" fmla="*/ 1037 h 1779"/>
                  <a:gd name="T34" fmla="*/ 1569 w 2808"/>
                  <a:gd name="T35" fmla="*/ 1056 h 1779"/>
                  <a:gd name="T36" fmla="*/ 1519 w 2808"/>
                  <a:gd name="T37" fmla="*/ 969 h 1779"/>
                  <a:gd name="T38" fmla="*/ 1436 w 2808"/>
                  <a:gd name="T39" fmla="*/ 929 h 1779"/>
                  <a:gd name="T40" fmla="*/ 1393 w 2808"/>
                  <a:gd name="T41" fmla="*/ 928 h 1779"/>
                  <a:gd name="T42" fmla="*/ 1355 w 2808"/>
                  <a:gd name="T43" fmla="*/ 936 h 1779"/>
                  <a:gd name="T44" fmla="*/ 1294 w 2808"/>
                  <a:gd name="T45" fmla="*/ 863 h 1779"/>
                  <a:gd name="T46" fmla="*/ 1217 w 2808"/>
                  <a:gd name="T47" fmla="*/ 807 h 1779"/>
                  <a:gd name="T48" fmla="*/ 1127 w 2808"/>
                  <a:gd name="T49" fmla="*/ 774 h 1779"/>
                  <a:gd name="T50" fmla="*/ 1043 w 2808"/>
                  <a:gd name="T51" fmla="*/ 764 h 1779"/>
                  <a:gd name="T52" fmla="*/ 968 w 2808"/>
                  <a:gd name="T53" fmla="*/ 772 h 1779"/>
                  <a:gd name="T54" fmla="*/ 840 w 2808"/>
                  <a:gd name="T55" fmla="*/ 826 h 1779"/>
                  <a:gd name="T56" fmla="*/ 743 w 2808"/>
                  <a:gd name="T57" fmla="*/ 921 h 1779"/>
                  <a:gd name="T58" fmla="*/ 687 w 2808"/>
                  <a:gd name="T59" fmla="*/ 1048 h 1779"/>
                  <a:gd name="T60" fmla="*/ 641 w 2808"/>
                  <a:gd name="T61" fmla="*/ 1077 h 1779"/>
                  <a:gd name="T62" fmla="*/ 536 w 2808"/>
                  <a:gd name="T63" fmla="*/ 1109 h 1779"/>
                  <a:gd name="T64" fmla="*/ 458 w 2808"/>
                  <a:gd name="T65" fmla="*/ 1181 h 1779"/>
                  <a:gd name="T66" fmla="*/ 415 w 2808"/>
                  <a:gd name="T67" fmla="*/ 1280 h 1779"/>
                  <a:gd name="T68" fmla="*/ 364 w 2808"/>
                  <a:gd name="T69" fmla="*/ 1302 h 1779"/>
                  <a:gd name="T70" fmla="*/ 326 w 2808"/>
                  <a:gd name="T71" fmla="*/ 1341 h 1779"/>
                  <a:gd name="T72" fmla="*/ 252 w 2808"/>
                  <a:gd name="T73" fmla="*/ 1309 h 1779"/>
                  <a:gd name="T74" fmla="*/ 180 w 2808"/>
                  <a:gd name="T75" fmla="*/ 1304 h 1779"/>
                  <a:gd name="T76" fmla="*/ 88 w 2808"/>
                  <a:gd name="T77" fmla="*/ 1333 h 1779"/>
                  <a:gd name="T78" fmla="*/ 25 w 2808"/>
                  <a:gd name="T79" fmla="*/ 1393 h 1779"/>
                  <a:gd name="T80" fmla="*/ 0 w 2808"/>
                  <a:gd name="T81" fmla="*/ 1475 h 1779"/>
                  <a:gd name="T82" fmla="*/ 16 w 2808"/>
                  <a:gd name="T83" fmla="*/ 1543 h 1779"/>
                  <a:gd name="T84" fmla="*/ 73 w 2808"/>
                  <a:gd name="T85" fmla="*/ 1608 h 1779"/>
                  <a:gd name="T86" fmla="*/ 160 w 2808"/>
                  <a:gd name="T87" fmla="*/ 1644 h 1779"/>
                  <a:gd name="T88" fmla="*/ 246 w 2808"/>
                  <a:gd name="T89" fmla="*/ 1643 h 1779"/>
                  <a:gd name="T90" fmla="*/ 305 w 2808"/>
                  <a:gd name="T91" fmla="*/ 1672 h 1779"/>
                  <a:gd name="T92" fmla="*/ 591 w 2808"/>
                  <a:gd name="T93" fmla="*/ 1730 h 1779"/>
                  <a:gd name="T94" fmla="*/ 1027 w 2808"/>
                  <a:gd name="T95" fmla="*/ 1767 h 1779"/>
                  <a:gd name="T96" fmla="*/ 1452 w 2808"/>
                  <a:gd name="T97" fmla="*/ 1779 h 1779"/>
                  <a:gd name="T98" fmla="*/ 1926 w 2808"/>
                  <a:gd name="T99" fmla="*/ 1765 h 1779"/>
                  <a:gd name="T100" fmla="*/ 2314 w 2808"/>
                  <a:gd name="T101" fmla="*/ 1730 h 1779"/>
                  <a:gd name="T102" fmla="*/ 2579 w 2808"/>
                  <a:gd name="T103" fmla="*/ 1678 h 1779"/>
                  <a:gd name="T104" fmla="*/ 2664 w 2808"/>
                  <a:gd name="T105" fmla="*/ 1684 h 1779"/>
                  <a:gd name="T106" fmla="*/ 2720 w 2808"/>
                  <a:gd name="T107" fmla="*/ 1680 h 1779"/>
                  <a:gd name="T108" fmla="*/ 2772 w 2808"/>
                  <a:gd name="T109" fmla="*/ 1649 h 1779"/>
                  <a:gd name="T110" fmla="*/ 2803 w 2808"/>
                  <a:gd name="T111" fmla="*/ 1597 h 1779"/>
                  <a:gd name="T112" fmla="*/ 2808 w 2808"/>
                  <a:gd name="T113" fmla="*/ 1546 h 1779"/>
                  <a:gd name="T114" fmla="*/ 2787 w 2808"/>
                  <a:gd name="T115" fmla="*/ 1489 h 1779"/>
                  <a:gd name="T116" fmla="*/ 2742 w 2808"/>
                  <a:gd name="T117" fmla="*/ 1448 h 1779"/>
                  <a:gd name="T118" fmla="*/ 2682 w 2808"/>
                  <a:gd name="T119" fmla="*/ 1433 h 1779"/>
                  <a:gd name="T120" fmla="*/ 886 w 2808"/>
                  <a:gd name="T121" fmla="*/ 1462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08" h="1779">
                    <a:moveTo>
                      <a:pt x="2682" y="1433"/>
                    </a:moveTo>
                    <a:lnTo>
                      <a:pt x="2682" y="1433"/>
                    </a:lnTo>
                    <a:lnTo>
                      <a:pt x="2671" y="1433"/>
                    </a:lnTo>
                    <a:lnTo>
                      <a:pt x="2661" y="1434"/>
                    </a:lnTo>
                    <a:lnTo>
                      <a:pt x="2651" y="1437"/>
                    </a:lnTo>
                    <a:lnTo>
                      <a:pt x="2643" y="1439"/>
                    </a:lnTo>
                    <a:lnTo>
                      <a:pt x="2633" y="1443"/>
                    </a:lnTo>
                    <a:lnTo>
                      <a:pt x="2624" y="1447"/>
                    </a:lnTo>
                    <a:lnTo>
                      <a:pt x="2608" y="1457"/>
                    </a:lnTo>
                    <a:lnTo>
                      <a:pt x="2608" y="1457"/>
                    </a:lnTo>
                    <a:lnTo>
                      <a:pt x="2605" y="1438"/>
                    </a:lnTo>
                    <a:lnTo>
                      <a:pt x="2603" y="1421"/>
                    </a:lnTo>
                    <a:lnTo>
                      <a:pt x="2597" y="1403"/>
                    </a:lnTo>
                    <a:lnTo>
                      <a:pt x="2590" y="1387"/>
                    </a:lnTo>
                    <a:lnTo>
                      <a:pt x="2583" y="1371"/>
                    </a:lnTo>
                    <a:lnTo>
                      <a:pt x="2573" y="1357"/>
                    </a:lnTo>
                    <a:lnTo>
                      <a:pt x="2562" y="1344"/>
                    </a:lnTo>
                    <a:lnTo>
                      <a:pt x="2549" y="1330"/>
                    </a:lnTo>
                    <a:lnTo>
                      <a:pt x="2537" y="1319"/>
                    </a:lnTo>
                    <a:lnTo>
                      <a:pt x="2522" y="1309"/>
                    </a:lnTo>
                    <a:lnTo>
                      <a:pt x="2507" y="1300"/>
                    </a:lnTo>
                    <a:lnTo>
                      <a:pt x="2491" y="1293"/>
                    </a:lnTo>
                    <a:lnTo>
                      <a:pt x="2475" y="1287"/>
                    </a:lnTo>
                    <a:lnTo>
                      <a:pt x="2457" y="1283"/>
                    </a:lnTo>
                    <a:lnTo>
                      <a:pt x="2439" y="1279"/>
                    </a:lnTo>
                    <a:lnTo>
                      <a:pt x="2420" y="1279"/>
                    </a:lnTo>
                    <a:lnTo>
                      <a:pt x="2420" y="1279"/>
                    </a:lnTo>
                    <a:lnTo>
                      <a:pt x="2398" y="1280"/>
                    </a:lnTo>
                    <a:lnTo>
                      <a:pt x="2374" y="1284"/>
                    </a:lnTo>
                    <a:lnTo>
                      <a:pt x="2353" y="1292"/>
                    </a:lnTo>
                    <a:lnTo>
                      <a:pt x="2333" y="1300"/>
                    </a:lnTo>
                    <a:lnTo>
                      <a:pt x="2333" y="1300"/>
                    </a:lnTo>
                    <a:lnTo>
                      <a:pt x="2341" y="1277"/>
                    </a:lnTo>
                    <a:lnTo>
                      <a:pt x="2347" y="1253"/>
                    </a:lnTo>
                    <a:lnTo>
                      <a:pt x="2351" y="1227"/>
                    </a:lnTo>
                    <a:lnTo>
                      <a:pt x="2352" y="1201"/>
                    </a:lnTo>
                    <a:lnTo>
                      <a:pt x="2352" y="1201"/>
                    </a:lnTo>
                    <a:lnTo>
                      <a:pt x="2351" y="1174"/>
                    </a:lnTo>
                    <a:lnTo>
                      <a:pt x="2346" y="1146"/>
                    </a:lnTo>
                    <a:lnTo>
                      <a:pt x="2339" y="1119"/>
                    </a:lnTo>
                    <a:lnTo>
                      <a:pt x="2329" y="1094"/>
                    </a:lnTo>
                    <a:lnTo>
                      <a:pt x="2318" y="1071"/>
                    </a:lnTo>
                    <a:lnTo>
                      <a:pt x="2305" y="1048"/>
                    </a:lnTo>
                    <a:lnTo>
                      <a:pt x="2288" y="1027"/>
                    </a:lnTo>
                    <a:lnTo>
                      <a:pt x="2271" y="1007"/>
                    </a:lnTo>
                    <a:lnTo>
                      <a:pt x="2251" y="990"/>
                    </a:lnTo>
                    <a:lnTo>
                      <a:pt x="2230" y="974"/>
                    </a:lnTo>
                    <a:lnTo>
                      <a:pt x="2208" y="960"/>
                    </a:lnTo>
                    <a:lnTo>
                      <a:pt x="2184" y="949"/>
                    </a:lnTo>
                    <a:lnTo>
                      <a:pt x="2159" y="939"/>
                    </a:lnTo>
                    <a:lnTo>
                      <a:pt x="2132" y="933"/>
                    </a:lnTo>
                    <a:lnTo>
                      <a:pt x="2106" y="928"/>
                    </a:lnTo>
                    <a:lnTo>
                      <a:pt x="2077" y="926"/>
                    </a:lnTo>
                    <a:lnTo>
                      <a:pt x="2077" y="926"/>
                    </a:lnTo>
                    <a:lnTo>
                      <a:pt x="2060" y="928"/>
                    </a:lnTo>
                    <a:lnTo>
                      <a:pt x="2044" y="929"/>
                    </a:lnTo>
                    <a:lnTo>
                      <a:pt x="2027" y="931"/>
                    </a:lnTo>
                    <a:lnTo>
                      <a:pt x="2011" y="935"/>
                    </a:lnTo>
                    <a:lnTo>
                      <a:pt x="1995" y="939"/>
                    </a:lnTo>
                    <a:lnTo>
                      <a:pt x="1980" y="944"/>
                    </a:lnTo>
                    <a:lnTo>
                      <a:pt x="1965" y="950"/>
                    </a:lnTo>
                    <a:lnTo>
                      <a:pt x="1950" y="957"/>
                    </a:lnTo>
                    <a:lnTo>
                      <a:pt x="1937" y="965"/>
                    </a:lnTo>
                    <a:lnTo>
                      <a:pt x="1923" y="974"/>
                    </a:lnTo>
                    <a:lnTo>
                      <a:pt x="1911" y="982"/>
                    </a:lnTo>
                    <a:lnTo>
                      <a:pt x="1898" y="992"/>
                    </a:lnTo>
                    <a:lnTo>
                      <a:pt x="1887" y="1003"/>
                    </a:lnTo>
                    <a:lnTo>
                      <a:pt x="1876" y="1015"/>
                    </a:lnTo>
                    <a:lnTo>
                      <a:pt x="1865" y="1027"/>
                    </a:lnTo>
                    <a:lnTo>
                      <a:pt x="1856" y="1039"/>
                    </a:lnTo>
                    <a:lnTo>
                      <a:pt x="1683" y="0"/>
                    </a:lnTo>
                    <a:lnTo>
                      <a:pt x="1803" y="1090"/>
                    </a:lnTo>
                    <a:lnTo>
                      <a:pt x="1803" y="1090"/>
                    </a:lnTo>
                    <a:lnTo>
                      <a:pt x="1788" y="1075"/>
                    </a:lnTo>
                    <a:lnTo>
                      <a:pt x="1770" y="1063"/>
                    </a:lnTo>
                    <a:lnTo>
                      <a:pt x="1627" y="68"/>
                    </a:lnTo>
                    <a:lnTo>
                      <a:pt x="1709" y="1036"/>
                    </a:lnTo>
                    <a:lnTo>
                      <a:pt x="1709" y="1036"/>
                    </a:lnTo>
                    <a:lnTo>
                      <a:pt x="1687" y="1032"/>
                    </a:lnTo>
                    <a:lnTo>
                      <a:pt x="1663" y="1031"/>
                    </a:lnTo>
                    <a:lnTo>
                      <a:pt x="1663" y="1031"/>
                    </a:lnTo>
                    <a:lnTo>
                      <a:pt x="1651" y="1031"/>
                    </a:lnTo>
                    <a:lnTo>
                      <a:pt x="1639" y="1032"/>
                    </a:lnTo>
                    <a:lnTo>
                      <a:pt x="1626" y="1034"/>
                    </a:lnTo>
                    <a:lnTo>
                      <a:pt x="1615" y="1037"/>
                    </a:lnTo>
                    <a:lnTo>
                      <a:pt x="1603" y="1041"/>
                    </a:lnTo>
                    <a:lnTo>
                      <a:pt x="1591" y="1046"/>
                    </a:lnTo>
                    <a:lnTo>
                      <a:pt x="1580" y="1051"/>
                    </a:lnTo>
                    <a:lnTo>
                      <a:pt x="1569" y="1056"/>
                    </a:lnTo>
                    <a:lnTo>
                      <a:pt x="1569" y="1056"/>
                    </a:lnTo>
                    <a:lnTo>
                      <a:pt x="1564" y="1036"/>
                    </a:lnTo>
                    <a:lnTo>
                      <a:pt x="1555" y="1017"/>
                    </a:lnTo>
                    <a:lnTo>
                      <a:pt x="1545" y="1000"/>
                    </a:lnTo>
                    <a:lnTo>
                      <a:pt x="1533" y="984"/>
                    </a:lnTo>
                    <a:lnTo>
                      <a:pt x="1519" y="969"/>
                    </a:lnTo>
                    <a:lnTo>
                      <a:pt x="1503" y="956"/>
                    </a:lnTo>
                    <a:lnTo>
                      <a:pt x="1486" y="945"/>
                    </a:lnTo>
                    <a:lnTo>
                      <a:pt x="1467" y="938"/>
                    </a:lnTo>
                    <a:lnTo>
                      <a:pt x="1430" y="253"/>
                    </a:lnTo>
                    <a:lnTo>
                      <a:pt x="1436" y="929"/>
                    </a:lnTo>
                    <a:lnTo>
                      <a:pt x="1436" y="929"/>
                    </a:lnTo>
                    <a:lnTo>
                      <a:pt x="1422" y="928"/>
                    </a:lnTo>
                    <a:lnTo>
                      <a:pt x="1409" y="926"/>
                    </a:lnTo>
                    <a:lnTo>
                      <a:pt x="1409" y="926"/>
                    </a:lnTo>
                    <a:lnTo>
                      <a:pt x="1393" y="928"/>
                    </a:lnTo>
                    <a:lnTo>
                      <a:pt x="1376" y="230"/>
                    </a:lnTo>
                    <a:lnTo>
                      <a:pt x="1361" y="934"/>
                    </a:lnTo>
                    <a:lnTo>
                      <a:pt x="1361" y="934"/>
                    </a:lnTo>
                    <a:lnTo>
                      <a:pt x="1355" y="936"/>
                    </a:lnTo>
                    <a:lnTo>
                      <a:pt x="1355" y="936"/>
                    </a:lnTo>
                    <a:lnTo>
                      <a:pt x="1344" y="920"/>
                    </a:lnTo>
                    <a:lnTo>
                      <a:pt x="1333" y="905"/>
                    </a:lnTo>
                    <a:lnTo>
                      <a:pt x="1320" y="890"/>
                    </a:lnTo>
                    <a:lnTo>
                      <a:pt x="1308" y="877"/>
                    </a:lnTo>
                    <a:lnTo>
                      <a:pt x="1294" y="863"/>
                    </a:lnTo>
                    <a:lnTo>
                      <a:pt x="1279" y="851"/>
                    </a:lnTo>
                    <a:lnTo>
                      <a:pt x="1265" y="838"/>
                    </a:lnTo>
                    <a:lnTo>
                      <a:pt x="1250" y="827"/>
                    </a:lnTo>
                    <a:lnTo>
                      <a:pt x="1234" y="817"/>
                    </a:lnTo>
                    <a:lnTo>
                      <a:pt x="1217" y="807"/>
                    </a:lnTo>
                    <a:lnTo>
                      <a:pt x="1200" y="798"/>
                    </a:lnTo>
                    <a:lnTo>
                      <a:pt x="1183" y="791"/>
                    </a:lnTo>
                    <a:lnTo>
                      <a:pt x="1164" y="785"/>
                    </a:lnTo>
                    <a:lnTo>
                      <a:pt x="1145" y="779"/>
                    </a:lnTo>
                    <a:lnTo>
                      <a:pt x="1127" y="774"/>
                    </a:lnTo>
                    <a:lnTo>
                      <a:pt x="1107" y="770"/>
                    </a:lnTo>
                    <a:lnTo>
                      <a:pt x="1168" y="68"/>
                    </a:lnTo>
                    <a:lnTo>
                      <a:pt x="1056" y="765"/>
                    </a:lnTo>
                    <a:lnTo>
                      <a:pt x="1056" y="765"/>
                    </a:lnTo>
                    <a:lnTo>
                      <a:pt x="1043" y="764"/>
                    </a:lnTo>
                    <a:lnTo>
                      <a:pt x="1043" y="764"/>
                    </a:lnTo>
                    <a:lnTo>
                      <a:pt x="1022" y="765"/>
                    </a:lnTo>
                    <a:lnTo>
                      <a:pt x="1112" y="0"/>
                    </a:lnTo>
                    <a:lnTo>
                      <a:pt x="968" y="772"/>
                    </a:lnTo>
                    <a:lnTo>
                      <a:pt x="968" y="772"/>
                    </a:lnTo>
                    <a:lnTo>
                      <a:pt x="940" y="780"/>
                    </a:lnTo>
                    <a:lnTo>
                      <a:pt x="913" y="789"/>
                    </a:lnTo>
                    <a:lnTo>
                      <a:pt x="888" y="800"/>
                    </a:lnTo>
                    <a:lnTo>
                      <a:pt x="863" y="812"/>
                    </a:lnTo>
                    <a:lnTo>
                      <a:pt x="840" y="826"/>
                    </a:lnTo>
                    <a:lnTo>
                      <a:pt x="817" y="842"/>
                    </a:lnTo>
                    <a:lnTo>
                      <a:pt x="796" y="861"/>
                    </a:lnTo>
                    <a:lnTo>
                      <a:pt x="778" y="879"/>
                    </a:lnTo>
                    <a:lnTo>
                      <a:pt x="759" y="900"/>
                    </a:lnTo>
                    <a:lnTo>
                      <a:pt x="743" y="921"/>
                    </a:lnTo>
                    <a:lnTo>
                      <a:pt x="728" y="945"/>
                    </a:lnTo>
                    <a:lnTo>
                      <a:pt x="714" y="970"/>
                    </a:lnTo>
                    <a:lnTo>
                      <a:pt x="703" y="995"/>
                    </a:lnTo>
                    <a:lnTo>
                      <a:pt x="694" y="1021"/>
                    </a:lnTo>
                    <a:lnTo>
                      <a:pt x="687" y="1048"/>
                    </a:lnTo>
                    <a:lnTo>
                      <a:pt x="682" y="1075"/>
                    </a:lnTo>
                    <a:lnTo>
                      <a:pt x="682" y="1075"/>
                    </a:lnTo>
                    <a:lnTo>
                      <a:pt x="663" y="1075"/>
                    </a:lnTo>
                    <a:lnTo>
                      <a:pt x="663" y="1075"/>
                    </a:lnTo>
                    <a:lnTo>
                      <a:pt x="641" y="1077"/>
                    </a:lnTo>
                    <a:lnTo>
                      <a:pt x="618" y="1079"/>
                    </a:lnTo>
                    <a:lnTo>
                      <a:pt x="596" y="1084"/>
                    </a:lnTo>
                    <a:lnTo>
                      <a:pt x="576" y="1092"/>
                    </a:lnTo>
                    <a:lnTo>
                      <a:pt x="555" y="1099"/>
                    </a:lnTo>
                    <a:lnTo>
                      <a:pt x="536" y="1109"/>
                    </a:lnTo>
                    <a:lnTo>
                      <a:pt x="518" y="1121"/>
                    </a:lnTo>
                    <a:lnTo>
                      <a:pt x="502" y="1134"/>
                    </a:lnTo>
                    <a:lnTo>
                      <a:pt x="486" y="1149"/>
                    </a:lnTo>
                    <a:lnTo>
                      <a:pt x="471" y="1165"/>
                    </a:lnTo>
                    <a:lnTo>
                      <a:pt x="458" y="1181"/>
                    </a:lnTo>
                    <a:lnTo>
                      <a:pt x="446" y="1200"/>
                    </a:lnTo>
                    <a:lnTo>
                      <a:pt x="436" y="1218"/>
                    </a:lnTo>
                    <a:lnTo>
                      <a:pt x="427" y="1238"/>
                    </a:lnTo>
                    <a:lnTo>
                      <a:pt x="420" y="1259"/>
                    </a:lnTo>
                    <a:lnTo>
                      <a:pt x="415" y="1280"/>
                    </a:lnTo>
                    <a:lnTo>
                      <a:pt x="415" y="1280"/>
                    </a:lnTo>
                    <a:lnTo>
                      <a:pt x="401" y="1284"/>
                    </a:lnTo>
                    <a:lnTo>
                      <a:pt x="389" y="1288"/>
                    </a:lnTo>
                    <a:lnTo>
                      <a:pt x="376" y="1294"/>
                    </a:lnTo>
                    <a:lnTo>
                      <a:pt x="364" y="1302"/>
                    </a:lnTo>
                    <a:lnTo>
                      <a:pt x="353" y="1310"/>
                    </a:lnTo>
                    <a:lnTo>
                      <a:pt x="343" y="1319"/>
                    </a:lnTo>
                    <a:lnTo>
                      <a:pt x="334" y="1330"/>
                    </a:lnTo>
                    <a:lnTo>
                      <a:pt x="326" y="1341"/>
                    </a:lnTo>
                    <a:lnTo>
                      <a:pt x="326" y="1341"/>
                    </a:lnTo>
                    <a:lnTo>
                      <a:pt x="313" y="1333"/>
                    </a:lnTo>
                    <a:lnTo>
                      <a:pt x="298" y="1325"/>
                    </a:lnTo>
                    <a:lnTo>
                      <a:pt x="283" y="1319"/>
                    </a:lnTo>
                    <a:lnTo>
                      <a:pt x="268" y="1313"/>
                    </a:lnTo>
                    <a:lnTo>
                      <a:pt x="252" y="1309"/>
                    </a:lnTo>
                    <a:lnTo>
                      <a:pt x="235" y="1305"/>
                    </a:lnTo>
                    <a:lnTo>
                      <a:pt x="217" y="1304"/>
                    </a:lnTo>
                    <a:lnTo>
                      <a:pt x="200" y="1303"/>
                    </a:lnTo>
                    <a:lnTo>
                      <a:pt x="200" y="1303"/>
                    </a:lnTo>
                    <a:lnTo>
                      <a:pt x="180" y="1304"/>
                    </a:lnTo>
                    <a:lnTo>
                      <a:pt x="160" y="1307"/>
                    </a:lnTo>
                    <a:lnTo>
                      <a:pt x="140" y="1310"/>
                    </a:lnTo>
                    <a:lnTo>
                      <a:pt x="121" y="1316"/>
                    </a:lnTo>
                    <a:lnTo>
                      <a:pt x="104" y="1324"/>
                    </a:lnTo>
                    <a:lnTo>
                      <a:pt x="88" y="1333"/>
                    </a:lnTo>
                    <a:lnTo>
                      <a:pt x="73" y="1343"/>
                    </a:lnTo>
                    <a:lnTo>
                      <a:pt x="58" y="1354"/>
                    </a:lnTo>
                    <a:lnTo>
                      <a:pt x="46" y="1366"/>
                    </a:lnTo>
                    <a:lnTo>
                      <a:pt x="34" y="1379"/>
                    </a:lnTo>
                    <a:lnTo>
                      <a:pt x="25" y="1393"/>
                    </a:lnTo>
                    <a:lnTo>
                      <a:pt x="16" y="1408"/>
                    </a:lnTo>
                    <a:lnTo>
                      <a:pt x="8" y="1425"/>
                    </a:lnTo>
                    <a:lnTo>
                      <a:pt x="3" y="1441"/>
                    </a:lnTo>
                    <a:lnTo>
                      <a:pt x="1" y="1458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93"/>
                    </a:lnTo>
                    <a:lnTo>
                      <a:pt x="3" y="1510"/>
                    </a:lnTo>
                    <a:lnTo>
                      <a:pt x="8" y="1526"/>
                    </a:lnTo>
                    <a:lnTo>
                      <a:pt x="16" y="1543"/>
                    </a:lnTo>
                    <a:lnTo>
                      <a:pt x="25" y="1557"/>
                    </a:lnTo>
                    <a:lnTo>
                      <a:pt x="34" y="1572"/>
                    </a:lnTo>
                    <a:lnTo>
                      <a:pt x="46" y="1585"/>
                    </a:lnTo>
                    <a:lnTo>
                      <a:pt x="58" y="1597"/>
                    </a:lnTo>
                    <a:lnTo>
                      <a:pt x="73" y="1608"/>
                    </a:lnTo>
                    <a:lnTo>
                      <a:pt x="88" y="1618"/>
                    </a:lnTo>
                    <a:lnTo>
                      <a:pt x="104" y="1627"/>
                    </a:lnTo>
                    <a:lnTo>
                      <a:pt x="121" y="1634"/>
                    </a:lnTo>
                    <a:lnTo>
                      <a:pt x="140" y="1641"/>
                    </a:lnTo>
                    <a:lnTo>
                      <a:pt x="160" y="1644"/>
                    </a:lnTo>
                    <a:lnTo>
                      <a:pt x="180" y="1647"/>
                    </a:lnTo>
                    <a:lnTo>
                      <a:pt x="200" y="1648"/>
                    </a:lnTo>
                    <a:lnTo>
                      <a:pt x="200" y="1648"/>
                    </a:lnTo>
                    <a:lnTo>
                      <a:pt x="223" y="1647"/>
                    </a:lnTo>
                    <a:lnTo>
                      <a:pt x="246" y="1643"/>
                    </a:lnTo>
                    <a:lnTo>
                      <a:pt x="246" y="1643"/>
                    </a:lnTo>
                    <a:lnTo>
                      <a:pt x="258" y="1651"/>
                    </a:lnTo>
                    <a:lnTo>
                      <a:pt x="272" y="1658"/>
                    </a:lnTo>
                    <a:lnTo>
                      <a:pt x="288" y="1664"/>
                    </a:lnTo>
                    <a:lnTo>
                      <a:pt x="305" y="1672"/>
                    </a:lnTo>
                    <a:lnTo>
                      <a:pt x="348" y="1684"/>
                    </a:lnTo>
                    <a:lnTo>
                      <a:pt x="399" y="1697"/>
                    </a:lnTo>
                    <a:lnTo>
                      <a:pt x="456" y="1709"/>
                    </a:lnTo>
                    <a:lnTo>
                      <a:pt x="520" y="1720"/>
                    </a:lnTo>
                    <a:lnTo>
                      <a:pt x="591" y="1730"/>
                    </a:lnTo>
                    <a:lnTo>
                      <a:pt x="667" y="1740"/>
                    </a:lnTo>
                    <a:lnTo>
                      <a:pt x="750" y="1749"/>
                    </a:lnTo>
                    <a:lnTo>
                      <a:pt x="838" y="1756"/>
                    </a:lnTo>
                    <a:lnTo>
                      <a:pt x="930" y="1762"/>
                    </a:lnTo>
                    <a:lnTo>
                      <a:pt x="1027" y="1767"/>
                    </a:lnTo>
                    <a:lnTo>
                      <a:pt x="1129" y="1772"/>
                    </a:lnTo>
                    <a:lnTo>
                      <a:pt x="1234" y="1776"/>
                    </a:lnTo>
                    <a:lnTo>
                      <a:pt x="1342" y="1777"/>
                    </a:lnTo>
                    <a:lnTo>
                      <a:pt x="1452" y="1779"/>
                    </a:lnTo>
                    <a:lnTo>
                      <a:pt x="1452" y="1779"/>
                    </a:lnTo>
                    <a:lnTo>
                      <a:pt x="1552" y="1777"/>
                    </a:lnTo>
                    <a:lnTo>
                      <a:pt x="1650" y="1776"/>
                    </a:lnTo>
                    <a:lnTo>
                      <a:pt x="1744" y="1774"/>
                    </a:lnTo>
                    <a:lnTo>
                      <a:pt x="1836" y="1770"/>
                    </a:lnTo>
                    <a:lnTo>
                      <a:pt x="1926" y="1765"/>
                    </a:lnTo>
                    <a:lnTo>
                      <a:pt x="2011" y="1760"/>
                    </a:lnTo>
                    <a:lnTo>
                      <a:pt x="2093" y="1754"/>
                    </a:lnTo>
                    <a:lnTo>
                      <a:pt x="2172" y="1746"/>
                    </a:lnTo>
                    <a:lnTo>
                      <a:pt x="2245" y="1739"/>
                    </a:lnTo>
                    <a:lnTo>
                      <a:pt x="2314" y="1730"/>
                    </a:lnTo>
                    <a:lnTo>
                      <a:pt x="2378" y="1721"/>
                    </a:lnTo>
                    <a:lnTo>
                      <a:pt x="2436" y="1712"/>
                    </a:lnTo>
                    <a:lnTo>
                      <a:pt x="2490" y="1700"/>
                    </a:lnTo>
                    <a:lnTo>
                      <a:pt x="2537" y="1689"/>
                    </a:lnTo>
                    <a:lnTo>
                      <a:pt x="2579" y="1678"/>
                    </a:lnTo>
                    <a:lnTo>
                      <a:pt x="2614" y="1666"/>
                    </a:lnTo>
                    <a:lnTo>
                      <a:pt x="2614" y="1666"/>
                    </a:lnTo>
                    <a:lnTo>
                      <a:pt x="2629" y="1674"/>
                    </a:lnTo>
                    <a:lnTo>
                      <a:pt x="2645" y="1680"/>
                    </a:lnTo>
                    <a:lnTo>
                      <a:pt x="2664" y="1684"/>
                    </a:lnTo>
                    <a:lnTo>
                      <a:pt x="2682" y="1685"/>
                    </a:lnTo>
                    <a:lnTo>
                      <a:pt x="2682" y="1685"/>
                    </a:lnTo>
                    <a:lnTo>
                      <a:pt x="2695" y="1685"/>
                    </a:lnTo>
                    <a:lnTo>
                      <a:pt x="2707" y="1683"/>
                    </a:lnTo>
                    <a:lnTo>
                      <a:pt x="2720" y="1680"/>
                    </a:lnTo>
                    <a:lnTo>
                      <a:pt x="2731" y="1675"/>
                    </a:lnTo>
                    <a:lnTo>
                      <a:pt x="2742" y="1671"/>
                    </a:lnTo>
                    <a:lnTo>
                      <a:pt x="2752" y="1664"/>
                    </a:lnTo>
                    <a:lnTo>
                      <a:pt x="2762" y="1657"/>
                    </a:lnTo>
                    <a:lnTo>
                      <a:pt x="2772" y="1649"/>
                    </a:lnTo>
                    <a:lnTo>
                      <a:pt x="2779" y="1639"/>
                    </a:lnTo>
                    <a:lnTo>
                      <a:pt x="2787" y="1630"/>
                    </a:lnTo>
                    <a:lnTo>
                      <a:pt x="2793" y="1620"/>
                    </a:lnTo>
                    <a:lnTo>
                      <a:pt x="2798" y="1608"/>
                    </a:lnTo>
                    <a:lnTo>
                      <a:pt x="2803" y="1597"/>
                    </a:lnTo>
                    <a:lnTo>
                      <a:pt x="2805" y="1585"/>
                    </a:lnTo>
                    <a:lnTo>
                      <a:pt x="2808" y="1572"/>
                    </a:lnTo>
                    <a:lnTo>
                      <a:pt x="2808" y="1559"/>
                    </a:lnTo>
                    <a:lnTo>
                      <a:pt x="2808" y="1559"/>
                    </a:lnTo>
                    <a:lnTo>
                      <a:pt x="2808" y="1546"/>
                    </a:lnTo>
                    <a:lnTo>
                      <a:pt x="2805" y="1534"/>
                    </a:lnTo>
                    <a:lnTo>
                      <a:pt x="2803" y="1521"/>
                    </a:lnTo>
                    <a:lnTo>
                      <a:pt x="2798" y="1510"/>
                    </a:lnTo>
                    <a:lnTo>
                      <a:pt x="2793" y="1499"/>
                    </a:lnTo>
                    <a:lnTo>
                      <a:pt x="2787" y="1489"/>
                    </a:lnTo>
                    <a:lnTo>
                      <a:pt x="2779" y="1479"/>
                    </a:lnTo>
                    <a:lnTo>
                      <a:pt x="2772" y="1469"/>
                    </a:lnTo>
                    <a:lnTo>
                      <a:pt x="2762" y="1462"/>
                    </a:lnTo>
                    <a:lnTo>
                      <a:pt x="2752" y="1454"/>
                    </a:lnTo>
                    <a:lnTo>
                      <a:pt x="2742" y="1448"/>
                    </a:lnTo>
                    <a:lnTo>
                      <a:pt x="2731" y="1443"/>
                    </a:lnTo>
                    <a:lnTo>
                      <a:pt x="2720" y="1438"/>
                    </a:lnTo>
                    <a:lnTo>
                      <a:pt x="2707" y="1436"/>
                    </a:lnTo>
                    <a:lnTo>
                      <a:pt x="2695" y="1433"/>
                    </a:lnTo>
                    <a:lnTo>
                      <a:pt x="2682" y="1433"/>
                    </a:lnTo>
                    <a:close/>
                    <a:moveTo>
                      <a:pt x="878" y="1462"/>
                    </a:moveTo>
                    <a:lnTo>
                      <a:pt x="878" y="1462"/>
                    </a:lnTo>
                    <a:lnTo>
                      <a:pt x="881" y="1459"/>
                    </a:lnTo>
                    <a:lnTo>
                      <a:pt x="881" y="1459"/>
                    </a:lnTo>
                    <a:lnTo>
                      <a:pt x="886" y="1462"/>
                    </a:lnTo>
                    <a:lnTo>
                      <a:pt x="886" y="1462"/>
                    </a:lnTo>
                    <a:lnTo>
                      <a:pt x="878" y="146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íṣḷiḑè">
                <a:extLst>
                  <a:ext uri="{FF2B5EF4-FFF2-40B4-BE49-F238E27FC236}">
                    <a16:creationId xmlns:a16="http://schemas.microsoft.com/office/drawing/2014/main" id="{55428F92-AC70-4A79-AA47-6789CCEE830B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ïṣlíďè">
                <a:extLst>
                  <a:ext uri="{FF2B5EF4-FFF2-40B4-BE49-F238E27FC236}">
                    <a16:creationId xmlns:a16="http://schemas.microsoft.com/office/drawing/2014/main" id="{325025FA-492A-43AD-836D-600D169910DB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îṡḷîďe">
                <a:extLst>
                  <a:ext uri="{FF2B5EF4-FFF2-40B4-BE49-F238E27FC236}">
                    <a16:creationId xmlns:a16="http://schemas.microsoft.com/office/drawing/2014/main" id="{DD2B20A5-256B-4999-A4F1-6BE7B9F55209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3" name="îsḻiḓé">
                <a:extLst>
                  <a:ext uri="{FF2B5EF4-FFF2-40B4-BE49-F238E27FC236}">
                    <a16:creationId xmlns:a16="http://schemas.microsoft.com/office/drawing/2014/main" id="{46E06C66-5897-4EEE-8399-55D2344B9C81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iṡ1îḋe">
                <a:extLst>
                  <a:ext uri="{FF2B5EF4-FFF2-40B4-BE49-F238E27FC236}">
                    <a16:creationId xmlns:a16="http://schemas.microsoft.com/office/drawing/2014/main" id="{39A94F21-03FE-41BE-95E4-71DDB322928C}"/>
                  </a:ext>
                </a:extLst>
              </p:cNvPr>
              <p:cNvSpPr/>
              <p:nvPr/>
            </p:nvSpPr>
            <p:spPr bwMode="auto">
              <a:xfrm>
                <a:off x="8676565" y="1303683"/>
                <a:ext cx="376244" cy="1254143"/>
              </a:xfrm>
              <a:custGeom>
                <a:avLst/>
                <a:gdLst>
                  <a:gd name="T0" fmla="*/ 355 w 458"/>
                  <a:gd name="T1" fmla="*/ 470 h 1530"/>
                  <a:gd name="T2" fmla="*/ 351 w 458"/>
                  <a:gd name="T3" fmla="*/ 465 h 1530"/>
                  <a:gd name="T4" fmla="*/ 295 w 458"/>
                  <a:gd name="T5" fmla="*/ 344 h 1530"/>
                  <a:gd name="T6" fmla="*/ 256 w 458"/>
                  <a:gd name="T7" fmla="*/ 220 h 1530"/>
                  <a:gd name="T8" fmla="*/ 231 w 458"/>
                  <a:gd name="T9" fmla="*/ 71 h 1530"/>
                  <a:gd name="T10" fmla="*/ 239 w 458"/>
                  <a:gd name="T11" fmla="*/ 26 h 1530"/>
                  <a:gd name="T12" fmla="*/ 243 w 458"/>
                  <a:gd name="T13" fmla="*/ 10 h 1530"/>
                  <a:gd name="T14" fmla="*/ 228 w 458"/>
                  <a:gd name="T15" fmla="*/ 0 h 1530"/>
                  <a:gd name="T16" fmla="*/ 213 w 458"/>
                  <a:gd name="T17" fmla="*/ 15 h 1530"/>
                  <a:gd name="T18" fmla="*/ 222 w 458"/>
                  <a:gd name="T19" fmla="*/ 30 h 1530"/>
                  <a:gd name="T20" fmla="*/ 223 w 458"/>
                  <a:gd name="T21" fmla="*/ 109 h 1530"/>
                  <a:gd name="T22" fmla="*/ 193 w 458"/>
                  <a:gd name="T23" fmla="*/ 253 h 1530"/>
                  <a:gd name="T24" fmla="*/ 152 w 458"/>
                  <a:gd name="T25" fmla="*/ 369 h 1530"/>
                  <a:gd name="T26" fmla="*/ 107 w 458"/>
                  <a:gd name="T27" fmla="*/ 465 h 1530"/>
                  <a:gd name="T28" fmla="*/ 103 w 458"/>
                  <a:gd name="T29" fmla="*/ 471 h 1530"/>
                  <a:gd name="T30" fmla="*/ 66 w 458"/>
                  <a:gd name="T31" fmla="*/ 528 h 1530"/>
                  <a:gd name="T32" fmla="*/ 29 w 458"/>
                  <a:gd name="T33" fmla="*/ 626 h 1530"/>
                  <a:gd name="T34" fmla="*/ 3 w 458"/>
                  <a:gd name="T35" fmla="*/ 785 h 1530"/>
                  <a:gd name="T36" fmla="*/ 0 w 458"/>
                  <a:gd name="T37" fmla="*/ 952 h 1530"/>
                  <a:gd name="T38" fmla="*/ 20 w 458"/>
                  <a:gd name="T39" fmla="*/ 1183 h 1530"/>
                  <a:gd name="T40" fmla="*/ 59 w 458"/>
                  <a:gd name="T41" fmla="*/ 1414 h 1530"/>
                  <a:gd name="T42" fmla="*/ 372 w 458"/>
                  <a:gd name="T43" fmla="*/ 1530 h 1530"/>
                  <a:gd name="T44" fmla="*/ 416 w 458"/>
                  <a:gd name="T45" fmla="*/ 1332 h 1530"/>
                  <a:gd name="T46" fmla="*/ 444 w 458"/>
                  <a:gd name="T47" fmla="*/ 1127 h 1530"/>
                  <a:gd name="T48" fmla="*/ 458 w 458"/>
                  <a:gd name="T49" fmla="*/ 891 h 1530"/>
                  <a:gd name="T50" fmla="*/ 449 w 458"/>
                  <a:gd name="T51" fmla="*/ 739 h 1530"/>
                  <a:gd name="T52" fmla="*/ 420 w 458"/>
                  <a:gd name="T53" fmla="*/ 596 h 1530"/>
                  <a:gd name="T54" fmla="*/ 384 w 458"/>
                  <a:gd name="T55" fmla="*/ 512 h 1530"/>
                  <a:gd name="T56" fmla="*/ 228 w 458"/>
                  <a:gd name="T57" fmla="*/ 607 h 1530"/>
                  <a:gd name="T58" fmla="*/ 258 w 458"/>
                  <a:gd name="T59" fmla="*/ 614 h 1530"/>
                  <a:gd name="T60" fmla="*/ 298 w 458"/>
                  <a:gd name="T61" fmla="*/ 652 h 1530"/>
                  <a:gd name="T62" fmla="*/ 303 w 458"/>
                  <a:gd name="T63" fmla="*/ 682 h 1530"/>
                  <a:gd name="T64" fmla="*/ 290 w 458"/>
                  <a:gd name="T65" fmla="*/ 723 h 1530"/>
                  <a:gd name="T66" fmla="*/ 243 w 458"/>
                  <a:gd name="T67" fmla="*/ 754 h 1530"/>
                  <a:gd name="T68" fmla="*/ 221 w 458"/>
                  <a:gd name="T69" fmla="*/ 755 h 1530"/>
                  <a:gd name="T70" fmla="*/ 176 w 458"/>
                  <a:gd name="T71" fmla="*/ 734 h 1530"/>
                  <a:gd name="T72" fmla="*/ 155 w 458"/>
                  <a:gd name="T73" fmla="*/ 689 h 1530"/>
                  <a:gd name="T74" fmla="*/ 156 w 458"/>
                  <a:gd name="T75" fmla="*/ 667 h 1530"/>
                  <a:gd name="T76" fmla="*/ 187 w 458"/>
                  <a:gd name="T77" fmla="*/ 620 h 1530"/>
                  <a:gd name="T78" fmla="*/ 228 w 458"/>
                  <a:gd name="T79" fmla="*/ 607 h 1530"/>
                  <a:gd name="T80" fmla="*/ 244 w 458"/>
                  <a:gd name="T81" fmla="*/ 873 h 1530"/>
                  <a:gd name="T82" fmla="*/ 290 w 458"/>
                  <a:gd name="T83" fmla="*/ 906 h 1530"/>
                  <a:gd name="T84" fmla="*/ 303 w 458"/>
                  <a:gd name="T85" fmla="*/ 947 h 1530"/>
                  <a:gd name="T86" fmla="*/ 298 w 458"/>
                  <a:gd name="T87" fmla="*/ 975 h 1530"/>
                  <a:gd name="T88" fmla="*/ 258 w 458"/>
                  <a:gd name="T89" fmla="*/ 1015 h 1530"/>
                  <a:gd name="T90" fmla="*/ 230 w 458"/>
                  <a:gd name="T91" fmla="*/ 1021 h 1530"/>
                  <a:gd name="T92" fmla="*/ 187 w 458"/>
                  <a:gd name="T93" fmla="*/ 1009 h 1530"/>
                  <a:gd name="T94" fmla="*/ 156 w 458"/>
                  <a:gd name="T95" fmla="*/ 962 h 1530"/>
                  <a:gd name="T96" fmla="*/ 155 w 458"/>
                  <a:gd name="T97" fmla="*/ 939 h 1530"/>
                  <a:gd name="T98" fmla="*/ 176 w 458"/>
                  <a:gd name="T99" fmla="*/ 894 h 1530"/>
                  <a:gd name="T100" fmla="*/ 221 w 458"/>
                  <a:gd name="T101" fmla="*/ 873 h 1530"/>
                  <a:gd name="T102" fmla="*/ 221 w 458"/>
                  <a:gd name="T103" fmla="*/ 1286 h 1530"/>
                  <a:gd name="T104" fmla="*/ 176 w 458"/>
                  <a:gd name="T105" fmla="*/ 1265 h 1530"/>
                  <a:gd name="T106" fmla="*/ 155 w 458"/>
                  <a:gd name="T107" fmla="*/ 1219 h 1530"/>
                  <a:gd name="T108" fmla="*/ 156 w 458"/>
                  <a:gd name="T109" fmla="*/ 1196 h 1530"/>
                  <a:gd name="T110" fmla="*/ 187 w 458"/>
                  <a:gd name="T111" fmla="*/ 1150 h 1530"/>
                  <a:gd name="T112" fmla="*/ 230 w 458"/>
                  <a:gd name="T113" fmla="*/ 1138 h 1530"/>
                  <a:gd name="T114" fmla="*/ 258 w 458"/>
                  <a:gd name="T115" fmla="*/ 1143 h 1530"/>
                  <a:gd name="T116" fmla="*/ 298 w 458"/>
                  <a:gd name="T117" fmla="*/ 1183 h 1530"/>
                  <a:gd name="T118" fmla="*/ 303 w 458"/>
                  <a:gd name="T119" fmla="*/ 1211 h 1530"/>
                  <a:gd name="T120" fmla="*/ 290 w 458"/>
                  <a:gd name="T121" fmla="*/ 1253 h 1530"/>
                  <a:gd name="T122" fmla="*/ 244 w 458"/>
                  <a:gd name="T123" fmla="*/ 1284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1530">
                    <a:moveTo>
                      <a:pt x="355" y="471"/>
                    </a:moveTo>
                    <a:lnTo>
                      <a:pt x="355" y="471"/>
                    </a:lnTo>
                    <a:lnTo>
                      <a:pt x="355" y="471"/>
                    </a:lnTo>
                    <a:lnTo>
                      <a:pt x="355" y="470"/>
                    </a:lnTo>
                    <a:lnTo>
                      <a:pt x="355" y="470"/>
                    </a:lnTo>
                    <a:lnTo>
                      <a:pt x="354" y="467"/>
                    </a:lnTo>
                    <a:lnTo>
                      <a:pt x="351" y="465"/>
                    </a:lnTo>
                    <a:lnTo>
                      <a:pt x="351" y="465"/>
                    </a:lnTo>
                    <a:lnTo>
                      <a:pt x="341" y="446"/>
                    </a:lnTo>
                    <a:lnTo>
                      <a:pt x="325" y="414"/>
                    </a:lnTo>
                    <a:lnTo>
                      <a:pt x="305" y="369"/>
                    </a:lnTo>
                    <a:lnTo>
                      <a:pt x="295" y="344"/>
                    </a:lnTo>
                    <a:lnTo>
                      <a:pt x="284" y="316"/>
                    </a:lnTo>
                    <a:lnTo>
                      <a:pt x="274" y="286"/>
                    </a:lnTo>
                    <a:lnTo>
                      <a:pt x="264" y="253"/>
                    </a:lnTo>
                    <a:lnTo>
                      <a:pt x="256" y="220"/>
                    </a:lnTo>
                    <a:lnTo>
                      <a:pt x="247" y="185"/>
                    </a:lnTo>
                    <a:lnTo>
                      <a:pt x="241" y="148"/>
                    </a:lnTo>
                    <a:lnTo>
                      <a:pt x="234" y="109"/>
                    </a:lnTo>
                    <a:lnTo>
                      <a:pt x="231" y="71"/>
                    </a:lnTo>
                    <a:lnTo>
                      <a:pt x="230" y="31"/>
                    </a:lnTo>
                    <a:lnTo>
                      <a:pt x="230" y="31"/>
                    </a:lnTo>
                    <a:lnTo>
                      <a:pt x="234" y="30"/>
                    </a:lnTo>
                    <a:lnTo>
                      <a:pt x="239" y="26"/>
                    </a:lnTo>
                    <a:lnTo>
                      <a:pt x="243" y="21"/>
                    </a:lnTo>
                    <a:lnTo>
                      <a:pt x="244" y="15"/>
                    </a:lnTo>
                    <a:lnTo>
                      <a:pt x="244" y="15"/>
                    </a:lnTo>
                    <a:lnTo>
                      <a:pt x="243" y="10"/>
                    </a:lnTo>
                    <a:lnTo>
                      <a:pt x="239" y="5"/>
                    </a:lnTo>
                    <a:lnTo>
                      <a:pt x="234" y="1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3" y="1"/>
                    </a:lnTo>
                    <a:lnTo>
                      <a:pt x="218" y="5"/>
                    </a:lnTo>
                    <a:lnTo>
                      <a:pt x="215" y="10"/>
                    </a:lnTo>
                    <a:lnTo>
                      <a:pt x="213" y="15"/>
                    </a:lnTo>
                    <a:lnTo>
                      <a:pt x="213" y="15"/>
                    </a:lnTo>
                    <a:lnTo>
                      <a:pt x="215" y="21"/>
                    </a:lnTo>
                    <a:lnTo>
                      <a:pt x="218" y="26"/>
                    </a:lnTo>
                    <a:lnTo>
                      <a:pt x="222" y="30"/>
                    </a:lnTo>
                    <a:lnTo>
                      <a:pt x="228" y="31"/>
                    </a:lnTo>
                    <a:lnTo>
                      <a:pt x="228" y="31"/>
                    </a:lnTo>
                    <a:lnTo>
                      <a:pt x="227" y="71"/>
                    </a:lnTo>
                    <a:lnTo>
                      <a:pt x="223" y="109"/>
                    </a:lnTo>
                    <a:lnTo>
                      <a:pt x="217" y="148"/>
                    </a:lnTo>
                    <a:lnTo>
                      <a:pt x="210" y="185"/>
                    </a:lnTo>
                    <a:lnTo>
                      <a:pt x="202" y="220"/>
                    </a:lnTo>
                    <a:lnTo>
                      <a:pt x="193" y="253"/>
                    </a:lnTo>
                    <a:lnTo>
                      <a:pt x="184" y="286"/>
                    </a:lnTo>
                    <a:lnTo>
                      <a:pt x="172" y="316"/>
                    </a:lnTo>
                    <a:lnTo>
                      <a:pt x="162" y="344"/>
                    </a:lnTo>
                    <a:lnTo>
                      <a:pt x="152" y="369"/>
                    </a:lnTo>
                    <a:lnTo>
                      <a:pt x="133" y="412"/>
                    </a:lnTo>
                    <a:lnTo>
                      <a:pt x="116" y="445"/>
                    </a:lnTo>
                    <a:lnTo>
                      <a:pt x="107" y="465"/>
                    </a:lnTo>
                    <a:lnTo>
                      <a:pt x="107" y="465"/>
                    </a:lnTo>
                    <a:lnTo>
                      <a:pt x="104" y="467"/>
                    </a:lnTo>
                    <a:lnTo>
                      <a:pt x="103" y="470"/>
                    </a:lnTo>
                    <a:lnTo>
                      <a:pt x="103" y="471"/>
                    </a:lnTo>
                    <a:lnTo>
                      <a:pt x="103" y="471"/>
                    </a:lnTo>
                    <a:lnTo>
                      <a:pt x="95" y="480"/>
                    </a:lnTo>
                    <a:lnTo>
                      <a:pt x="82" y="498"/>
                    </a:lnTo>
                    <a:lnTo>
                      <a:pt x="74" y="512"/>
                    </a:lnTo>
                    <a:lnTo>
                      <a:pt x="66" y="528"/>
                    </a:lnTo>
                    <a:lnTo>
                      <a:pt x="56" y="548"/>
                    </a:lnTo>
                    <a:lnTo>
                      <a:pt x="47" y="570"/>
                    </a:lnTo>
                    <a:lnTo>
                      <a:pt x="38" y="596"/>
                    </a:lnTo>
                    <a:lnTo>
                      <a:pt x="29" y="626"/>
                    </a:lnTo>
                    <a:lnTo>
                      <a:pt x="21" y="660"/>
                    </a:lnTo>
                    <a:lnTo>
                      <a:pt x="13" y="698"/>
                    </a:lnTo>
                    <a:lnTo>
                      <a:pt x="8" y="739"/>
                    </a:lnTo>
                    <a:lnTo>
                      <a:pt x="3" y="785"/>
                    </a:lnTo>
                    <a:lnTo>
                      <a:pt x="0" y="836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0" y="952"/>
                    </a:lnTo>
                    <a:lnTo>
                      <a:pt x="3" y="1011"/>
                    </a:lnTo>
                    <a:lnTo>
                      <a:pt x="7" y="1070"/>
                    </a:lnTo>
                    <a:lnTo>
                      <a:pt x="13" y="1127"/>
                    </a:lnTo>
                    <a:lnTo>
                      <a:pt x="20" y="1183"/>
                    </a:lnTo>
                    <a:lnTo>
                      <a:pt x="27" y="1236"/>
                    </a:lnTo>
                    <a:lnTo>
                      <a:pt x="34" y="1286"/>
                    </a:lnTo>
                    <a:lnTo>
                      <a:pt x="43" y="1332"/>
                    </a:lnTo>
                    <a:lnTo>
                      <a:pt x="59" y="1414"/>
                    </a:lnTo>
                    <a:lnTo>
                      <a:pt x="73" y="1476"/>
                    </a:lnTo>
                    <a:lnTo>
                      <a:pt x="87" y="1530"/>
                    </a:lnTo>
                    <a:lnTo>
                      <a:pt x="230" y="1530"/>
                    </a:lnTo>
                    <a:lnTo>
                      <a:pt x="372" y="1530"/>
                    </a:lnTo>
                    <a:lnTo>
                      <a:pt x="372" y="1530"/>
                    </a:lnTo>
                    <a:lnTo>
                      <a:pt x="386" y="1476"/>
                    </a:lnTo>
                    <a:lnTo>
                      <a:pt x="400" y="1414"/>
                    </a:lnTo>
                    <a:lnTo>
                      <a:pt x="416" y="1332"/>
                    </a:lnTo>
                    <a:lnTo>
                      <a:pt x="423" y="1286"/>
                    </a:lnTo>
                    <a:lnTo>
                      <a:pt x="431" y="1235"/>
                    </a:lnTo>
                    <a:lnTo>
                      <a:pt x="438" y="1183"/>
                    </a:lnTo>
                    <a:lnTo>
                      <a:pt x="444" y="1127"/>
                    </a:lnTo>
                    <a:lnTo>
                      <a:pt x="451" y="1070"/>
                    </a:lnTo>
                    <a:lnTo>
                      <a:pt x="454" y="1011"/>
                    </a:lnTo>
                    <a:lnTo>
                      <a:pt x="458" y="952"/>
                    </a:lnTo>
                    <a:lnTo>
                      <a:pt x="458" y="891"/>
                    </a:lnTo>
                    <a:lnTo>
                      <a:pt x="458" y="891"/>
                    </a:lnTo>
                    <a:lnTo>
                      <a:pt x="457" y="836"/>
                    </a:lnTo>
                    <a:lnTo>
                      <a:pt x="454" y="785"/>
                    </a:lnTo>
                    <a:lnTo>
                      <a:pt x="449" y="739"/>
                    </a:lnTo>
                    <a:lnTo>
                      <a:pt x="443" y="698"/>
                    </a:lnTo>
                    <a:lnTo>
                      <a:pt x="437" y="661"/>
                    </a:lnTo>
                    <a:lnTo>
                      <a:pt x="428" y="627"/>
                    </a:lnTo>
                    <a:lnTo>
                      <a:pt x="420" y="596"/>
                    </a:lnTo>
                    <a:lnTo>
                      <a:pt x="411" y="570"/>
                    </a:lnTo>
                    <a:lnTo>
                      <a:pt x="401" y="548"/>
                    </a:lnTo>
                    <a:lnTo>
                      <a:pt x="392" y="528"/>
                    </a:lnTo>
                    <a:lnTo>
                      <a:pt x="384" y="512"/>
                    </a:lnTo>
                    <a:lnTo>
                      <a:pt x="376" y="498"/>
                    </a:lnTo>
                    <a:lnTo>
                      <a:pt x="362" y="480"/>
                    </a:lnTo>
                    <a:lnTo>
                      <a:pt x="355" y="471"/>
                    </a:lnTo>
                    <a:close/>
                    <a:moveTo>
                      <a:pt x="228" y="607"/>
                    </a:moveTo>
                    <a:lnTo>
                      <a:pt x="228" y="607"/>
                    </a:lnTo>
                    <a:lnTo>
                      <a:pt x="236" y="607"/>
                    </a:lnTo>
                    <a:lnTo>
                      <a:pt x="243" y="609"/>
                    </a:lnTo>
                    <a:lnTo>
                      <a:pt x="258" y="614"/>
                    </a:lnTo>
                    <a:lnTo>
                      <a:pt x="271" y="620"/>
                    </a:lnTo>
                    <a:lnTo>
                      <a:pt x="282" y="629"/>
                    </a:lnTo>
                    <a:lnTo>
                      <a:pt x="290" y="640"/>
                    </a:lnTo>
                    <a:lnTo>
                      <a:pt x="298" y="652"/>
                    </a:lnTo>
                    <a:lnTo>
                      <a:pt x="302" y="667"/>
                    </a:lnTo>
                    <a:lnTo>
                      <a:pt x="303" y="675"/>
                    </a:lnTo>
                    <a:lnTo>
                      <a:pt x="303" y="682"/>
                    </a:lnTo>
                    <a:lnTo>
                      <a:pt x="303" y="682"/>
                    </a:lnTo>
                    <a:lnTo>
                      <a:pt x="303" y="689"/>
                    </a:lnTo>
                    <a:lnTo>
                      <a:pt x="302" y="697"/>
                    </a:lnTo>
                    <a:lnTo>
                      <a:pt x="298" y="711"/>
                    </a:lnTo>
                    <a:lnTo>
                      <a:pt x="290" y="723"/>
                    </a:lnTo>
                    <a:lnTo>
                      <a:pt x="282" y="734"/>
                    </a:lnTo>
                    <a:lnTo>
                      <a:pt x="271" y="743"/>
                    </a:lnTo>
                    <a:lnTo>
                      <a:pt x="258" y="750"/>
                    </a:lnTo>
                    <a:lnTo>
                      <a:pt x="243" y="754"/>
                    </a:lnTo>
                    <a:lnTo>
                      <a:pt x="237" y="755"/>
                    </a:lnTo>
                    <a:lnTo>
                      <a:pt x="228" y="757"/>
                    </a:lnTo>
                    <a:lnTo>
                      <a:pt x="228" y="757"/>
                    </a:lnTo>
                    <a:lnTo>
                      <a:pt x="221" y="755"/>
                    </a:lnTo>
                    <a:lnTo>
                      <a:pt x="213" y="754"/>
                    </a:lnTo>
                    <a:lnTo>
                      <a:pt x="200" y="750"/>
                    </a:lnTo>
                    <a:lnTo>
                      <a:pt x="187" y="743"/>
                    </a:lnTo>
                    <a:lnTo>
                      <a:pt x="176" y="734"/>
                    </a:lnTo>
                    <a:lnTo>
                      <a:pt x="167" y="723"/>
                    </a:lnTo>
                    <a:lnTo>
                      <a:pt x="160" y="711"/>
                    </a:lnTo>
                    <a:lnTo>
                      <a:pt x="156" y="697"/>
                    </a:lnTo>
                    <a:lnTo>
                      <a:pt x="155" y="689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75"/>
                    </a:lnTo>
                    <a:lnTo>
                      <a:pt x="156" y="667"/>
                    </a:lnTo>
                    <a:lnTo>
                      <a:pt x="160" y="653"/>
                    </a:lnTo>
                    <a:lnTo>
                      <a:pt x="167" y="640"/>
                    </a:lnTo>
                    <a:lnTo>
                      <a:pt x="176" y="630"/>
                    </a:lnTo>
                    <a:lnTo>
                      <a:pt x="187" y="620"/>
                    </a:lnTo>
                    <a:lnTo>
                      <a:pt x="200" y="614"/>
                    </a:lnTo>
                    <a:lnTo>
                      <a:pt x="213" y="609"/>
                    </a:lnTo>
                    <a:lnTo>
                      <a:pt x="221" y="607"/>
                    </a:lnTo>
                    <a:lnTo>
                      <a:pt x="228" y="607"/>
                    </a:lnTo>
                    <a:close/>
                    <a:moveTo>
                      <a:pt x="228" y="872"/>
                    </a:moveTo>
                    <a:lnTo>
                      <a:pt x="228" y="872"/>
                    </a:lnTo>
                    <a:lnTo>
                      <a:pt x="237" y="873"/>
                    </a:lnTo>
                    <a:lnTo>
                      <a:pt x="244" y="873"/>
                    </a:lnTo>
                    <a:lnTo>
                      <a:pt x="258" y="878"/>
                    </a:lnTo>
                    <a:lnTo>
                      <a:pt x="271" y="884"/>
                    </a:lnTo>
                    <a:lnTo>
                      <a:pt x="282" y="894"/>
                    </a:lnTo>
                    <a:lnTo>
                      <a:pt x="290" y="906"/>
                    </a:lnTo>
                    <a:lnTo>
                      <a:pt x="298" y="918"/>
                    </a:lnTo>
                    <a:lnTo>
                      <a:pt x="302" y="932"/>
                    </a:lnTo>
                    <a:lnTo>
                      <a:pt x="303" y="939"/>
                    </a:lnTo>
                    <a:lnTo>
                      <a:pt x="303" y="947"/>
                    </a:lnTo>
                    <a:lnTo>
                      <a:pt x="303" y="947"/>
                    </a:lnTo>
                    <a:lnTo>
                      <a:pt x="303" y="954"/>
                    </a:lnTo>
                    <a:lnTo>
                      <a:pt x="302" y="962"/>
                    </a:lnTo>
                    <a:lnTo>
                      <a:pt x="298" y="975"/>
                    </a:lnTo>
                    <a:lnTo>
                      <a:pt x="290" y="988"/>
                    </a:lnTo>
                    <a:lnTo>
                      <a:pt x="282" y="999"/>
                    </a:lnTo>
                    <a:lnTo>
                      <a:pt x="271" y="1009"/>
                    </a:lnTo>
                    <a:lnTo>
                      <a:pt x="258" y="1015"/>
                    </a:lnTo>
                    <a:lnTo>
                      <a:pt x="244" y="1020"/>
                    </a:lnTo>
                    <a:lnTo>
                      <a:pt x="237" y="1021"/>
                    </a:lnTo>
                    <a:lnTo>
                      <a:pt x="230" y="1021"/>
                    </a:lnTo>
                    <a:lnTo>
                      <a:pt x="230" y="1021"/>
                    </a:lnTo>
                    <a:lnTo>
                      <a:pt x="221" y="1021"/>
                    </a:lnTo>
                    <a:lnTo>
                      <a:pt x="213" y="1020"/>
                    </a:lnTo>
                    <a:lnTo>
                      <a:pt x="200" y="1015"/>
                    </a:lnTo>
                    <a:lnTo>
                      <a:pt x="187" y="1009"/>
                    </a:lnTo>
                    <a:lnTo>
                      <a:pt x="176" y="999"/>
                    </a:lnTo>
                    <a:lnTo>
                      <a:pt x="167" y="989"/>
                    </a:lnTo>
                    <a:lnTo>
                      <a:pt x="160" y="975"/>
                    </a:lnTo>
                    <a:lnTo>
                      <a:pt x="156" y="962"/>
                    </a:lnTo>
                    <a:lnTo>
                      <a:pt x="155" y="954"/>
                    </a:lnTo>
                    <a:lnTo>
                      <a:pt x="155" y="947"/>
                    </a:lnTo>
                    <a:lnTo>
                      <a:pt x="155" y="947"/>
                    </a:lnTo>
                    <a:lnTo>
                      <a:pt x="155" y="939"/>
                    </a:lnTo>
                    <a:lnTo>
                      <a:pt x="156" y="932"/>
                    </a:lnTo>
                    <a:lnTo>
                      <a:pt x="160" y="918"/>
                    </a:lnTo>
                    <a:lnTo>
                      <a:pt x="167" y="906"/>
                    </a:lnTo>
                    <a:lnTo>
                      <a:pt x="176" y="894"/>
                    </a:lnTo>
                    <a:lnTo>
                      <a:pt x="187" y="884"/>
                    </a:lnTo>
                    <a:lnTo>
                      <a:pt x="200" y="878"/>
                    </a:lnTo>
                    <a:lnTo>
                      <a:pt x="213" y="873"/>
                    </a:lnTo>
                    <a:lnTo>
                      <a:pt x="221" y="873"/>
                    </a:lnTo>
                    <a:lnTo>
                      <a:pt x="228" y="872"/>
                    </a:lnTo>
                    <a:close/>
                    <a:moveTo>
                      <a:pt x="230" y="1286"/>
                    </a:moveTo>
                    <a:lnTo>
                      <a:pt x="230" y="1286"/>
                    </a:lnTo>
                    <a:lnTo>
                      <a:pt x="221" y="1286"/>
                    </a:lnTo>
                    <a:lnTo>
                      <a:pt x="215" y="1284"/>
                    </a:lnTo>
                    <a:lnTo>
                      <a:pt x="200" y="1280"/>
                    </a:lnTo>
                    <a:lnTo>
                      <a:pt x="187" y="1273"/>
                    </a:lnTo>
                    <a:lnTo>
                      <a:pt x="176" y="1265"/>
                    </a:lnTo>
                    <a:lnTo>
                      <a:pt x="167" y="1253"/>
                    </a:lnTo>
                    <a:lnTo>
                      <a:pt x="160" y="1241"/>
                    </a:lnTo>
                    <a:lnTo>
                      <a:pt x="156" y="1226"/>
                    </a:lnTo>
                    <a:lnTo>
                      <a:pt x="155" y="1219"/>
                    </a:lnTo>
                    <a:lnTo>
                      <a:pt x="155" y="1211"/>
                    </a:lnTo>
                    <a:lnTo>
                      <a:pt x="155" y="1211"/>
                    </a:lnTo>
                    <a:lnTo>
                      <a:pt x="155" y="1204"/>
                    </a:lnTo>
                    <a:lnTo>
                      <a:pt x="156" y="1196"/>
                    </a:lnTo>
                    <a:lnTo>
                      <a:pt x="160" y="1183"/>
                    </a:lnTo>
                    <a:lnTo>
                      <a:pt x="167" y="1170"/>
                    </a:lnTo>
                    <a:lnTo>
                      <a:pt x="176" y="1159"/>
                    </a:lnTo>
                    <a:lnTo>
                      <a:pt x="187" y="1150"/>
                    </a:lnTo>
                    <a:lnTo>
                      <a:pt x="200" y="1143"/>
                    </a:lnTo>
                    <a:lnTo>
                      <a:pt x="215" y="1139"/>
                    </a:lnTo>
                    <a:lnTo>
                      <a:pt x="221" y="1138"/>
                    </a:lnTo>
                    <a:lnTo>
                      <a:pt x="230" y="1138"/>
                    </a:lnTo>
                    <a:lnTo>
                      <a:pt x="230" y="1138"/>
                    </a:lnTo>
                    <a:lnTo>
                      <a:pt x="237" y="1138"/>
                    </a:lnTo>
                    <a:lnTo>
                      <a:pt x="244" y="1139"/>
                    </a:lnTo>
                    <a:lnTo>
                      <a:pt x="258" y="1143"/>
                    </a:lnTo>
                    <a:lnTo>
                      <a:pt x="271" y="1150"/>
                    </a:lnTo>
                    <a:lnTo>
                      <a:pt x="282" y="1159"/>
                    </a:lnTo>
                    <a:lnTo>
                      <a:pt x="290" y="1170"/>
                    </a:lnTo>
                    <a:lnTo>
                      <a:pt x="298" y="1183"/>
                    </a:lnTo>
                    <a:lnTo>
                      <a:pt x="302" y="1196"/>
                    </a:lnTo>
                    <a:lnTo>
                      <a:pt x="303" y="1204"/>
                    </a:lnTo>
                    <a:lnTo>
                      <a:pt x="303" y="1211"/>
                    </a:lnTo>
                    <a:lnTo>
                      <a:pt x="303" y="1211"/>
                    </a:lnTo>
                    <a:lnTo>
                      <a:pt x="303" y="1219"/>
                    </a:lnTo>
                    <a:lnTo>
                      <a:pt x="302" y="1226"/>
                    </a:lnTo>
                    <a:lnTo>
                      <a:pt x="298" y="1241"/>
                    </a:lnTo>
                    <a:lnTo>
                      <a:pt x="290" y="1253"/>
                    </a:lnTo>
                    <a:lnTo>
                      <a:pt x="282" y="1265"/>
                    </a:lnTo>
                    <a:lnTo>
                      <a:pt x="271" y="1273"/>
                    </a:lnTo>
                    <a:lnTo>
                      <a:pt x="258" y="1280"/>
                    </a:lnTo>
                    <a:lnTo>
                      <a:pt x="244" y="1284"/>
                    </a:lnTo>
                    <a:lnTo>
                      <a:pt x="237" y="1286"/>
                    </a:lnTo>
                    <a:lnTo>
                      <a:pt x="230" y="12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5" name="îṣlïḓè">
                <a:extLst>
                  <a:ext uri="{FF2B5EF4-FFF2-40B4-BE49-F238E27FC236}">
                    <a16:creationId xmlns:a16="http://schemas.microsoft.com/office/drawing/2014/main" id="{2B2294F3-15B9-42E9-9F42-587917428ED2}"/>
                  </a:ext>
                </a:extLst>
              </p:cNvPr>
              <p:cNvSpPr/>
              <p:nvPr/>
            </p:nvSpPr>
            <p:spPr bwMode="auto">
              <a:xfrm>
                <a:off x="8752798" y="2592254"/>
                <a:ext cx="221320" cy="275420"/>
              </a:xfrm>
              <a:custGeom>
                <a:avLst/>
                <a:gdLst>
                  <a:gd name="T0" fmla="*/ 221 w 270"/>
                  <a:gd name="T1" fmla="*/ 10 h 336"/>
                  <a:gd name="T2" fmla="*/ 226 w 270"/>
                  <a:gd name="T3" fmla="*/ 52 h 336"/>
                  <a:gd name="T4" fmla="*/ 220 w 270"/>
                  <a:gd name="T5" fmla="*/ 92 h 336"/>
                  <a:gd name="T6" fmla="*/ 213 w 270"/>
                  <a:gd name="T7" fmla="*/ 113 h 336"/>
                  <a:gd name="T8" fmla="*/ 211 w 270"/>
                  <a:gd name="T9" fmla="*/ 97 h 336"/>
                  <a:gd name="T10" fmla="*/ 206 w 270"/>
                  <a:gd name="T11" fmla="*/ 89 h 336"/>
                  <a:gd name="T12" fmla="*/ 199 w 270"/>
                  <a:gd name="T13" fmla="*/ 85 h 336"/>
                  <a:gd name="T14" fmla="*/ 193 w 270"/>
                  <a:gd name="T15" fmla="*/ 90 h 336"/>
                  <a:gd name="T16" fmla="*/ 179 w 270"/>
                  <a:gd name="T17" fmla="*/ 150 h 336"/>
                  <a:gd name="T18" fmla="*/ 164 w 270"/>
                  <a:gd name="T19" fmla="*/ 187 h 336"/>
                  <a:gd name="T20" fmla="*/ 136 w 270"/>
                  <a:gd name="T21" fmla="*/ 227 h 336"/>
                  <a:gd name="T22" fmla="*/ 114 w 270"/>
                  <a:gd name="T23" fmla="*/ 201 h 336"/>
                  <a:gd name="T24" fmla="*/ 95 w 270"/>
                  <a:gd name="T25" fmla="*/ 162 h 336"/>
                  <a:gd name="T26" fmla="*/ 80 w 270"/>
                  <a:gd name="T27" fmla="*/ 95 h 336"/>
                  <a:gd name="T28" fmla="*/ 73 w 270"/>
                  <a:gd name="T29" fmla="*/ 85 h 336"/>
                  <a:gd name="T30" fmla="*/ 65 w 270"/>
                  <a:gd name="T31" fmla="*/ 89 h 336"/>
                  <a:gd name="T32" fmla="*/ 60 w 270"/>
                  <a:gd name="T33" fmla="*/ 97 h 336"/>
                  <a:gd name="T34" fmla="*/ 58 w 270"/>
                  <a:gd name="T35" fmla="*/ 113 h 336"/>
                  <a:gd name="T36" fmla="*/ 50 w 270"/>
                  <a:gd name="T37" fmla="*/ 92 h 336"/>
                  <a:gd name="T38" fmla="*/ 44 w 270"/>
                  <a:gd name="T39" fmla="*/ 53 h 336"/>
                  <a:gd name="T40" fmla="*/ 49 w 270"/>
                  <a:gd name="T41" fmla="*/ 10 h 336"/>
                  <a:gd name="T42" fmla="*/ 11 w 270"/>
                  <a:gd name="T43" fmla="*/ 0 h 336"/>
                  <a:gd name="T44" fmla="*/ 1 w 270"/>
                  <a:gd name="T45" fmla="*/ 52 h 336"/>
                  <a:gd name="T46" fmla="*/ 3 w 270"/>
                  <a:gd name="T47" fmla="*/ 107 h 336"/>
                  <a:gd name="T48" fmla="*/ 14 w 270"/>
                  <a:gd name="T49" fmla="*/ 152 h 336"/>
                  <a:gd name="T50" fmla="*/ 20 w 270"/>
                  <a:gd name="T51" fmla="*/ 164 h 336"/>
                  <a:gd name="T52" fmla="*/ 22 w 270"/>
                  <a:gd name="T53" fmla="*/ 143 h 336"/>
                  <a:gd name="T54" fmla="*/ 30 w 270"/>
                  <a:gd name="T55" fmla="*/ 133 h 336"/>
                  <a:gd name="T56" fmla="*/ 40 w 270"/>
                  <a:gd name="T57" fmla="*/ 128 h 336"/>
                  <a:gd name="T58" fmla="*/ 50 w 270"/>
                  <a:gd name="T59" fmla="*/ 135 h 336"/>
                  <a:gd name="T60" fmla="*/ 61 w 270"/>
                  <a:gd name="T61" fmla="*/ 190 h 336"/>
                  <a:gd name="T62" fmla="*/ 76 w 270"/>
                  <a:gd name="T63" fmla="*/ 241 h 336"/>
                  <a:gd name="T64" fmla="*/ 104 w 270"/>
                  <a:gd name="T65" fmla="*/ 297 h 336"/>
                  <a:gd name="T66" fmla="*/ 136 w 270"/>
                  <a:gd name="T67" fmla="*/ 336 h 336"/>
                  <a:gd name="T68" fmla="*/ 178 w 270"/>
                  <a:gd name="T69" fmla="*/ 278 h 336"/>
                  <a:gd name="T70" fmla="*/ 201 w 270"/>
                  <a:gd name="T71" fmla="*/ 222 h 336"/>
                  <a:gd name="T72" fmla="*/ 214 w 270"/>
                  <a:gd name="T73" fmla="*/ 162 h 336"/>
                  <a:gd name="T74" fmla="*/ 222 w 270"/>
                  <a:gd name="T75" fmla="*/ 130 h 336"/>
                  <a:gd name="T76" fmla="*/ 230 w 270"/>
                  <a:gd name="T77" fmla="*/ 128 h 336"/>
                  <a:gd name="T78" fmla="*/ 240 w 270"/>
                  <a:gd name="T79" fmla="*/ 133 h 336"/>
                  <a:gd name="T80" fmla="*/ 250 w 270"/>
                  <a:gd name="T81" fmla="*/ 149 h 336"/>
                  <a:gd name="T82" fmla="*/ 250 w 270"/>
                  <a:gd name="T83" fmla="*/ 169 h 336"/>
                  <a:gd name="T84" fmla="*/ 261 w 270"/>
                  <a:gd name="T85" fmla="*/ 136 h 336"/>
                  <a:gd name="T86" fmla="*/ 270 w 270"/>
                  <a:gd name="T87" fmla="*/ 92 h 336"/>
                  <a:gd name="T88" fmla="*/ 267 w 270"/>
                  <a:gd name="T89" fmla="*/ 31 h 336"/>
                  <a:gd name="T90" fmla="*/ 219 w 270"/>
                  <a:gd name="T9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0" h="336">
                    <a:moveTo>
                      <a:pt x="219" y="0"/>
                    </a:moveTo>
                    <a:lnTo>
                      <a:pt x="219" y="0"/>
                    </a:lnTo>
                    <a:lnTo>
                      <a:pt x="221" y="10"/>
                    </a:lnTo>
                    <a:lnTo>
                      <a:pt x="224" y="21"/>
                    </a:lnTo>
                    <a:lnTo>
                      <a:pt x="226" y="36"/>
                    </a:lnTo>
                    <a:lnTo>
                      <a:pt x="226" y="52"/>
                    </a:lnTo>
                    <a:lnTo>
                      <a:pt x="225" y="72"/>
                    </a:lnTo>
                    <a:lnTo>
                      <a:pt x="222" y="82"/>
                    </a:lnTo>
                    <a:lnTo>
                      <a:pt x="220" y="92"/>
                    </a:lnTo>
                    <a:lnTo>
                      <a:pt x="216" y="103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3" y="110"/>
                    </a:lnTo>
                    <a:lnTo>
                      <a:pt x="213" y="104"/>
                    </a:lnTo>
                    <a:lnTo>
                      <a:pt x="211" y="97"/>
                    </a:lnTo>
                    <a:lnTo>
                      <a:pt x="209" y="93"/>
                    </a:lnTo>
                    <a:lnTo>
                      <a:pt x="206" y="89"/>
                    </a:lnTo>
                    <a:lnTo>
                      <a:pt x="206" y="89"/>
                    </a:lnTo>
                    <a:lnTo>
                      <a:pt x="203" y="87"/>
                    </a:lnTo>
                    <a:lnTo>
                      <a:pt x="199" y="85"/>
                    </a:lnTo>
                    <a:lnTo>
                      <a:pt x="199" y="85"/>
                    </a:lnTo>
                    <a:lnTo>
                      <a:pt x="196" y="85"/>
                    </a:lnTo>
                    <a:lnTo>
                      <a:pt x="194" y="88"/>
                    </a:lnTo>
                    <a:lnTo>
                      <a:pt x="193" y="90"/>
                    </a:lnTo>
                    <a:lnTo>
                      <a:pt x="191" y="95"/>
                    </a:lnTo>
                    <a:lnTo>
                      <a:pt x="185" y="128"/>
                    </a:lnTo>
                    <a:lnTo>
                      <a:pt x="179" y="150"/>
                    </a:lnTo>
                    <a:lnTo>
                      <a:pt x="175" y="162"/>
                    </a:lnTo>
                    <a:lnTo>
                      <a:pt x="170" y="175"/>
                    </a:lnTo>
                    <a:lnTo>
                      <a:pt x="164" y="187"/>
                    </a:lnTo>
                    <a:lnTo>
                      <a:pt x="157" y="200"/>
                    </a:lnTo>
                    <a:lnTo>
                      <a:pt x="147" y="213"/>
                    </a:lnTo>
                    <a:lnTo>
                      <a:pt x="136" y="227"/>
                    </a:lnTo>
                    <a:lnTo>
                      <a:pt x="136" y="227"/>
                    </a:lnTo>
                    <a:lnTo>
                      <a:pt x="124" y="213"/>
                    </a:lnTo>
                    <a:lnTo>
                      <a:pt x="114" y="201"/>
                    </a:lnTo>
                    <a:lnTo>
                      <a:pt x="107" y="187"/>
                    </a:lnTo>
                    <a:lnTo>
                      <a:pt x="101" y="175"/>
                    </a:lnTo>
                    <a:lnTo>
                      <a:pt x="95" y="162"/>
                    </a:lnTo>
                    <a:lnTo>
                      <a:pt x="91" y="150"/>
                    </a:lnTo>
                    <a:lnTo>
                      <a:pt x="86" y="128"/>
                    </a:lnTo>
                    <a:lnTo>
                      <a:pt x="80" y="95"/>
                    </a:lnTo>
                    <a:lnTo>
                      <a:pt x="78" y="90"/>
                    </a:lnTo>
                    <a:lnTo>
                      <a:pt x="76" y="88"/>
                    </a:lnTo>
                    <a:lnTo>
                      <a:pt x="73" y="85"/>
                    </a:lnTo>
                    <a:lnTo>
                      <a:pt x="71" y="85"/>
                    </a:lnTo>
                    <a:lnTo>
                      <a:pt x="71" y="85"/>
                    </a:lnTo>
                    <a:lnTo>
                      <a:pt x="65" y="89"/>
                    </a:lnTo>
                    <a:lnTo>
                      <a:pt x="65" y="89"/>
                    </a:lnTo>
                    <a:lnTo>
                      <a:pt x="61" y="93"/>
                    </a:lnTo>
                    <a:lnTo>
                      <a:pt x="60" y="97"/>
                    </a:lnTo>
                    <a:lnTo>
                      <a:pt x="57" y="104"/>
                    </a:lnTo>
                    <a:lnTo>
                      <a:pt x="57" y="110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3"/>
                    </a:lnTo>
                    <a:lnTo>
                      <a:pt x="50" y="92"/>
                    </a:lnTo>
                    <a:lnTo>
                      <a:pt x="47" y="82"/>
                    </a:lnTo>
                    <a:lnTo>
                      <a:pt x="46" y="72"/>
                    </a:lnTo>
                    <a:lnTo>
                      <a:pt x="44" y="53"/>
                    </a:lnTo>
                    <a:lnTo>
                      <a:pt x="45" y="36"/>
                    </a:lnTo>
                    <a:lnTo>
                      <a:pt x="46" y="21"/>
                    </a:lnTo>
                    <a:lnTo>
                      <a:pt x="49" y="10"/>
                    </a:lnTo>
                    <a:lnTo>
                      <a:pt x="5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8" y="15"/>
                    </a:lnTo>
                    <a:lnTo>
                      <a:pt x="4" y="31"/>
                    </a:lnTo>
                    <a:lnTo>
                      <a:pt x="1" y="52"/>
                    </a:lnTo>
                    <a:lnTo>
                      <a:pt x="0" y="78"/>
                    </a:lnTo>
                    <a:lnTo>
                      <a:pt x="1" y="92"/>
                    </a:lnTo>
                    <a:lnTo>
                      <a:pt x="3" y="107"/>
                    </a:lnTo>
                    <a:lnTo>
                      <a:pt x="5" y="121"/>
                    </a:lnTo>
                    <a:lnTo>
                      <a:pt x="9" y="136"/>
                    </a:lnTo>
                    <a:lnTo>
                      <a:pt x="14" y="152"/>
                    </a:lnTo>
                    <a:lnTo>
                      <a:pt x="21" y="169"/>
                    </a:lnTo>
                    <a:lnTo>
                      <a:pt x="21" y="169"/>
                    </a:lnTo>
                    <a:lnTo>
                      <a:pt x="20" y="164"/>
                    </a:lnTo>
                    <a:lnTo>
                      <a:pt x="20" y="155"/>
                    </a:lnTo>
                    <a:lnTo>
                      <a:pt x="21" y="149"/>
                    </a:lnTo>
                    <a:lnTo>
                      <a:pt x="22" y="143"/>
                    </a:lnTo>
                    <a:lnTo>
                      <a:pt x="26" y="138"/>
                    </a:lnTo>
                    <a:lnTo>
                      <a:pt x="30" y="133"/>
                    </a:lnTo>
                    <a:lnTo>
                      <a:pt x="30" y="133"/>
                    </a:lnTo>
                    <a:lnTo>
                      <a:pt x="35" y="129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5" y="128"/>
                    </a:lnTo>
                    <a:lnTo>
                      <a:pt x="47" y="130"/>
                    </a:lnTo>
                    <a:lnTo>
                      <a:pt x="50" y="135"/>
                    </a:lnTo>
                    <a:lnTo>
                      <a:pt x="52" y="143"/>
                    </a:lnTo>
                    <a:lnTo>
                      <a:pt x="56" y="162"/>
                    </a:lnTo>
                    <a:lnTo>
                      <a:pt x="61" y="190"/>
                    </a:lnTo>
                    <a:lnTo>
                      <a:pt x="65" y="206"/>
                    </a:lnTo>
                    <a:lnTo>
                      <a:pt x="70" y="222"/>
                    </a:lnTo>
                    <a:lnTo>
                      <a:pt x="76" y="241"/>
                    </a:lnTo>
                    <a:lnTo>
                      <a:pt x="83" y="258"/>
                    </a:lnTo>
                    <a:lnTo>
                      <a:pt x="93" y="278"/>
                    </a:lnTo>
                    <a:lnTo>
                      <a:pt x="104" y="297"/>
                    </a:lnTo>
                    <a:lnTo>
                      <a:pt x="118" y="316"/>
                    </a:lnTo>
                    <a:lnTo>
                      <a:pt x="136" y="336"/>
                    </a:lnTo>
                    <a:lnTo>
                      <a:pt x="136" y="336"/>
                    </a:lnTo>
                    <a:lnTo>
                      <a:pt x="152" y="316"/>
                    </a:lnTo>
                    <a:lnTo>
                      <a:pt x="167" y="297"/>
                    </a:lnTo>
                    <a:lnTo>
                      <a:pt x="178" y="278"/>
                    </a:lnTo>
                    <a:lnTo>
                      <a:pt x="188" y="258"/>
                    </a:lnTo>
                    <a:lnTo>
                      <a:pt x="195" y="241"/>
                    </a:lnTo>
                    <a:lnTo>
                      <a:pt x="201" y="222"/>
                    </a:lnTo>
                    <a:lnTo>
                      <a:pt x="206" y="206"/>
                    </a:lnTo>
                    <a:lnTo>
                      <a:pt x="209" y="190"/>
                    </a:lnTo>
                    <a:lnTo>
                      <a:pt x="214" y="162"/>
                    </a:lnTo>
                    <a:lnTo>
                      <a:pt x="218" y="143"/>
                    </a:lnTo>
                    <a:lnTo>
                      <a:pt x="220" y="135"/>
                    </a:lnTo>
                    <a:lnTo>
                      <a:pt x="222" y="130"/>
                    </a:lnTo>
                    <a:lnTo>
                      <a:pt x="226" y="128"/>
                    </a:lnTo>
                    <a:lnTo>
                      <a:pt x="230" y="128"/>
                    </a:lnTo>
                    <a:lnTo>
                      <a:pt x="230" y="128"/>
                    </a:lnTo>
                    <a:lnTo>
                      <a:pt x="236" y="129"/>
                    </a:lnTo>
                    <a:lnTo>
                      <a:pt x="240" y="133"/>
                    </a:lnTo>
                    <a:lnTo>
                      <a:pt x="240" y="133"/>
                    </a:lnTo>
                    <a:lnTo>
                      <a:pt x="245" y="138"/>
                    </a:lnTo>
                    <a:lnTo>
                      <a:pt x="247" y="143"/>
                    </a:lnTo>
                    <a:lnTo>
                      <a:pt x="250" y="149"/>
                    </a:lnTo>
                    <a:lnTo>
                      <a:pt x="250" y="155"/>
                    </a:lnTo>
                    <a:lnTo>
                      <a:pt x="250" y="164"/>
                    </a:lnTo>
                    <a:lnTo>
                      <a:pt x="250" y="169"/>
                    </a:lnTo>
                    <a:lnTo>
                      <a:pt x="250" y="169"/>
                    </a:lnTo>
                    <a:lnTo>
                      <a:pt x="256" y="152"/>
                    </a:lnTo>
                    <a:lnTo>
                      <a:pt x="261" y="136"/>
                    </a:lnTo>
                    <a:lnTo>
                      <a:pt x="266" y="121"/>
                    </a:lnTo>
                    <a:lnTo>
                      <a:pt x="268" y="107"/>
                    </a:lnTo>
                    <a:lnTo>
                      <a:pt x="270" y="92"/>
                    </a:lnTo>
                    <a:lnTo>
                      <a:pt x="270" y="78"/>
                    </a:lnTo>
                    <a:lnTo>
                      <a:pt x="270" y="52"/>
                    </a:lnTo>
                    <a:lnTo>
                      <a:pt x="267" y="31"/>
                    </a:lnTo>
                    <a:lnTo>
                      <a:pt x="263" y="15"/>
                    </a:lnTo>
                    <a:lnTo>
                      <a:pt x="259" y="0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iṡ1ïḓe">
                <a:extLst>
                  <a:ext uri="{FF2B5EF4-FFF2-40B4-BE49-F238E27FC236}">
                    <a16:creationId xmlns:a16="http://schemas.microsoft.com/office/drawing/2014/main" id="{9BE96CF7-3BBB-451B-BFBE-6BD01A007953}"/>
                  </a:ext>
                </a:extLst>
              </p:cNvPr>
              <p:cNvSpPr/>
              <p:nvPr/>
            </p:nvSpPr>
            <p:spPr>
              <a:xfrm>
                <a:off x="7473973" y="3901172"/>
                <a:ext cx="2778879" cy="1090426"/>
              </a:xfrm>
              <a:custGeom>
                <a:avLst/>
                <a:gdLst>
                  <a:gd name="connsiteX0" fmla="*/ 419069 w 1875658"/>
                  <a:gd name="connsiteY0" fmla="*/ 14 h 736004"/>
                  <a:gd name="connsiteX1" fmla="*/ 465318 w 1875658"/>
                  <a:gd name="connsiteY1" fmla="*/ 7470 h 736004"/>
                  <a:gd name="connsiteX2" fmla="*/ 508583 w 1875658"/>
                  <a:gd name="connsiteY2" fmla="*/ 34313 h 736004"/>
                  <a:gd name="connsiteX3" fmla="*/ 538421 w 1875658"/>
                  <a:gd name="connsiteY3" fmla="*/ 74576 h 736004"/>
                  <a:gd name="connsiteX4" fmla="*/ 545881 w 1875658"/>
                  <a:gd name="connsiteY4" fmla="*/ 105892 h 736004"/>
                  <a:gd name="connsiteX5" fmla="*/ 559308 w 1875658"/>
                  <a:gd name="connsiteY5" fmla="*/ 99927 h 736004"/>
                  <a:gd name="connsiteX6" fmla="*/ 595114 w 1875658"/>
                  <a:gd name="connsiteY6" fmla="*/ 92471 h 736004"/>
                  <a:gd name="connsiteX7" fmla="*/ 638379 w 1875658"/>
                  <a:gd name="connsiteY7" fmla="*/ 101418 h 736004"/>
                  <a:gd name="connsiteX8" fmla="*/ 677168 w 1875658"/>
                  <a:gd name="connsiteY8" fmla="*/ 126769 h 736004"/>
                  <a:gd name="connsiteX9" fmla="*/ 690801 w 1875658"/>
                  <a:gd name="connsiteY9" fmla="*/ 147610 h 736004"/>
                  <a:gd name="connsiteX10" fmla="*/ 702553 w 1875658"/>
                  <a:gd name="connsiteY10" fmla="*/ 125422 h 736004"/>
                  <a:gd name="connsiteX11" fmla="*/ 723440 w 1875658"/>
                  <a:gd name="connsiteY11" fmla="*/ 103054 h 736004"/>
                  <a:gd name="connsiteX12" fmla="*/ 745818 w 1875658"/>
                  <a:gd name="connsiteY12" fmla="*/ 88142 h 736004"/>
                  <a:gd name="connsiteX13" fmla="*/ 774164 w 1875658"/>
                  <a:gd name="connsiteY13" fmla="*/ 79194 h 736004"/>
                  <a:gd name="connsiteX14" fmla="*/ 808478 w 1875658"/>
                  <a:gd name="connsiteY14" fmla="*/ 79194 h 736004"/>
                  <a:gd name="connsiteX15" fmla="*/ 826381 w 1875658"/>
                  <a:gd name="connsiteY15" fmla="*/ 83668 h 736004"/>
                  <a:gd name="connsiteX16" fmla="*/ 833840 w 1875658"/>
                  <a:gd name="connsiteY16" fmla="*/ 70247 h 736004"/>
                  <a:gd name="connsiteX17" fmla="*/ 853235 w 1875658"/>
                  <a:gd name="connsiteY17" fmla="*/ 46387 h 736004"/>
                  <a:gd name="connsiteX18" fmla="*/ 875614 w 1875658"/>
                  <a:gd name="connsiteY18" fmla="*/ 27001 h 736004"/>
                  <a:gd name="connsiteX19" fmla="*/ 908436 w 1875658"/>
                  <a:gd name="connsiteY19" fmla="*/ 13580 h 736004"/>
                  <a:gd name="connsiteX20" fmla="*/ 947225 w 1875658"/>
                  <a:gd name="connsiteY20" fmla="*/ 7615 h 736004"/>
                  <a:gd name="connsiteX21" fmla="*/ 993474 w 1875658"/>
                  <a:gd name="connsiteY21" fmla="*/ 15071 h 736004"/>
                  <a:gd name="connsiteX22" fmla="*/ 1036739 w 1875658"/>
                  <a:gd name="connsiteY22" fmla="*/ 41914 h 736004"/>
                  <a:gd name="connsiteX23" fmla="*/ 1066577 w 1875658"/>
                  <a:gd name="connsiteY23" fmla="*/ 82177 h 736004"/>
                  <a:gd name="connsiteX24" fmla="*/ 1074037 w 1875658"/>
                  <a:gd name="connsiteY24" fmla="*/ 113493 h 736004"/>
                  <a:gd name="connsiteX25" fmla="*/ 1087464 w 1875658"/>
                  <a:gd name="connsiteY25" fmla="*/ 107528 h 736004"/>
                  <a:gd name="connsiteX26" fmla="*/ 1123270 w 1875658"/>
                  <a:gd name="connsiteY26" fmla="*/ 100072 h 736004"/>
                  <a:gd name="connsiteX27" fmla="*/ 1166535 w 1875658"/>
                  <a:gd name="connsiteY27" fmla="*/ 109019 h 736004"/>
                  <a:gd name="connsiteX28" fmla="*/ 1178702 w 1875658"/>
                  <a:gd name="connsiteY28" fmla="*/ 116971 h 736004"/>
                  <a:gd name="connsiteX29" fmla="*/ 1191697 w 1875658"/>
                  <a:gd name="connsiteY29" fmla="*/ 103054 h 736004"/>
                  <a:gd name="connsiteX30" fmla="*/ 1214075 w 1875658"/>
                  <a:gd name="connsiteY30" fmla="*/ 88142 h 736004"/>
                  <a:gd name="connsiteX31" fmla="*/ 1242422 w 1875658"/>
                  <a:gd name="connsiteY31" fmla="*/ 79194 h 736004"/>
                  <a:gd name="connsiteX32" fmla="*/ 1276735 w 1875658"/>
                  <a:gd name="connsiteY32" fmla="*/ 79194 h 736004"/>
                  <a:gd name="connsiteX33" fmla="*/ 1294638 w 1875658"/>
                  <a:gd name="connsiteY33" fmla="*/ 83668 h 736004"/>
                  <a:gd name="connsiteX34" fmla="*/ 1302098 w 1875658"/>
                  <a:gd name="connsiteY34" fmla="*/ 70247 h 736004"/>
                  <a:gd name="connsiteX35" fmla="*/ 1321493 w 1875658"/>
                  <a:gd name="connsiteY35" fmla="*/ 46387 h 736004"/>
                  <a:gd name="connsiteX36" fmla="*/ 1343871 w 1875658"/>
                  <a:gd name="connsiteY36" fmla="*/ 27001 h 736004"/>
                  <a:gd name="connsiteX37" fmla="*/ 1376693 w 1875658"/>
                  <a:gd name="connsiteY37" fmla="*/ 13580 h 736004"/>
                  <a:gd name="connsiteX38" fmla="*/ 1415482 w 1875658"/>
                  <a:gd name="connsiteY38" fmla="*/ 7615 h 736004"/>
                  <a:gd name="connsiteX39" fmla="*/ 1450105 w 1875658"/>
                  <a:gd name="connsiteY39" fmla="*/ 13197 h 736004"/>
                  <a:gd name="connsiteX40" fmla="*/ 1486402 w 1875658"/>
                  <a:gd name="connsiteY40" fmla="*/ 7615 h 736004"/>
                  <a:gd name="connsiteX41" fmla="*/ 1532651 w 1875658"/>
                  <a:gd name="connsiteY41" fmla="*/ 15071 h 736004"/>
                  <a:gd name="connsiteX42" fmla="*/ 1575917 w 1875658"/>
                  <a:gd name="connsiteY42" fmla="*/ 41914 h 736004"/>
                  <a:gd name="connsiteX43" fmla="*/ 1605755 w 1875658"/>
                  <a:gd name="connsiteY43" fmla="*/ 82177 h 736004"/>
                  <a:gd name="connsiteX44" fmla="*/ 1610510 w 1875658"/>
                  <a:gd name="connsiteY44" fmla="*/ 100724 h 736004"/>
                  <a:gd name="connsiteX45" fmla="*/ 1611235 w 1875658"/>
                  <a:gd name="connsiteY45" fmla="*/ 104147 h 736004"/>
                  <a:gd name="connsiteX46" fmla="*/ 1627032 w 1875658"/>
                  <a:gd name="connsiteY46" fmla="*/ 107414 h 736004"/>
                  <a:gd name="connsiteX47" fmla="*/ 1642679 w 1875658"/>
                  <a:gd name="connsiteY47" fmla="*/ 102868 h 736004"/>
                  <a:gd name="connsiteX48" fmla="*/ 1662447 w 1875658"/>
                  <a:gd name="connsiteY48" fmla="*/ 100072 h 736004"/>
                  <a:gd name="connsiteX49" fmla="*/ 1705712 w 1875658"/>
                  <a:gd name="connsiteY49" fmla="*/ 109019 h 736004"/>
                  <a:gd name="connsiteX50" fmla="*/ 1744502 w 1875658"/>
                  <a:gd name="connsiteY50" fmla="*/ 134370 h 736004"/>
                  <a:gd name="connsiteX51" fmla="*/ 1769864 w 1875658"/>
                  <a:gd name="connsiteY51" fmla="*/ 173142 h 736004"/>
                  <a:gd name="connsiteX52" fmla="*/ 1773407 w 1875658"/>
                  <a:gd name="connsiteY52" fmla="*/ 193739 h 736004"/>
                  <a:gd name="connsiteX53" fmla="*/ 1775787 w 1875658"/>
                  <a:gd name="connsiteY53" fmla="*/ 210115 h 736004"/>
                  <a:gd name="connsiteX54" fmla="*/ 1776032 w 1875658"/>
                  <a:gd name="connsiteY54" fmla="*/ 210489 h 736004"/>
                  <a:gd name="connsiteX55" fmla="*/ 1783944 w 1875658"/>
                  <a:gd name="connsiteY55" fmla="*/ 213125 h 736004"/>
                  <a:gd name="connsiteX56" fmla="*/ 1792243 w 1875658"/>
                  <a:gd name="connsiteY56" fmla="*/ 217878 h 736004"/>
                  <a:gd name="connsiteX57" fmla="*/ 1829540 w 1875658"/>
                  <a:gd name="connsiteY57" fmla="*/ 247703 h 736004"/>
                  <a:gd name="connsiteX58" fmla="*/ 1856394 w 1875658"/>
                  <a:gd name="connsiteY58" fmla="*/ 293931 h 736004"/>
                  <a:gd name="connsiteX59" fmla="*/ 1857982 w 1875658"/>
                  <a:gd name="connsiteY59" fmla="*/ 321706 h 736004"/>
                  <a:gd name="connsiteX60" fmla="*/ 1860726 w 1875658"/>
                  <a:gd name="connsiteY60" fmla="*/ 326429 h 736004"/>
                  <a:gd name="connsiteX61" fmla="*/ 1875658 w 1875658"/>
                  <a:gd name="connsiteY61" fmla="*/ 326429 h 736004"/>
                  <a:gd name="connsiteX62" fmla="*/ 1875658 w 1875658"/>
                  <a:gd name="connsiteY62" fmla="*/ 736004 h 736004"/>
                  <a:gd name="connsiteX63" fmla="*/ 0 w 1875658"/>
                  <a:gd name="connsiteY63" fmla="*/ 736004 h 736004"/>
                  <a:gd name="connsiteX64" fmla="*/ 0 w 1875658"/>
                  <a:gd name="connsiteY64" fmla="*/ 326429 h 736004"/>
                  <a:gd name="connsiteX65" fmla="*/ 7536 w 1875658"/>
                  <a:gd name="connsiteY65" fmla="*/ 326429 h 736004"/>
                  <a:gd name="connsiteX66" fmla="*/ 7940 w 1875658"/>
                  <a:gd name="connsiteY66" fmla="*/ 325182 h 736004"/>
                  <a:gd name="connsiteX67" fmla="*/ 17203 w 1875658"/>
                  <a:gd name="connsiteY67" fmla="*/ 308471 h 736004"/>
                  <a:gd name="connsiteX68" fmla="*/ 19601 w 1875658"/>
                  <a:gd name="connsiteY68" fmla="*/ 292807 h 736004"/>
                  <a:gd name="connsiteX69" fmla="*/ 35650 w 1875658"/>
                  <a:gd name="connsiteY69" fmla="*/ 257997 h 736004"/>
                  <a:gd name="connsiteX70" fmla="*/ 65488 w 1875658"/>
                  <a:gd name="connsiteY70" fmla="*/ 220716 h 736004"/>
                  <a:gd name="connsiteX71" fmla="*/ 108753 w 1875658"/>
                  <a:gd name="connsiteY71" fmla="*/ 196856 h 736004"/>
                  <a:gd name="connsiteX72" fmla="*/ 136074 w 1875658"/>
                  <a:gd name="connsiteY72" fmla="*/ 194620 h 736004"/>
                  <a:gd name="connsiteX73" fmla="*/ 144039 w 1875658"/>
                  <a:gd name="connsiteY73" fmla="*/ 193806 h 736004"/>
                  <a:gd name="connsiteX74" fmla="*/ 144729 w 1875658"/>
                  <a:gd name="connsiteY74" fmla="*/ 189667 h 736004"/>
                  <a:gd name="connsiteX75" fmla="*/ 157117 w 1875658"/>
                  <a:gd name="connsiteY75" fmla="*/ 166278 h 736004"/>
                  <a:gd name="connsiteX76" fmla="*/ 160970 w 1875658"/>
                  <a:gd name="connsiteY76" fmla="*/ 143172 h 736004"/>
                  <a:gd name="connsiteX77" fmla="*/ 174397 w 1875658"/>
                  <a:gd name="connsiteY77" fmla="*/ 117821 h 736004"/>
                  <a:gd name="connsiteX78" fmla="*/ 195284 w 1875658"/>
                  <a:gd name="connsiteY78" fmla="*/ 95453 h 736004"/>
                  <a:gd name="connsiteX79" fmla="*/ 217662 w 1875658"/>
                  <a:gd name="connsiteY79" fmla="*/ 80541 h 736004"/>
                  <a:gd name="connsiteX80" fmla="*/ 246008 w 1875658"/>
                  <a:gd name="connsiteY80" fmla="*/ 71593 h 736004"/>
                  <a:gd name="connsiteX81" fmla="*/ 280322 w 1875658"/>
                  <a:gd name="connsiteY81" fmla="*/ 71593 h 736004"/>
                  <a:gd name="connsiteX82" fmla="*/ 298225 w 1875658"/>
                  <a:gd name="connsiteY82" fmla="*/ 76067 h 736004"/>
                  <a:gd name="connsiteX83" fmla="*/ 305685 w 1875658"/>
                  <a:gd name="connsiteY83" fmla="*/ 62646 h 736004"/>
                  <a:gd name="connsiteX84" fmla="*/ 325079 w 1875658"/>
                  <a:gd name="connsiteY84" fmla="*/ 38786 h 736004"/>
                  <a:gd name="connsiteX85" fmla="*/ 347458 w 1875658"/>
                  <a:gd name="connsiteY85" fmla="*/ 19400 h 736004"/>
                  <a:gd name="connsiteX86" fmla="*/ 380280 w 1875658"/>
                  <a:gd name="connsiteY86" fmla="*/ 5979 h 736004"/>
                  <a:gd name="connsiteX87" fmla="*/ 419069 w 1875658"/>
                  <a:gd name="connsiteY87" fmla="*/ 14 h 73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875658" h="736004">
                    <a:moveTo>
                      <a:pt x="419069" y="14"/>
                    </a:moveTo>
                    <a:cubicBezTo>
                      <a:pt x="433242" y="263"/>
                      <a:pt x="450399" y="1754"/>
                      <a:pt x="465318" y="7470"/>
                    </a:cubicBezTo>
                    <a:cubicBezTo>
                      <a:pt x="480237" y="13187"/>
                      <a:pt x="496400" y="23128"/>
                      <a:pt x="508583" y="34313"/>
                    </a:cubicBezTo>
                    <a:cubicBezTo>
                      <a:pt x="520767" y="45497"/>
                      <a:pt x="532205" y="62646"/>
                      <a:pt x="538421" y="74576"/>
                    </a:cubicBezTo>
                    <a:cubicBezTo>
                      <a:pt x="544638" y="86506"/>
                      <a:pt x="542400" y="101666"/>
                      <a:pt x="545881" y="105892"/>
                    </a:cubicBezTo>
                    <a:cubicBezTo>
                      <a:pt x="556324" y="101666"/>
                      <a:pt x="551103" y="102164"/>
                      <a:pt x="559308" y="99927"/>
                    </a:cubicBezTo>
                    <a:cubicBezTo>
                      <a:pt x="567514" y="97690"/>
                      <a:pt x="581935" y="92222"/>
                      <a:pt x="595114" y="92471"/>
                    </a:cubicBezTo>
                    <a:cubicBezTo>
                      <a:pt x="608292" y="92719"/>
                      <a:pt x="624703" y="95701"/>
                      <a:pt x="638379" y="101418"/>
                    </a:cubicBezTo>
                    <a:cubicBezTo>
                      <a:pt x="652055" y="107134"/>
                      <a:pt x="666477" y="116082"/>
                      <a:pt x="677168" y="126769"/>
                    </a:cubicBezTo>
                    <a:lnTo>
                      <a:pt x="690801" y="147610"/>
                    </a:lnTo>
                    <a:lnTo>
                      <a:pt x="702553" y="125422"/>
                    </a:lnTo>
                    <a:cubicBezTo>
                      <a:pt x="708272" y="117469"/>
                      <a:pt x="716229" y="109267"/>
                      <a:pt x="723440" y="103054"/>
                    </a:cubicBezTo>
                    <a:cubicBezTo>
                      <a:pt x="730651" y="96841"/>
                      <a:pt x="737364" y="92118"/>
                      <a:pt x="745818" y="88142"/>
                    </a:cubicBezTo>
                    <a:cubicBezTo>
                      <a:pt x="754272" y="84165"/>
                      <a:pt x="763721" y="80686"/>
                      <a:pt x="774164" y="79194"/>
                    </a:cubicBezTo>
                    <a:cubicBezTo>
                      <a:pt x="784608" y="77703"/>
                      <a:pt x="799775" y="78449"/>
                      <a:pt x="808478" y="79194"/>
                    </a:cubicBezTo>
                    <a:cubicBezTo>
                      <a:pt x="817181" y="79940"/>
                      <a:pt x="816683" y="81680"/>
                      <a:pt x="826381" y="83668"/>
                    </a:cubicBezTo>
                    <a:cubicBezTo>
                      <a:pt x="831105" y="76212"/>
                      <a:pt x="829365" y="76460"/>
                      <a:pt x="833840" y="70247"/>
                    </a:cubicBezTo>
                    <a:cubicBezTo>
                      <a:pt x="838316" y="64034"/>
                      <a:pt x="846273" y="53595"/>
                      <a:pt x="853235" y="46387"/>
                    </a:cubicBezTo>
                    <a:cubicBezTo>
                      <a:pt x="860197" y="39180"/>
                      <a:pt x="866414" y="32469"/>
                      <a:pt x="875614" y="27001"/>
                    </a:cubicBezTo>
                    <a:cubicBezTo>
                      <a:pt x="884814" y="21534"/>
                      <a:pt x="896500" y="16811"/>
                      <a:pt x="908436" y="13580"/>
                    </a:cubicBezTo>
                    <a:cubicBezTo>
                      <a:pt x="920371" y="10349"/>
                      <a:pt x="933052" y="7367"/>
                      <a:pt x="947225" y="7615"/>
                    </a:cubicBezTo>
                    <a:cubicBezTo>
                      <a:pt x="961398" y="7864"/>
                      <a:pt x="978555" y="9355"/>
                      <a:pt x="993474" y="15071"/>
                    </a:cubicBezTo>
                    <a:cubicBezTo>
                      <a:pt x="1008393" y="20788"/>
                      <a:pt x="1024556" y="30729"/>
                      <a:pt x="1036739" y="41914"/>
                    </a:cubicBezTo>
                    <a:cubicBezTo>
                      <a:pt x="1048923" y="53098"/>
                      <a:pt x="1060361" y="70247"/>
                      <a:pt x="1066577" y="82177"/>
                    </a:cubicBezTo>
                    <a:cubicBezTo>
                      <a:pt x="1072794" y="94107"/>
                      <a:pt x="1070556" y="109267"/>
                      <a:pt x="1074037" y="113493"/>
                    </a:cubicBezTo>
                    <a:cubicBezTo>
                      <a:pt x="1084480" y="109267"/>
                      <a:pt x="1079259" y="109765"/>
                      <a:pt x="1087464" y="107528"/>
                    </a:cubicBezTo>
                    <a:cubicBezTo>
                      <a:pt x="1095670" y="105291"/>
                      <a:pt x="1110091" y="99823"/>
                      <a:pt x="1123270" y="100072"/>
                    </a:cubicBezTo>
                    <a:cubicBezTo>
                      <a:pt x="1136449" y="100320"/>
                      <a:pt x="1152860" y="103302"/>
                      <a:pt x="1166535" y="109019"/>
                    </a:cubicBezTo>
                    <a:lnTo>
                      <a:pt x="1178702" y="116971"/>
                    </a:lnTo>
                    <a:lnTo>
                      <a:pt x="1191697" y="103054"/>
                    </a:lnTo>
                    <a:cubicBezTo>
                      <a:pt x="1198908" y="96841"/>
                      <a:pt x="1205621" y="92118"/>
                      <a:pt x="1214075" y="88142"/>
                    </a:cubicBezTo>
                    <a:cubicBezTo>
                      <a:pt x="1222530" y="84165"/>
                      <a:pt x="1231978" y="80686"/>
                      <a:pt x="1242422" y="79194"/>
                    </a:cubicBezTo>
                    <a:cubicBezTo>
                      <a:pt x="1252865" y="77703"/>
                      <a:pt x="1268033" y="78449"/>
                      <a:pt x="1276735" y="79194"/>
                    </a:cubicBezTo>
                    <a:cubicBezTo>
                      <a:pt x="1285438" y="79940"/>
                      <a:pt x="1284941" y="81680"/>
                      <a:pt x="1294638" y="83668"/>
                    </a:cubicBezTo>
                    <a:cubicBezTo>
                      <a:pt x="1299363" y="76212"/>
                      <a:pt x="1297622" y="76460"/>
                      <a:pt x="1302098" y="70247"/>
                    </a:cubicBezTo>
                    <a:cubicBezTo>
                      <a:pt x="1306573" y="64034"/>
                      <a:pt x="1314530" y="53595"/>
                      <a:pt x="1321493" y="46387"/>
                    </a:cubicBezTo>
                    <a:cubicBezTo>
                      <a:pt x="1328455" y="39180"/>
                      <a:pt x="1334671" y="32469"/>
                      <a:pt x="1343871" y="27001"/>
                    </a:cubicBezTo>
                    <a:cubicBezTo>
                      <a:pt x="1353071" y="21534"/>
                      <a:pt x="1364758" y="16811"/>
                      <a:pt x="1376693" y="13580"/>
                    </a:cubicBezTo>
                    <a:cubicBezTo>
                      <a:pt x="1388628" y="10349"/>
                      <a:pt x="1401309" y="7367"/>
                      <a:pt x="1415482" y="7615"/>
                    </a:cubicBezTo>
                    <a:lnTo>
                      <a:pt x="1450105" y="13197"/>
                    </a:lnTo>
                    <a:lnTo>
                      <a:pt x="1486402" y="7615"/>
                    </a:lnTo>
                    <a:cubicBezTo>
                      <a:pt x="1500576" y="7864"/>
                      <a:pt x="1517732" y="9355"/>
                      <a:pt x="1532651" y="15071"/>
                    </a:cubicBezTo>
                    <a:cubicBezTo>
                      <a:pt x="1547570" y="20788"/>
                      <a:pt x="1563733" y="30729"/>
                      <a:pt x="1575917" y="41914"/>
                    </a:cubicBezTo>
                    <a:cubicBezTo>
                      <a:pt x="1588100" y="53098"/>
                      <a:pt x="1599539" y="70247"/>
                      <a:pt x="1605755" y="82177"/>
                    </a:cubicBezTo>
                    <a:cubicBezTo>
                      <a:pt x="1608863" y="88142"/>
                      <a:pt x="1609857" y="94914"/>
                      <a:pt x="1610510" y="100724"/>
                    </a:cubicBezTo>
                    <a:lnTo>
                      <a:pt x="1611235" y="104147"/>
                    </a:lnTo>
                    <a:lnTo>
                      <a:pt x="1627032" y="107414"/>
                    </a:lnTo>
                    <a:lnTo>
                      <a:pt x="1642679" y="102868"/>
                    </a:lnTo>
                    <a:cubicBezTo>
                      <a:pt x="1648958" y="101252"/>
                      <a:pt x="1655858" y="99947"/>
                      <a:pt x="1662447" y="100072"/>
                    </a:cubicBezTo>
                    <a:cubicBezTo>
                      <a:pt x="1675626" y="100320"/>
                      <a:pt x="1692037" y="103302"/>
                      <a:pt x="1705712" y="109019"/>
                    </a:cubicBezTo>
                    <a:cubicBezTo>
                      <a:pt x="1719388" y="114735"/>
                      <a:pt x="1733810" y="123683"/>
                      <a:pt x="1744502" y="134370"/>
                    </a:cubicBezTo>
                    <a:cubicBezTo>
                      <a:pt x="1755194" y="145057"/>
                      <a:pt x="1764642" y="160466"/>
                      <a:pt x="1769864" y="173142"/>
                    </a:cubicBezTo>
                    <a:cubicBezTo>
                      <a:pt x="1772475" y="179479"/>
                      <a:pt x="1773034" y="186936"/>
                      <a:pt x="1773407" y="193739"/>
                    </a:cubicBezTo>
                    <a:lnTo>
                      <a:pt x="1775787" y="210115"/>
                    </a:lnTo>
                    <a:lnTo>
                      <a:pt x="1776032" y="210489"/>
                    </a:lnTo>
                    <a:lnTo>
                      <a:pt x="1783944" y="213125"/>
                    </a:lnTo>
                    <a:cubicBezTo>
                      <a:pt x="1785840" y="213778"/>
                      <a:pt x="1787767" y="214772"/>
                      <a:pt x="1792243" y="217878"/>
                    </a:cubicBezTo>
                    <a:cubicBezTo>
                      <a:pt x="1801194" y="224092"/>
                      <a:pt x="1818848" y="235027"/>
                      <a:pt x="1829540" y="247703"/>
                    </a:cubicBezTo>
                    <a:cubicBezTo>
                      <a:pt x="1840232" y="260378"/>
                      <a:pt x="1851421" y="277527"/>
                      <a:pt x="1856394" y="293931"/>
                    </a:cubicBezTo>
                    <a:lnTo>
                      <a:pt x="1857982" y="321706"/>
                    </a:lnTo>
                    <a:lnTo>
                      <a:pt x="1860726" y="326429"/>
                    </a:lnTo>
                    <a:lnTo>
                      <a:pt x="1875658" y="326429"/>
                    </a:lnTo>
                    <a:lnTo>
                      <a:pt x="1875658" y="736004"/>
                    </a:lnTo>
                    <a:lnTo>
                      <a:pt x="0" y="736004"/>
                    </a:lnTo>
                    <a:lnTo>
                      <a:pt x="0" y="326429"/>
                    </a:lnTo>
                    <a:lnTo>
                      <a:pt x="7536" y="326429"/>
                    </a:lnTo>
                    <a:lnTo>
                      <a:pt x="7940" y="325182"/>
                    </a:lnTo>
                    <a:lnTo>
                      <a:pt x="17203" y="308471"/>
                    </a:lnTo>
                    <a:lnTo>
                      <a:pt x="19601" y="292807"/>
                    </a:lnTo>
                    <a:cubicBezTo>
                      <a:pt x="23622" y="275472"/>
                      <a:pt x="29496" y="269740"/>
                      <a:pt x="35650" y="257997"/>
                    </a:cubicBezTo>
                    <a:cubicBezTo>
                      <a:pt x="43856" y="242339"/>
                      <a:pt x="53304" y="230906"/>
                      <a:pt x="65488" y="220716"/>
                    </a:cubicBezTo>
                    <a:cubicBezTo>
                      <a:pt x="77672" y="210526"/>
                      <a:pt x="93586" y="201330"/>
                      <a:pt x="108753" y="196856"/>
                    </a:cubicBezTo>
                    <a:cubicBezTo>
                      <a:pt x="116337" y="194620"/>
                      <a:pt x="126656" y="194620"/>
                      <a:pt x="136074" y="194620"/>
                    </a:cubicBezTo>
                    <a:lnTo>
                      <a:pt x="144039" y="193806"/>
                    </a:lnTo>
                    <a:lnTo>
                      <a:pt x="144729" y="189667"/>
                    </a:lnTo>
                    <a:lnTo>
                      <a:pt x="157117" y="166278"/>
                    </a:lnTo>
                    <a:lnTo>
                      <a:pt x="160970" y="143172"/>
                    </a:lnTo>
                    <a:cubicBezTo>
                      <a:pt x="163954" y="134473"/>
                      <a:pt x="168678" y="125775"/>
                      <a:pt x="174397" y="117821"/>
                    </a:cubicBezTo>
                    <a:cubicBezTo>
                      <a:pt x="180116" y="109868"/>
                      <a:pt x="188073" y="101666"/>
                      <a:pt x="195284" y="95453"/>
                    </a:cubicBezTo>
                    <a:cubicBezTo>
                      <a:pt x="202495" y="89240"/>
                      <a:pt x="209208" y="84517"/>
                      <a:pt x="217662" y="80541"/>
                    </a:cubicBezTo>
                    <a:cubicBezTo>
                      <a:pt x="226116" y="76564"/>
                      <a:pt x="235565" y="73085"/>
                      <a:pt x="246008" y="71593"/>
                    </a:cubicBezTo>
                    <a:cubicBezTo>
                      <a:pt x="256452" y="70102"/>
                      <a:pt x="271619" y="70848"/>
                      <a:pt x="280322" y="71593"/>
                    </a:cubicBezTo>
                    <a:cubicBezTo>
                      <a:pt x="289025" y="72339"/>
                      <a:pt x="288527" y="74079"/>
                      <a:pt x="298225" y="76067"/>
                    </a:cubicBezTo>
                    <a:cubicBezTo>
                      <a:pt x="302949" y="68611"/>
                      <a:pt x="301209" y="68859"/>
                      <a:pt x="305685" y="62646"/>
                    </a:cubicBezTo>
                    <a:cubicBezTo>
                      <a:pt x="310160" y="56432"/>
                      <a:pt x="318117" y="45994"/>
                      <a:pt x="325079" y="38786"/>
                    </a:cubicBezTo>
                    <a:cubicBezTo>
                      <a:pt x="332041" y="31579"/>
                      <a:pt x="338258" y="24868"/>
                      <a:pt x="347458" y="19400"/>
                    </a:cubicBezTo>
                    <a:cubicBezTo>
                      <a:pt x="356658" y="13933"/>
                      <a:pt x="368345" y="9210"/>
                      <a:pt x="380280" y="5979"/>
                    </a:cubicBezTo>
                    <a:cubicBezTo>
                      <a:pt x="392215" y="2748"/>
                      <a:pt x="404896" y="-234"/>
                      <a:pt x="419069" y="1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" name="îŝ1ïḑê">
              <a:extLst>
                <a:ext uri="{FF2B5EF4-FFF2-40B4-BE49-F238E27FC236}">
                  <a16:creationId xmlns:a16="http://schemas.microsoft.com/office/drawing/2014/main" id="{73DFE26D-4FA2-4E4C-9EAE-8378CE3CF262}"/>
                </a:ext>
              </a:extLst>
            </p:cNvPr>
            <p:cNvGrpSpPr/>
            <p:nvPr/>
          </p:nvGrpSpPr>
          <p:grpSpPr>
            <a:xfrm>
              <a:off x="1433951" y="1130300"/>
              <a:ext cx="5744735" cy="5016500"/>
              <a:chOff x="669925" y="1130300"/>
              <a:chExt cx="3797562" cy="5016500"/>
            </a:xfrm>
          </p:grpSpPr>
          <p:grpSp>
            <p:nvGrpSpPr>
              <p:cNvPr id="13" name="íSḷïḋê">
                <a:extLst>
                  <a:ext uri="{FF2B5EF4-FFF2-40B4-BE49-F238E27FC236}">
                    <a16:creationId xmlns:a16="http://schemas.microsoft.com/office/drawing/2014/main" id="{E20EE305-27F7-4BE2-8A09-546DDA2055CA}"/>
                  </a:ext>
                </a:extLst>
              </p:cNvPr>
              <p:cNvGrpSpPr/>
              <p:nvPr/>
            </p:nvGrpSpPr>
            <p:grpSpPr>
              <a:xfrm>
                <a:off x="673100" y="1130300"/>
                <a:ext cx="3794387" cy="1104745"/>
                <a:chOff x="673100" y="1162419"/>
                <a:chExt cx="3794387" cy="1104745"/>
              </a:xfrm>
            </p:grpSpPr>
            <p:sp>
              <p:nvSpPr>
                <p:cNvPr id="26" name="iS1ïḋe">
                  <a:extLst>
                    <a:ext uri="{FF2B5EF4-FFF2-40B4-BE49-F238E27FC236}">
                      <a16:creationId xmlns:a16="http://schemas.microsoft.com/office/drawing/2014/main" id="{802624E9-933B-4514-B7DA-142E6CD14DE1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162419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  <p:sp>
              <p:nvSpPr>
                <p:cNvPr id="27" name="ïSlíḋe">
                  <a:extLst>
                    <a:ext uri="{FF2B5EF4-FFF2-40B4-BE49-F238E27FC236}">
                      <a16:creationId xmlns:a16="http://schemas.microsoft.com/office/drawing/2014/main" id="{8BF7F505-F10D-453A-818E-A6A9751801E1}"/>
                    </a:ext>
                  </a:extLst>
                </p:cNvPr>
                <p:cNvSpPr/>
                <p:nvPr/>
              </p:nvSpPr>
              <p:spPr bwMode="auto">
                <a:xfrm>
                  <a:off x="673100" y="1604226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ïṩľîďé">
                <a:extLst>
                  <a:ext uri="{FF2B5EF4-FFF2-40B4-BE49-F238E27FC236}">
                    <a16:creationId xmlns:a16="http://schemas.microsoft.com/office/drawing/2014/main" id="{3576B193-D052-4BAD-95FB-B6471522D51B}"/>
                  </a:ext>
                </a:extLst>
              </p:cNvPr>
              <p:cNvGrpSpPr/>
              <p:nvPr/>
            </p:nvGrpSpPr>
            <p:grpSpPr>
              <a:xfrm>
                <a:off x="673100" y="2434219"/>
                <a:ext cx="3794387" cy="1104745"/>
                <a:chOff x="673100" y="2452570"/>
                <a:chExt cx="3794387" cy="1104745"/>
              </a:xfrm>
            </p:grpSpPr>
            <p:sp>
              <p:nvSpPr>
                <p:cNvPr id="24" name="íṡḻiďe">
                  <a:extLst>
                    <a:ext uri="{FF2B5EF4-FFF2-40B4-BE49-F238E27FC236}">
                      <a16:creationId xmlns:a16="http://schemas.microsoft.com/office/drawing/2014/main" id="{2B7823D0-8B22-45E9-8AA2-D6E8BE734E68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2452570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  <p:sp>
              <p:nvSpPr>
                <p:cNvPr id="25" name="i$ľiḓè">
                  <a:extLst>
                    <a:ext uri="{FF2B5EF4-FFF2-40B4-BE49-F238E27FC236}">
                      <a16:creationId xmlns:a16="http://schemas.microsoft.com/office/drawing/2014/main" id="{0DA3754F-088B-4008-B282-31CFB46C925E}"/>
                    </a:ext>
                  </a:extLst>
                </p:cNvPr>
                <p:cNvSpPr/>
                <p:nvPr/>
              </p:nvSpPr>
              <p:spPr bwMode="auto">
                <a:xfrm>
                  <a:off x="673100" y="2894377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5" name="ïṩľîḓe">
                <a:extLst>
                  <a:ext uri="{FF2B5EF4-FFF2-40B4-BE49-F238E27FC236}">
                    <a16:creationId xmlns:a16="http://schemas.microsoft.com/office/drawing/2014/main" id="{7E0305E8-FD09-4766-8E1D-0F0FF2C5856C}"/>
                  </a:ext>
                </a:extLst>
              </p:cNvPr>
              <p:cNvGrpSpPr/>
              <p:nvPr/>
            </p:nvGrpSpPr>
            <p:grpSpPr>
              <a:xfrm>
                <a:off x="673100" y="3738138"/>
                <a:ext cx="3794387" cy="1104745"/>
                <a:chOff x="673100" y="3742721"/>
                <a:chExt cx="3794387" cy="1104745"/>
              </a:xfrm>
            </p:grpSpPr>
            <p:sp>
              <p:nvSpPr>
                <p:cNvPr id="22" name="iṧḷíḍè">
                  <a:extLst>
                    <a:ext uri="{FF2B5EF4-FFF2-40B4-BE49-F238E27FC236}">
                      <a16:creationId xmlns:a16="http://schemas.microsoft.com/office/drawing/2014/main" id="{84482760-1A9D-47E3-A9FD-CF205521786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742721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00000"/>
                    </a:lnSpc>
                    <a:spcBef>
                      <a:spcPct val="0"/>
                    </a:spcBef>
                    <a:defRPr sz="2000" b="1"/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/>
                    <a:t>03.Text here</a:t>
                  </a:r>
                </a:p>
              </p:txBody>
            </p:sp>
            <p:sp>
              <p:nvSpPr>
                <p:cNvPr id="23" name="iŝľïďé">
                  <a:extLst>
                    <a:ext uri="{FF2B5EF4-FFF2-40B4-BE49-F238E27FC236}">
                      <a16:creationId xmlns:a16="http://schemas.microsoft.com/office/drawing/2014/main" id="{04617AA2-C0D6-4653-A2F9-0FE3071D9CB3}"/>
                    </a:ext>
                  </a:extLst>
                </p:cNvPr>
                <p:cNvSpPr/>
                <p:nvPr/>
              </p:nvSpPr>
              <p:spPr bwMode="auto">
                <a:xfrm>
                  <a:off x="673100" y="4184528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6" name="ïsḻíḓe">
                <a:extLst>
                  <a:ext uri="{FF2B5EF4-FFF2-40B4-BE49-F238E27FC236}">
                    <a16:creationId xmlns:a16="http://schemas.microsoft.com/office/drawing/2014/main" id="{9458D03A-3A71-495C-9D61-8126314FF61F}"/>
                  </a:ext>
                </a:extLst>
              </p:cNvPr>
              <p:cNvGrpSpPr/>
              <p:nvPr/>
            </p:nvGrpSpPr>
            <p:grpSpPr>
              <a:xfrm>
                <a:off x="673100" y="5042055"/>
                <a:ext cx="3794387" cy="1104745"/>
                <a:chOff x="673100" y="5042055"/>
                <a:chExt cx="3794387" cy="1104745"/>
              </a:xfrm>
            </p:grpSpPr>
            <p:sp>
              <p:nvSpPr>
                <p:cNvPr id="20" name="íslïḑe">
                  <a:extLst>
                    <a:ext uri="{FF2B5EF4-FFF2-40B4-BE49-F238E27FC236}">
                      <a16:creationId xmlns:a16="http://schemas.microsoft.com/office/drawing/2014/main" id="{EED27530-10D0-46DD-A7EC-A1197AA981E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5042055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04.Text here</a:t>
                  </a:r>
                </a:p>
              </p:txBody>
            </p:sp>
            <p:sp>
              <p:nvSpPr>
                <p:cNvPr id="21" name="ïsľiḍè">
                  <a:extLst>
                    <a:ext uri="{FF2B5EF4-FFF2-40B4-BE49-F238E27FC236}">
                      <a16:creationId xmlns:a16="http://schemas.microsoft.com/office/drawing/2014/main" id="{E231F7FB-5ECF-4C22-BEF7-190FB4B10C58}"/>
                    </a:ext>
                  </a:extLst>
                </p:cNvPr>
                <p:cNvSpPr/>
                <p:nvPr/>
              </p:nvSpPr>
              <p:spPr bwMode="auto">
                <a:xfrm>
                  <a:off x="673100" y="5483862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699D0E0F-7C26-448F-842B-D7DDC5B64F82}"/>
                  </a:ext>
                </a:extLst>
              </p:cNvPr>
              <p:cNvCxnSpPr/>
              <p:nvPr/>
            </p:nvCxnSpPr>
            <p:spPr>
              <a:xfrm>
                <a:off x="669925" y="2334632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7C2A8145-D1C6-409B-AEC8-56C4DE791868}"/>
                  </a:ext>
                </a:extLst>
              </p:cNvPr>
              <p:cNvCxnSpPr/>
              <p:nvPr/>
            </p:nvCxnSpPr>
            <p:spPr>
              <a:xfrm>
                <a:off x="669925" y="3638551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BABCD406-958E-4F2A-A26E-B889D33D5330}"/>
                  </a:ext>
                </a:extLst>
              </p:cNvPr>
              <p:cNvCxnSpPr/>
              <p:nvPr/>
            </p:nvCxnSpPr>
            <p:spPr>
              <a:xfrm>
                <a:off x="669925" y="4942470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îSľïḓé">
              <a:extLst>
                <a:ext uri="{FF2B5EF4-FFF2-40B4-BE49-F238E27FC236}">
                  <a16:creationId xmlns:a16="http://schemas.microsoft.com/office/drawing/2014/main" id="{35844A81-8CF1-4E1C-81BD-FBF9F462E251}"/>
                </a:ext>
              </a:extLst>
            </p:cNvPr>
            <p:cNvSpPr/>
            <p:nvPr/>
          </p:nvSpPr>
          <p:spPr bwMode="auto">
            <a:xfrm>
              <a:off x="696028" y="5349163"/>
              <a:ext cx="493338" cy="4905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ïšlîďè">
              <a:extLst>
                <a:ext uri="{FF2B5EF4-FFF2-40B4-BE49-F238E27FC236}">
                  <a16:creationId xmlns:a16="http://schemas.microsoft.com/office/drawing/2014/main" id="{B320BD01-771F-497F-BAEC-C26437094C74}"/>
                </a:ext>
              </a:extLst>
            </p:cNvPr>
            <p:cNvSpPr/>
            <p:nvPr/>
          </p:nvSpPr>
          <p:spPr bwMode="auto">
            <a:xfrm>
              <a:off x="697801" y="1438149"/>
              <a:ext cx="489792" cy="48904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dirty="0">
                <a:solidFill>
                  <a:schemeClr val="lt1"/>
                </a:solidFill>
              </a:endParaRPr>
            </a:p>
          </p:txBody>
        </p:sp>
        <p:sp>
          <p:nvSpPr>
            <p:cNvPr id="10" name="íṣḷïḍé">
              <a:extLst>
                <a:ext uri="{FF2B5EF4-FFF2-40B4-BE49-F238E27FC236}">
                  <a16:creationId xmlns:a16="http://schemas.microsoft.com/office/drawing/2014/main" id="{2E007FA1-51A2-41D3-A227-68DD4EF04712}"/>
                </a:ext>
              </a:extLst>
            </p:cNvPr>
            <p:cNvSpPr/>
            <p:nvPr/>
          </p:nvSpPr>
          <p:spPr>
            <a:xfrm>
              <a:off x="675505" y="2753345"/>
              <a:ext cx="534384" cy="46649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1" name="ïṥľiḑê">
              <a:extLst>
                <a:ext uri="{FF2B5EF4-FFF2-40B4-BE49-F238E27FC236}">
                  <a16:creationId xmlns:a16="http://schemas.microsoft.com/office/drawing/2014/main" id="{6B4F82FB-036C-4CCB-B322-7402FBDB33C4}"/>
                </a:ext>
              </a:extLst>
            </p:cNvPr>
            <p:cNvSpPr/>
            <p:nvPr/>
          </p:nvSpPr>
          <p:spPr>
            <a:xfrm>
              <a:off x="673100" y="4047396"/>
              <a:ext cx="539194" cy="486228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2" name="ï$ļíḍé">
              <a:extLst>
                <a:ext uri="{FF2B5EF4-FFF2-40B4-BE49-F238E27FC236}">
                  <a16:creationId xmlns:a16="http://schemas.microsoft.com/office/drawing/2014/main" id="{8EFAAEF4-16CE-4361-8776-6A614BC74E54}"/>
                </a:ext>
              </a:extLst>
            </p:cNvPr>
            <p:cNvSpPr/>
            <p:nvPr/>
          </p:nvSpPr>
          <p:spPr>
            <a:xfrm>
              <a:off x="7738487" y="5928362"/>
              <a:ext cx="3307897" cy="4571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3992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48E8C0-05C7-40F7-8733-A89E211D3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5C757D7-928F-40F2-A6D4-18421C41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AAE33D-9099-4863-84CE-30A92C79A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41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660A686-E1F7-4FB6-B1C6-283FD0D65C4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55440" y="1379868"/>
            <a:ext cx="9619631" cy="4513764"/>
            <a:chOff x="1055440" y="1379868"/>
            <a:chExt cx="9619631" cy="4513764"/>
          </a:xfrm>
        </p:grpSpPr>
        <p:grpSp>
          <p:nvGrpSpPr>
            <p:cNvPr id="6" name="îṥļíḍè">
              <a:extLst>
                <a:ext uri="{FF2B5EF4-FFF2-40B4-BE49-F238E27FC236}">
                  <a16:creationId xmlns:a16="http://schemas.microsoft.com/office/drawing/2014/main" id="{E67CBA01-FF7A-42AE-A4AF-5B7D2FCED1E6}"/>
                </a:ext>
              </a:extLst>
            </p:cNvPr>
            <p:cNvGrpSpPr/>
            <p:nvPr/>
          </p:nvGrpSpPr>
          <p:grpSpPr>
            <a:xfrm>
              <a:off x="1305561" y="1379868"/>
              <a:ext cx="9369510" cy="4513764"/>
              <a:chOff x="2528748" y="1237365"/>
              <a:chExt cx="9369510" cy="4513764"/>
            </a:xfrm>
          </p:grpSpPr>
          <p:grpSp>
            <p:nvGrpSpPr>
              <p:cNvPr id="9" name="ïṣḻíḓê">
                <a:extLst>
                  <a:ext uri="{FF2B5EF4-FFF2-40B4-BE49-F238E27FC236}">
                    <a16:creationId xmlns:a16="http://schemas.microsoft.com/office/drawing/2014/main" id="{567757A9-A311-47BE-BFE5-081C0AD8C838}"/>
                  </a:ext>
                </a:extLst>
              </p:cNvPr>
              <p:cNvGrpSpPr/>
              <p:nvPr/>
            </p:nvGrpSpPr>
            <p:grpSpPr>
              <a:xfrm rot="21412315">
                <a:off x="5858924" y="1237365"/>
                <a:ext cx="3853586" cy="3477329"/>
                <a:chOff x="-1" y="0"/>
                <a:chExt cx="7707170" cy="6954654"/>
              </a:xfrm>
            </p:grpSpPr>
            <p:sp>
              <p:nvSpPr>
                <p:cNvPr id="21" name="iṡļïḑé">
                  <a:extLst>
                    <a:ext uri="{FF2B5EF4-FFF2-40B4-BE49-F238E27FC236}">
                      <a16:creationId xmlns:a16="http://schemas.microsoft.com/office/drawing/2014/main" id="{92A9793A-2ECD-4C05-8034-8ACAB119BE7D}"/>
                    </a:ext>
                  </a:extLst>
                </p:cNvPr>
                <p:cNvSpPr/>
                <p:nvPr/>
              </p:nvSpPr>
              <p:spPr>
                <a:xfrm rot="21600000" flipH="1">
                  <a:off x="3974166" y="0"/>
                  <a:ext cx="3733003" cy="69546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42" y="0"/>
                      </a:moveTo>
                      <a:lnTo>
                        <a:pt x="0" y="21117"/>
                      </a:lnTo>
                      <a:lnTo>
                        <a:pt x="1654" y="21600"/>
                      </a:lnTo>
                      <a:lnTo>
                        <a:pt x="21600" y="156"/>
                      </a:lnTo>
                      <a:lnTo>
                        <a:pt x="19642" y="0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6350" cap="flat">
                  <a:solidFill>
                    <a:srgbClr val="CFCFCF"/>
                  </a:solidFill>
                  <a:prstDash val="solid"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" name="íSlíḋè">
                  <a:extLst>
                    <a:ext uri="{FF2B5EF4-FFF2-40B4-BE49-F238E27FC236}">
                      <a16:creationId xmlns:a16="http://schemas.microsoft.com/office/drawing/2014/main" id="{49805602-AAC0-4EA8-882D-1C027A78A4CE}"/>
                    </a:ext>
                  </a:extLst>
                </p:cNvPr>
                <p:cNvSpPr/>
                <p:nvPr/>
              </p:nvSpPr>
              <p:spPr>
                <a:xfrm rot="21600000" flipH="1">
                  <a:off x="550459" y="46118"/>
                  <a:ext cx="6870387" cy="69044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38" y="0"/>
                      </a:moveTo>
                      <a:lnTo>
                        <a:pt x="0" y="21600"/>
                      </a:lnTo>
                      <a:lnTo>
                        <a:pt x="21600" y="18579"/>
                      </a:lnTo>
                      <a:cubicBezTo>
                        <a:pt x="21600" y="18579"/>
                        <a:pt x="10838" y="0"/>
                        <a:pt x="1083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" name="ïśḷiḓè">
                  <a:extLst>
                    <a:ext uri="{FF2B5EF4-FFF2-40B4-BE49-F238E27FC236}">
                      <a16:creationId xmlns:a16="http://schemas.microsoft.com/office/drawing/2014/main" id="{9D3071D2-D2CB-4416-8BE0-F4D489BFF0DF}"/>
                    </a:ext>
                  </a:extLst>
                </p:cNvPr>
                <p:cNvSpPr/>
                <p:nvPr/>
              </p:nvSpPr>
              <p:spPr>
                <a:xfrm rot="21600000" flipH="1">
                  <a:off x="2561014" y="2080599"/>
                  <a:ext cx="2584782" cy="47609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lnTo>
                        <a:pt x="0" y="20894"/>
                      </a:lnTo>
                      <a:lnTo>
                        <a:pt x="2389" y="21600"/>
                      </a:lnTo>
                      <a:lnTo>
                        <a:pt x="21600" y="706"/>
                      </a:lnTo>
                      <a:cubicBezTo>
                        <a:pt x="21600" y="706"/>
                        <a:pt x="19211" y="0"/>
                        <a:pt x="19211" y="0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6350" cap="flat">
                  <a:solidFill>
                    <a:srgbClr val="CFCFCF"/>
                  </a:solidFill>
                  <a:prstDash val="solid"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4" name="işḻiḋé">
                  <a:extLst>
                    <a:ext uri="{FF2B5EF4-FFF2-40B4-BE49-F238E27FC236}">
                      <a16:creationId xmlns:a16="http://schemas.microsoft.com/office/drawing/2014/main" id="{9D96C28D-1D42-45A0-9E66-D9811D6E8A1A}"/>
                    </a:ext>
                  </a:extLst>
                </p:cNvPr>
                <p:cNvSpPr/>
                <p:nvPr/>
              </p:nvSpPr>
              <p:spPr>
                <a:xfrm rot="21600000" flipH="1">
                  <a:off x="276703" y="2235067"/>
                  <a:ext cx="4582419" cy="4605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36" y="0"/>
                      </a:moveTo>
                      <a:lnTo>
                        <a:pt x="0" y="21600"/>
                      </a:lnTo>
                      <a:lnTo>
                        <a:pt x="21600" y="18579"/>
                      </a:lnTo>
                      <a:cubicBezTo>
                        <a:pt x="21600" y="18579"/>
                        <a:pt x="10836" y="0"/>
                        <a:pt x="1083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  <p:sp>
              <p:nvSpPr>
                <p:cNvPr id="25" name="iṥḷidè">
                  <a:extLst>
                    <a:ext uri="{FF2B5EF4-FFF2-40B4-BE49-F238E27FC236}">
                      <a16:creationId xmlns:a16="http://schemas.microsoft.com/office/drawing/2014/main" id="{29BE5BEA-DF33-4CEA-B0C1-7D5DCDD43116}"/>
                    </a:ext>
                  </a:extLst>
                </p:cNvPr>
                <p:cNvSpPr/>
                <p:nvPr/>
              </p:nvSpPr>
              <p:spPr>
                <a:xfrm rot="21600000" flipH="1">
                  <a:off x="1143529" y="4216886"/>
                  <a:ext cx="1447101" cy="24819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32" y="0"/>
                      </a:moveTo>
                      <a:lnTo>
                        <a:pt x="0" y="20246"/>
                      </a:lnTo>
                      <a:lnTo>
                        <a:pt x="4266" y="21600"/>
                      </a:lnTo>
                      <a:lnTo>
                        <a:pt x="21600" y="1354"/>
                      </a:lnTo>
                      <a:cubicBezTo>
                        <a:pt x="21600" y="1354"/>
                        <a:pt x="17332" y="0"/>
                        <a:pt x="1733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6350" cap="flat">
                  <a:solidFill>
                    <a:srgbClr val="CFCFCF"/>
                  </a:solidFill>
                  <a:prstDash val="solid"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6" name="iSľidê">
                  <a:extLst>
                    <a:ext uri="{FF2B5EF4-FFF2-40B4-BE49-F238E27FC236}">
                      <a16:creationId xmlns:a16="http://schemas.microsoft.com/office/drawing/2014/main" id="{C09C9E66-EB01-40CD-AA6B-9DE408A81B1D}"/>
                    </a:ext>
                  </a:extLst>
                </p:cNvPr>
                <p:cNvSpPr/>
                <p:nvPr/>
              </p:nvSpPr>
              <p:spPr>
                <a:xfrm rot="21600000" flipH="1">
                  <a:off x="-1" y="4363523"/>
                  <a:ext cx="2314559" cy="23263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38" y="0"/>
                      </a:moveTo>
                      <a:lnTo>
                        <a:pt x="0" y="21600"/>
                      </a:lnTo>
                      <a:lnTo>
                        <a:pt x="21600" y="18579"/>
                      </a:lnTo>
                      <a:cubicBezTo>
                        <a:pt x="21600" y="18579"/>
                        <a:pt x="10838" y="0"/>
                        <a:pt x="1083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" name="iṩḷiḍe">
                <a:extLst>
                  <a:ext uri="{FF2B5EF4-FFF2-40B4-BE49-F238E27FC236}">
                    <a16:creationId xmlns:a16="http://schemas.microsoft.com/office/drawing/2014/main" id="{D380A4D9-3568-4B14-AA85-743753005391}"/>
                  </a:ext>
                </a:extLst>
              </p:cNvPr>
              <p:cNvSpPr txBox="1"/>
              <p:nvPr/>
            </p:nvSpPr>
            <p:spPr>
              <a:xfrm>
                <a:off x="2528748" y="2292856"/>
                <a:ext cx="3514249" cy="4522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</a:p>
            </p:txBody>
          </p:sp>
          <p:sp>
            <p:nvSpPr>
              <p:cNvPr id="11" name="iṥļíḑê">
                <a:extLst>
                  <a:ext uri="{FF2B5EF4-FFF2-40B4-BE49-F238E27FC236}">
                    <a16:creationId xmlns:a16="http://schemas.microsoft.com/office/drawing/2014/main" id="{D5BDB8E6-AE96-4195-A97C-CB0C7A1F5ED6}"/>
                  </a:ext>
                </a:extLst>
              </p:cNvPr>
              <p:cNvSpPr/>
              <p:nvPr/>
            </p:nvSpPr>
            <p:spPr>
              <a:xfrm>
                <a:off x="2528748" y="2839100"/>
                <a:ext cx="3396491" cy="81145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>
                <a:normAutofit fontScale="77500" lnSpcReduction="20000"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2" name="íṣḷiḍè">
                <a:extLst>
                  <a:ext uri="{FF2B5EF4-FFF2-40B4-BE49-F238E27FC236}">
                    <a16:creationId xmlns:a16="http://schemas.microsoft.com/office/drawing/2014/main" id="{0600359B-A119-4025-87B3-80519184E863}"/>
                  </a:ext>
                </a:extLst>
              </p:cNvPr>
              <p:cNvSpPr/>
              <p:nvPr/>
            </p:nvSpPr>
            <p:spPr>
              <a:xfrm>
                <a:off x="9544274" y="2956838"/>
                <a:ext cx="2352943" cy="5036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3" name="îš1ïḓe">
                <a:extLst>
                  <a:ext uri="{FF2B5EF4-FFF2-40B4-BE49-F238E27FC236}">
                    <a16:creationId xmlns:a16="http://schemas.microsoft.com/office/drawing/2014/main" id="{84104228-779F-4EFE-966D-F52BC77A8E7F}"/>
                  </a:ext>
                </a:extLst>
              </p:cNvPr>
              <p:cNvSpPr/>
              <p:nvPr/>
            </p:nvSpPr>
            <p:spPr>
              <a:xfrm>
                <a:off x="4166236" y="5215968"/>
                <a:ext cx="2352943" cy="5351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4" name="ïṡḻïḋè">
                <a:extLst>
                  <a:ext uri="{FF2B5EF4-FFF2-40B4-BE49-F238E27FC236}">
                    <a16:creationId xmlns:a16="http://schemas.microsoft.com/office/drawing/2014/main" id="{FC1A3F8B-2225-4FC6-B9E3-AA71800711B6}"/>
                  </a:ext>
                </a:extLst>
              </p:cNvPr>
              <p:cNvSpPr/>
              <p:nvPr/>
            </p:nvSpPr>
            <p:spPr>
              <a:xfrm>
                <a:off x="9083383" y="5215969"/>
                <a:ext cx="2352943" cy="53516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5" name="ïṥlïdè">
                <a:extLst>
                  <a:ext uri="{FF2B5EF4-FFF2-40B4-BE49-F238E27FC236}">
                    <a16:creationId xmlns:a16="http://schemas.microsoft.com/office/drawing/2014/main" id="{2B7A7886-7900-4970-A0F0-44BF8E1559DB}"/>
                  </a:ext>
                </a:extLst>
              </p:cNvPr>
              <p:cNvSpPr/>
              <p:nvPr/>
            </p:nvSpPr>
            <p:spPr>
              <a:xfrm>
                <a:off x="8420307" y="2573254"/>
                <a:ext cx="887206" cy="887204"/>
              </a:xfrm>
              <a:prstGeom prst="ellipse">
                <a:avLst/>
              </a:prstGeom>
              <a:solidFill>
                <a:schemeClr val="bg1"/>
              </a:solidFill>
              <a:ln w="952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en-US" altLang="zh-CN" sz="2800" b="1">
                    <a:solidFill>
                      <a:schemeClr val="accent1">
                        <a:lumMod val="100000"/>
                      </a:schemeClr>
                    </a:solidFill>
                  </a:rPr>
                  <a:t>1</a:t>
                </a:r>
                <a:endParaRPr lang="en-US" altLang="zh-CN" sz="2800" b="1" dirty="0">
                  <a:solidFill>
                    <a:schemeClr val="accent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6" name="îSļïdé">
                <a:extLst>
                  <a:ext uri="{FF2B5EF4-FFF2-40B4-BE49-F238E27FC236}">
                    <a16:creationId xmlns:a16="http://schemas.microsoft.com/office/drawing/2014/main" id="{9BF244FF-B45A-4157-85E0-1C6A47F48AF2}"/>
                  </a:ext>
                </a:extLst>
              </p:cNvPr>
              <p:cNvSpPr/>
              <p:nvPr/>
            </p:nvSpPr>
            <p:spPr>
              <a:xfrm>
                <a:off x="5631973" y="4214703"/>
                <a:ext cx="887206" cy="887204"/>
              </a:xfrm>
              <a:prstGeom prst="ellipse">
                <a:avLst/>
              </a:prstGeom>
              <a:solidFill>
                <a:schemeClr val="bg1"/>
              </a:solidFill>
              <a:ln w="952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en-US" altLang="zh-CN" sz="2800" b="1" dirty="0">
                    <a:solidFill>
                      <a:schemeClr val="bg1">
                        <a:lumMod val="75000"/>
                      </a:schemeClr>
                    </a:solidFill>
                  </a:rPr>
                  <a:t>3</a:t>
                </a:r>
              </a:p>
            </p:txBody>
          </p:sp>
          <p:sp>
            <p:nvSpPr>
              <p:cNvPr id="17" name="iŝḻiḓè">
                <a:extLst>
                  <a:ext uri="{FF2B5EF4-FFF2-40B4-BE49-F238E27FC236}">
                    <a16:creationId xmlns:a16="http://schemas.microsoft.com/office/drawing/2014/main" id="{22526009-54AE-4EDE-9A47-C4847FEA88B5}"/>
                  </a:ext>
                </a:extLst>
              </p:cNvPr>
              <p:cNvSpPr/>
              <p:nvPr/>
            </p:nvSpPr>
            <p:spPr>
              <a:xfrm>
                <a:off x="7826367" y="4217120"/>
                <a:ext cx="887206" cy="887204"/>
              </a:xfrm>
              <a:prstGeom prst="ellipse">
                <a:avLst/>
              </a:prstGeom>
              <a:solidFill>
                <a:schemeClr val="bg1"/>
              </a:solidFill>
              <a:ln w="9525" cap="flat">
                <a:solidFill>
                  <a:srgbClr val="CFCFCF"/>
                </a:solidFill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en-US" altLang="zh-CN" sz="2800" b="1" dirty="0">
                    <a:solidFill>
                      <a:schemeClr val="bg1">
                        <a:lumMod val="75000"/>
                      </a:schemeClr>
                    </a:solidFill>
                  </a:rPr>
                  <a:t>2</a:t>
                </a:r>
              </a:p>
            </p:txBody>
          </p:sp>
          <p:sp>
            <p:nvSpPr>
              <p:cNvPr id="18" name="îşļiḓe">
                <a:extLst>
                  <a:ext uri="{FF2B5EF4-FFF2-40B4-BE49-F238E27FC236}">
                    <a16:creationId xmlns:a16="http://schemas.microsoft.com/office/drawing/2014/main" id="{99CCC2D0-75B0-470B-82A5-82F6AEB5F116}"/>
                  </a:ext>
                </a:extLst>
              </p:cNvPr>
              <p:cNvSpPr/>
              <p:nvPr/>
            </p:nvSpPr>
            <p:spPr>
              <a:xfrm>
                <a:off x="9545315" y="2654297"/>
                <a:ext cx="2352943" cy="2814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19" name="ïsḷîḋê">
                <a:extLst>
                  <a:ext uri="{FF2B5EF4-FFF2-40B4-BE49-F238E27FC236}">
                    <a16:creationId xmlns:a16="http://schemas.microsoft.com/office/drawing/2014/main" id="{A2EC0213-622E-4DC3-A3DB-63BB36FC72F2}"/>
                  </a:ext>
                </a:extLst>
              </p:cNvPr>
              <p:cNvSpPr/>
              <p:nvPr/>
            </p:nvSpPr>
            <p:spPr>
              <a:xfrm>
                <a:off x="4167277" y="4913428"/>
                <a:ext cx="2352943" cy="2814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20" name="iśľiḍe">
                <a:extLst>
                  <a:ext uri="{FF2B5EF4-FFF2-40B4-BE49-F238E27FC236}">
                    <a16:creationId xmlns:a16="http://schemas.microsoft.com/office/drawing/2014/main" id="{8B0DFE0D-430C-41A7-A4D8-8D924C3DDCEE}"/>
                  </a:ext>
                </a:extLst>
              </p:cNvPr>
              <p:cNvSpPr/>
              <p:nvPr/>
            </p:nvSpPr>
            <p:spPr>
              <a:xfrm>
                <a:off x="9084424" y="4913428"/>
                <a:ext cx="2352943" cy="2814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a16="http://schemas.microsoft.com/office/drawing/2014/main" xmlns:lc="http://schemas.openxmlformats.org/drawingml/2006/lockedCanvas" xmlns="" val="1"/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DDBFC2AE-1A3F-4CAB-B712-AE503601C0EE}"/>
                </a:ext>
              </a:extLst>
            </p:cNvPr>
            <p:cNvCxnSpPr/>
            <p:nvPr/>
          </p:nvCxnSpPr>
          <p:spPr>
            <a:xfrm>
              <a:off x="1055440" y="2342744"/>
              <a:ext cx="426565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11D62608-506D-4D9B-BFE2-CBCD177599A0}"/>
                </a:ext>
              </a:extLst>
            </p:cNvPr>
            <p:cNvCxnSpPr>
              <a:cxnSpLocks/>
            </p:cNvCxnSpPr>
            <p:nvPr/>
          </p:nvCxnSpPr>
          <p:spPr>
            <a:xfrm>
              <a:off x="1055440" y="3907384"/>
              <a:ext cx="360734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704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08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18DF35C-ED1B-4178-AB00-00D2225088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930109" y="1051361"/>
            <a:ext cx="12450597" cy="4778319"/>
            <a:chOff x="-930109" y="1051361"/>
            <a:chExt cx="12450597" cy="4778319"/>
          </a:xfrm>
        </p:grpSpPr>
        <p:grpSp>
          <p:nvGrpSpPr>
            <p:cNvPr id="3" name="îşḻîḑê">
              <a:extLst>
                <a:ext uri="{FF2B5EF4-FFF2-40B4-BE49-F238E27FC236}">
                  <a16:creationId xmlns:a16="http://schemas.microsoft.com/office/drawing/2014/main" id="{3812CACC-31A8-428F-8DA1-FE8574F26997}"/>
                </a:ext>
              </a:extLst>
            </p:cNvPr>
            <p:cNvGrpSpPr/>
            <p:nvPr/>
          </p:nvGrpSpPr>
          <p:grpSpPr>
            <a:xfrm>
              <a:off x="-930109" y="1051361"/>
              <a:ext cx="2490640" cy="4778319"/>
              <a:chOff x="-930109" y="1051361"/>
              <a:chExt cx="2490640" cy="4778319"/>
            </a:xfrm>
          </p:grpSpPr>
          <p:sp>
            <p:nvSpPr>
              <p:cNvPr id="24" name="îşľíďé">
                <a:extLst>
                  <a:ext uri="{FF2B5EF4-FFF2-40B4-BE49-F238E27FC236}">
                    <a16:creationId xmlns:a16="http://schemas.microsoft.com/office/drawing/2014/main" id="{48E7774A-F0FD-4C68-9884-0EFE055B099F}"/>
                  </a:ext>
                </a:extLst>
              </p:cNvPr>
              <p:cNvSpPr/>
              <p:nvPr/>
            </p:nvSpPr>
            <p:spPr bwMode="auto">
              <a:xfrm rot="13500000">
                <a:off x="-930105" y="3969472"/>
                <a:ext cx="1860208" cy="1860208"/>
              </a:xfrm>
              <a:custGeom>
                <a:avLst/>
                <a:gdLst>
                  <a:gd name="connsiteX0" fmla="*/ 0 w 2304255"/>
                  <a:gd name="connsiteY0" fmla="*/ 0 h 2304255"/>
                  <a:gd name="connsiteX1" fmla="*/ 2304255 w 2304255"/>
                  <a:gd name="connsiteY1" fmla="*/ 2304255 h 2304255"/>
                  <a:gd name="connsiteX2" fmla="*/ 0 w 2304255"/>
                  <a:gd name="connsiteY2" fmla="*/ 2304255 h 2304255"/>
                  <a:gd name="connsiteX3" fmla="*/ 0 w 2304255"/>
                  <a:gd name="connsiteY3" fmla="*/ 0 h 230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4255" h="2304255">
                    <a:moveTo>
                      <a:pt x="0" y="0"/>
                    </a:moveTo>
                    <a:lnTo>
                      <a:pt x="2304255" y="2304255"/>
                    </a:lnTo>
                    <a:lnTo>
                      <a:pt x="0" y="23042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ŝḷíḍe">
                <a:extLst>
                  <a:ext uri="{FF2B5EF4-FFF2-40B4-BE49-F238E27FC236}">
                    <a16:creationId xmlns:a16="http://schemas.microsoft.com/office/drawing/2014/main" id="{FC249104-C0A6-4C03-BFDA-7D7340FCD394}"/>
                  </a:ext>
                </a:extLst>
              </p:cNvPr>
              <p:cNvSpPr/>
              <p:nvPr/>
            </p:nvSpPr>
            <p:spPr bwMode="auto">
              <a:xfrm rot="2700000">
                <a:off x="-930109" y="1051361"/>
                <a:ext cx="1860208" cy="1860208"/>
              </a:xfrm>
              <a:custGeom>
                <a:avLst/>
                <a:gdLst>
                  <a:gd name="connsiteX0" fmla="*/ 0 w 1860208"/>
                  <a:gd name="connsiteY0" fmla="*/ 0 h 1860208"/>
                  <a:gd name="connsiteX1" fmla="*/ 1860208 w 1860208"/>
                  <a:gd name="connsiteY1" fmla="*/ 0 h 1860208"/>
                  <a:gd name="connsiteX2" fmla="*/ 1860208 w 1860208"/>
                  <a:gd name="connsiteY2" fmla="*/ 1860208 h 186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60208" h="1860208">
                    <a:moveTo>
                      <a:pt x="0" y="0"/>
                    </a:moveTo>
                    <a:lnTo>
                      <a:pt x="1860208" y="0"/>
                    </a:lnTo>
                    <a:lnTo>
                      <a:pt x="1860208" y="1860208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îśļide">
                <a:extLst>
                  <a:ext uri="{FF2B5EF4-FFF2-40B4-BE49-F238E27FC236}">
                    <a16:creationId xmlns:a16="http://schemas.microsoft.com/office/drawing/2014/main" id="{A246A8EC-93DB-4D3B-BDB4-8443697664AB}"/>
                  </a:ext>
                </a:extLst>
              </p:cNvPr>
              <p:cNvSpPr/>
              <p:nvPr/>
            </p:nvSpPr>
            <p:spPr bwMode="auto">
              <a:xfrm rot="5400000">
                <a:off x="-780266" y="2648735"/>
                <a:ext cx="3121063" cy="1560531"/>
              </a:xfrm>
              <a:custGeom>
                <a:avLst/>
                <a:gdLst>
                  <a:gd name="connsiteX0" fmla="*/ 2367656 w 4735313"/>
                  <a:gd name="connsiteY0" fmla="*/ 0 h 2367656"/>
                  <a:gd name="connsiteX1" fmla="*/ 4735313 w 4735313"/>
                  <a:gd name="connsiteY1" fmla="*/ 2367656 h 2367656"/>
                  <a:gd name="connsiteX2" fmla="*/ 3847062 w 4735313"/>
                  <a:gd name="connsiteY2" fmla="*/ 2367656 h 2367656"/>
                  <a:gd name="connsiteX3" fmla="*/ 2367656 w 4735313"/>
                  <a:gd name="connsiteY3" fmla="*/ 888250 h 2367656"/>
                  <a:gd name="connsiteX4" fmla="*/ 888250 w 4735313"/>
                  <a:gd name="connsiteY4" fmla="*/ 2367656 h 2367656"/>
                  <a:gd name="connsiteX5" fmla="*/ 0 w 4735313"/>
                  <a:gd name="connsiteY5" fmla="*/ 2367656 h 2367656"/>
                  <a:gd name="connsiteX6" fmla="*/ 2367656 w 4735313"/>
                  <a:gd name="connsiteY6" fmla="*/ 0 h 236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5313" h="2367656">
                    <a:moveTo>
                      <a:pt x="2367656" y="0"/>
                    </a:moveTo>
                    <a:lnTo>
                      <a:pt x="4735313" y="2367656"/>
                    </a:lnTo>
                    <a:lnTo>
                      <a:pt x="3847062" y="2367656"/>
                    </a:lnTo>
                    <a:lnTo>
                      <a:pt x="2367656" y="888250"/>
                    </a:lnTo>
                    <a:lnTo>
                      <a:pt x="888250" y="2367656"/>
                    </a:lnTo>
                    <a:lnTo>
                      <a:pt x="0" y="2367656"/>
                    </a:lnTo>
                    <a:lnTo>
                      <a:pt x="2367656" y="0"/>
                    </a:lnTo>
                    <a:close/>
                  </a:path>
                </a:pathLst>
              </a:custGeom>
              <a:solidFill>
                <a:schemeClr val="tx2">
                  <a:alpha val="77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ïśliḓe">
              <a:extLst>
                <a:ext uri="{FF2B5EF4-FFF2-40B4-BE49-F238E27FC236}">
                  <a16:creationId xmlns:a16="http://schemas.microsoft.com/office/drawing/2014/main" id="{595E0088-5A99-48EE-B47A-7E4FAD749C1A}"/>
                </a:ext>
              </a:extLst>
            </p:cNvPr>
            <p:cNvSpPr/>
            <p:nvPr/>
          </p:nvSpPr>
          <p:spPr>
            <a:xfrm>
              <a:off x="1543012" y="2978855"/>
              <a:ext cx="3742988" cy="923330"/>
            </a:xfrm>
            <a:prstGeom prst="rect">
              <a:avLst/>
            </a:prstGeom>
          </p:spPr>
          <p:txBody>
            <a:bodyPr wrap="square" anchor="ctr" anchorCtr="1">
              <a:normAutofit fontScale="85000" lnSpcReduction="10000"/>
            </a:bodyPr>
            <a:lstStyle/>
            <a:p>
              <a:pPr algn="r"/>
              <a:r>
                <a:rPr lang="en-US" altLang="zh-CN" sz="5400" b="1" spc="300" dirty="0">
                  <a:solidFill>
                    <a:schemeClr val="tx2"/>
                  </a:solidFill>
                </a:rPr>
                <a:t>CONTENTS</a:t>
              </a:r>
            </a:p>
          </p:txBody>
        </p:sp>
        <p:sp>
          <p:nvSpPr>
            <p:cNvPr id="5" name="ïṧ1iďê">
              <a:extLst>
                <a:ext uri="{FF2B5EF4-FFF2-40B4-BE49-F238E27FC236}">
                  <a16:creationId xmlns:a16="http://schemas.microsoft.com/office/drawing/2014/main" id="{CD059D47-0D86-43A9-AC37-013DB5B6589B}"/>
                </a:ext>
              </a:extLst>
            </p:cNvPr>
            <p:cNvSpPr/>
            <p:nvPr/>
          </p:nvSpPr>
          <p:spPr>
            <a:xfrm>
              <a:off x="6276020" y="5029187"/>
              <a:ext cx="624349" cy="624349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6" name="iśḻîḍé">
              <a:extLst>
                <a:ext uri="{FF2B5EF4-FFF2-40B4-BE49-F238E27FC236}">
                  <a16:creationId xmlns:a16="http://schemas.microsoft.com/office/drawing/2014/main" id="{6C100E4F-BC84-474E-ACDC-9E4BD29F7D89}"/>
                </a:ext>
              </a:extLst>
            </p:cNvPr>
            <p:cNvSpPr/>
            <p:nvPr/>
          </p:nvSpPr>
          <p:spPr>
            <a:xfrm>
              <a:off x="6281459" y="4150611"/>
              <a:ext cx="624349" cy="62434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7" name="ïśļíḍè">
              <a:extLst>
                <a:ext uri="{FF2B5EF4-FFF2-40B4-BE49-F238E27FC236}">
                  <a16:creationId xmlns:a16="http://schemas.microsoft.com/office/drawing/2014/main" id="{9539C93B-1FF3-4896-A4A5-A72A4B47AA65}"/>
                </a:ext>
              </a:extLst>
            </p:cNvPr>
            <p:cNvSpPr/>
            <p:nvPr/>
          </p:nvSpPr>
          <p:spPr>
            <a:xfrm>
              <a:off x="6281459" y="3272035"/>
              <a:ext cx="624349" cy="624349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8" name="ïṥ1ïḍè">
              <a:extLst>
                <a:ext uri="{FF2B5EF4-FFF2-40B4-BE49-F238E27FC236}">
                  <a16:creationId xmlns:a16="http://schemas.microsoft.com/office/drawing/2014/main" id="{6C19C903-36FC-406D-9723-64A0E411FEEB}"/>
                </a:ext>
              </a:extLst>
            </p:cNvPr>
            <p:cNvSpPr/>
            <p:nvPr/>
          </p:nvSpPr>
          <p:spPr>
            <a:xfrm>
              <a:off x="6281459" y="2393459"/>
              <a:ext cx="624349" cy="624349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îṥļïḓe">
              <a:extLst>
                <a:ext uri="{FF2B5EF4-FFF2-40B4-BE49-F238E27FC236}">
                  <a16:creationId xmlns:a16="http://schemas.microsoft.com/office/drawing/2014/main" id="{1741043B-B819-47B5-A0FB-F75290985359}"/>
                </a:ext>
              </a:extLst>
            </p:cNvPr>
            <p:cNvSpPr/>
            <p:nvPr/>
          </p:nvSpPr>
          <p:spPr>
            <a:xfrm>
              <a:off x="6281461" y="1514883"/>
              <a:ext cx="624349" cy="624349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10" name="ïṥ1iḑe">
              <a:extLst>
                <a:ext uri="{FF2B5EF4-FFF2-40B4-BE49-F238E27FC236}">
                  <a16:creationId xmlns:a16="http://schemas.microsoft.com/office/drawing/2014/main" id="{151CFBAE-7FAA-4CA7-B3EE-38529B1BAEBA}"/>
                </a:ext>
              </a:extLst>
            </p:cNvPr>
            <p:cNvSpPr txBox="1"/>
            <p:nvPr/>
          </p:nvSpPr>
          <p:spPr>
            <a:xfrm>
              <a:off x="6905844" y="5017678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1" name="îṩḻïḋe">
              <a:extLst>
                <a:ext uri="{FF2B5EF4-FFF2-40B4-BE49-F238E27FC236}">
                  <a16:creationId xmlns:a16="http://schemas.microsoft.com/office/drawing/2014/main" id="{32E41A3F-46E1-48C5-88C9-22AC1783D0BA}"/>
                </a:ext>
              </a:extLst>
            </p:cNvPr>
            <p:cNvSpPr txBox="1"/>
            <p:nvPr/>
          </p:nvSpPr>
          <p:spPr>
            <a:xfrm>
              <a:off x="6905844" y="5321659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2" name="ísḻïḋê">
              <a:extLst>
                <a:ext uri="{FF2B5EF4-FFF2-40B4-BE49-F238E27FC236}">
                  <a16:creationId xmlns:a16="http://schemas.microsoft.com/office/drawing/2014/main" id="{9403588A-5F31-4C08-899B-1621A431549B}"/>
                </a:ext>
              </a:extLst>
            </p:cNvPr>
            <p:cNvSpPr txBox="1"/>
            <p:nvPr/>
          </p:nvSpPr>
          <p:spPr>
            <a:xfrm>
              <a:off x="6905844" y="4139102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3" name="îṣḻïdè">
              <a:extLst>
                <a:ext uri="{FF2B5EF4-FFF2-40B4-BE49-F238E27FC236}">
                  <a16:creationId xmlns:a16="http://schemas.microsoft.com/office/drawing/2014/main" id="{898E1346-4AC5-47BB-8987-AC78FAC57F01}"/>
                </a:ext>
              </a:extLst>
            </p:cNvPr>
            <p:cNvSpPr txBox="1"/>
            <p:nvPr/>
          </p:nvSpPr>
          <p:spPr>
            <a:xfrm>
              <a:off x="6905844" y="4443083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4" name="iṧľîḑè">
              <a:extLst>
                <a:ext uri="{FF2B5EF4-FFF2-40B4-BE49-F238E27FC236}">
                  <a16:creationId xmlns:a16="http://schemas.microsoft.com/office/drawing/2014/main" id="{5C9A5CE1-41F0-46E2-8C45-B5DD42E56CF6}"/>
                </a:ext>
              </a:extLst>
            </p:cNvPr>
            <p:cNvSpPr txBox="1"/>
            <p:nvPr/>
          </p:nvSpPr>
          <p:spPr>
            <a:xfrm>
              <a:off x="6905844" y="3260526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5" name="íśļîḓê">
              <a:extLst>
                <a:ext uri="{FF2B5EF4-FFF2-40B4-BE49-F238E27FC236}">
                  <a16:creationId xmlns:a16="http://schemas.microsoft.com/office/drawing/2014/main" id="{FFFAB82B-360A-4069-9F7E-A7C8B5863D3B}"/>
                </a:ext>
              </a:extLst>
            </p:cNvPr>
            <p:cNvSpPr txBox="1"/>
            <p:nvPr/>
          </p:nvSpPr>
          <p:spPr>
            <a:xfrm>
              <a:off x="6905844" y="3564507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6" name="îŝḷîḓe">
              <a:extLst>
                <a:ext uri="{FF2B5EF4-FFF2-40B4-BE49-F238E27FC236}">
                  <a16:creationId xmlns:a16="http://schemas.microsoft.com/office/drawing/2014/main" id="{68B6A0FF-DE56-4D03-B6BA-07CD54772D60}"/>
                </a:ext>
              </a:extLst>
            </p:cNvPr>
            <p:cNvSpPr txBox="1"/>
            <p:nvPr/>
          </p:nvSpPr>
          <p:spPr>
            <a:xfrm>
              <a:off x="6905844" y="2381950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7" name="îSlïḓè">
              <a:extLst>
                <a:ext uri="{FF2B5EF4-FFF2-40B4-BE49-F238E27FC236}">
                  <a16:creationId xmlns:a16="http://schemas.microsoft.com/office/drawing/2014/main" id="{DFBC6284-0F0F-44B0-96CF-B3D642BA4ADF}"/>
                </a:ext>
              </a:extLst>
            </p:cNvPr>
            <p:cNvSpPr txBox="1"/>
            <p:nvPr/>
          </p:nvSpPr>
          <p:spPr>
            <a:xfrm>
              <a:off x="6905844" y="2685931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8" name="îṧlïḍe">
              <a:extLst>
                <a:ext uri="{FF2B5EF4-FFF2-40B4-BE49-F238E27FC236}">
                  <a16:creationId xmlns:a16="http://schemas.microsoft.com/office/drawing/2014/main" id="{17EC09CE-0E6A-498E-A4F8-084BC09A354A}"/>
                </a:ext>
              </a:extLst>
            </p:cNvPr>
            <p:cNvSpPr txBox="1"/>
            <p:nvPr/>
          </p:nvSpPr>
          <p:spPr>
            <a:xfrm>
              <a:off x="6905844" y="1503374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9" name="íSľïdê">
              <a:extLst>
                <a:ext uri="{FF2B5EF4-FFF2-40B4-BE49-F238E27FC236}">
                  <a16:creationId xmlns:a16="http://schemas.microsoft.com/office/drawing/2014/main" id="{6A974932-95E8-41CD-98D1-1A2F6B3EC450}"/>
                </a:ext>
              </a:extLst>
            </p:cNvPr>
            <p:cNvSpPr txBox="1"/>
            <p:nvPr/>
          </p:nvSpPr>
          <p:spPr>
            <a:xfrm>
              <a:off x="6905844" y="1807355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9D1DEB8-C4A3-47E5-9579-F87A0E7545F8}"/>
                </a:ext>
              </a:extLst>
            </p:cNvPr>
            <p:cNvCxnSpPr/>
            <p:nvPr/>
          </p:nvCxnSpPr>
          <p:spPr>
            <a:xfrm>
              <a:off x="6951000" y="2214000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915E15D6-BCFE-429E-A25E-F83F779F52E2}"/>
                </a:ext>
              </a:extLst>
            </p:cNvPr>
            <p:cNvCxnSpPr/>
            <p:nvPr/>
          </p:nvCxnSpPr>
          <p:spPr>
            <a:xfrm>
              <a:off x="6951000" y="3137925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7FFB658D-0CE8-4E7F-9665-1410A3BB08CA}"/>
                </a:ext>
              </a:extLst>
            </p:cNvPr>
            <p:cNvCxnSpPr/>
            <p:nvPr/>
          </p:nvCxnSpPr>
          <p:spPr>
            <a:xfrm>
              <a:off x="6951000" y="4061850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01FD7C7D-8E95-4394-8DF9-3F80B824C0D6}"/>
                </a:ext>
              </a:extLst>
            </p:cNvPr>
            <p:cNvCxnSpPr/>
            <p:nvPr/>
          </p:nvCxnSpPr>
          <p:spPr>
            <a:xfrm>
              <a:off x="6951000" y="4919100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7495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918800" y="2626268"/>
            <a:ext cx="1029774" cy="895350"/>
          </a:xfrm>
          <a:prstGeom prst="rect">
            <a:avLst/>
          </a:prstGeom>
          <a:noFill/>
          <a:ln w="117475">
            <a:noFill/>
          </a:ln>
          <a:effectLst>
            <a:outerShdw blurRad="38100" dist="88900" dir="2700000" algn="tl" rotWithShape="0">
              <a:schemeClr val="accent4">
                <a:alpha val="55000"/>
              </a:schemeClr>
            </a:outerShdw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5482158-B782-4935-8FEF-07459EF669D6}"/>
              </a:ext>
            </a:extLst>
          </p:cNvPr>
          <p:cNvCxnSpPr/>
          <p:nvPr/>
        </p:nvCxnSpPr>
        <p:spPr>
          <a:xfrm>
            <a:off x="2681911" y="2116329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28EA57D-1B41-43A5-8D09-6CD41B9E6FBE}"/>
              </a:ext>
            </a:extLst>
          </p:cNvPr>
          <p:cNvCxnSpPr/>
          <p:nvPr/>
        </p:nvCxnSpPr>
        <p:spPr>
          <a:xfrm>
            <a:off x="2739823" y="4012823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904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9295C3-64EF-4ACD-B8A3-A41DA72AE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320903-1140-48B6-BCD2-5DB058AB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F119BD3-32DA-4E60-A664-F32DBF73A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1088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2497072-F9ED-467A-BD24-672A3E488C3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845800" cy="5016500"/>
            <a:chOff x="673100" y="1130300"/>
            <a:chExt cx="10845800" cy="5016500"/>
          </a:xfrm>
        </p:grpSpPr>
        <p:sp>
          <p:nvSpPr>
            <p:cNvPr id="6" name="íŝḻïdê">
              <a:extLst>
                <a:ext uri="{FF2B5EF4-FFF2-40B4-BE49-F238E27FC236}">
                  <a16:creationId xmlns:a16="http://schemas.microsoft.com/office/drawing/2014/main" id="{DD559726-448D-453D-BF89-FD71034659AE}"/>
                </a:ext>
              </a:extLst>
            </p:cNvPr>
            <p:cNvSpPr/>
            <p:nvPr/>
          </p:nvSpPr>
          <p:spPr>
            <a:xfrm>
              <a:off x="673100" y="1130300"/>
              <a:ext cx="10845800" cy="2730500"/>
            </a:xfrm>
            <a:prstGeom prst="roundRect">
              <a:avLst>
                <a:gd name="adj" fmla="val 961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7" name="ïṣḷîde">
              <a:extLst>
                <a:ext uri="{FF2B5EF4-FFF2-40B4-BE49-F238E27FC236}">
                  <a16:creationId xmlns:a16="http://schemas.microsoft.com/office/drawing/2014/main" id="{48DDD617-1DB9-4B7B-BBCC-725E0BEC75DD}"/>
                </a:ext>
              </a:extLst>
            </p:cNvPr>
            <p:cNvGrpSpPr/>
            <p:nvPr/>
          </p:nvGrpSpPr>
          <p:grpSpPr>
            <a:xfrm>
              <a:off x="673100" y="1578054"/>
              <a:ext cx="10845800" cy="1176409"/>
              <a:chOff x="673100" y="1130300"/>
              <a:chExt cx="10845800" cy="1176409"/>
            </a:xfrm>
          </p:grpSpPr>
          <p:sp>
            <p:nvSpPr>
              <p:cNvPr id="29" name="íṥľiḑe">
                <a:extLst>
                  <a:ext uri="{FF2B5EF4-FFF2-40B4-BE49-F238E27FC236}">
                    <a16:creationId xmlns:a16="http://schemas.microsoft.com/office/drawing/2014/main" id="{1269BB5B-C202-4AC3-A6C8-75A1F98E17DE}"/>
                  </a:ext>
                </a:extLst>
              </p:cNvPr>
              <p:cNvSpPr txBox="1"/>
              <p:nvPr/>
            </p:nvSpPr>
            <p:spPr>
              <a:xfrm>
                <a:off x="673100" y="1130300"/>
                <a:ext cx="10845800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Unified fonts make reading more fluent.</a:t>
                </a:r>
              </a:p>
            </p:txBody>
          </p:sp>
          <p:sp>
            <p:nvSpPr>
              <p:cNvPr id="30" name="íṥļîḍe">
                <a:extLst>
                  <a:ext uri="{FF2B5EF4-FFF2-40B4-BE49-F238E27FC236}">
                    <a16:creationId xmlns:a16="http://schemas.microsoft.com/office/drawing/2014/main" id="{D5A11BA3-96E8-494A-97D2-5235E3AB10B1}"/>
                  </a:ext>
                </a:extLst>
              </p:cNvPr>
              <p:cNvSpPr txBox="1"/>
              <p:nvPr/>
            </p:nvSpPr>
            <p:spPr>
              <a:xfrm>
                <a:off x="673102" y="1712226"/>
                <a:ext cx="10845796" cy="5944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Theme color makes PPT more convenient to change.</a:t>
                </a:r>
              </a:p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</a:rPr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8" name="ïṧlïḑê">
              <a:extLst>
                <a:ext uri="{FF2B5EF4-FFF2-40B4-BE49-F238E27FC236}">
                  <a16:creationId xmlns:a16="http://schemas.microsoft.com/office/drawing/2014/main" id="{0A82D6F5-1727-4591-8668-E7C3B2922A6B}"/>
                </a:ext>
              </a:extLst>
            </p:cNvPr>
            <p:cNvSpPr/>
            <p:nvPr/>
          </p:nvSpPr>
          <p:spPr bwMode="auto">
            <a:xfrm>
              <a:off x="2477055" y="5924193"/>
              <a:ext cx="222347" cy="222606"/>
            </a:xfrm>
            <a:custGeom>
              <a:avLst/>
              <a:gdLst>
                <a:gd name="T0" fmla="*/ 360 w 360"/>
                <a:gd name="T1" fmla="*/ 60 h 360"/>
                <a:gd name="T2" fmla="*/ 300 w 360"/>
                <a:gd name="T3" fmla="*/ 0 h 360"/>
                <a:gd name="T4" fmla="*/ 60 w 360"/>
                <a:gd name="T5" fmla="*/ 0 h 360"/>
                <a:gd name="T6" fmla="*/ 0 w 360"/>
                <a:gd name="T7" fmla="*/ 60 h 360"/>
                <a:gd name="T8" fmla="*/ 0 w 360"/>
                <a:gd name="T9" fmla="*/ 300 h 360"/>
                <a:gd name="T10" fmla="*/ 60 w 360"/>
                <a:gd name="T11" fmla="*/ 360 h 360"/>
                <a:gd name="T12" fmla="*/ 180 w 360"/>
                <a:gd name="T13" fmla="*/ 360 h 360"/>
                <a:gd name="T14" fmla="*/ 180 w 360"/>
                <a:gd name="T15" fmla="*/ 224 h 360"/>
                <a:gd name="T16" fmla="*/ 136 w 360"/>
                <a:gd name="T17" fmla="*/ 224 h 360"/>
                <a:gd name="T18" fmla="*/ 136 w 360"/>
                <a:gd name="T19" fmla="*/ 164 h 360"/>
                <a:gd name="T20" fmla="*/ 180 w 360"/>
                <a:gd name="T21" fmla="*/ 164 h 360"/>
                <a:gd name="T22" fmla="*/ 180 w 360"/>
                <a:gd name="T23" fmla="*/ 141 h 360"/>
                <a:gd name="T24" fmla="*/ 248 w 360"/>
                <a:gd name="T25" fmla="*/ 64 h 360"/>
                <a:gd name="T26" fmla="*/ 296 w 360"/>
                <a:gd name="T27" fmla="*/ 64 h 360"/>
                <a:gd name="T28" fmla="*/ 296 w 360"/>
                <a:gd name="T29" fmla="*/ 124 h 360"/>
                <a:gd name="T30" fmla="*/ 248 w 360"/>
                <a:gd name="T31" fmla="*/ 124 h 360"/>
                <a:gd name="T32" fmla="*/ 236 w 360"/>
                <a:gd name="T33" fmla="*/ 140 h 360"/>
                <a:gd name="T34" fmla="*/ 236 w 360"/>
                <a:gd name="T35" fmla="*/ 164 h 360"/>
                <a:gd name="T36" fmla="*/ 296 w 360"/>
                <a:gd name="T37" fmla="*/ 164 h 360"/>
                <a:gd name="T38" fmla="*/ 296 w 360"/>
                <a:gd name="T39" fmla="*/ 224 h 360"/>
                <a:gd name="T40" fmla="*/ 236 w 360"/>
                <a:gd name="T41" fmla="*/ 224 h 360"/>
                <a:gd name="T42" fmla="*/ 236 w 360"/>
                <a:gd name="T43" fmla="*/ 360 h 360"/>
                <a:gd name="T44" fmla="*/ 300 w 360"/>
                <a:gd name="T45" fmla="*/ 360 h 360"/>
                <a:gd name="T46" fmla="*/ 360 w 360"/>
                <a:gd name="T47" fmla="*/ 300 h 360"/>
                <a:gd name="T48" fmla="*/ 360 w 360"/>
                <a:gd name="T49" fmla="*/ 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360">
                  <a:moveTo>
                    <a:pt x="360" y="60"/>
                  </a:moveTo>
                  <a:cubicBezTo>
                    <a:pt x="360" y="29"/>
                    <a:pt x="332" y="0"/>
                    <a:pt x="3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8" y="0"/>
                    <a:pt x="0" y="29"/>
                    <a:pt x="0" y="6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32"/>
                    <a:pt x="28" y="360"/>
                    <a:pt x="60" y="360"/>
                  </a:cubicBezTo>
                  <a:cubicBezTo>
                    <a:pt x="180" y="360"/>
                    <a:pt x="180" y="360"/>
                    <a:pt x="180" y="360"/>
                  </a:cubicBezTo>
                  <a:cubicBezTo>
                    <a:pt x="180" y="224"/>
                    <a:pt x="180" y="224"/>
                    <a:pt x="180" y="224"/>
                  </a:cubicBezTo>
                  <a:cubicBezTo>
                    <a:pt x="136" y="224"/>
                    <a:pt x="136" y="224"/>
                    <a:pt x="136" y="224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80" y="164"/>
                    <a:pt x="180" y="164"/>
                    <a:pt x="180" y="164"/>
                  </a:cubicBezTo>
                  <a:cubicBezTo>
                    <a:pt x="180" y="141"/>
                    <a:pt x="180" y="141"/>
                    <a:pt x="180" y="141"/>
                  </a:cubicBezTo>
                  <a:cubicBezTo>
                    <a:pt x="180" y="100"/>
                    <a:pt x="210" y="64"/>
                    <a:pt x="248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6" y="124"/>
                    <a:pt x="296" y="124"/>
                    <a:pt x="296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2" y="124"/>
                    <a:pt x="236" y="131"/>
                    <a:pt x="236" y="140"/>
                  </a:cubicBezTo>
                  <a:cubicBezTo>
                    <a:pt x="236" y="164"/>
                    <a:pt x="236" y="164"/>
                    <a:pt x="236" y="164"/>
                  </a:cubicBezTo>
                  <a:cubicBezTo>
                    <a:pt x="296" y="164"/>
                    <a:pt x="296" y="164"/>
                    <a:pt x="296" y="164"/>
                  </a:cubicBezTo>
                  <a:cubicBezTo>
                    <a:pt x="296" y="224"/>
                    <a:pt x="296" y="224"/>
                    <a:pt x="296" y="224"/>
                  </a:cubicBezTo>
                  <a:cubicBezTo>
                    <a:pt x="236" y="224"/>
                    <a:pt x="236" y="224"/>
                    <a:pt x="236" y="224"/>
                  </a:cubicBezTo>
                  <a:cubicBezTo>
                    <a:pt x="236" y="360"/>
                    <a:pt x="236" y="360"/>
                    <a:pt x="236" y="360"/>
                  </a:cubicBezTo>
                  <a:cubicBezTo>
                    <a:pt x="300" y="360"/>
                    <a:pt x="300" y="360"/>
                    <a:pt x="300" y="360"/>
                  </a:cubicBezTo>
                  <a:cubicBezTo>
                    <a:pt x="332" y="360"/>
                    <a:pt x="360" y="332"/>
                    <a:pt x="360" y="300"/>
                  </a:cubicBezTo>
                  <a:lnTo>
                    <a:pt x="36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iṧ1iḍè">
              <a:extLst>
                <a:ext uri="{FF2B5EF4-FFF2-40B4-BE49-F238E27FC236}">
                  <a16:creationId xmlns:a16="http://schemas.microsoft.com/office/drawing/2014/main" id="{9E11F2A9-393B-4A2E-AEC8-ECD496AF259A}"/>
                </a:ext>
              </a:extLst>
            </p:cNvPr>
            <p:cNvSpPr/>
            <p:nvPr/>
          </p:nvSpPr>
          <p:spPr bwMode="auto">
            <a:xfrm>
              <a:off x="2082534" y="5924325"/>
              <a:ext cx="222606" cy="222347"/>
            </a:xfrm>
            <a:custGeom>
              <a:avLst/>
              <a:gdLst>
                <a:gd name="T0" fmla="*/ 333 w 360"/>
                <a:gd name="T1" fmla="*/ 0 h 360"/>
                <a:gd name="T2" fmla="*/ 26 w 360"/>
                <a:gd name="T3" fmla="*/ 0 h 360"/>
                <a:gd name="T4" fmla="*/ 0 w 360"/>
                <a:gd name="T5" fmla="*/ 25 h 360"/>
                <a:gd name="T6" fmla="*/ 0 w 360"/>
                <a:gd name="T7" fmla="*/ 334 h 360"/>
                <a:gd name="T8" fmla="*/ 26 w 360"/>
                <a:gd name="T9" fmla="*/ 360 h 360"/>
                <a:gd name="T10" fmla="*/ 333 w 360"/>
                <a:gd name="T11" fmla="*/ 360 h 360"/>
                <a:gd name="T12" fmla="*/ 360 w 360"/>
                <a:gd name="T13" fmla="*/ 334 h 360"/>
                <a:gd name="T14" fmla="*/ 360 w 360"/>
                <a:gd name="T15" fmla="*/ 25 h 360"/>
                <a:gd name="T16" fmla="*/ 333 w 360"/>
                <a:gd name="T17" fmla="*/ 0 h 360"/>
                <a:gd name="T18" fmla="*/ 109 w 360"/>
                <a:gd name="T19" fmla="*/ 301 h 360"/>
                <a:gd name="T20" fmla="*/ 54 w 360"/>
                <a:gd name="T21" fmla="*/ 301 h 360"/>
                <a:gd name="T22" fmla="*/ 54 w 360"/>
                <a:gd name="T23" fmla="*/ 138 h 360"/>
                <a:gd name="T24" fmla="*/ 109 w 360"/>
                <a:gd name="T25" fmla="*/ 138 h 360"/>
                <a:gd name="T26" fmla="*/ 109 w 360"/>
                <a:gd name="T27" fmla="*/ 301 h 360"/>
                <a:gd name="T28" fmla="*/ 82 w 360"/>
                <a:gd name="T29" fmla="*/ 116 h 360"/>
                <a:gd name="T30" fmla="*/ 81 w 360"/>
                <a:gd name="T31" fmla="*/ 116 h 360"/>
                <a:gd name="T32" fmla="*/ 51 w 360"/>
                <a:gd name="T33" fmla="*/ 88 h 360"/>
                <a:gd name="T34" fmla="*/ 82 w 360"/>
                <a:gd name="T35" fmla="*/ 60 h 360"/>
                <a:gd name="T36" fmla="*/ 112 w 360"/>
                <a:gd name="T37" fmla="*/ 88 h 360"/>
                <a:gd name="T38" fmla="*/ 82 w 360"/>
                <a:gd name="T39" fmla="*/ 116 h 360"/>
                <a:gd name="T40" fmla="*/ 305 w 360"/>
                <a:gd name="T41" fmla="*/ 301 h 360"/>
                <a:gd name="T42" fmla="*/ 251 w 360"/>
                <a:gd name="T43" fmla="*/ 301 h 360"/>
                <a:gd name="T44" fmla="*/ 251 w 360"/>
                <a:gd name="T45" fmla="*/ 214 h 360"/>
                <a:gd name="T46" fmla="*/ 223 w 360"/>
                <a:gd name="T47" fmla="*/ 177 h 360"/>
                <a:gd name="T48" fmla="*/ 195 w 360"/>
                <a:gd name="T49" fmla="*/ 197 h 360"/>
                <a:gd name="T50" fmla="*/ 193 w 360"/>
                <a:gd name="T51" fmla="*/ 210 h 360"/>
                <a:gd name="T52" fmla="*/ 193 w 360"/>
                <a:gd name="T53" fmla="*/ 301 h 360"/>
                <a:gd name="T54" fmla="*/ 139 w 360"/>
                <a:gd name="T55" fmla="*/ 301 h 360"/>
                <a:gd name="T56" fmla="*/ 139 w 360"/>
                <a:gd name="T57" fmla="*/ 138 h 360"/>
                <a:gd name="T58" fmla="*/ 193 w 360"/>
                <a:gd name="T59" fmla="*/ 138 h 360"/>
                <a:gd name="T60" fmla="*/ 193 w 360"/>
                <a:gd name="T61" fmla="*/ 161 h 360"/>
                <a:gd name="T62" fmla="*/ 242 w 360"/>
                <a:gd name="T63" fmla="*/ 135 h 360"/>
                <a:gd name="T64" fmla="*/ 305 w 360"/>
                <a:gd name="T65" fmla="*/ 208 h 360"/>
                <a:gd name="T66" fmla="*/ 305 w 360"/>
                <a:gd name="T67" fmla="*/ 301 h 360"/>
                <a:gd name="T68" fmla="*/ 193 w 360"/>
                <a:gd name="T69" fmla="*/ 162 h 360"/>
                <a:gd name="T70" fmla="*/ 193 w 360"/>
                <a:gd name="T71" fmla="*/ 161 h 360"/>
                <a:gd name="T72" fmla="*/ 193 w 360"/>
                <a:gd name="T73" fmla="*/ 1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0" h="360">
                  <a:moveTo>
                    <a:pt x="333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48"/>
                    <a:pt x="12" y="360"/>
                    <a:pt x="26" y="360"/>
                  </a:cubicBezTo>
                  <a:cubicBezTo>
                    <a:pt x="333" y="360"/>
                    <a:pt x="333" y="360"/>
                    <a:pt x="333" y="360"/>
                  </a:cubicBezTo>
                  <a:cubicBezTo>
                    <a:pt x="348" y="360"/>
                    <a:pt x="360" y="348"/>
                    <a:pt x="360" y="33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11"/>
                    <a:pt x="348" y="0"/>
                    <a:pt x="333" y="0"/>
                  </a:cubicBezTo>
                  <a:close/>
                  <a:moveTo>
                    <a:pt x="109" y="301"/>
                  </a:moveTo>
                  <a:cubicBezTo>
                    <a:pt x="54" y="301"/>
                    <a:pt x="54" y="301"/>
                    <a:pt x="54" y="301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109" y="138"/>
                    <a:pt x="109" y="138"/>
                    <a:pt x="109" y="138"/>
                  </a:cubicBezTo>
                  <a:lnTo>
                    <a:pt x="109" y="301"/>
                  </a:lnTo>
                  <a:close/>
                  <a:moveTo>
                    <a:pt x="82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63" y="116"/>
                    <a:pt x="51" y="104"/>
                    <a:pt x="51" y="88"/>
                  </a:cubicBezTo>
                  <a:cubicBezTo>
                    <a:pt x="51" y="72"/>
                    <a:pt x="63" y="60"/>
                    <a:pt x="82" y="60"/>
                  </a:cubicBezTo>
                  <a:cubicBezTo>
                    <a:pt x="101" y="60"/>
                    <a:pt x="112" y="72"/>
                    <a:pt x="112" y="88"/>
                  </a:cubicBezTo>
                  <a:cubicBezTo>
                    <a:pt x="112" y="104"/>
                    <a:pt x="101" y="116"/>
                    <a:pt x="82" y="116"/>
                  </a:cubicBezTo>
                  <a:close/>
                  <a:moveTo>
                    <a:pt x="305" y="301"/>
                  </a:moveTo>
                  <a:cubicBezTo>
                    <a:pt x="251" y="301"/>
                    <a:pt x="251" y="301"/>
                    <a:pt x="251" y="301"/>
                  </a:cubicBezTo>
                  <a:cubicBezTo>
                    <a:pt x="251" y="214"/>
                    <a:pt x="251" y="214"/>
                    <a:pt x="251" y="214"/>
                  </a:cubicBezTo>
                  <a:cubicBezTo>
                    <a:pt x="251" y="192"/>
                    <a:pt x="243" y="177"/>
                    <a:pt x="223" y="177"/>
                  </a:cubicBezTo>
                  <a:cubicBezTo>
                    <a:pt x="208" y="177"/>
                    <a:pt x="199" y="187"/>
                    <a:pt x="195" y="197"/>
                  </a:cubicBezTo>
                  <a:cubicBezTo>
                    <a:pt x="194" y="200"/>
                    <a:pt x="193" y="205"/>
                    <a:pt x="193" y="210"/>
                  </a:cubicBezTo>
                  <a:cubicBezTo>
                    <a:pt x="193" y="301"/>
                    <a:pt x="193" y="301"/>
                    <a:pt x="193" y="301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39" y="301"/>
                    <a:pt x="140" y="154"/>
                    <a:pt x="139" y="138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3" y="161"/>
                    <a:pt x="193" y="161"/>
                    <a:pt x="193" y="161"/>
                  </a:cubicBezTo>
                  <a:cubicBezTo>
                    <a:pt x="201" y="150"/>
                    <a:pt x="213" y="135"/>
                    <a:pt x="242" y="135"/>
                  </a:cubicBezTo>
                  <a:cubicBezTo>
                    <a:pt x="278" y="135"/>
                    <a:pt x="305" y="158"/>
                    <a:pt x="305" y="208"/>
                  </a:cubicBezTo>
                  <a:lnTo>
                    <a:pt x="305" y="301"/>
                  </a:lnTo>
                  <a:close/>
                  <a:moveTo>
                    <a:pt x="193" y="162"/>
                  </a:moveTo>
                  <a:cubicBezTo>
                    <a:pt x="193" y="162"/>
                    <a:pt x="193" y="162"/>
                    <a:pt x="193" y="161"/>
                  </a:cubicBezTo>
                  <a:cubicBezTo>
                    <a:pt x="193" y="162"/>
                    <a:pt x="193" y="162"/>
                    <a:pt x="193" y="16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ïśḻîde">
              <a:extLst>
                <a:ext uri="{FF2B5EF4-FFF2-40B4-BE49-F238E27FC236}">
                  <a16:creationId xmlns:a16="http://schemas.microsoft.com/office/drawing/2014/main" id="{BEFFFB66-8D37-4934-826B-F650E49A2A1A}"/>
                </a:ext>
              </a:extLst>
            </p:cNvPr>
            <p:cNvSpPr/>
            <p:nvPr/>
          </p:nvSpPr>
          <p:spPr bwMode="auto">
            <a:xfrm>
              <a:off x="2871313" y="5924194"/>
              <a:ext cx="222606" cy="222606"/>
            </a:xfrm>
            <a:custGeom>
              <a:avLst/>
              <a:gdLst>
                <a:gd name="T0" fmla="*/ 345 w 360"/>
                <a:gd name="T1" fmla="*/ 206 h 360"/>
                <a:gd name="T2" fmla="*/ 347 w 360"/>
                <a:gd name="T3" fmla="*/ 180 h 360"/>
                <a:gd name="T4" fmla="*/ 180 w 360"/>
                <a:gd name="T5" fmla="*/ 13 h 360"/>
                <a:gd name="T6" fmla="*/ 154 w 360"/>
                <a:gd name="T7" fmla="*/ 15 h 360"/>
                <a:gd name="T8" fmla="*/ 101 w 360"/>
                <a:gd name="T9" fmla="*/ 0 h 360"/>
                <a:gd name="T10" fmla="*/ 0 w 360"/>
                <a:gd name="T11" fmla="*/ 101 h 360"/>
                <a:gd name="T12" fmla="*/ 15 w 360"/>
                <a:gd name="T13" fmla="*/ 154 h 360"/>
                <a:gd name="T14" fmla="*/ 13 w 360"/>
                <a:gd name="T15" fmla="*/ 180 h 360"/>
                <a:gd name="T16" fmla="*/ 180 w 360"/>
                <a:gd name="T17" fmla="*/ 347 h 360"/>
                <a:gd name="T18" fmla="*/ 206 w 360"/>
                <a:gd name="T19" fmla="*/ 345 h 360"/>
                <a:gd name="T20" fmla="*/ 259 w 360"/>
                <a:gd name="T21" fmla="*/ 360 h 360"/>
                <a:gd name="T22" fmla="*/ 360 w 360"/>
                <a:gd name="T23" fmla="*/ 259 h 360"/>
                <a:gd name="T24" fmla="*/ 345 w 360"/>
                <a:gd name="T25" fmla="*/ 206 h 360"/>
                <a:gd name="T26" fmla="*/ 259 w 360"/>
                <a:gd name="T27" fmla="*/ 256 h 360"/>
                <a:gd name="T28" fmla="*/ 228 w 360"/>
                <a:gd name="T29" fmla="*/ 280 h 360"/>
                <a:gd name="T30" fmla="*/ 180 w 360"/>
                <a:gd name="T31" fmla="*/ 288 h 360"/>
                <a:gd name="T32" fmla="*/ 125 w 360"/>
                <a:gd name="T33" fmla="*/ 277 h 360"/>
                <a:gd name="T34" fmla="*/ 100 w 360"/>
                <a:gd name="T35" fmla="*/ 254 h 360"/>
                <a:gd name="T36" fmla="*/ 90 w 360"/>
                <a:gd name="T37" fmla="*/ 227 h 360"/>
                <a:gd name="T38" fmla="*/ 96 w 360"/>
                <a:gd name="T39" fmla="*/ 213 h 360"/>
                <a:gd name="T40" fmla="*/ 111 w 360"/>
                <a:gd name="T41" fmla="*/ 207 h 360"/>
                <a:gd name="T42" fmla="*/ 124 w 360"/>
                <a:gd name="T43" fmla="*/ 212 h 360"/>
                <a:gd name="T44" fmla="*/ 133 w 360"/>
                <a:gd name="T45" fmla="*/ 225 h 360"/>
                <a:gd name="T46" fmla="*/ 142 w 360"/>
                <a:gd name="T47" fmla="*/ 241 h 360"/>
                <a:gd name="T48" fmla="*/ 155 w 360"/>
                <a:gd name="T49" fmla="*/ 252 h 360"/>
                <a:gd name="T50" fmla="*/ 179 w 360"/>
                <a:gd name="T51" fmla="*/ 256 h 360"/>
                <a:gd name="T52" fmla="*/ 211 w 360"/>
                <a:gd name="T53" fmla="*/ 247 h 360"/>
                <a:gd name="T54" fmla="*/ 224 w 360"/>
                <a:gd name="T55" fmla="*/ 226 h 360"/>
                <a:gd name="T56" fmla="*/ 217 w 360"/>
                <a:gd name="T57" fmla="*/ 210 h 360"/>
                <a:gd name="T58" fmla="*/ 200 w 360"/>
                <a:gd name="T59" fmla="*/ 200 h 360"/>
                <a:gd name="T60" fmla="*/ 171 w 360"/>
                <a:gd name="T61" fmla="*/ 193 h 360"/>
                <a:gd name="T62" fmla="*/ 130 w 360"/>
                <a:gd name="T63" fmla="*/ 181 h 360"/>
                <a:gd name="T64" fmla="*/ 104 w 360"/>
                <a:gd name="T65" fmla="*/ 161 h 360"/>
                <a:gd name="T66" fmla="*/ 94 w 360"/>
                <a:gd name="T67" fmla="*/ 131 h 360"/>
                <a:gd name="T68" fmla="*/ 105 w 360"/>
                <a:gd name="T69" fmla="*/ 100 h 360"/>
                <a:gd name="T70" fmla="*/ 134 w 360"/>
                <a:gd name="T71" fmla="*/ 79 h 360"/>
                <a:gd name="T72" fmla="*/ 179 w 360"/>
                <a:gd name="T73" fmla="*/ 72 h 360"/>
                <a:gd name="T74" fmla="*/ 215 w 360"/>
                <a:gd name="T75" fmla="*/ 77 h 360"/>
                <a:gd name="T76" fmla="*/ 241 w 360"/>
                <a:gd name="T77" fmla="*/ 89 h 360"/>
                <a:gd name="T78" fmla="*/ 255 w 360"/>
                <a:gd name="T79" fmla="*/ 106 h 360"/>
                <a:gd name="T80" fmla="*/ 260 w 360"/>
                <a:gd name="T81" fmla="*/ 123 h 360"/>
                <a:gd name="T82" fmla="*/ 254 w 360"/>
                <a:gd name="T83" fmla="*/ 137 h 360"/>
                <a:gd name="T84" fmla="*/ 239 w 360"/>
                <a:gd name="T85" fmla="*/ 144 h 360"/>
                <a:gd name="T86" fmla="*/ 227 w 360"/>
                <a:gd name="T87" fmla="*/ 140 h 360"/>
                <a:gd name="T88" fmla="*/ 218 w 360"/>
                <a:gd name="T89" fmla="*/ 128 h 360"/>
                <a:gd name="T90" fmla="*/ 203 w 360"/>
                <a:gd name="T91" fmla="*/ 110 h 360"/>
                <a:gd name="T92" fmla="*/ 176 w 360"/>
                <a:gd name="T93" fmla="*/ 103 h 360"/>
                <a:gd name="T94" fmla="*/ 148 w 360"/>
                <a:gd name="T95" fmla="*/ 110 h 360"/>
                <a:gd name="T96" fmla="*/ 138 w 360"/>
                <a:gd name="T97" fmla="*/ 127 h 360"/>
                <a:gd name="T98" fmla="*/ 141 w 360"/>
                <a:gd name="T99" fmla="*/ 137 h 360"/>
                <a:gd name="T100" fmla="*/ 151 w 360"/>
                <a:gd name="T101" fmla="*/ 145 h 360"/>
                <a:gd name="T102" fmla="*/ 164 w 360"/>
                <a:gd name="T103" fmla="*/ 150 h 360"/>
                <a:gd name="T104" fmla="*/ 186 w 360"/>
                <a:gd name="T105" fmla="*/ 155 h 360"/>
                <a:gd name="T106" fmla="*/ 220 w 360"/>
                <a:gd name="T107" fmla="*/ 164 h 360"/>
                <a:gd name="T108" fmla="*/ 247 w 360"/>
                <a:gd name="T109" fmla="*/ 176 h 360"/>
                <a:gd name="T110" fmla="*/ 264 w 360"/>
                <a:gd name="T111" fmla="*/ 195 h 360"/>
                <a:gd name="T112" fmla="*/ 270 w 360"/>
                <a:gd name="T113" fmla="*/ 222 h 360"/>
                <a:gd name="T114" fmla="*/ 259 w 360"/>
                <a:gd name="T115" fmla="*/ 2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0" h="360">
                  <a:moveTo>
                    <a:pt x="345" y="206"/>
                  </a:moveTo>
                  <a:cubicBezTo>
                    <a:pt x="346" y="198"/>
                    <a:pt x="347" y="189"/>
                    <a:pt x="347" y="180"/>
                  </a:cubicBezTo>
                  <a:cubicBezTo>
                    <a:pt x="347" y="88"/>
                    <a:pt x="272" y="13"/>
                    <a:pt x="180" y="13"/>
                  </a:cubicBezTo>
                  <a:cubicBezTo>
                    <a:pt x="171" y="13"/>
                    <a:pt x="162" y="14"/>
                    <a:pt x="154" y="15"/>
                  </a:cubicBezTo>
                  <a:cubicBezTo>
                    <a:pt x="139" y="6"/>
                    <a:pt x="120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0"/>
                    <a:pt x="6" y="139"/>
                    <a:pt x="15" y="154"/>
                  </a:cubicBezTo>
                  <a:cubicBezTo>
                    <a:pt x="14" y="163"/>
                    <a:pt x="13" y="171"/>
                    <a:pt x="13" y="180"/>
                  </a:cubicBezTo>
                  <a:cubicBezTo>
                    <a:pt x="13" y="272"/>
                    <a:pt x="88" y="347"/>
                    <a:pt x="180" y="347"/>
                  </a:cubicBezTo>
                  <a:cubicBezTo>
                    <a:pt x="189" y="347"/>
                    <a:pt x="198" y="346"/>
                    <a:pt x="206" y="345"/>
                  </a:cubicBezTo>
                  <a:cubicBezTo>
                    <a:pt x="221" y="355"/>
                    <a:pt x="240" y="360"/>
                    <a:pt x="259" y="360"/>
                  </a:cubicBezTo>
                  <a:cubicBezTo>
                    <a:pt x="315" y="360"/>
                    <a:pt x="360" y="315"/>
                    <a:pt x="360" y="259"/>
                  </a:cubicBezTo>
                  <a:cubicBezTo>
                    <a:pt x="360" y="240"/>
                    <a:pt x="355" y="222"/>
                    <a:pt x="345" y="206"/>
                  </a:cubicBezTo>
                  <a:close/>
                  <a:moveTo>
                    <a:pt x="259" y="256"/>
                  </a:moveTo>
                  <a:cubicBezTo>
                    <a:pt x="252" y="266"/>
                    <a:pt x="242" y="274"/>
                    <a:pt x="228" y="280"/>
                  </a:cubicBezTo>
                  <a:cubicBezTo>
                    <a:pt x="215" y="286"/>
                    <a:pt x="199" y="288"/>
                    <a:pt x="180" y="288"/>
                  </a:cubicBezTo>
                  <a:cubicBezTo>
                    <a:pt x="158" y="288"/>
                    <a:pt x="139" y="285"/>
                    <a:pt x="125" y="277"/>
                  </a:cubicBezTo>
                  <a:cubicBezTo>
                    <a:pt x="115" y="271"/>
                    <a:pt x="106" y="264"/>
                    <a:pt x="100" y="254"/>
                  </a:cubicBezTo>
                  <a:cubicBezTo>
                    <a:pt x="93" y="245"/>
                    <a:pt x="90" y="236"/>
                    <a:pt x="90" y="227"/>
                  </a:cubicBezTo>
                  <a:cubicBezTo>
                    <a:pt x="90" y="221"/>
                    <a:pt x="92" y="217"/>
                    <a:pt x="96" y="213"/>
                  </a:cubicBezTo>
                  <a:cubicBezTo>
                    <a:pt x="100" y="209"/>
                    <a:pt x="105" y="207"/>
                    <a:pt x="111" y="207"/>
                  </a:cubicBezTo>
                  <a:cubicBezTo>
                    <a:pt x="116" y="207"/>
                    <a:pt x="120" y="209"/>
                    <a:pt x="124" y="212"/>
                  </a:cubicBezTo>
                  <a:cubicBezTo>
                    <a:pt x="127" y="215"/>
                    <a:pt x="130" y="219"/>
                    <a:pt x="133" y="225"/>
                  </a:cubicBezTo>
                  <a:cubicBezTo>
                    <a:pt x="135" y="231"/>
                    <a:pt x="138" y="237"/>
                    <a:pt x="142" y="241"/>
                  </a:cubicBezTo>
                  <a:cubicBezTo>
                    <a:pt x="145" y="245"/>
                    <a:pt x="150" y="249"/>
                    <a:pt x="155" y="252"/>
                  </a:cubicBezTo>
                  <a:cubicBezTo>
                    <a:pt x="161" y="255"/>
                    <a:pt x="169" y="256"/>
                    <a:pt x="179" y="256"/>
                  </a:cubicBezTo>
                  <a:cubicBezTo>
                    <a:pt x="192" y="256"/>
                    <a:pt x="203" y="253"/>
                    <a:pt x="211" y="247"/>
                  </a:cubicBezTo>
                  <a:cubicBezTo>
                    <a:pt x="220" y="242"/>
                    <a:pt x="224" y="235"/>
                    <a:pt x="224" y="226"/>
                  </a:cubicBezTo>
                  <a:cubicBezTo>
                    <a:pt x="224" y="219"/>
                    <a:pt x="221" y="214"/>
                    <a:pt x="217" y="210"/>
                  </a:cubicBezTo>
                  <a:cubicBezTo>
                    <a:pt x="213" y="206"/>
                    <a:pt x="207" y="203"/>
                    <a:pt x="200" y="200"/>
                  </a:cubicBezTo>
                  <a:cubicBezTo>
                    <a:pt x="193" y="198"/>
                    <a:pt x="183" y="196"/>
                    <a:pt x="171" y="193"/>
                  </a:cubicBezTo>
                  <a:cubicBezTo>
                    <a:pt x="155" y="190"/>
                    <a:pt x="141" y="185"/>
                    <a:pt x="130" y="181"/>
                  </a:cubicBezTo>
                  <a:cubicBezTo>
                    <a:pt x="119" y="176"/>
                    <a:pt x="111" y="170"/>
                    <a:pt x="104" y="161"/>
                  </a:cubicBezTo>
                  <a:cubicBezTo>
                    <a:pt x="98" y="153"/>
                    <a:pt x="94" y="143"/>
                    <a:pt x="94" y="131"/>
                  </a:cubicBezTo>
                  <a:cubicBezTo>
                    <a:pt x="94" y="119"/>
                    <a:pt x="98" y="109"/>
                    <a:pt x="105" y="100"/>
                  </a:cubicBezTo>
                  <a:cubicBezTo>
                    <a:pt x="111" y="91"/>
                    <a:pt x="121" y="84"/>
                    <a:pt x="134" y="79"/>
                  </a:cubicBezTo>
                  <a:cubicBezTo>
                    <a:pt x="147" y="74"/>
                    <a:pt x="162" y="72"/>
                    <a:pt x="179" y="72"/>
                  </a:cubicBezTo>
                  <a:cubicBezTo>
                    <a:pt x="193" y="72"/>
                    <a:pt x="205" y="73"/>
                    <a:pt x="215" y="77"/>
                  </a:cubicBezTo>
                  <a:cubicBezTo>
                    <a:pt x="226" y="80"/>
                    <a:pt x="234" y="84"/>
                    <a:pt x="241" y="89"/>
                  </a:cubicBezTo>
                  <a:cubicBezTo>
                    <a:pt x="247" y="95"/>
                    <a:pt x="252" y="100"/>
                    <a:pt x="255" y="106"/>
                  </a:cubicBezTo>
                  <a:cubicBezTo>
                    <a:pt x="259" y="112"/>
                    <a:pt x="260" y="118"/>
                    <a:pt x="260" y="123"/>
                  </a:cubicBezTo>
                  <a:cubicBezTo>
                    <a:pt x="260" y="129"/>
                    <a:pt x="258" y="133"/>
                    <a:pt x="254" y="137"/>
                  </a:cubicBezTo>
                  <a:cubicBezTo>
                    <a:pt x="250" y="142"/>
                    <a:pt x="245" y="144"/>
                    <a:pt x="239" y="144"/>
                  </a:cubicBezTo>
                  <a:cubicBezTo>
                    <a:pt x="234" y="144"/>
                    <a:pt x="230" y="142"/>
                    <a:pt x="227" y="140"/>
                  </a:cubicBezTo>
                  <a:cubicBezTo>
                    <a:pt x="224" y="137"/>
                    <a:pt x="221" y="133"/>
                    <a:pt x="218" y="128"/>
                  </a:cubicBezTo>
                  <a:cubicBezTo>
                    <a:pt x="214" y="120"/>
                    <a:pt x="209" y="114"/>
                    <a:pt x="203" y="110"/>
                  </a:cubicBezTo>
                  <a:cubicBezTo>
                    <a:pt x="198" y="105"/>
                    <a:pt x="189" y="103"/>
                    <a:pt x="176" y="103"/>
                  </a:cubicBezTo>
                  <a:cubicBezTo>
                    <a:pt x="165" y="103"/>
                    <a:pt x="155" y="106"/>
                    <a:pt x="148" y="110"/>
                  </a:cubicBezTo>
                  <a:cubicBezTo>
                    <a:pt x="141" y="115"/>
                    <a:pt x="138" y="120"/>
                    <a:pt x="138" y="127"/>
                  </a:cubicBezTo>
                  <a:cubicBezTo>
                    <a:pt x="138" y="131"/>
                    <a:pt x="139" y="134"/>
                    <a:pt x="141" y="137"/>
                  </a:cubicBezTo>
                  <a:cubicBezTo>
                    <a:pt x="144" y="140"/>
                    <a:pt x="147" y="143"/>
                    <a:pt x="151" y="145"/>
                  </a:cubicBezTo>
                  <a:cubicBezTo>
                    <a:pt x="156" y="147"/>
                    <a:pt x="160" y="149"/>
                    <a:pt x="164" y="150"/>
                  </a:cubicBezTo>
                  <a:cubicBezTo>
                    <a:pt x="169" y="151"/>
                    <a:pt x="176" y="153"/>
                    <a:pt x="186" y="155"/>
                  </a:cubicBezTo>
                  <a:cubicBezTo>
                    <a:pt x="199" y="158"/>
                    <a:pt x="210" y="161"/>
                    <a:pt x="220" y="164"/>
                  </a:cubicBezTo>
                  <a:cubicBezTo>
                    <a:pt x="231" y="168"/>
                    <a:pt x="239" y="172"/>
                    <a:pt x="247" y="176"/>
                  </a:cubicBezTo>
                  <a:cubicBezTo>
                    <a:pt x="254" y="181"/>
                    <a:pt x="260" y="187"/>
                    <a:pt x="264" y="195"/>
                  </a:cubicBezTo>
                  <a:cubicBezTo>
                    <a:pt x="268" y="202"/>
                    <a:pt x="270" y="211"/>
                    <a:pt x="270" y="222"/>
                  </a:cubicBezTo>
                  <a:cubicBezTo>
                    <a:pt x="270" y="234"/>
                    <a:pt x="266" y="246"/>
                    <a:pt x="259" y="25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1" name="îs1ídé">
              <a:extLst>
                <a:ext uri="{FF2B5EF4-FFF2-40B4-BE49-F238E27FC236}">
                  <a16:creationId xmlns:a16="http://schemas.microsoft.com/office/drawing/2014/main" id="{A403889C-A15D-49B9-822F-FD7AD3ABC051}"/>
                </a:ext>
              </a:extLst>
            </p:cNvPr>
            <p:cNvGrpSpPr/>
            <p:nvPr/>
          </p:nvGrpSpPr>
          <p:grpSpPr>
            <a:xfrm>
              <a:off x="1302953" y="4728259"/>
              <a:ext cx="2570548" cy="898966"/>
              <a:chOff x="2354215" y="4506686"/>
              <a:chExt cx="2031173" cy="898966"/>
            </a:xfrm>
          </p:grpSpPr>
          <p:sp>
            <p:nvSpPr>
              <p:cNvPr id="27" name="ïṣliḑé">
                <a:extLst>
                  <a:ext uri="{FF2B5EF4-FFF2-40B4-BE49-F238E27FC236}">
                    <a16:creationId xmlns:a16="http://schemas.microsoft.com/office/drawing/2014/main" id="{C7DB7F91-1FD1-41AA-AB12-3E0B43DF06C9}"/>
                  </a:ext>
                </a:extLst>
              </p:cNvPr>
              <p:cNvSpPr txBox="1"/>
              <p:nvPr/>
            </p:nvSpPr>
            <p:spPr>
              <a:xfrm>
                <a:off x="2354215" y="4506686"/>
                <a:ext cx="2031173" cy="369666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kern="900" dirty="0"/>
                  <a:t>Text here</a:t>
                </a:r>
                <a:endParaRPr lang="zh-CN" altLang="en-US" b="1" kern="900" dirty="0"/>
              </a:p>
            </p:txBody>
          </p:sp>
          <p:sp>
            <p:nvSpPr>
              <p:cNvPr id="28" name="isļide">
                <a:extLst>
                  <a:ext uri="{FF2B5EF4-FFF2-40B4-BE49-F238E27FC236}">
                    <a16:creationId xmlns:a16="http://schemas.microsoft.com/office/drawing/2014/main" id="{8E975975-F9C0-4266-BB76-8CA9F979FD3E}"/>
                  </a:ext>
                </a:extLst>
              </p:cNvPr>
              <p:cNvSpPr txBox="1"/>
              <p:nvPr/>
            </p:nvSpPr>
            <p:spPr>
              <a:xfrm>
                <a:off x="2354215" y="4876352"/>
                <a:ext cx="2031173" cy="529300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12" name="iṣḻidé">
              <a:extLst>
                <a:ext uri="{FF2B5EF4-FFF2-40B4-BE49-F238E27FC236}">
                  <a16:creationId xmlns:a16="http://schemas.microsoft.com/office/drawing/2014/main" id="{8CDBED04-044F-4567-90EF-C4F7D41D0AC8}"/>
                </a:ext>
              </a:extLst>
            </p:cNvPr>
            <p:cNvSpPr/>
            <p:nvPr/>
          </p:nvSpPr>
          <p:spPr>
            <a:xfrm>
              <a:off x="1861754" y="3150781"/>
              <a:ext cx="1452946" cy="1452946"/>
            </a:xfrm>
            <a:prstGeom prst="ellipse">
              <a:avLst/>
            </a:prstGeom>
            <a:blipFill>
              <a:blip r:embed="rId3"/>
              <a:stretch>
                <a:fillRect l="-25219" r="-24781"/>
              </a:stretch>
            </a:blipFill>
            <a:ln w="57150" cap="flat" cmpd="sng" algn="ctr">
              <a:solidFill>
                <a:schemeClr val="bg1">
                  <a:lumMod val="95000"/>
                  <a:alpha val="7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iṥ1iḓè">
              <a:extLst>
                <a:ext uri="{FF2B5EF4-FFF2-40B4-BE49-F238E27FC236}">
                  <a16:creationId xmlns:a16="http://schemas.microsoft.com/office/drawing/2014/main" id="{D77F4AE6-B3A3-469A-B1BA-E0C19E29352B}"/>
                </a:ext>
              </a:extLst>
            </p:cNvPr>
            <p:cNvSpPr/>
            <p:nvPr/>
          </p:nvSpPr>
          <p:spPr bwMode="auto">
            <a:xfrm>
              <a:off x="5590308" y="5924324"/>
              <a:ext cx="222606" cy="222347"/>
            </a:xfrm>
            <a:custGeom>
              <a:avLst/>
              <a:gdLst>
                <a:gd name="T0" fmla="*/ 360 w 360"/>
                <a:gd name="T1" fmla="*/ 60 h 360"/>
                <a:gd name="T2" fmla="*/ 300 w 360"/>
                <a:gd name="T3" fmla="*/ 0 h 360"/>
                <a:gd name="T4" fmla="*/ 60 w 360"/>
                <a:gd name="T5" fmla="*/ 0 h 360"/>
                <a:gd name="T6" fmla="*/ 0 w 360"/>
                <a:gd name="T7" fmla="*/ 60 h 360"/>
                <a:gd name="T8" fmla="*/ 0 w 360"/>
                <a:gd name="T9" fmla="*/ 300 h 360"/>
                <a:gd name="T10" fmla="*/ 60 w 360"/>
                <a:gd name="T11" fmla="*/ 360 h 360"/>
                <a:gd name="T12" fmla="*/ 180 w 360"/>
                <a:gd name="T13" fmla="*/ 360 h 360"/>
                <a:gd name="T14" fmla="*/ 180 w 360"/>
                <a:gd name="T15" fmla="*/ 224 h 360"/>
                <a:gd name="T16" fmla="*/ 136 w 360"/>
                <a:gd name="T17" fmla="*/ 224 h 360"/>
                <a:gd name="T18" fmla="*/ 136 w 360"/>
                <a:gd name="T19" fmla="*/ 164 h 360"/>
                <a:gd name="T20" fmla="*/ 180 w 360"/>
                <a:gd name="T21" fmla="*/ 164 h 360"/>
                <a:gd name="T22" fmla="*/ 180 w 360"/>
                <a:gd name="T23" fmla="*/ 141 h 360"/>
                <a:gd name="T24" fmla="*/ 248 w 360"/>
                <a:gd name="T25" fmla="*/ 64 h 360"/>
                <a:gd name="T26" fmla="*/ 296 w 360"/>
                <a:gd name="T27" fmla="*/ 64 h 360"/>
                <a:gd name="T28" fmla="*/ 296 w 360"/>
                <a:gd name="T29" fmla="*/ 124 h 360"/>
                <a:gd name="T30" fmla="*/ 248 w 360"/>
                <a:gd name="T31" fmla="*/ 124 h 360"/>
                <a:gd name="T32" fmla="*/ 236 w 360"/>
                <a:gd name="T33" fmla="*/ 140 h 360"/>
                <a:gd name="T34" fmla="*/ 236 w 360"/>
                <a:gd name="T35" fmla="*/ 164 h 360"/>
                <a:gd name="T36" fmla="*/ 296 w 360"/>
                <a:gd name="T37" fmla="*/ 164 h 360"/>
                <a:gd name="T38" fmla="*/ 296 w 360"/>
                <a:gd name="T39" fmla="*/ 224 h 360"/>
                <a:gd name="T40" fmla="*/ 236 w 360"/>
                <a:gd name="T41" fmla="*/ 224 h 360"/>
                <a:gd name="T42" fmla="*/ 236 w 360"/>
                <a:gd name="T43" fmla="*/ 360 h 360"/>
                <a:gd name="T44" fmla="*/ 300 w 360"/>
                <a:gd name="T45" fmla="*/ 360 h 360"/>
                <a:gd name="T46" fmla="*/ 360 w 360"/>
                <a:gd name="T47" fmla="*/ 300 h 360"/>
                <a:gd name="T48" fmla="*/ 360 w 360"/>
                <a:gd name="T49" fmla="*/ 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360">
                  <a:moveTo>
                    <a:pt x="360" y="60"/>
                  </a:moveTo>
                  <a:cubicBezTo>
                    <a:pt x="360" y="29"/>
                    <a:pt x="332" y="0"/>
                    <a:pt x="3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8" y="0"/>
                    <a:pt x="0" y="29"/>
                    <a:pt x="0" y="6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32"/>
                    <a:pt x="28" y="360"/>
                    <a:pt x="60" y="360"/>
                  </a:cubicBezTo>
                  <a:cubicBezTo>
                    <a:pt x="180" y="360"/>
                    <a:pt x="180" y="360"/>
                    <a:pt x="180" y="360"/>
                  </a:cubicBezTo>
                  <a:cubicBezTo>
                    <a:pt x="180" y="224"/>
                    <a:pt x="180" y="224"/>
                    <a:pt x="180" y="224"/>
                  </a:cubicBezTo>
                  <a:cubicBezTo>
                    <a:pt x="136" y="224"/>
                    <a:pt x="136" y="224"/>
                    <a:pt x="136" y="224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80" y="164"/>
                    <a:pt x="180" y="164"/>
                    <a:pt x="180" y="164"/>
                  </a:cubicBezTo>
                  <a:cubicBezTo>
                    <a:pt x="180" y="141"/>
                    <a:pt x="180" y="141"/>
                    <a:pt x="180" y="141"/>
                  </a:cubicBezTo>
                  <a:cubicBezTo>
                    <a:pt x="180" y="100"/>
                    <a:pt x="210" y="64"/>
                    <a:pt x="248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6" y="124"/>
                    <a:pt x="296" y="124"/>
                    <a:pt x="296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2" y="124"/>
                    <a:pt x="236" y="131"/>
                    <a:pt x="236" y="140"/>
                  </a:cubicBezTo>
                  <a:cubicBezTo>
                    <a:pt x="236" y="164"/>
                    <a:pt x="236" y="164"/>
                    <a:pt x="236" y="164"/>
                  </a:cubicBezTo>
                  <a:cubicBezTo>
                    <a:pt x="296" y="164"/>
                    <a:pt x="296" y="164"/>
                    <a:pt x="296" y="164"/>
                  </a:cubicBezTo>
                  <a:cubicBezTo>
                    <a:pt x="296" y="224"/>
                    <a:pt x="296" y="224"/>
                    <a:pt x="296" y="224"/>
                  </a:cubicBezTo>
                  <a:cubicBezTo>
                    <a:pt x="236" y="224"/>
                    <a:pt x="236" y="224"/>
                    <a:pt x="236" y="224"/>
                  </a:cubicBezTo>
                  <a:cubicBezTo>
                    <a:pt x="236" y="360"/>
                    <a:pt x="236" y="360"/>
                    <a:pt x="236" y="360"/>
                  </a:cubicBezTo>
                  <a:cubicBezTo>
                    <a:pt x="300" y="360"/>
                    <a:pt x="300" y="360"/>
                    <a:pt x="300" y="360"/>
                  </a:cubicBezTo>
                  <a:cubicBezTo>
                    <a:pt x="332" y="360"/>
                    <a:pt x="360" y="332"/>
                    <a:pt x="360" y="300"/>
                  </a:cubicBezTo>
                  <a:lnTo>
                    <a:pt x="360" y="6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ï$1iḍè">
              <a:extLst>
                <a:ext uri="{FF2B5EF4-FFF2-40B4-BE49-F238E27FC236}">
                  <a16:creationId xmlns:a16="http://schemas.microsoft.com/office/drawing/2014/main" id="{2A29D7C0-0166-4F18-A10D-6AAD2A169F70}"/>
                </a:ext>
              </a:extLst>
            </p:cNvPr>
            <p:cNvSpPr/>
            <p:nvPr/>
          </p:nvSpPr>
          <p:spPr bwMode="auto">
            <a:xfrm>
              <a:off x="5984829" y="5924194"/>
              <a:ext cx="222347" cy="222606"/>
            </a:xfrm>
            <a:custGeom>
              <a:avLst/>
              <a:gdLst>
                <a:gd name="T0" fmla="*/ 333 w 360"/>
                <a:gd name="T1" fmla="*/ 0 h 360"/>
                <a:gd name="T2" fmla="*/ 26 w 360"/>
                <a:gd name="T3" fmla="*/ 0 h 360"/>
                <a:gd name="T4" fmla="*/ 0 w 360"/>
                <a:gd name="T5" fmla="*/ 25 h 360"/>
                <a:gd name="T6" fmla="*/ 0 w 360"/>
                <a:gd name="T7" fmla="*/ 334 h 360"/>
                <a:gd name="T8" fmla="*/ 26 w 360"/>
                <a:gd name="T9" fmla="*/ 360 h 360"/>
                <a:gd name="T10" fmla="*/ 333 w 360"/>
                <a:gd name="T11" fmla="*/ 360 h 360"/>
                <a:gd name="T12" fmla="*/ 360 w 360"/>
                <a:gd name="T13" fmla="*/ 334 h 360"/>
                <a:gd name="T14" fmla="*/ 360 w 360"/>
                <a:gd name="T15" fmla="*/ 25 h 360"/>
                <a:gd name="T16" fmla="*/ 333 w 360"/>
                <a:gd name="T17" fmla="*/ 0 h 360"/>
                <a:gd name="T18" fmla="*/ 109 w 360"/>
                <a:gd name="T19" fmla="*/ 301 h 360"/>
                <a:gd name="T20" fmla="*/ 54 w 360"/>
                <a:gd name="T21" fmla="*/ 301 h 360"/>
                <a:gd name="T22" fmla="*/ 54 w 360"/>
                <a:gd name="T23" fmla="*/ 138 h 360"/>
                <a:gd name="T24" fmla="*/ 109 w 360"/>
                <a:gd name="T25" fmla="*/ 138 h 360"/>
                <a:gd name="T26" fmla="*/ 109 w 360"/>
                <a:gd name="T27" fmla="*/ 301 h 360"/>
                <a:gd name="T28" fmla="*/ 82 w 360"/>
                <a:gd name="T29" fmla="*/ 116 h 360"/>
                <a:gd name="T30" fmla="*/ 81 w 360"/>
                <a:gd name="T31" fmla="*/ 116 h 360"/>
                <a:gd name="T32" fmla="*/ 51 w 360"/>
                <a:gd name="T33" fmla="*/ 88 h 360"/>
                <a:gd name="T34" fmla="*/ 82 w 360"/>
                <a:gd name="T35" fmla="*/ 60 h 360"/>
                <a:gd name="T36" fmla="*/ 112 w 360"/>
                <a:gd name="T37" fmla="*/ 88 h 360"/>
                <a:gd name="T38" fmla="*/ 82 w 360"/>
                <a:gd name="T39" fmla="*/ 116 h 360"/>
                <a:gd name="T40" fmla="*/ 305 w 360"/>
                <a:gd name="T41" fmla="*/ 301 h 360"/>
                <a:gd name="T42" fmla="*/ 251 w 360"/>
                <a:gd name="T43" fmla="*/ 301 h 360"/>
                <a:gd name="T44" fmla="*/ 251 w 360"/>
                <a:gd name="T45" fmla="*/ 214 h 360"/>
                <a:gd name="T46" fmla="*/ 223 w 360"/>
                <a:gd name="T47" fmla="*/ 177 h 360"/>
                <a:gd name="T48" fmla="*/ 195 w 360"/>
                <a:gd name="T49" fmla="*/ 197 h 360"/>
                <a:gd name="T50" fmla="*/ 193 w 360"/>
                <a:gd name="T51" fmla="*/ 210 h 360"/>
                <a:gd name="T52" fmla="*/ 193 w 360"/>
                <a:gd name="T53" fmla="*/ 301 h 360"/>
                <a:gd name="T54" fmla="*/ 139 w 360"/>
                <a:gd name="T55" fmla="*/ 301 h 360"/>
                <a:gd name="T56" fmla="*/ 139 w 360"/>
                <a:gd name="T57" fmla="*/ 138 h 360"/>
                <a:gd name="T58" fmla="*/ 193 w 360"/>
                <a:gd name="T59" fmla="*/ 138 h 360"/>
                <a:gd name="T60" fmla="*/ 193 w 360"/>
                <a:gd name="T61" fmla="*/ 161 h 360"/>
                <a:gd name="T62" fmla="*/ 242 w 360"/>
                <a:gd name="T63" fmla="*/ 135 h 360"/>
                <a:gd name="T64" fmla="*/ 305 w 360"/>
                <a:gd name="T65" fmla="*/ 208 h 360"/>
                <a:gd name="T66" fmla="*/ 305 w 360"/>
                <a:gd name="T67" fmla="*/ 301 h 360"/>
                <a:gd name="T68" fmla="*/ 193 w 360"/>
                <a:gd name="T69" fmla="*/ 162 h 360"/>
                <a:gd name="T70" fmla="*/ 193 w 360"/>
                <a:gd name="T71" fmla="*/ 161 h 360"/>
                <a:gd name="T72" fmla="*/ 193 w 360"/>
                <a:gd name="T73" fmla="*/ 1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0" h="360">
                  <a:moveTo>
                    <a:pt x="333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48"/>
                    <a:pt x="12" y="360"/>
                    <a:pt x="26" y="360"/>
                  </a:cubicBezTo>
                  <a:cubicBezTo>
                    <a:pt x="333" y="360"/>
                    <a:pt x="333" y="360"/>
                    <a:pt x="333" y="360"/>
                  </a:cubicBezTo>
                  <a:cubicBezTo>
                    <a:pt x="348" y="360"/>
                    <a:pt x="360" y="348"/>
                    <a:pt x="360" y="33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11"/>
                    <a:pt x="348" y="0"/>
                    <a:pt x="333" y="0"/>
                  </a:cubicBezTo>
                  <a:close/>
                  <a:moveTo>
                    <a:pt x="109" y="301"/>
                  </a:moveTo>
                  <a:cubicBezTo>
                    <a:pt x="54" y="301"/>
                    <a:pt x="54" y="301"/>
                    <a:pt x="54" y="301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109" y="138"/>
                    <a:pt x="109" y="138"/>
                    <a:pt x="109" y="138"/>
                  </a:cubicBezTo>
                  <a:lnTo>
                    <a:pt x="109" y="301"/>
                  </a:lnTo>
                  <a:close/>
                  <a:moveTo>
                    <a:pt x="82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63" y="116"/>
                    <a:pt x="51" y="104"/>
                    <a:pt x="51" y="88"/>
                  </a:cubicBezTo>
                  <a:cubicBezTo>
                    <a:pt x="51" y="72"/>
                    <a:pt x="63" y="60"/>
                    <a:pt x="82" y="60"/>
                  </a:cubicBezTo>
                  <a:cubicBezTo>
                    <a:pt x="101" y="60"/>
                    <a:pt x="112" y="72"/>
                    <a:pt x="112" y="88"/>
                  </a:cubicBezTo>
                  <a:cubicBezTo>
                    <a:pt x="112" y="104"/>
                    <a:pt x="101" y="116"/>
                    <a:pt x="82" y="116"/>
                  </a:cubicBezTo>
                  <a:close/>
                  <a:moveTo>
                    <a:pt x="305" y="301"/>
                  </a:moveTo>
                  <a:cubicBezTo>
                    <a:pt x="251" y="301"/>
                    <a:pt x="251" y="301"/>
                    <a:pt x="251" y="301"/>
                  </a:cubicBezTo>
                  <a:cubicBezTo>
                    <a:pt x="251" y="214"/>
                    <a:pt x="251" y="214"/>
                    <a:pt x="251" y="214"/>
                  </a:cubicBezTo>
                  <a:cubicBezTo>
                    <a:pt x="251" y="192"/>
                    <a:pt x="243" y="177"/>
                    <a:pt x="223" y="177"/>
                  </a:cubicBezTo>
                  <a:cubicBezTo>
                    <a:pt x="208" y="177"/>
                    <a:pt x="199" y="187"/>
                    <a:pt x="195" y="197"/>
                  </a:cubicBezTo>
                  <a:cubicBezTo>
                    <a:pt x="194" y="200"/>
                    <a:pt x="193" y="205"/>
                    <a:pt x="193" y="210"/>
                  </a:cubicBezTo>
                  <a:cubicBezTo>
                    <a:pt x="193" y="301"/>
                    <a:pt x="193" y="301"/>
                    <a:pt x="193" y="301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39" y="301"/>
                    <a:pt x="140" y="154"/>
                    <a:pt x="139" y="138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3" y="161"/>
                    <a:pt x="193" y="161"/>
                    <a:pt x="193" y="161"/>
                  </a:cubicBezTo>
                  <a:cubicBezTo>
                    <a:pt x="201" y="150"/>
                    <a:pt x="213" y="135"/>
                    <a:pt x="242" y="135"/>
                  </a:cubicBezTo>
                  <a:cubicBezTo>
                    <a:pt x="278" y="135"/>
                    <a:pt x="305" y="158"/>
                    <a:pt x="305" y="208"/>
                  </a:cubicBezTo>
                  <a:lnTo>
                    <a:pt x="305" y="301"/>
                  </a:lnTo>
                  <a:close/>
                  <a:moveTo>
                    <a:pt x="193" y="162"/>
                  </a:moveTo>
                  <a:cubicBezTo>
                    <a:pt x="193" y="162"/>
                    <a:pt x="193" y="162"/>
                    <a:pt x="193" y="161"/>
                  </a:cubicBezTo>
                  <a:cubicBezTo>
                    <a:pt x="193" y="162"/>
                    <a:pt x="193" y="162"/>
                    <a:pt x="193" y="1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" name="íṣļíďé">
              <a:extLst>
                <a:ext uri="{FF2B5EF4-FFF2-40B4-BE49-F238E27FC236}">
                  <a16:creationId xmlns:a16="http://schemas.microsoft.com/office/drawing/2014/main" id="{4C29CA19-CF6B-4B50-A1C8-3FD792498704}"/>
                </a:ext>
              </a:extLst>
            </p:cNvPr>
            <p:cNvSpPr/>
            <p:nvPr/>
          </p:nvSpPr>
          <p:spPr bwMode="auto">
            <a:xfrm>
              <a:off x="6379084" y="5924194"/>
              <a:ext cx="222606" cy="222606"/>
            </a:xfrm>
            <a:custGeom>
              <a:avLst/>
              <a:gdLst>
                <a:gd name="T0" fmla="*/ 345 w 360"/>
                <a:gd name="T1" fmla="*/ 206 h 360"/>
                <a:gd name="T2" fmla="*/ 347 w 360"/>
                <a:gd name="T3" fmla="*/ 180 h 360"/>
                <a:gd name="T4" fmla="*/ 180 w 360"/>
                <a:gd name="T5" fmla="*/ 13 h 360"/>
                <a:gd name="T6" fmla="*/ 154 w 360"/>
                <a:gd name="T7" fmla="*/ 15 h 360"/>
                <a:gd name="T8" fmla="*/ 101 w 360"/>
                <a:gd name="T9" fmla="*/ 0 h 360"/>
                <a:gd name="T10" fmla="*/ 0 w 360"/>
                <a:gd name="T11" fmla="*/ 101 h 360"/>
                <a:gd name="T12" fmla="*/ 15 w 360"/>
                <a:gd name="T13" fmla="*/ 154 h 360"/>
                <a:gd name="T14" fmla="*/ 13 w 360"/>
                <a:gd name="T15" fmla="*/ 180 h 360"/>
                <a:gd name="T16" fmla="*/ 180 w 360"/>
                <a:gd name="T17" fmla="*/ 347 h 360"/>
                <a:gd name="T18" fmla="*/ 206 w 360"/>
                <a:gd name="T19" fmla="*/ 345 h 360"/>
                <a:gd name="T20" fmla="*/ 259 w 360"/>
                <a:gd name="T21" fmla="*/ 360 h 360"/>
                <a:gd name="T22" fmla="*/ 360 w 360"/>
                <a:gd name="T23" fmla="*/ 259 h 360"/>
                <a:gd name="T24" fmla="*/ 345 w 360"/>
                <a:gd name="T25" fmla="*/ 206 h 360"/>
                <a:gd name="T26" fmla="*/ 259 w 360"/>
                <a:gd name="T27" fmla="*/ 256 h 360"/>
                <a:gd name="T28" fmla="*/ 228 w 360"/>
                <a:gd name="T29" fmla="*/ 280 h 360"/>
                <a:gd name="T30" fmla="*/ 180 w 360"/>
                <a:gd name="T31" fmla="*/ 288 h 360"/>
                <a:gd name="T32" fmla="*/ 125 w 360"/>
                <a:gd name="T33" fmla="*/ 277 h 360"/>
                <a:gd name="T34" fmla="*/ 100 w 360"/>
                <a:gd name="T35" fmla="*/ 254 h 360"/>
                <a:gd name="T36" fmla="*/ 90 w 360"/>
                <a:gd name="T37" fmla="*/ 227 h 360"/>
                <a:gd name="T38" fmla="*/ 96 w 360"/>
                <a:gd name="T39" fmla="*/ 213 h 360"/>
                <a:gd name="T40" fmla="*/ 111 w 360"/>
                <a:gd name="T41" fmla="*/ 207 h 360"/>
                <a:gd name="T42" fmla="*/ 124 w 360"/>
                <a:gd name="T43" fmla="*/ 212 h 360"/>
                <a:gd name="T44" fmla="*/ 133 w 360"/>
                <a:gd name="T45" fmla="*/ 225 h 360"/>
                <a:gd name="T46" fmla="*/ 142 w 360"/>
                <a:gd name="T47" fmla="*/ 241 h 360"/>
                <a:gd name="T48" fmla="*/ 155 w 360"/>
                <a:gd name="T49" fmla="*/ 252 h 360"/>
                <a:gd name="T50" fmla="*/ 179 w 360"/>
                <a:gd name="T51" fmla="*/ 256 h 360"/>
                <a:gd name="T52" fmla="*/ 211 w 360"/>
                <a:gd name="T53" fmla="*/ 247 h 360"/>
                <a:gd name="T54" fmla="*/ 224 w 360"/>
                <a:gd name="T55" fmla="*/ 226 h 360"/>
                <a:gd name="T56" fmla="*/ 217 w 360"/>
                <a:gd name="T57" fmla="*/ 210 h 360"/>
                <a:gd name="T58" fmla="*/ 200 w 360"/>
                <a:gd name="T59" fmla="*/ 200 h 360"/>
                <a:gd name="T60" fmla="*/ 171 w 360"/>
                <a:gd name="T61" fmla="*/ 193 h 360"/>
                <a:gd name="T62" fmla="*/ 130 w 360"/>
                <a:gd name="T63" fmla="*/ 181 h 360"/>
                <a:gd name="T64" fmla="*/ 104 w 360"/>
                <a:gd name="T65" fmla="*/ 161 h 360"/>
                <a:gd name="T66" fmla="*/ 94 w 360"/>
                <a:gd name="T67" fmla="*/ 131 h 360"/>
                <a:gd name="T68" fmla="*/ 105 w 360"/>
                <a:gd name="T69" fmla="*/ 100 h 360"/>
                <a:gd name="T70" fmla="*/ 134 w 360"/>
                <a:gd name="T71" fmla="*/ 79 h 360"/>
                <a:gd name="T72" fmla="*/ 179 w 360"/>
                <a:gd name="T73" fmla="*/ 72 h 360"/>
                <a:gd name="T74" fmla="*/ 215 w 360"/>
                <a:gd name="T75" fmla="*/ 77 h 360"/>
                <a:gd name="T76" fmla="*/ 241 w 360"/>
                <a:gd name="T77" fmla="*/ 89 h 360"/>
                <a:gd name="T78" fmla="*/ 255 w 360"/>
                <a:gd name="T79" fmla="*/ 106 h 360"/>
                <a:gd name="T80" fmla="*/ 260 w 360"/>
                <a:gd name="T81" fmla="*/ 123 h 360"/>
                <a:gd name="T82" fmla="*/ 254 w 360"/>
                <a:gd name="T83" fmla="*/ 137 h 360"/>
                <a:gd name="T84" fmla="*/ 239 w 360"/>
                <a:gd name="T85" fmla="*/ 144 h 360"/>
                <a:gd name="T86" fmla="*/ 227 w 360"/>
                <a:gd name="T87" fmla="*/ 140 h 360"/>
                <a:gd name="T88" fmla="*/ 218 w 360"/>
                <a:gd name="T89" fmla="*/ 128 h 360"/>
                <a:gd name="T90" fmla="*/ 203 w 360"/>
                <a:gd name="T91" fmla="*/ 110 h 360"/>
                <a:gd name="T92" fmla="*/ 176 w 360"/>
                <a:gd name="T93" fmla="*/ 103 h 360"/>
                <a:gd name="T94" fmla="*/ 148 w 360"/>
                <a:gd name="T95" fmla="*/ 110 h 360"/>
                <a:gd name="T96" fmla="*/ 138 w 360"/>
                <a:gd name="T97" fmla="*/ 127 h 360"/>
                <a:gd name="T98" fmla="*/ 141 w 360"/>
                <a:gd name="T99" fmla="*/ 137 h 360"/>
                <a:gd name="T100" fmla="*/ 151 w 360"/>
                <a:gd name="T101" fmla="*/ 145 h 360"/>
                <a:gd name="T102" fmla="*/ 164 w 360"/>
                <a:gd name="T103" fmla="*/ 150 h 360"/>
                <a:gd name="T104" fmla="*/ 186 w 360"/>
                <a:gd name="T105" fmla="*/ 155 h 360"/>
                <a:gd name="T106" fmla="*/ 220 w 360"/>
                <a:gd name="T107" fmla="*/ 164 h 360"/>
                <a:gd name="T108" fmla="*/ 247 w 360"/>
                <a:gd name="T109" fmla="*/ 176 h 360"/>
                <a:gd name="T110" fmla="*/ 264 w 360"/>
                <a:gd name="T111" fmla="*/ 195 h 360"/>
                <a:gd name="T112" fmla="*/ 270 w 360"/>
                <a:gd name="T113" fmla="*/ 222 h 360"/>
                <a:gd name="T114" fmla="*/ 259 w 360"/>
                <a:gd name="T115" fmla="*/ 2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0" h="360">
                  <a:moveTo>
                    <a:pt x="345" y="206"/>
                  </a:moveTo>
                  <a:cubicBezTo>
                    <a:pt x="346" y="198"/>
                    <a:pt x="347" y="189"/>
                    <a:pt x="347" y="180"/>
                  </a:cubicBezTo>
                  <a:cubicBezTo>
                    <a:pt x="347" y="88"/>
                    <a:pt x="272" y="13"/>
                    <a:pt x="180" y="13"/>
                  </a:cubicBezTo>
                  <a:cubicBezTo>
                    <a:pt x="171" y="13"/>
                    <a:pt x="162" y="14"/>
                    <a:pt x="154" y="15"/>
                  </a:cubicBezTo>
                  <a:cubicBezTo>
                    <a:pt x="139" y="6"/>
                    <a:pt x="120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0"/>
                    <a:pt x="6" y="139"/>
                    <a:pt x="15" y="154"/>
                  </a:cubicBezTo>
                  <a:cubicBezTo>
                    <a:pt x="14" y="163"/>
                    <a:pt x="13" y="171"/>
                    <a:pt x="13" y="180"/>
                  </a:cubicBezTo>
                  <a:cubicBezTo>
                    <a:pt x="13" y="272"/>
                    <a:pt x="88" y="347"/>
                    <a:pt x="180" y="347"/>
                  </a:cubicBezTo>
                  <a:cubicBezTo>
                    <a:pt x="189" y="347"/>
                    <a:pt x="198" y="346"/>
                    <a:pt x="206" y="345"/>
                  </a:cubicBezTo>
                  <a:cubicBezTo>
                    <a:pt x="221" y="355"/>
                    <a:pt x="240" y="360"/>
                    <a:pt x="259" y="360"/>
                  </a:cubicBezTo>
                  <a:cubicBezTo>
                    <a:pt x="315" y="360"/>
                    <a:pt x="360" y="315"/>
                    <a:pt x="360" y="259"/>
                  </a:cubicBezTo>
                  <a:cubicBezTo>
                    <a:pt x="360" y="240"/>
                    <a:pt x="355" y="222"/>
                    <a:pt x="345" y="206"/>
                  </a:cubicBezTo>
                  <a:close/>
                  <a:moveTo>
                    <a:pt x="259" y="256"/>
                  </a:moveTo>
                  <a:cubicBezTo>
                    <a:pt x="252" y="266"/>
                    <a:pt x="242" y="274"/>
                    <a:pt x="228" y="280"/>
                  </a:cubicBezTo>
                  <a:cubicBezTo>
                    <a:pt x="215" y="286"/>
                    <a:pt x="199" y="288"/>
                    <a:pt x="180" y="288"/>
                  </a:cubicBezTo>
                  <a:cubicBezTo>
                    <a:pt x="158" y="288"/>
                    <a:pt x="139" y="285"/>
                    <a:pt x="125" y="277"/>
                  </a:cubicBezTo>
                  <a:cubicBezTo>
                    <a:pt x="115" y="271"/>
                    <a:pt x="106" y="264"/>
                    <a:pt x="100" y="254"/>
                  </a:cubicBezTo>
                  <a:cubicBezTo>
                    <a:pt x="93" y="245"/>
                    <a:pt x="90" y="236"/>
                    <a:pt x="90" y="227"/>
                  </a:cubicBezTo>
                  <a:cubicBezTo>
                    <a:pt x="90" y="221"/>
                    <a:pt x="92" y="217"/>
                    <a:pt x="96" y="213"/>
                  </a:cubicBezTo>
                  <a:cubicBezTo>
                    <a:pt x="100" y="209"/>
                    <a:pt x="105" y="207"/>
                    <a:pt x="111" y="207"/>
                  </a:cubicBezTo>
                  <a:cubicBezTo>
                    <a:pt x="116" y="207"/>
                    <a:pt x="120" y="209"/>
                    <a:pt x="124" y="212"/>
                  </a:cubicBezTo>
                  <a:cubicBezTo>
                    <a:pt x="127" y="215"/>
                    <a:pt x="130" y="219"/>
                    <a:pt x="133" y="225"/>
                  </a:cubicBezTo>
                  <a:cubicBezTo>
                    <a:pt x="135" y="231"/>
                    <a:pt x="138" y="237"/>
                    <a:pt x="142" y="241"/>
                  </a:cubicBezTo>
                  <a:cubicBezTo>
                    <a:pt x="145" y="245"/>
                    <a:pt x="150" y="249"/>
                    <a:pt x="155" y="252"/>
                  </a:cubicBezTo>
                  <a:cubicBezTo>
                    <a:pt x="161" y="255"/>
                    <a:pt x="169" y="256"/>
                    <a:pt x="179" y="256"/>
                  </a:cubicBezTo>
                  <a:cubicBezTo>
                    <a:pt x="192" y="256"/>
                    <a:pt x="203" y="253"/>
                    <a:pt x="211" y="247"/>
                  </a:cubicBezTo>
                  <a:cubicBezTo>
                    <a:pt x="220" y="242"/>
                    <a:pt x="224" y="235"/>
                    <a:pt x="224" y="226"/>
                  </a:cubicBezTo>
                  <a:cubicBezTo>
                    <a:pt x="224" y="219"/>
                    <a:pt x="221" y="214"/>
                    <a:pt x="217" y="210"/>
                  </a:cubicBezTo>
                  <a:cubicBezTo>
                    <a:pt x="213" y="206"/>
                    <a:pt x="207" y="203"/>
                    <a:pt x="200" y="200"/>
                  </a:cubicBezTo>
                  <a:cubicBezTo>
                    <a:pt x="193" y="198"/>
                    <a:pt x="183" y="196"/>
                    <a:pt x="171" y="193"/>
                  </a:cubicBezTo>
                  <a:cubicBezTo>
                    <a:pt x="155" y="190"/>
                    <a:pt x="141" y="185"/>
                    <a:pt x="130" y="181"/>
                  </a:cubicBezTo>
                  <a:cubicBezTo>
                    <a:pt x="119" y="176"/>
                    <a:pt x="111" y="170"/>
                    <a:pt x="104" y="161"/>
                  </a:cubicBezTo>
                  <a:cubicBezTo>
                    <a:pt x="98" y="153"/>
                    <a:pt x="94" y="143"/>
                    <a:pt x="94" y="131"/>
                  </a:cubicBezTo>
                  <a:cubicBezTo>
                    <a:pt x="94" y="119"/>
                    <a:pt x="98" y="109"/>
                    <a:pt x="105" y="100"/>
                  </a:cubicBezTo>
                  <a:cubicBezTo>
                    <a:pt x="111" y="91"/>
                    <a:pt x="121" y="84"/>
                    <a:pt x="134" y="79"/>
                  </a:cubicBezTo>
                  <a:cubicBezTo>
                    <a:pt x="147" y="74"/>
                    <a:pt x="162" y="72"/>
                    <a:pt x="179" y="72"/>
                  </a:cubicBezTo>
                  <a:cubicBezTo>
                    <a:pt x="193" y="72"/>
                    <a:pt x="205" y="73"/>
                    <a:pt x="215" y="77"/>
                  </a:cubicBezTo>
                  <a:cubicBezTo>
                    <a:pt x="226" y="80"/>
                    <a:pt x="234" y="84"/>
                    <a:pt x="241" y="89"/>
                  </a:cubicBezTo>
                  <a:cubicBezTo>
                    <a:pt x="247" y="95"/>
                    <a:pt x="252" y="100"/>
                    <a:pt x="255" y="106"/>
                  </a:cubicBezTo>
                  <a:cubicBezTo>
                    <a:pt x="259" y="112"/>
                    <a:pt x="260" y="118"/>
                    <a:pt x="260" y="123"/>
                  </a:cubicBezTo>
                  <a:cubicBezTo>
                    <a:pt x="260" y="129"/>
                    <a:pt x="258" y="133"/>
                    <a:pt x="254" y="137"/>
                  </a:cubicBezTo>
                  <a:cubicBezTo>
                    <a:pt x="250" y="142"/>
                    <a:pt x="245" y="144"/>
                    <a:pt x="239" y="144"/>
                  </a:cubicBezTo>
                  <a:cubicBezTo>
                    <a:pt x="234" y="144"/>
                    <a:pt x="230" y="142"/>
                    <a:pt x="227" y="140"/>
                  </a:cubicBezTo>
                  <a:cubicBezTo>
                    <a:pt x="224" y="137"/>
                    <a:pt x="221" y="133"/>
                    <a:pt x="218" y="128"/>
                  </a:cubicBezTo>
                  <a:cubicBezTo>
                    <a:pt x="214" y="120"/>
                    <a:pt x="209" y="114"/>
                    <a:pt x="203" y="110"/>
                  </a:cubicBezTo>
                  <a:cubicBezTo>
                    <a:pt x="198" y="105"/>
                    <a:pt x="189" y="103"/>
                    <a:pt x="176" y="103"/>
                  </a:cubicBezTo>
                  <a:cubicBezTo>
                    <a:pt x="165" y="103"/>
                    <a:pt x="155" y="106"/>
                    <a:pt x="148" y="110"/>
                  </a:cubicBezTo>
                  <a:cubicBezTo>
                    <a:pt x="141" y="115"/>
                    <a:pt x="138" y="120"/>
                    <a:pt x="138" y="127"/>
                  </a:cubicBezTo>
                  <a:cubicBezTo>
                    <a:pt x="138" y="131"/>
                    <a:pt x="139" y="134"/>
                    <a:pt x="141" y="137"/>
                  </a:cubicBezTo>
                  <a:cubicBezTo>
                    <a:pt x="144" y="140"/>
                    <a:pt x="147" y="143"/>
                    <a:pt x="151" y="145"/>
                  </a:cubicBezTo>
                  <a:cubicBezTo>
                    <a:pt x="156" y="147"/>
                    <a:pt x="160" y="149"/>
                    <a:pt x="164" y="150"/>
                  </a:cubicBezTo>
                  <a:cubicBezTo>
                    <a:pt x="169" y="151"/>
                    <a:pt x="176" y="153"/>
                    <a:pt x="186" y="155"/>
                  </a:cubicBezTo>
                  <a:cubicBezTo>
                    <a:pt x="199" y="158"/>
                    <a:pt x="210" y="161"/>
                    <a:pt x="220" y="164"/>
                  </a:cubicBezTo>
                  <a:cubicBezTo>
                    <a:pt x="231" y="168"/>
                    <a:pt x="239" y="172"/>
                    <a:pt x="247" y="176"/>
                  </a:cubicBezTo>
                  <a:cubicBezTo>
                    <a:pt x="254" y="181"/>
                    <a:pt x="260" y="187"/>
                    <a:pt x="264" y="195"/>
                  </a:cubicBezTo>
                  <a:cubicBezTo>
                    <a:pt x="268" y="202"/>
                    <a:pt x="270" y="211"/>
                    <a:pt x="270" y="222"/>
                  </a:cubicBezTo>
                  <a:cubicBezTo>
                    <a:pt x="270" y="234"/>
                    <a:pt x="266" y="246"/>
                    <a:pt x="259" y="25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6" name="işľïḑe">
              <a:extLst>
                <a:ext uri="{FF2B5EF4-FFF2-40B4-BE49-F238E27FC236}">
                  <a16:creationId xmlns:a16="http://schemas.microsoft.com/office/drawing/2014/main" id="{909986D8-7352-49D3-83FB-91E902BE2AFB}"/>
                </a:ext>
              </a:extLst>
            </p:cNvPr>
            <p:cNvGrpSpPr/>
            <p:nvPr/>
          </p:nvGrpSpPr>
          <p:grpSpPr>
            <a:xfrm>
              <a:off x="4810726" y="4728259"/>
              <a:ext cx="2570548" cy="898966"/>
              <a:chOff x="2354215" y="4506686"/>
              <a:chExt cx="2031173" cy="898966"/>
            </a:xfrm>
          </p:grpSpPr>
          <p:sp>
            <p:nvSpPr>
              <p:cNvPr id="25" name="îš1îďè">
                <a:extLst>
                  <a:ext uri="{FF2B5EF4-FFF2-40B4-BE49-F238E27FC236}">
                    <a16:creationId xmlns:a16="http://schemas.microsoft.com/office/drawing/2014/main" id="{0F45AC97-5E95-4DBC-A27C-EA685707EF42}"/>
                  </a:ext>
                </a:extLst>
              </p:cNvPr>
              <p:cNvSpPr txBox="1"/>
              <p:nvPr/>
            </p:nvSpPr>
            <p:spPr>
              <a:xfrm>
                <a:off x="2354215" y="4506686"/>
                <a:ext cx="2031173" cy="369666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kern="900" dirty="0"/>
                  <a:t>Text here</a:t>
                </a:r>
                <a:endParaRPr lang="zh-CN" altLang="en-US" b="1" kern="900" dirty="0"/>
              </a:p>
            </p:txBody>
          </p:sp>
          <p:sp>
            <p:nvSpPr>
              <p:cNvPr id="26" name="íşḷïḋê">
                <a:extLst>
                  <a:ext uri="{FF2B5EF4-FFF2-40B4-BE49-F238E27FC236}">
                    <a16:creationId xmlns:a16="http://schemas.microsoft.com/office/drawing/2014/main" id="{6C73D21F-A020-4654-BB54-6DC202DC5B62}"/>
                  </a:ext>
                </a:extLst>
              </p:cNvPr>
              <p:cNvSpPr txBox="1"/>
              <p:nvPr/>
            </p:nvSpPr>
            <p:spPr>
              <a:xfrm>
                <a:off x="2354215" y="4876352"/>
                <a:ext cx="2031173" cy="529300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17" name="íṧ1iḑé">
              <a:extLst>
                <a:ext uri="{FF2B5EF4-FFF2-40B4-BE49-F238E27FC236}">
                  <a16:creationId xmlns:a16="http://schemas.microsoft.com/office/drawing/2014/main" id="{9503D9B9-9523-4B32-857E-E9A6FE425668}"/>
                </a:ext>
              </a:extLst>
            </p:cNvPr>
            <p:cNvSpPr/>
            <p:nvPr/>
          </p:nvSpPr>
          <p:spPr>
            <a:xfrm>
              <a:off x="5369527" y="3150781"/>
              <a:ext cx="1452946" cy="1452946"/>
            </a:xfrm>
            <a:prstGeom prst="ellipse">
              <a:avLst/>
            </a:prstGeom>
            <a:blipFill>
              <a:blip r:embed="rId4"/>
              <a:stretch>
                <a:fillRect l="-16811" r="-16521"/>
              </a:stretch>
            </a:blipFill>
            <a:ln w="57150" cap="flat" cmpd="sng" algn="ctr">
              <a:solidFill>
                <a:schemeClr val="bg1">
                  <a:lumMod val="95000"/>
                  <a:alpha val="7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" name="iṧḷidè">
              <a:extLst>
                <a:ext uri="{FF2B5EF4-FFF2-40B4-BE49-F238E27FC236}">
                  <a16:creationId xmlns:a16="http://schemas.microsoft.com/office/drawing/2014/main" id="{FAD933E2-5962-4AAA-B445-911EABC23C17}"/>
                </a:ext>
              </a:extLst>
            </p:cNvPr>
            <p:cNvSpPr/>
            <p:nvPr/>
          </p:nvSpPr>
          <p:spPr bwMode="auto">
            <a:xfrm>
              <a:off x="9098081" y="5924324"/>
              <a:ext cx="222606" cy="222347"/>
            </a:xfrm>
            <a:custGeom>
              <a:avLst/>
              <a:gdLst>
                <a:gd name="T0" fmla="*/ 360 w 360"/>
                <a:gd name="T1" fmla="*/ 60 h 360"/>
                <a:gd name="T2" fmla="*/ 300 w 360"/>
                <a:gd name="T3" fmla="*/ 0 h 360"/>
                <a:gd name="T4" fmla="*/ 60 w 360"/>
                <a:gd name="T5" fmla="*/ 0 h 360"/>
                <a:gd name="T6" fmla="*/ 0 w 360"/>
                <a:gd name="T7" fmla="*/ 60 h 360"/>
                <a:gd name="T8" fmla="*/ 0 w 360"/>
                <a:gd name="T9" fmla="*/ 300 h 360"/>
                <a:gd name="T10" fmla="*/ 60 w 360"/>
                <a:gd name="T11" fmla="*/ 360 h 360"/>
                <a:gd name="T12" fmla="*/ 180 w 360"/>
                <a:gd name="T13" fmla="*/ 360 h 360"/>
                <a:gd name="T14" fmla="*/ 180 w 360"/>
                <a:gd name="T15" fmla="*/ 224 h 360"/>
                <a:gd name="T16" fmla="*/ 136 w 360"/>
                <a:gd name="T17" fmla="*/ 224 h 360"/>
                <a:gd name="T18" fmla="*/ 136 w 360"/>
                <a:gd name="T19" fmla="*/ 164 h 360"/>
                <a:gd name="T20" fmla="*/ 180 w 360"/>
                <a:gd name="T21" fmla="*/ 164 h 360"/>
                <a:gd name="T22" fmla="*/ 180 w 360"/>
                <a:gd name="T23" fmla="*/ 141 h 360"/>
                <a:gd name="T24" fmla="*/ 248 w 360"/>
                <a:gd name="T25" fmla="*/ 64 h 360"/>
                <a:gd name="T26" fmla="*/ 296 w 360"/>
                <a:gd name="T27" fmla="*/ 64 h 360"/>
                <a:gd name="T28" fmla="*/ 296 w 360"/>
                <a:gd name="T29" fmla="*/ 124 h 360"/>
                <a:gd name="T30" fmla="*/ 248 w 360"/>
                <a:gd name="T31" fmla="*/ 124 h 360"/>
                <a:gd name="T32" fmla="*/ 236 w 360"/>
                <a:gd name="T33" fmla="*/ 140 h 360"/>
                <a:gd name="T34" fmla="*/ 236 w 360"/>
                <a:gd name="T35" fmla="*/ 164 h 360"/>
                <a:gd name="T36" fmla="*/ 296 w 360"/>
                <a:gd name="T37" fmla="*/ 164 h 360"/>
                <a:gd name="T38" fmla="*/ 296 w 360"/>
                <a:gd name="T39" fmla="*/ 224 h 360"/>
                <a:gd name="T40" fmla="*/ 236 w 360"/>
                <a:gd name="T41" fmla="*/ 224 h 360"/>
                <a:gd name="T42" fmla="*/ 236 w 360"/>
                <a:gd name="T43" fmla="*/ 360 h 360"/>
                <a:gd name="T44" fmla="*/ 300 w 360"/>
                <a:gd name="T45" fmla="*/ 360 h 360"/>
                <a:gd name="T46" fmla="*/ 360 w 360"/>
                <a:gd name="T47" fmla="*/ 300 h 360"/>
                <a:gd name="T48" fmla="*/ 360 w 360"/>
                <a:gd name="T49" fmla="*/ 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0" h="360">
                  <a:moveTo>
                    <a:pt x="360" y="60"/>
                  </a:moveTo>
                  <a:cubicBezTo>
                    <a:pt x="360" y="29"/>
                    <a:pt x="332" y="0"/>
                    <a:pt x="30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8" y="0"/>
                    <a:pt x="0" y="29"/>
                    <a:pt x="0" y="6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32"/>
                    <a:pt x="28" y="360"/>
                    <a:pt x="60" y="360"/>
                  </a:cubicBezTo>
                  <a:cubicBezTo>
                    <a:pt x="180" y="360"/>
                    <a:pt x="180" y="360"/>
                    <a:pt x="180" y="360"/>
                  </a:cubicBezTo>
                  <a:cubicBezTo>
                    <a:pt x="180" y="224"/>
                    <a:pt x="180" y="224"/>
                    <a:pt x="180" y="224"/>
                  </a:cubicBezTo>
                  <a:cubicBezTo>
                    <a:pt x="136" y="224"/>
                    <a:pt x="136" y="224"/>
                    <a:pt x="136" y="224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80" y="164"/>
                    <a:pt x="180" y="164"/>
                    <a:pt x="180" y="164"/>
                  </a:cubicBezTo>
                  <a:cubicBezTo>
                    <a:pt x="180" y="141"/>
                    <a:pt x="180" y="141"/>
                    <a:pt x="180" y="141"/>
                  </a:cubicBezTo>
                  <a:cubicBezTo>
                    <a:pt x="180" y="100"/>
                    <a:pt x="210" y="64"/>
                    <a:pt x="248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6" y="124"/>
                    <a:pt x="296" y="124"/>
                    <a:pt x="296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2" y="124"/>
                    <a:pt x="236" y="131"/>
                    <a:pt x="236" y="140"/>
                  </a:cubicBezTo>
                  <a:cubicBezTo>
                    <a:pt x="236" y="164"/>
                    <a:pt x="236" y="164"/>
                    <a:pt x="236" y="164"/>
                  </a:cubicBezTo>
                  <a:cubicBezTo>
                    <a:pt x="296" y="164"/>
                    <a:pt x="296" y="164"/>
                    <a:pt x="296" y="164"/>
                  </a:cubicBezTo>
                  <a:cubicBezTo>
                    <a:pt x="296" y="224"/>
                    <a:pt x="296" y="224"/>
                    <a:pt x="296" y="224"/>
                  </a:cubicBezTo>
                  <a:cubicBezTo>
                    <a:pt x="236" y="224"/>
                    <a:pt x="236" y="224"/>
                    <a:pt x="236" y="224"/>
                  </a:cubicBezTo>
                  <a:cubicBezTo>
                    <a:pt x="236" y="360"/>
                    <a:pt x="236" y="360"/>
                    <a:pt x="236" y="360"/>
                  </a:cubicBezTo>
                  <a:cubicBezTo>
                    <a:pt x="300" y="360"/>
                    <a:pt x="300" y="360"/>
                    <a:pt x="300" y="360"/>
                  </a:cubicBezTo>
                  <a:cubicBezTo>
                    <a:pt x="332" y="360"/>
                    <a:pt x="360" y="332"/>
                    <a:pt x="360" y="300"/>
                  </a:cubicBezTo>
                  <a:lnTo>
                    <a:pt x="360" y="6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9" name="îšḷiďè">
              <a:extLst>
                <a:ext uri="{FF2B5EF4-FFF2-40B4-BE49-F238E27FC236}">
                  <a16:creationId xmlns:a16="http://schemas.microsoft.com/office/drawing/2014/main" id="{282D740A-AAC3-4AEB-8D03-88CC164A9C87}"/>
                </a:ext>
              </a:extLst>
            </p:cNvPr>
            <p:cNvSpPr/>
            <p:nvPr/>
          </p:nvSpPr>
          <p:spPr bwMode="auto">
            <a:xfrm>
              <a:off x="9886858" y="5924194"/>
              <a:ext cx="222606" cy="222606"/>
            </a:xfrm>
            <a:custGeom>
              <a:avLst/>
              <a:gdLst>
                <a:gd name="T0" fmla="*/ 333 w 360"/>
                <a:gd name="T1" fmla="*/ 0 h 360"/>
                <a:gd name="T2" fmla="*/ 26 w 360"/>
                <a:gd name="T3" fmla="*/ 0 h 360"/>
                <a:gd name="T4" fmla="*/ 0 w 360"/>
                <a:gd name="T5" fmla="*/ 25 h 360"/>
                <a:gd name="T6" fmla="*/ 0 w 360"/>
                <a:gd name="T7" fmla="*/ 334 h 360"/>
                <a:gd name="T8" fmla="*/ 26 w 360"/>
                <a:gd name="T9" fmla="*/ 360 h 360"/>
                <a:gd name="T10" fmla="*/ 333 w 360"/>
                <a:gd name="T11" fmla="*/ 360 h 360"/>
                <a:gd name="T12" fmla="*/ 360 w 360"/>
                <a:gd name="T13" fmla="*/ 334 h 360"/>
                <a:gd name="T14" fmla="*/ 360 w 360"/>
                <a:gd name="T15" fmla="*/ 25 h 360"/>
                <a:gd name="T16" fmla="*/ 333 w 360"/>
                <a:gd name="T17" fmla="*/ 0 h 360"/>
                <a:gd name="T18" fmla="*/ 109 w 360"/>
                <a:gd name="T19" fmla="*/ 301 h 360"/>
                <a:gd name="T20" fmla="*/ 54 w 360"/>
                <a:gd name="T21" fmla="*/ 301 h 360"/>
                <a:gd name="T22" fmla="*/ 54 w 360"/>
                <a:gd name="T23" fmla="*/ 138 h 360"/>
                <a:gd name="T24" fmla="*/ 109 w 360"/>
                <a:gd name="T25" fmla="*/ 138 h 360"/>
                <a:gd name="T26" fmla="*/ 109 w 360"/>
                <a:gd name="T27" fmla="*/ 301 h 360"/>
                <a:gd name="T28" fmla="*/ 82 w 360"/>
                <a:gd name="T29" fmla="*/ 116 h 360"/>
                <a:gd name="T30" fmla="*/ 81 w 360"/>
                <a:gd name="T31" fmla="*/ 116 h 360"/>
                <a:gd name="T32" fmla="*/ 51 w 360"/>
                <a:gd name="T33" fmla="*/ 88 h 360"/>
                <a:gd name="T34" fmla="*/ 82 w 360"/>
                <a:gd name="T35" fmla="*/ 60 h 360"/>
                <a:gd name="T36" fmla="*/ 112 w 360"/>
                <a:gd name="T37" fmla="*/ 88 h 360"/>
                <a:gd name="T38" fmla="*/ 82 w 360"/>
                <a:gd name="T39" fmla="*/ 116 h 360"/>
                <a:gd name="T40" fmla="*/ 305 w 360"/>
                <a:gd name="T41" fmla="*/ 301 h 360"/>
                <a:gd name="T42" fmla="*/ 251 w 360"/>
                <a:gd name="T43" fmla="*/ 301 h 360"/>
                <a:gd name="T44" fmla="*/ 251 w 360"/>
                <a:gd name="T45" fmla="*/ 214 h 360"/>
                <a:gd name="T46" fmla="*/ 223 w 360"/>
                <a:gd name="T47" fmla="*/ 177 h 360"/>
                <a:gd name="T48" fmla="*/ 195 w 360"/>
                <a:gd name="T49" fmla="*/ 197 h 360"/>
                <a:gd name="T50" fmla="*/ 193 w 360"/>
                <a:gd name="T51" fmla="*/ 210 h 360"/>
                <a:gd name="T52" fmla="*/ 193 w 360"/>
                <a:gd name="T53" fmla="*/ 301 h 360"/>
                <a:gd name="T54" fmla="*/ 139 w 360"/>
                <a:gd name="T55" fmla="*/ 301 h 360"/>
                <a:gd name="T56" fmla="*/ 139 w 360"/>
                <a:gd name="T57" fmla="*/ 138 h 360"/>
                <a:gd name="T58" fmla="*/ 193 w 360"/>
                <a:gd name="T59" fmla="*/ 138 h 360"/>
                <a:gd name="T60" fmla="*/ 193 w 360"/>
                <a:gd name="T61" fmla="*/ 161 h 360"/>
                <a:gd name="T62" fmla="*/ 242 w 360"/>
                <a:gd name="T63" fmla="*/ 135 h 360"/>
                <a:gd name="T64" fmla="*/ 305 w 360"/>
                <a:gd name="T65" fmla="*/ 208 h 360"/>
                <a:gd name="T66" fmla="*/ 305 w 360"/>
                <a:gd name="T67" fmla="*/ 301 h 360"/>
                <a:gd name="T68" fmla="*/ 193 w 360"/>
                <a:gd name="T69" fmla="*/ 162 h 360"/>
                <a:gd name="T70" fmla="*/ 193 w 360"/>
                <a:gd name="T71" fmla="*/ 161 h 360"/>
                <a:gd name="T72" fmla="*/ 193 w 360"/>
                <a:gd name="T73" fmla="*/ 1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0" h="360">
                  <a:moveTo>
                    <a:pt x="333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48"/>
                    <a:pt x="12" y="360"/>
                    <a:pt x="26" y="360"/>
                  </a:cubicBezTo>
                  <a:cubicBezTo>
                    <a:pt x="333" y="360"/>
                    <a:pt x="333" y="360"/>
                    <a:pt x="333" y="360"/>
                  </a:cubicBezTo>
                  <a:cubicBezTo>
                    <a:pt x="348" y="360"/>
                    <a:pt x="360" y="348"/>
                    <a:pt x="360" y="33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11"/>
                    <a:pt x="348" y="0"/>
                    <a:pt x="333" y="0"/>
                  </a:cubicBezTo>
                  <a:close/>
                  <a:moveTo>
                    <a:pt x="109" y="301"/>
                  </a:moveTo>
                  <a:cubicBezTo>
                    <a:pt x="54" y="301"/>
                    <a:pt x="54" y="301"/>
                    <a:pt x="54" y="301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109" y="138"/>
                    <a:pt x="109" y="138"/>
                    <a:pt x="109" y="138"/>
                  </a:cubicBezTo>
                  <a:lnTo>
                    <a:pt x="109" y="301"/>
                  </a:lnTo>
                  <a:close/>
                  <a:moveTo>
                    <a:pt x="82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63" y="116"/>
                    <a:pt x="51" y="104"/>
                    <a:pt x="51" y="88"/>
                  </a:cubicBezTo>
                  <a:cubicBezTo>
                    <a:pt x="51" y="72"/>
                    <a:pt x="63" y="60"/>
                    <a:pt x="82" y="60"/>
                  </a:cubicBezTo>
                  <a:cubicBezTo>
                    <a:pt x="101" y="60"/>
                    <a:pt x="112" y="72"/>
                    <a:pt x="112" y="88"/>
                  </a:cubicBezTo>
                  <a:cubicBezTo>
                    <a:pt x="112" y="104"/>
                    <a:pt x="101" y="116"/>
                    <a:pt x="82" y="116"/>
                  </a:cubicBezTo>
                  <a:close/>
                  <a:moveTo>
                    <a:pt x="305" y="301"/>
                  </a:moveTo>
                  <a:cubicBezTo>
                    <a:pt x="251" y="301"/>
                    <a:pt x="251" y="301"/>
                    <a:pt x="251" y="301"/>
                  </a:cubicBezTo>
                  <a:cubicBezTo>
                    <a:pt x="251" y="214"/>
                    <a:pt x="251" y="214"/>
                    <a:pt x="251" y="214"/>
                  </a:cubicBezTo>
                  <a:cubicBezTo>
                    <a:pt x="251" y="192"/>
                    <a:pt x="243" y="177"/>
                    <a:pt x="223" y="177"/>
                  </a:cubicBezTo>
                  <a:cubicBezTo>
                    <a:pt x="208" y="177"/>
                    <a:pt x="199" y="187"/>
                    <a:pt x="195" y="197"/>
                  </a:cubicBezTo>
                  <a:cubicBezTo>
                    <a:pt x="194" y="200"/>
                    <a:pt x="193" y="205"/>
                    <a:pt x="193" y="210"/>
                  </a:cubicBezTo>
                  <a:cubicBezTo>
                    <a:pt x="193" y="301"/>
                    <a:pt x="193" y="301"/>
                    <a:pt x="193" y="301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39" y="301"/>
                    <a:pt x="140" y="154"/>
                    <a:pt x="139" y="138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3" y="161"/>
                    <a:pt x="193" y="161"/>
                    <a:pt x="193" y="161"/>
                  </a:cubicBezTo>
                  <a:cubicBezTo>
                    <a:pt x="201" y="150"/>
                    <a:pt x="213" y="135"/>
                    <a:pt x="242" y="135"/>
                  </a:cubicBezTo>
                  <a:cubicBezTo>
                    <a:pt x="278" y="135"/>
                    <a:pt x="305" y="158"/>
                    <a:pt x="305" y="208"/>
                  </a:cubicBezTo>
                  <a:lnTo>
                    <a:pt x="305" y="301"/>
                  </a:lnTo>
                  <a:close/>
                  <a:moveTo>
                    <a:pt x="193" y="162"/>
                  </a:moveTo>
                  <a:cubicBezTo>
                    <a:pt x="193" y="162"/>
                    <a:pt x="193" y="162"/>
                    <a:pt x="193" y="161"/>
                  </a:cubicBezTo>
                  <a:cubicBezTo>
                    <a:pt x="193" y="162"/>
                    <a:pt x="193" y="162"/>
                    <a:pt x="193" y="16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0" name="îŝḷíḋe">
              <a:extLst>
                <a:ext uri="{FF2B5EF4-FFF2-40B4-BE49-F238E27FC236}">
                  <a16:creationId xmlns:a16="http://schemas.microsoft.com/office/drawing/2014/main" id="{9DFF14BF-3F53-44EC-9E53-EEB0FFE8762C}"/>
                </a:ext>
              </a:extLst>
            </p:cNvPr>
            <p:cNvSpPr/>
            <p:nvPr/>
          </p:nvSpPr>
          <p:spPr bwMode="auto">
            <a:xfrm>
              <a:off x="9492601" y="5924194"/>
              <a:ext cx="222347" cy="222606"/>
            </a:xfrm>
            <a:custGeom>
              <a:avLst/>
              <a:gdLst>
                <a:gd name="T0" fmla="*/ 345 w 360"/>
                <a:gd name="T1" fmla="*/ 206 h 360"/>
                <a:gd name="T2" fmla="*/ 347 w 360"/>
                <a:gd name="T3" fmla="*/ 180 h 360"/>
                <a:gd name="T4" fmla="*/ 180 w 360"/>
                <a:gd name="T5" fmla="*/ 13 h 360"/>
                <a:gd name="T6" fmla="*/ 154 w 360"/>
                <a:gd name="T7" fmla="*/ 15 h 360"/>
                <a:gd name="T8" fmla="*/ 101 w 360"/>
                <a:gd name="T9" fmla="*/ 0 h 360"/>
                <a:gd name="T10" fmla="*/ 0 w 360"/>
                <a:gd name="T11" fmla="*/ 101 h 360"/>
                <a:gd name="T12" fmla="*/ 15 w 360"/>
                <a:gd name="T13" fmla="*/ 154 h 360"/>
                <a:gd name="T14" fmla="*/ 13 w 360"/>
                <a:gd name="T15" fmla="*/ 180 h 360"/>
                <a:gd name="T16" fmla="*/ 180 w 360"/>
                <a:gd name="T17" fmla="*/ 347 h 360"/>
                <a:gd name="T18" fmla="*/ 206 w 360"/>
                <a:gd name="T19" fmla="*/ 345 h 360"/>
                <a:gd name="T20" fmla="*/ 259 w 360"/>
                <a:gd name="T21" fmla="*/ 360 h 360"/>
                <a:gd name="T22" fmla="*/ 360 w 360"/>
                <a:gd name="T23" fmla="*/ 259 h 360"/>
                <a:gd name="T24" fmla="*/ 345 w 360"/>
                <a:gd name="T25" fmla="*/ 206 h 360"/>
                <a:gd name="T26" fmla="*/ 259 w 360"/>
                <a:gd name="T27" fmla="*/ 256 h 360"/>
                <a:gd name="T28" fmla="*/ 228 w 360"/>
                <a:gd name="T29" fmla="*/ 280 h 360"/>
                <a:gd name="T30" fmla="*/ 180 w 360"/>
                <a:gd name="T31" fmla="*/ 288 h 360"/>
                <a:gd name="T32" fmla="*/ 125 w 360"/>
                <a:gd name="T33" fmla="*/ 277 h 360"/>
                <a:gd name="T34" fmla="*/ 100 w 360"/>
                <a:gd name="T35" fmla="*/ 254 h 360"/>
                <a:gd name="T36" fmla="*/ 90 w 360"/>
                <a:gd name="T37" fmla="*/ 227 h 360"/>
                <a:gd name="T38" fmla="*/ 96 w 360"/>
                <a:gd name="T39" fmla="*/ 213 h 360"/>
                <a:gd name="T40" fmla="*/ 111 w 360"/>
                <a:gd name="T41" fmla="*/ 207 h 360"/>
                <a:gd name="T42" fmla="*/ 124 w 360"/>
                <a:gd name="T43" fmla="*/ 212 h 360"/>
                <a:gd name="T44" fmla="*/ 133 w 360"/>
                <a:gd name="T45" fmla="*/ 225 h 360"/>
                <a:gd name="T46" fmla="*/ 142 w 360"/>
                <a:gd name="T47" fmla="*/ 241 h 360"/>
                <a:gd name="T48" fmla="*/ 155 w 360"/>
                <a:gd name="T49" fmla="*/ 252 h 360"/>
                <a:gd name="T50" fmla="*/ 179 w 360"/>
                <a:gd name="T51" fmla="*/ 256 h 360"/>
                <a:gd name="T52" fmla="*/ 211 w 360"/>
                <a:gd name="T53" fmla="*/ 247 h 360"/>
                <a:gd name="T54" fmla="*/ 224 w 360"/>
                <a:gd name="T55" fmla="*/ 226 h 360"/>
                <a:gd name="T56" fmla="*/ 217 w 360"/>
                <a:gd name="T57" fmla="*/ 210 h 360"/>
                <a:gd name="T58" fmla="*/ 200 w 360"/>
                <a:gd name="T59" fmla="*/ 200 h 360"/>
                <a:gd name="T60" fmla="*/ 171 w 360"/>
                <a:gd name="T61" fmla="*/ 193 h 360"/>
                <a:gd name="T62" fmla="*/ 130 w 360"/>
                <a:gd name="T63" fmla="*/ 181 h 360"/>
                <a:gd name="T64" fmla="*/ 104 w 360"/>
                <a:gd name="T65" fmla="*/ 161 h 360"/>
                <a:gd name="T66" fmla="*/ 94 w 360"/>
                <a:gd name="T67" fmla="*/ 131 h 360"/>
                <a:gd name="T68" fmla="*/ 105 w 360"/>
                <a:gd name="T69" fmla="*/ 100 h 360"/>
                <a:gd name="T70" fmla="*/ 134 w 360"/>
                <a:gd name="T71" fmla="*/ 79 h 360"/>
                <a:gd name="T72" fmla="*/ 179 w 360"/>
                <a:gd name="T73" fmla="*/ 72 h 360"/>
                <a:gd name="T74" fmla="*/ 215 w 360"/>
                <a:gd name="T75" fmla="*/ 77 h 360"/>
                <a:gd name="T76" fmla="*/ 241 w 360"/>
                <a:gd name="T77" fmla="*/ 89 h 360"/>
                <a:gd name="T78" fmla="*/ 255 w 360"/>
                <a:gd name="T79" fmla="*/ 106 h 360"/>
                <a:gd name="T80" fmla="*/ 260 w 360"/>
                <a:gd name="T81" fmla="*/ 123 h 360"/>
                <a:gd name="T82" fmla="*/ 254 w 360"/>
                <a:gd name="T83" fmla="*/ 137 h 360"/>
                <a:gd name="T84" fmla="*/ 239 w 360"/>
                <a:gd name="T85" fmla="*/ 144 h 360"/>
                <a:gd name="T86" fmla="*/ 227 w 360"/>
                <a:gd name="T87" fmla="*/ 140 h 360"/>
                <a:gd name="T88" fmla="*/ 218 w 360"/>
                <a:gd name="T89" fmla="*/ 128 h 360"/>
                <a:gd name="T90" fmla="*/ 203 w 360"/>
                <a:gd name="T91" fmla="*/ 110 h 360"/>
                <a:gd name="T92" fmla="*/ 176 w 360"/>
                <a:gd name="T93" fmla="*/ 103 h 360"/>
                <a:gd name="T94" fmla="*/ 148 w 360"/>
                <a:gd name="T95" fmla="*/ 110 h 360"/>
                <a:gd name="T96" fmla="*/ 138 w 360"/>
                <a:gd name="T97" fmla="*/ 127 h 360"/>
                <a:gd name="T98" fmla="*/ 141 w 360"/>
                <a:gd name="T99" fmla="*/ 137 h 360"/>
                <a:gd name="T100" fmla="*/ 151 w 360"/>
                <a:gd name="T101" fmla="*/ 145 h 360"/>
                <a:gd name="T102" fmla="*/ 164 w 360"/>
                <a:gd name="T103" fmla="*/ 150 h 360"/>
                <a:gd name="T104" fmla="*/ 186 w 360"/>
                <a:gd name="T105" fmla="*/ 155 h 360"/>
                <a:gd name="T106" fmla="*/ 220 w 360"/>
                <a:gd name="T107" fmla="*/ 164 h 360"/>
                <a:gd name="T108" fmla="*/ 247 w 360"/>
                <a:gd name="T109" fmla="*/ 176 h 360"/>
                <a:gd name="T110" fmla="*/ 264 w 360"/>
                <a:gd name="T111" fmla="*/ 195 h 360"/>
                <a:gd name="T112" fmla="*/ 270 w 360"/>
                <a:gd name="T113" fmla="*/ 222 h 360"/>
                <a:gd name="T114" fmla="*/ 259 w 360"/>
                <a:gd name="T115" fmla="*/ 2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0" h="360">
                  <a:moveTo>
                    <a:pt x="345" y="206"/>
                  </a:moveTo>
                  <a:cubicBezTo>
                    <a:pt x="346" y="198"/>
                    <a:pt x="347" y="189"/>
                    <a:pt x="347" y="180"/>
                  </a:cubicBezTo>
                  <a:cubicBezTo>
                    <a:pt x="347" y="88"/>
                    <a:pt x="272" y="13"/>
                    <a:pt x="180" y="13"/>
                  </a:cubicBezTo>
                  <a:cubicBezTo>
                    <a:pt x="171" y="13"/>
                    <a:pt x="162" y="14"/>
                    <a:pt x="154" y="15"/>
                  </a:cubicBezTo>
                  <a:cubicBezTo>
                    <a:pt x="139" y="6"/>
                    <a:pt x="120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0"/>
                    <a:pt x="6" y="139"/>
                    <a:pt x="15" y="154"/>
                  </a:cubicBezTo>
                  <a:cubicBezTo>
                    <a:pt x="14" y="163"/>
                    <a:pt x="13" y="171"/>
                    <a:pt x="13" y="180"/>
                  </a:cubicBezTo>
                  <a:cubicBezTo>
                    <a:pt x="13" y="272"/>
                    <a:pt x="88" y="347"/>
                    <a:pt x="180" y="347"/>
                  </a:cubicBezTo>
                  <a:cubicBezTo>
                    <a:pt x="189" y="347"/>
                    <a:pt x="198" y="346"/>
                    <a:pt x="206" y="345"/>
                  </a:cubicBezTo>
                  <a:cubicBezTo>
                    <a:pt x="221" y="355"/>
                    <a:pt x="240" y="360"/>
                    <a:pt x="259" y="360"/>
                  </a:cubicBezTo>
                  <a:cubicBezTo>
                    <a:pt x="315" y="360"/>
                    <a:pt x="360" y="315"/>
                    <a:pt x="360" y="259"/>
                  </a:cubicBezTo>
                  <a:cubicBezTo>
                    <a:pt x="360" y="240"/>
                    <a:pt x="355" y="222"/>
                    <a:pt x="345" y="206"/>
                  </a:cubicBezTo>
                  <a:close/>
                  <a:moveTo>
                    <a:pt x="259" y="256"/>
                  </a:moveTo>
                  <a:cubicBezTo>
                    <a:pt x="252" y="266"/>
                    <a:pt x="242" y="274"/>
                    <a:pt x="228" y="280"/>
                  </a:cubicBezTo>
                  <a:cubicBezTo>
                    <a:pt x="215" y="286"/>
                    <a:pt x="199" y="288"/>
                    <a:pt x="180" y="288"/>
                  </a:cubicBezTo>
                  <a:cubicBezTo>
                    <a:pt x="158" y="288"/>
                    <a:pt x="139" y="285"/>
                    <a:pt x="125" y="277"/>
                  </a:cubicBezTo>
                  <a:cubicBezTo>
                    <a:pt x="115" y="271"/>
                    <a:pt x="106" y="264"/>
                    <a:pt x="100" y="254"/>
                  </a:cubicBezTo>
                  <a:cubicBezTo>
                    <a:pt x="93" y="245"/>
                    <a:pt x="90" y="236"/>
                    <a:pt x="90" y="227"/>
                  </a:cubicBezTo>
                  <a:cubicBezTo>
                    <a:pt x="90" y="221"/>
                    <a:pt x="92" y="217"/>
                    <a:pt x="96" y="213"/>
                  </a:cubicBezTo>
                  <a:cubicBezTo>
                    <a:pt x="100" y="209"/>
                    <a:pt x="105" y="207"/>
                    <a:pt x="111" y="207"/>
                  </a:cubicBezTo>
                  <a:cubicBezTo>
                    <a:pt x="116" y="207"/>
                    <a:pt x="120" y="209"/>
                    <a:pt x="124" y="212"/>
                  </a:cubicBezTo>
                  <a:cubicBezTo>
                    <a:pt x="127" y="215"/>
                    <a:pt x="130" y="219"/>
                    <a:pt x="133" y="225"/>
                  </a:cubicBezTo>
                  <a:cubicBezTo>
                    <a:pt x="135" y="231"/>
                    <a:pt x="138" y="237"/>
                    <a:pt x="142" y="241"/>
                  </a:cubicBezTo>
                  <a:cubicBezTo>
                    <a:pt x="145" y="245"/>
                    <a:pt x="150" y="249"/>
                    <a:pt x="155" y="252"/>
                  </a:cubicBezTo>
                  <a:cubicBezTo>
                    <a:pt x="161" y="255"/>
                    <a:pt x="169" y="256"/>
                    <a:pt x="179" y="256"/>
                  </a:cubicBezTo>
                  <a:cubicBezTo>
                    <a:pt x="192" y="256"/>
                    <a:pt x="203" y="253"/>
                    <a:pt x="211" y="247"/>
                  </a:cubicBezTo>
                  <a:cubicBezTo>
                    <a:pt x="220" y="242"/>
                    <a:pt x="224" y="235"/>
                    <a:pt x="224" y="226"/>
                  </a:cubicBezTo>
                  <a:cubicBezTo>
                    <a:pt x="224" y="219"/>
                    <a:pt x="221" y="214"/>
                    <a:pt x="217" y="210"/>
                  </a:cubicBezTo>
                  <a:cubicBezTo>
                    <a:pt x="213" y="206"/>
                    <a:pt x="207" y="203"/>
                    <a:pt x="200" y="200"/>
                  </a:cubicBezTo>
                  <a:cubicBezTo>
                    <a:pt x="193" y="198"/>
                    <a:pt x="183" y="196"/>
                    <a:pt x="171" y="193"/>
                  </a:cubicBezTo>
                  <a:cubicBezTo>
                    <a:pt x="155" y="190"/>
                    <a:pt x="141" y="185"/>
                    <a:pt x="130" y="181"/>
                  </a:cubicBezTo>
                  <a:cubicBezTo>
                    <a:pt x="119" y="176"/>
                    <a:pt x="111" y="170"/>
                    <a:pt x="104" y="161"/>
                  </a:cubicBezTo>
                  <a:cubicBezTo>
                    <a:pt x="98" y="153"/>
                    <a:pt x="94" y="143"/>
                    <a:pt x="94" y="131"/>
                  </a:cubicBezTo>
                  <a:cubicBezTo>
                    <a:pt x="94" y="119"/>
                    <a:pt x="98" y="109"/>
                    <a:pt x="105" y="100"/>
                  </a:cubicBezTo>
                  <a:cubicBezTo>
                    <a:pt x="111" y="91"/>
                    <a:pt x="121" y="84"/>
                    <a:pt x="134" y="79"/>
                  </a:cubicBezTo>
                  <a:cubicBezTo>
                    <a:pt x="147" y="74"/>
                    <a:pt x="162" y="72"/>
                    <a:pt x="179" y="72"/>
                  </a:cubicBezTo>
                  <a:cubicBezTo>
                    <a:pt x="193" y="72"/>
                    <a:pt x="205" y="73"/>
                    <a:pt x="215" y="77"/>
                  </a:cubicBezTo>
                  <a:cubicBezTo>
                    <a:pt x="226" y="80"/>
                    <a:pt x="234" y="84"/>
                    <a:pt x="241" y="89"/>
                  </a:cubicBezTo>
                  <a:cubicBezTo>
                    <a:pt x="247" y="95"/>
                    <a:pt x="252" y="100"/>
                    <a:pt x="255" y="106"/>
                  </a:cubicBezTo>
                  <a:cubicBezTo>
                    <a:pt x="259" y="112"/>
                    <a:pt x="260" y="118"/>
                    <a:pt x="260" y="123"/>
                  </a:cubicBezTo>
                  <a:cubicBezTo>
                    <a:pt x="260" y="129"/>
                    <a:pt x="258" y="133"/>
                    <a:pt x="254" y="137"/>
                  </a:cubicBezTo>
                  <a:cubicBezTo>
                    <a:pt x="250" y="142"/>
                    <a:pt x="245" y="144"/>
                    <a:pt x="239" y="144"/>
                  </a:cubicBezTo>
                  <a:cubicBezTo>
                    <a:pt x="234" y="144"/>
                    <a:pt x="230" y="142"/>
                    <a:pt x="227" y="140"/>
                  </a:cubicBezTo>
                  <a:cubicBezTo>
                    <a:pt x="224" y="137"/>
                    <a:pt x="221" y="133"/>
                    <a:pt x="218" y="128"/>
                  </a:cubicBezTo>
                  <a:cubicBezTo>
                    <a:pt x="214" y="120"/>
                    <a:pt x="209" y="114"/>
                    <a:pt x="203" y="110"/>
                  </a:cubicBezTo>
                  <a:cubicBezTo>
                    <a:pt x="198" y="105"/>
                    <a:pt x="189" y="103"/>
                    <a:pt x="176" y="103"/>
                  </a:cubicBezTo>
                  <a:cubicBezTo>
                    <a:pt x="165" y="103"/>
                    <a:pt x="155" y="106"/>
                    <a:pt x="148" y="110"/>
                  </a:cubicBezTo>
                  <a:cubicBezTo>
                    <a:pt x="141" y="115"/>
                    <a:pt x="138" y="120"/>
                    <a:pt x="138" y="127"/>
                  </a:cubicBezTo>
                  <a:cubicBezTo>
                    <a:pt x="138" y="131"/>
                    <a:pt x="139" y="134"/>
                    <a:pt x="141" y="137"/>
                  </a:cubicBezTo>
                  <a:cubicBezTo>
                    <a:pt x="144" y="140"/>
                    <a:pt x="147" y="143"/>
                    <a:pt x="151" y="145"/>
                  </a:cubicBezTo>
                  <a:cubicBezTo>
                    <a:pt x="156" y="147"/>
                    <a:pt x="160" y="149"/>
                    <a:pt x="164" y="150"/>
                  </a:cubicBezTo>
                  <a:cubicBezTo>
                    <a:pt x="169" y="151"/>
                    <a:pt x="176" y="153"/>
                    <a:pt x="186" y="155"/>
                  </a:cubicBezTo>
                  <a:cubicBezTo>
                    <a:pt x="199" y="158"/>
                    <a:pt x="210" y="161"/>
                    <a:pt x="220" y="164"/>
                  </a:cubicBezTo>
                  <a:cubicBezTo>
                    <a:pt x="231" y="168"/>
                    <a:pt x="239" y="172"/>
                    <a:pt x="247" y="176"/>
                  </a:cubicBezTo>
                  <a:cubicBezTo>
                    <a:pt x="254" y="181"/>
                    <a:pt x="260" y="187"/>
                    <a:pt x="264" y="195"/>
                  </a:cubicBezTo>
                  <a:cubicBezTo>
                    <a:pt x="268" y="202"/>
                    <a:pt x="270" y="211"/>
                    <a:pt x="270" y="222"/>
                  </a:cubicBezTo>
                  <a:cubicBezTo>
                    <a:pt x="270" y="234"/>
                    <a:pt x="266" y="246"/>
                    <a:pt x="259" y="2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21" name="ïś1ïḑê">
              <a:extLst>
                <a:ext uri="{FF2B5EF4-FFF2-40B4-BE49-F238E27FC236}">
                  <a16:creationId xmlns:a16="http://schemas.microsoft.com/office/drawing/2014/main" id="{CF039BA5-BB01-4C73-8032-D709742E0286}"/>
                </a:ext>
              </a:extLst>
            </p:cNvPr>
            <p:cNvGrpSpPr/>
            <p:nvPr/>
          </p:nvGrpSpPr>
          <p:grpSpPr>
            <a:xfrm>
              <a:off x="8318499" y="4728259"/>
              <a:ext cx="2570548" cy="898966"/>
              <a:chOff x="2354215" y="4506686"/>
              <a:chExt cx="2031173" cy="898966"/>
            </a:xfrm>
          </p:grpSpPr>
          <p:sp>
            <p:nvSpPr>
              <p:cNvPr id="23" name="îṥļîḓê">
                <a:extLst>
                  <a:ext uri="{FF2B5EF4-FFF2-40B4-BE49-F238E27FC236}">
                    <a16:creationId xmlns:a16="http://schemas.microsoft.com/office/drawing/2014/main" id="{670A4FE8-6A1E-4923-BAF5-67715E68ED34}"/>
                  </a:ext>
                </a:extLst>
              </p:cNvPr>
              <p:cNvSpPr txBox="1"/>
              <p:nvPr/>
            </p:nvSpPr>
            <p:spPr>
              <a:xfrm>
                <a:off x="2354215" y="4506686"/>
                <a:ext cx="2031173" cy="369666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kern="900" dirty="0"/>
                  <a:t>Text here</a:t>
                </a:r>
                <a:endParaRPr lang="zh-CN" altLang="en-US" b="1" kern="900" dirty="0"/>
              </a:p>
            </p:txBody>
          </p:sp>
          <p:sp>
            <p:nvSpPr>
              <p:cNvPr id="24" name="îsḻiďé">
                <a:extLst>
                  <a:ext uri="{FF2B5EF4-FFF2-40B4-BE49-F238E27FC236}">
                    <a16:creationId xmlns:a16="http://schemas.microsoft.com/office/drawing/2014/main" id="{9BFBE6A8-6C89-4336-B95D-8173DA5B4216}"/>
                  </a:ext>
                </a:extLst>
              </p:cNvPr>
              <p:cNvSpPr txBox="1"/>
              <p:nvPr/>
            </p:nvSpPr>
            <p:spPr>
              <a:xfrm>
                <a:off x="2354215" y="4876352"/>
                <a:ext cx="2031173" cy="529300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  <p:sp>
          <p:nvSpPr>
            <p:cNvPr id="22" name="is1iḋe">
              <a:extLst>
                <a:ext uri="{FF2B5EF4-FFF2-40B4-BE49-F238E27FC236}">
                  <a16:creationId xmlns:a16="http://schemas.microsoft.com/office/drawing/2014/main" id="{440689AF-1EA1-428F-955A-A8C0FAC14F48}"/>
                </a:ext>
              </a:extLst>
            </p:cNvPr>
            <p:cNvSpPr/>
            <p:nvPr/>
          </p:nvSpPr>
          <p:spPr>
            <a:xfrm>
              <a:off x="8877300" y="3150781"/>
              <a:ext cx="1452946" cy="1452946"/>
            </a:xfrm>
            <a:prstGeom prst="ellipse">
              <a:avLst/>
            </a:prstGeom>
            <a:blipFill>
              <a:blip r:embed="rId5"/>
              <a:stretch>
                <a:fillRect l="-25278" r="-24839"/>
              </a:stretch>
            </a:blipFill>
            <a:ln w="57150" cap="flat" cmpd="sng" algn="ctr">
              <a:solidFill>
                <a:schemeClr val="bg1">
                  <a:lumMod val="95000"/>
                  <a:alpha val="7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98862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08A8D9-46B2-4FF9-8366-3FC7EB824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1A07E16-ACFC-49D0-AD9B-C41A22C99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98C791-0BAD-4F39-84B7-30D62F9B3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063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55759BE-B4E9-4472-8FE4-275A8B6BE36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41604"/>
            <a:ext cx="10842688" cy="4502475"/>
            <a:chOff x="673100" y="1141604"/>
            <a:chExt cx="10842688" cy="4502475"/>
          </a:xfrm>
        </p:grpSpPr>
        <p:grpSp>
          <p:nvGrpSpPr>
            <p:cNvPr id="6" name="îşḻíḋe">
              <a:extLst>
                <a:ext uri="{FF2B5EF4-FFF2-40B4-BE49-F238E27FC236}">
                  <a16:creationId xmlns:a16="http://schemas.microsoft.com/office/drawing/2014/main" id="{65DCAAEE-2DCC-49A7-96FC-0C060049203B}"/>
                </a:ext>
              </a:extLst>
            </p:cNvPr>
            <p:cNvGrpSpPr/>
            <p:nvPr/>
          </p:nvGrpSpPr>
          <p:grpSpPr>
            <a:xfrm>
              <a:off x="6315055" y="2803281"/>
              <a:ext cx="1610231" cy="1253191"/>
              <a:chOff x="6340900" y="2729465"/>
              <a:chExt cx="1800195" cy="1401034"/>
            </a:xfrm>
            <a:solidFill>
              <a:schemeClr val="accent1"/>
            </a:solidFill>
          </p:grpSpPr>
          <p:sp>
            <p:nvSpPr>
              <p:cNvPr id="40" name="ï$ḻïḓè">
                <a:extLst>
                  <a:ext uri="{FF2B5EF4-FFF2-40B4-BE49-F238E27FC236}">
                    <a16:creationId xmlns:a16="http://schemas.microsoft.com/office/drawing/2014/main" id="{3C5A6A77-D6FD-450B-9F9D-2D5C9690966F}"/>
                  </a:ext>
                </a:extLst>
              </p:cNvPr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ïṡļïḍé">
                <a:extLst>
                  <a:ext uri="{FF2B5EF4-FFF2-40B4-BE49-F238E27FC236}">
                    <a16:creationId xmlns:a16="http://schemas.microsoft.com/office/drawing/2014/main" id="{5B77B3D6-378C-4613-8A3B-050F99FE63C2}"/>
                  </a:ext>
                </a:extLst>
              </p:cNvPr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iŝļïďè">
                <a:extLst>
                  <a:ext uri="{FF2B5EF4-FFF2-40B4-BE49-F238E27FC236}">
                    <a16:creationId xmlns:a16="http://schemas.microsoft.com/office/drawing/2014/main" id="{9FA65CD4-FBFB-459A-B1BA-D917BB5FBE57}"/>
                  </a:ext>
                </a:extLst>
              </p:cNvPr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iSľidé">
                <a:extLst>
                  <a:ext uri="{FF2B5EF4-FFF2-40B4-BE49-F238E27FC236}">
                    <a16:creationId xmlns:a16="http://schemas.microsoft.com/office/drawing/2014/main" id="{890FE1FF-A77C-4BE7-8AAF-AFF4CAAD07EF}"/>
                  </a:ext>
                </a:extLst>
              </p:cNvPr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ïSľíḑê">
              <a:extLst>
                <a:ext uri="{FF2B5EF4-FFF2-40B4-BE49-F238E27FC236}">
                  <a16:creationId xmlns:a16="http://schemas.microsoft.com/office/drawing/2014/main" id="{3B34F72E-8FE6-4BF2-AF6E-7CBC5FD14065}"/>
                </a:ext>
              </a:extLst>
            </p:cNvPr>
            <p:cNvGrpSpPr/>
            <p:nvPr/>
          </p:nvGrpSpPr>
          <p:grpSpPr>
            <a:xfrm>
              <a:off x="4266709" y="2803281"/>
              <a:ext cx="1608515" cy="1253191"/>
              <a:chOff x="4050905" y="2729465"/>
              <a:chExt cx="1798278" cy="1401034"/>
            </a:xfrm>
            <a:solidFill>
              <a:schemeClr val="accent1"/>
            </a:solidFill>
          </p:grpSpPr>
          <p:sp>
            <p:nvSpPr>
              <p:cNvPr id="36" name="ïṡľïḑê">
                <a:extLst>
                  <a:ext uri="{FF2B5EF4-FFF2-40B4-BE49-F238E27FC236}">
                    <a16:creationId xmlns:a16="http://schemas.microsoft.com/office/drawing/2014/main" id="{3C7A5895-ED21-44EE-B38A-6F69F039D7AE}"/>
                  </a:ext>
                </a:extLst>
              </p:cNvPr>
              <p:cNvSpPr/>
              <p:nvPr/>
            </p:nvSpPr>
            <p:spPr>
              <a:xfrm rot="10800000">
                <a:off x="4050905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işḻïďé">
                <a:extLst>
                  <a:ext uri="{FF2B5EF4-FFF2-40B4-BE49-F238E27FC236}">
                    <a16:creationId xmlns:a16="http://schemas.microsoft.com/office/drawing/2014/main" id="{2312462D-D53A-4249-A914-EC8724E85B61}"/>
                  </a:ext>
                </a:extLst>
              </p:cNvPr>
              <p:cNvSpPr/>
              <p:nvPr/>
            </p:nvSpPr>
            <p:spPr>
              <a:xfrm rot="10800000">
                <a:off x="4751422" y="3675264"/>
                <a:ext cx="1097761" cy="45523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ïslidé">
                <a:extLst>
                  <a:ext uri="{FF2B5EF4-FFF2-40B4-BE49-F238E27FC236}">
                    <a16:creationId xmlns:a16="http://schemas.microsoft.com/office/drawing/2014/main" id="{17D339CB-668A-442C-BD78-D52F65C155BE}"/>
                  </a:ext>
                </a:extLst>
              </p:cNvPr>
              <p:cNvSpPr/>
              <p:nvPr/>
            </p:nvSpPr>
            <p:spPr>
              <a:xfrm rot="10800000">
                <a:off x="4751423" y="2729465"/>
                <a:ext cx="643292" cy="45523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îSliďe">
                <a:extLst>
                  <a:ext uri="{FF2B5EF4-FFF2-40B4-BE49-F238E27FC236}">
                    <a16:creationId xmlns:a16="http://schemas.microsoft.com/office/drawing/2014/main" id="{B0AF525E-5076-4B9D-BEB6-C8466E663BC9}"/>
                  </a:ext>
                </a:extLst>
              </p:cNvPr>
              <p:cNvSpPr/>
              <p:nvPr/>
            </p:nvSpPr>
            <p:spPr>
              <a:xfrm rot="5400000">
                <a:off x="4415362" y="2973717"/>
                <a:ext cx="1020158" cy="93816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íṣḻidè">
              <a:extLst>
                <a:ext uri="{FF2B5EF4-FFF2-40B4-BE49-F238E27FC236}">
                  <a16:creationId xmlns:a16="http://schemas.microsoft.com/office/drawing/2014/main" id="{693F7E2E-D412-416D-8C3F-A7194B8C10A8}"/>
                </a:ext>
              </a:extLst>
            </p:cNvPr>
            <p:cNvGrpSpPr/>
            <p:nvPr/>
          </p:nvGrpSpPr>
          <p:grpSpPr>
            <a:xfrm>
              <a:off x="5469061" y="1600199"/>
              <a:ext cx="1253193" cy="1609599"/>
              <a:chOff x="5395099" y="1384451"/>
              <a:chExt cx="1401036" cy="179948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2" name="îsļîḍè">
                <a:extLst>
                  <a:ext uri="{FF2B5EF4-FFF2-40B4-BE49-F238E27FC236}">
                    <a16:creationId xmlns:a16="http://schemas.microsoft.com/office/drawing/2014/main" id="{2169C96E-4273-4CB1-AFB0-417910420AB5}"/>
                  </a:ext>
                </a:extLst>
              </p:cNvPr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îš1idè">
                <a:extLst>
                  <a:ext uri="{FF2B5EF4-FFF2-40B4-BE49-F238E27FC236}">
                    <a16:creationId xmlns:a16="http://schemas.microsoft.com/office/drawing/2014/main" id="{B94450C6-3B7C-496A-BD3A-B7329BA0CF61}"/>
                  </a:ext>
                </a:extLst>
              </p:cNvPr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işḷîḓè">
                <a:extLst>
                  <a:ext uri="{FF2B5EF4-FFF2-40B4-BE49-F238E27FC236}">
                    <a16:creationId xmlns:a16="http://schemas.microsoft.com/office/drawing/2014/main" id="{29EA4030-7E50-4FC0-90DF-2C1054AB2A12}"/>
                  </a:ext>
                </a:extLst>
              </p:cNvPr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ïṡḷïdê">
                <a:extLst>
                  <a:ext uri="{FF2B5EF4-FFF2-40B4-BE49-F238E27FC236}">
                    <a16:creationId xmlns:a16="http://schemas.microsoft.com/office/drawing/2014/main" id="{75E35484-9C0F-4D7A-A39A-B592C315F741}"/>
                  </a:ext>
                </a:extLst>
              </p:cNvPr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9" name="îṧ1ídè">
              <a:extLst>
                <a:ext uri="{FF2B5EF4-FFF2-40B4-BE49-F238E27FC236}">
                  <a16:creationId xmlns:a16="http://schemas.microsoft.com/office/drawing/2014/main" id="{151BE3E4-A93C-44BE-BE21-9B90286736CB}"/>
                </a:ext>
              </a:extLst>
            </p:cNvPr>
            <p:cNvGrpSpPr/>
            <p:nvPr/>
          </p:nvGrpSpPr>
          <p:grpSpPr>
            <a:xfrm>
              <a:off x="5469062" y="3648599"/>
              <a:ext cx="1253192" cy="1609202"/>
              <a:chOff x="5395100" y="3674506"/>
              <a:chExt cx="1401035" cy="1799043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8" name="išḻïḍe">
                <a:extLst>
                  <a:ext uri="{FF2B5EF4-FFF2-40B4-BE49-F238E27FC236}">
                    <a16:creationId xmlns:a16="http://schemas.microsoft.com/office/drawing/2014/main" id="{C7B9D371-EEB1-48BE-A878-A78A2A770838}"/>
                  </a:ext>
                </a:extLst>
              </p:cNvPr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íŝļiḋè">
                <a:extLst>
                  <a:ext uri="{FF2B5EF4-FFF2-40B4-BE49-F238E27FC236}">
                    <a16:creationId xmlns:a16="http://schemas.microsoft.com/office/drawing/2014/main" id="{B6F59471-9F39-466E-955F-8F5E1C95A927}"/>
                  </a:ext>
                </a:extLst>
              </p:cNvPr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íṡľîḋe">
                <a:extLst>
                  <a:ext uri="{FF2B5EF4-FFF2-40B4-BE49-F238E27FC236}">
                    <a16:creationId xmlns:a16="http://schemas.microsoft.com/office/drawing/2014/main" id="{FE53A399-F58D-4A2C-B7CF-0E878E01411F}"/>
                  </a:ext>
                </a:extLst>
              </p:cNvPr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ṥ1ïde">
                <a:extLst>
                  <a:ext uri="{FF2B5EF4-FFF2-40B4-BE49-F238E27FC236}">
                    <a16:creationId xmlns:a16="http://schemas.microsoft.com/office/drawing/2014/main" id="{A8035B00-AB25-4386-AC8D-700C84DD040C}"/>
                  </a:ext>
                </a:extLst>
              </p:cNvPr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0" name="ïšlïḋé">
              <a:extLst>
                <a:ext uri="{FF2B5EF4-FFF2-40B4-BE49-F238E27FC236}">
                  <a16:creationId xmlns:a16="http://schemas.microsoft.com/office/drawing/2014/main" id="{E83890AB-93D8-4638-B318-D87BE0132D19}"/>
                </a:ext>
              </a:extLst>
            </p:cNvPr>
            <p:cNvSpPr/>
            <p:nvPr/>
          </p:nvSpPr>
          <p:spPr bwMode="auto">
            <a:xfrm>
              <a:off x="4765150" y="3239283"/>
              <a:ext cx="390823" cy="306003"/>
            </a:xfrm>
            <a:custGeom>
              <a:avLst/>
              <a:gdLst>
                <a:gd name="connsiteX0" fmla="*/ 474067 w 538647"/>
                <a:gd name="connsiteY0" fmla="*/ 243115 h 421745"/>
                <a:gd name="connsiteX1" fmla="*/ 532189 w 538647"/>
                <a:gd name="connsiteY1" fmla="*/ 243115 h 421745"/>
                <a:gd name="connsiteX2" fmla="*/ 538647 w 538647"/>
                <a:gd name="connsiteY2" fmla="*/ 251724 h 421745"/>
                <a:gd name="connsiteX3" fmla="*/ 538647 w 538647"/>
                <a:gd name="connsiteY3" fmla="*/ 415289 h 421745"/>
                <a:gd name="connsiteX4" fmla="*/ 532189 w 538647"/>
                <a:gd name="connsiteY4" fmla="*/ 421745 h 421745"/>
                <a:gd name="connsiteX5" fmla="*/ 474067 w 538647"/>
                <a:gd name="connsiteY5" fmla="*/ 421745 h 421745"/>
                <a:gd name="connsiteX6" fmla="*/ 467609 w 538647"/>
                <a:gd name="connsiteY6" fmla="*/ 415289 h 421745"/>
                <a:gd name="connsiteX7" fmla="*/ 467609 w 538647"/>
                <a:gd name="connsiteY7" fmla="*/ 251724 h 421745"/>
                <a:gd name="connsiteX8" fmla="*/ 474067 w 538647"/>
                <a:gd name="connsiteY8" fmla="*/ 243115 h 421745"/>
                <a:gd name="connsiteX9" fmla="*/ 8601 w 538647"/>
                <a:gd name="connsiteY9" fmla="*/ 243115 h 421745"/>
                <a:gd name="connsiteX10" fmla="*/ 64506 w 538647"/>
                <a:gd name="connsiteY10" fmla="*/ 243115 h 421745"/>
                <a:gd name="connsiteX11" fmla="*/ 73107 w 538647"/>
                <a:gd name="connsiteY11" fmla="*/ 251724 h 421745"/>
                <a:gd name="connsiteX12" fmla="*/ 73107 w 538647"/>
                <a:gd name="connsiteY12" fmla="*/ 415289 h 421745"/>
                <a:gd name="connsiteX13" fmla="*/ 64506 w 538647"/>
                <a:gd name="connsiteY13" fmla="*/ 421745 h 421745"/>
                <a:gd name="connsiteX14" fmla="*/ 8601 w 538647"/>
                <a:gd name="connsiteY14" fmla="*/ 421745 h 421745"/>
                <a:gd name="connsiteX15" fmla="*/ 0 w 538647"/>
                <a:gd name="connsiteY15" fmla="*/ 415289 h 421745"/>
                <a:gd name="connsiteX16" fmla="*/ 0 w 538647"/>
                <a:gd name="connsiteY16" fmla="*/ 251724 h 421745"/>
                <a:gd name="connsiteX17" fmla="*/ 8601 w 538647"/>
                <a:gd name="connsiteY17" fmla="*/ 243115 h 421745"/>
                <a:gd name="connsiteX18" fmla="*/ 230607 w 538647"/>
                <a:gd name="connsiteY18" fmla="*/ 206562 h 421745"/>
                <a:gd name="connsiteX19" fmla="*/ 286577 w 538647"/>
                <a:gd name="connsiteY19" fmla="*/ 206562 h 421745"/>
                <a:gd name="connsiteX20" fmla="*/ 295187 w 538647"/>
                <a:gd name="connsiteY20" fmla="*/ 215169 h 421745"/>
                <a:gd name="connsiteX21" fmla="*/ 295187 w 538647"/>
                <a:gd name="connsiteY21" fmla="*/ 415290 h 421745"/>
                <a:gd name="connsiteX22" fmla="*/ 286577 w 538647"/>
                <a:gd name="connsiteY22" fmla="*/ 421745 h 421745"/>
                <a:gd name="connsiteX23" fmla="*/ 230607 w 538647"/>
                <a:gd name="connsiteY23" fmla="*/ 421745 h 421745"/>
                <a:gd name="connsiteX24" fmla="*/ 224149 w 538647"/>
                <a:gd name="connsiteY24" fmla="*/ 415290 h 421745"/>
                <a:gd name="connsiteX25" fmla="*/ 224149 w 538647"/>
                <a:gd name="connsiteY25" fmla="*/ 215169 h 421745"/>
                <a:gd name="connsiteX26" fmla="*/ 230607 w 538647"/>
                <a:gd name="connsiteY26" fmla="*/ 206562 h 421745"/>
                <a:gd name="connsiteX27" fmla="*/ 353445 w 538647"/>
                <a:gd name="connsiteY27" fmla="*/ 148628 h 421745"/>
                <a:gd name="connsiteX28" fmla="*/ 409350 w 538647"/>
                <a:gd name="connsiteY28" fmla="*/ 148628 h 421745"/>
                <a:gd name="connsiteX29" fmla="*/ 417951 w 538647"/>
                <a:gd name="connsiteY29" fmla="*/ 157230 h 421745"/>
                <a:gd name="connsiteX30" fmla="*/ 417951 w 538647"/>
                <a:gd name="connsiteY30" fmla="*/ 415293 h 421745"/>
                <a:gd name="connsiteX31" fmla="*/ 409350 w 538647"/>
                <a:gd name="connsiteY31" fmla="*/ 421745 h 421745"/>
                <a:gd name="connsiteX32" fmla="*/ 353445 w 538647"/>
                <a:gd name="connsiteY32" fmla="*/ 421745 h 421745"/>
                <a:gd name="connsiteX33" fmla="*/ 344844 w 538647"/>
                <a:gd name="connsiteY33" fmla="*/ 415293 h 421745"/>
                <a:gd name="connsiteX34" fmla="*/ 344844 w 538647"/>
                <a:gd name="connsiteY34" fmla="*/ 157230 h 421745"/>
                <a:gd name="connsiteX35" fmla="*/ 353445 w 538647"/>
                <a:gd name="connsiteY35" fmla="*/ 148628 h 421745"/>
                <a:gd name="connsiteX36" fmla="*/ 111980 w 538647"/>
                <a:gd name="connsiteY36" fmla="*/ 148628 h 421745"/>
                <a:gd name="connsiteX37" fmla="*/ 170102 w 538647"/>
                <a:gd name="connsiteY37" fmla="*/ 148628 h 421745"/>
                <a:gd name="connsiteX38" fmla="*/ 176560 w 538647"/>
                <a:gd name="connsiteY38" fmla="*/ 157230 h 421745"/>
                <a:gd name="connsiteX39" fmla="*/ 176560 w 538647"/>
                <a:gd name="connsiteY39" fmla="*/ 415293 h 421745"/>
                <a:gd name="connsiteX40" fmla="*/ 170102 w 538647"/>
                <a:gd name="connsiteY40" fmla="*/ 421745 h 421745"/>
                <a:gd name="connsiteX41" fmla="*/ 111980 w 538647"/>
                <a:gd name="connsiteY41" fmla="*/ 421745 h 421745"/>
                <a:gd name="connsiteX42" fmla="*/ 105522 w 538647"/>
                <a:gd name="connsiteY42" fmla="*/ 415293 h 421745"/>
                <a:gd name="connsiteX43" fmla="*/ 105522 w 538647"/>
                <a:gd name="connsiteY43" fmla="*/ 157230 h 421745"/>
                <a:gd name="connsiteX44" fmla="*/ 111980 w 538647"/>
                <a:gd name="connsiteY44" fmla="*/ 148628 h 421745"/>
                <a:gd name="connsiteX45" fmla="*/ 142224 w 538647"/>
                <a:gd name="connsiteY45" fmla="*/ 0 h 421745"/>
                <a:gd name="connsiteX46" fmla="*/ 172373 w 538647"/>
                <a:gd name="connsiteY46" fmla="*/ 30141 h 421745"/>
                <a:gd name="connsiteX47" fmla="*/ 234825 w 538647"/>
                <a:gd name="connsiteY47" fmla="*/ 66741 h 421745"/>
                <a:gd name="connsiteX48" fmla="*/ 254207 w 538647"/>
                <a:gd name="connsiteY48" fmla="*/ 60283 h 421745"/>
                <a:gd name="connsiteX49" fmla="*/ 277896 w 538647"/>
                <a:gd name="connsiteY49" fmla="*/ 73200 h 421745"/>
                <a:gd name="connsiteX50" fmla="*/ 357576 w 538647"/>
                <a:gd name="connsiteY50" fmla="*/ 49518 h 421745"/>
                <a:gd name="connsiteX51" fmla="*/ 387725 w 538647"/>
                <a:gd name="connsiteY51" fmla="*/ 21530 h 421745"/>
                <a:gd name="connsiteX52" fmla="*/ 417874 w 538647"/>
                <a:gd name="connsiteY52" fmla="*/ 51671 h 421745"/>
                <a:gd name="connsiteX53" fmla="*/ 417874 w 538647"/>
                <a:gd name="connsiteY53" fmla="*/ 58130 h 421745"/>
                <a:gd name="connsiteX54" fmla="*/ 484633 w 538647"/>
                <a:gd name="connsiteY54" fmla="*/ 103341 h 421745"/>
                <a:gd name="connsiteX55" fmla="*/ 504015 w 538647"/>
                <a:gd name="connsiteY55" fmla="*/ 99036 h 421745"/>
                <a:gd name="connsiteX56" fmla="*/ 534164 w 538647"/>
                <a:gd name="connsiteY56" fmla="*/ 129177 h 421745"/>
                <a:gd name="connsiteX57" fmla="*/ 504015 w 538647"/>
                <a:gd name="connsiteY57" fmla="*/ 159318 h 421745"/>
                <a:gd name="connsiteX58" fmla="*/ 473866 w 538647"/>
                <a:gd name="connsiteY58" fmla="*/ 129177 h 421745"/>
                <a:gd name="connsiteX59" fmla="*/ 473866 w 538647"/>
                <a:gd name="connsiteY59" fmla="*/ 120565 h 421745"/>
                <a:gd name="connsiteX60" fmla="*/ 407107 w 538647"/>
                <a:gd name="connsiteY60" fmla="*/ 75353 h 421745"/>
                <a:gd name="connsiteX61" fmla="*/ 387725 w 538647"/>
                <a:gd name="connsiteY61" fmla="*/ 81812 h 421745"/>
                <a:gd name="connsiteX62" fmla="*/ 364036 w 538647"/>
                <a:gd name="connsiteY62" fmla="*/ 68894 h 421745"/>
                <a:gd name="connsiteX63" fmla="*/ 282203 w 538647"/>
                <a:gd name="connsiteY63" fmla="*/ 92577 h 421745"/>
                <a:gd name="connsiteX64" fmla="*/ 254207 w 538647"/>
                <a:gd name="connsiteY64" fmla="*/ 120565 h 421745"/>
                <a:gd name="connsiteX65" fmla="*/ 224058 w 538647"/>
                <a:gd name="connsiteY65" fmla="*/ 90424 h 421745"/>
                <a:gd name="connsiteX66" fmla="*/ 224058 w 538647"/>
                <a:gd name="connsiteY66" fmla="*/ 83965 h 421745"/>
                <a:gd name="connsiteX67" fmla="*/ 163759 w 538647"/>
                <a:gd name="connsiteY67" fmla="*/ 49518 h 421745"/>
                <a:gd name="connsiteX68" fmla="*/ 142224 w 538647"/>
                <a:gd name="connsiteY68" fmla="*/ 60283 h 421745"/>
                <a:gd name="connsiteX69" fmla="*/ 129303 w 538647"/>
                <a:gd name="connsiteY69" fmla="*/ 58130 h 421745"/>
                <a:gd name="connsiteX70" fmla="*/ 64697 w 538647"/>
                <a:gd name="connsiteY70" fmla="*/ 103341 h 421745"/>
                <a:gd name="connsiteX71" fmla="*/ 66851 w 538647"/>
                <a:gd name="connsiteY71" fmla="*/ 111953 h 421745"/>
                <a:gd name="connsiteX72" fmla="*/ 36702 w 538647"/>
                <a:gd name="connsiteY72" fmla="*/ 142095 h 421745"/>
                <a:gd name="connsiteX73" fmla="*/ 6552 w 538647"/>
                <a:gd name="connsiteY73" fmla="*/ 111953 h 421745"/>
                <a:gd name="connsiteX74" fmla="*/ 36702 w 538647"/>
                <a:gd name="connsiteY74" fmla="*/ 81812 h 421745"/>
                <a:gd name="connsiteX75" fmla="*/ 53930 w 538647"/>
                <a:gd name="connsiteY75" fmla="*/ 86118 h 421745"/>
                <a:gd name="connsiteX76" fmla="*/ 114228 w 538647"/>
                <a:gd name="connsiteY76" fmla="*/ 43059 h 421745"/>
                <a:gd name="connsiteX77" fmla="*/ 112075 w 538647"/>
                <a:gd name="connsiteY77" fmla="*/ 30141 h 421745"/>
                <a:gd name="connsiteX78" fmla="*/ 142224 w 538647"/>
                <a:gd name="connsiteY78" fmla="*/ 0 h 4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8647" h="421745">
                  <a:moveTo>
                    <a:pt x="474067" y="243115"/>
                  </a:moveTo>
                  <a:lnTo>
                    <a:pt x="532189" y="243115"/>
                  </a:lnTo>
                  <a:cubicBezTo>
                    <a:pt x="536495" y="243115"/>
                    <a:pt x="538647" y="247419"/>
                    <a:pt x="538647" y="251724"/>
                  </a:cubicBezTo>
                  <a:lnTo>
                    <a:pt x="538647" y="415289"/>
                  </a:lnTo>
                  <a:cubicBezTo>
                    <a:pt x="538647" y="419593"/>
                    <a:pt x="536495" y="421745"/>
                    <a:pt x="532189" y="421745"/>
                  </a:cubicBezTo>
                  <a:lnTo>
                    <a:pt x="474067" y="421745"/>
                  </a:lnTo>
                  <a:cubicBezTo>
                    <a:pt x="469762" y="421745"/>
                    <a:pt x="467609" y="419593"/>
                    <a:pt x="467609" y="415289"/>
                  </a:cubicBezTo>
                  <a:lnTo>
                    <a:pt x="467609" y="251724"/>
                  </a:lnTo>
                  <a:cubicBezTo>
                    <a:pt x="467609" y="247419"/>
                    <a:pt x="469762" y="243115"/>
                    <a:pt x="474067" y="243115"/>
                  </a:cubicBezTo>
                  <a:close/>
                  <a:moveTo>
                    <a:pt x="8601" y="243115"/>
                  </a:moveTo>
                  <a:lnTo>
                    <a:pt x="64506" y="243115"/>
                  </a:lnTo>
                  <a:cubicBezTo>
                    <a:pt x="68807" y="243115"/>
                    <a:pt x="73107" y="247419"/>
                    <a:pt x="73107" y="251724"/>
                  </a:cubicBezTo>
                  <a:lnTo>
                    <a:pt x="73107" y="415289"/>
                  </a:lnTo>
                  <a:cubicBezTo>
                    <a:pt x="73107" y="419593"/>
                    <a:pt x="68807" y="421745"/>
                    <a:pt x="64506" y="421745"/>
                  </a:cubicBezTo>
                  <a:lnTo>
                    <a:pt x="8601" y="421745"/>
                  </a:lnTo>
                  <a:cubicBezTo>
                    <a:pt x="4300" y="421745"/>
                    <a:pt x="0" y="419593"/>
                    <a:pt x="0" y="415289"/>
                  </a:cubicBezTo>
                  <a:lnTo>
                    <a:pt x="0" y="251724"/>
                  </a:lnTo>
                  <a:cubicBezTo>
                    <a:pt x="0" y="247419"/>
                    <a:pt x="4300" y="243115"/>
                    <a:pt x="8601" y="243115"/>
                  </a:cubicBezTo>
                  <a:close/>
                  <a:moveTo>
                    <a:pt x="230607" y="206562"/>
                  </a:moveTo>
                  <a:lnTo>
                    <a:pt x="286577" y="206562"/>
                  </a:lnTo>
                  <a:cubicBezTo>
                    <a:pt x="290882" y="206562"/>
                    <a:pt x="295187" y="210866"/>
                    <a:pt x="295187" y="215169"/>
                  </a:cubicBezTo>
                  <a:lnTo>
                    <a:pt x="295187" y="415290"/>
                  </a:lnTo>
                  <a:cubicBezTo>
                    <a:pt x="295187" y="419593"/>
                    <a:pt x="290882" y="421745"/>
                    <a:pt x="286577" y="421745"/>
                  </a:cubicBezTo>
                  <a:lnTo>
                    <a:pt x="230607" y="421745"/>
                  </a:lnTo>
                  <a:cubicBezTo>
                    <a:pt x="226302" y="421745"/>
                    <a:pt x="224149" y="419593"/>
                    <a:pt x="224149" y="415290"/>
                  </a:cubicBezTo>
                  <a:lnTo>
                    <a:pt x="224149" y="215169"/>
                  </a:lnTo>
                  <a:cubicBezTo>
                    <a:pt x="224149" y="210866"/>
                    <a:pt x="226302" y="206562"/>
                    <a:pt x="230607" y="206562"/>
                  </a:cubicBezTo>
                  <a:close/>
                  <a:moveTo>
                    <a:pt x="353445" y="148628"/>
                  </a:moveTo>
                  <a:lnTo>
                    <a:pt x="409350" y="148628"/>
                  </a:lnTo>
                  <a:cubicBezTo>
                    <a:pt x="413651" y="148628"/>
                    <a:pt x="417951" y="152929"/>
                    <a:pt x="417951" y="157230"/>
                  </a:cubicBezTo>
                  <a:lnTo>
                    <a:pt x="417951" y="415293"/>
                  </a:lnTo>
                  <a:cubicBezTo>
                    <a:pt x="417951" y="419595"/>
                    <a:pt x="413651" y="421745"/>
                    <a:pt x="409350" y="421745"/>
                  </a:cubicBezTo>
                  <a:lnTo>
                    <a:pt x="353445" y="421745"/>
                  </a:lnTo>
                  <a:cubicBezTo>
                    <a:pt x="349145" y="421745"/>
                    <a:pt x="344844" y="419595"/>
                    <a:pt x="344844" y="415293"/>
                  </a:cubicBezTo>
                  <a:lnTo>
                    <a:pt x="344844" y="157230"/>
                  </a:lnTo>
                  <a:cubicBezTo>
                    <a:pt x="344844" y="152929"/>
                    <a:pt x="349145" y="148628"/>
                    <a:pt x="353445" y="148628"/>
                  </a:cubicBezTo>
                  <a:close/>
                  <a:moveTo>
                    <a:pt x="111980" y="148628"/>
                  </a:moveTo>
                  <a:lnTo>
                    <a:pt x="170102" y="148628"/>
                  </a:lnTo>
                  <a:cubicBezTo>
                    <a:pt x="174408" y="148628"/>
                    <a:pt x="176560" y="152929"/>
                    <a:pt x="176560" y="157230"/>
                  </a:cubicBezTo>
                  <a:lnTo>
                    <a:pt x="176560" y="415293"/>
                  </a:lnTo>
                  <a:cubicBezTo>
                    <a:pt x="176560" y="419595"/>
                    <a:pt x="174408" y="421745"/>
                    <a:pt x="170102" y="421745"/>
                  </a:cubicBezTo>
                  <a:lnTo>
                    <a:pt x="111980" y="421745"/>
                  </a:lnTo>
                  <a:cubicBezTo>
                    <a:pt x="107675" y="421745"/>
                    <a:pt x="105522" y="419595"/>
                    <a:pt x="105522" y="415293"/>
                  </a:cubicBezTo>
                  <a:lnTo>
                    <a:pt x="105522" y="157230"/>
                  </a:lnTo>
                  <a:cubicBezTo>
                    <a:pt x="105522" y="152929"/>
                    <a:pt x="107675" y="148628"/>
                    <a:pt x="111980" y="148628"/>
                  </a:cubicBezTo>
                  <a:close/>
                  <a:moveTo>
                    <a:pt x="142224" y="0"/>
                  </a:moveTo>
                  <a:cubicBezTo>
                    <a:pt x="157299" y="0"/>
                    <a:pt x="172373" y="12918"/>
                    <a:pt x="172373" y="30141"/>
                  </a:cubicBezTo>
                  <a:lnTo>
                    <a:pt x="234825" y="66741"/>
                  </a:lnTo>
                  <a:cubicBezTo>
                    <a:pt x="239132" y="62435"/>
                    <a:pt x="245593" y="60283"/>
                    <a:pt x="254207" y="60283"/>
                  </a:cubicBezTo>
                  <a:cubicBezTo>
                    <a:pt x="262821" y="60283"/>
                    <a:pt x="271435" y="64588"/>
                    <a:pt x="277896" y="73200"/>
                  </a:cubicBezTo>
                  <a:lnTo>
                    <a:pt x="357576" y="49518"/>
                  </a:lnTo>
                  <a:cubicBezTo>
                    <a:pt x="359729" y="32294"/>
                    <a:pt x="372650" y="21530"/>
                    <a:pt x="387725" y="21530"/>
                  </a:cubicBezTo>
                  <a:cubicBezTo>
                    <a:pt x="404953" y="21530"/>
                    <a:pt x="417874" y="34447"/>
                    <a:pt x="417874" y="51671"/>
                  </a:cubicBezTo>
                  <a:cubicBezTo>
                    <a:pt x="417874" y="53824"/>
                    <a:pt x="417874" y="55977"/>
                    <a:pt x="417874" y="58130"/>
                  </a:cubicBezTo>
                  <a:lnTo>
                    <a:pt x="484633" y="103341"/>
                  </a:lnTo>
                  <a:cubicBezTo>
                    <a:pt x="491094" y="101189"/>
                    <a:pt x="495401" y="99036"/>
                    <a:pt x="504015" y="99036"/>
                  </a:cubicBezTo>
                  <a:cubicBezTo>
                    <a:pt x="519090" y="99036"/>
                    <a:pt x="534164" y="111953"/>
                    <a:pt x="534164" y="129177"/>
                  </a:cubicBezTo>
                  <a:cubicBezTo>
                    <a:pt x="534164" y="144247"/>
                    <a:pt x="519090" y="159318"/>
                    <a:pt x="504015" y="159318"/>
                  </a:cubicBezTo>
                  <a:cubicBezTo>
                    <a:pt x="486787" y="159318"/>
                    <a:pt x="473866" y="144247"/>
                    <a:pt x="473866" y="129177"/>
                  </a:cubicBezTo>
                  <a:cubicBezTo>
                    <a:pt x="473866" y="127024"/>
                    <a:pt x="473866" y="122718"/>
                    <a:pt x="473866" y="120565"/>
                  </a:cubicBezTo>
                  <a:lnTo>
                    <a:pt x="407107" y="75353"/>
                  </a:lnTo>
                  <a:cubicBezTo>
                    <a:pt x="400646" y="79659"/>
                    <a:pt x="394186" y="81812"/>
                    <a:pt x="387725" y="81812"/>
                  </a:cubicBezTo>
                  <a:cubicBezTo>
                    <a:pt x="379111" y="81812"/>
                    <a:pt x="370497" y="75353"/>
                    <a:pt x="364036" y="68894"/>
                  </a:cubicBezTo>
                  <a:lnTo>
                    <a:pt x="282203" y="92577"/>
                  </a:lnTo>
                  <a:cubicBezTo>
                    <a:pt x="282203" y="107647"/>
                    <a:pt x="269281" y="120565"/>
                    <a:pt x="254207" y="120565"/>
                  </a:cubicBezTo>
                  <a:cubicBezTo>
                    <a:pt x="236979" y="120565"/>
                    <a:pt x="224058" y="107647"/>
                    <a:pt x="224058" y="90424"/>
                  </a:cubicBezTo>
                  <a:cubicBezTo>
                    <a:pt x="224058" y="88271"/>
                    <a:pt x="224058" y="86118"/>
                    <a:pt x="224058" y="83965"/>
                  </a:cubicBezTo>
                  <a:lnTo>
                    <a:pt x="163759" y="49518"/>
                  </a:lnTo>
                  <a:cubicBezTo>
                    <a:pt x="157299" y="55977"/>
                    <a:pt x="150838" y="60283"/>
                    <a:pt x="142224" y="60283"/>
                  </a:cubicBezTo>
                  <a:cubicBezTo>
                    <a:pt x="135763" y="60283"/>
                    <a:pt x="131456" y="58130"/>
                    <a:pt x="129303" y="58130"/>
                  </a:cubicBezTo>
                  <a:lnTo>
                    <a:pt x="64697" y="103341"/>
                  </a:lnTo>
                  <a:cubicBezTo>
                    <a:pt x="66851" y="105494"/>
                    <a:pt x="66851" y="107647"/>
                    <a:pt x="66851" y="111953"/>
                  </a:cubicBezTo>
                  <a:cubicBezTo>
                    <a:pt x="66851" y="127024"/>
                    <a:pt x="53930" y="142095"/>
                    <a:pt x="36702" y="142095"/>
                  </a:cubicBezTo>
                  <a:cubicBezTo>
                    <a:pt x="19473" y="142095"/>
                    <a:pt x="6552" y="127024"/>
                    <a:pt x="6552" y="111953"/>
                  </a:cubicBezTo>
                  <a:cubicBezTo>
                    <a:pt x="6552" y="94730"/>
                    <a:pt x="19473" y="81812"/>
                    <a:pt x="36702" y="81812"/>
                  </a:cubicBezTo>
                  <a:cubicBezTo>
                    <a:pt x="43162" y="81812"/>
                    <a:pt x="47469" y="83965"/>
                    <a:pt x="53930" y="86118"/>
                  </a:cubicBezTo>
                  <a:lnTo>
                    <a:pt x="114228" y="43059"/>
                  </a:lnTo>
                  <a:cubicBezTo>
                    <a:pt x="112075" y="38753"/>
                    <a:pt x="112075" y="34447"/>
                    <a:pt x="112075" y="30141"/>
                  </a:cubicBezTo>
                  <a:cubicBezTo>
                    <a:pt x="112075" y="12918"/>
                    <a:pt x="124996" y="0"/>
                    <a:pt x="1422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" name="íṣ1îḑé">
              <a:extLst>
                <a:ext uri="{FF2B5EF4-FFF2-40B4-BE49-F238E27FC236}">
                  <a16:creationId xmlns:a16="http://schemas.microsoft.com/office/drawing/2014/main" id="{B09DE16A-6600-426D-A898-E743F7D71F92}"/>
                </a:ext>
              </a:extLst>
            </p:cNvPr>
            <p:cNvSpPr/>
            <p:nvPr/>
          </p:nvSpPr>
          <p:spPr bwMode="auto">
            <a:xfrm>
              <a:off x="5837134" y="1991166"/>
              <a:ext cx="490015" cy="471257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" name="íṧľiďè">
              <a:extLst>
                <a:ext uri="{FF2B5EF4-FFF2-40B4-BE49-F238E27FC236}">
                  <a16:creationId xmlns:a16="http://schemas.microsoft.com/office/drawing/2014/main" id="{DBB923DA-0CF1-42EB-AAE5-49FBDC4AA564}"/>
                </a:ext>
              </a:extLst>
            </p:cNvPr>
            <p:cNvSpPr/>
            <p:nvPr/>
          </p:nvSpPr>
          <p:spPr bwMode="auto">
            <a:xfrm>
              <a:off x="5872231" y="4437047"/>
              <a:ext cx="419820" cy="379204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3 w 609050"/>
                <a:gd name="connsiteY1" fmla="*/ 426310 h 550128"/>
                <a:gd name="connsiteX2" fmla="*/ 202989 w 609050"/>
                <a:gd name="connsiteY2" fmla="*/ 463367 h 550128"/>
                <a:gd name="connsiteX3" fmla="*/ 219808 w 609050"/>
                <a:gd name="connsiteY3" fmla="*/ 462933 h 550128"/>
                <a:gd name="connsiteX4" fmla="*/ 251707 w 609050"/>
                <a:gd name="connsiteY4" fmla="*/ 518375 h 550128"/>
                <a:gd name="connsiteX5" fmla="*/ 202989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0 w 609050"/>
                <a:gd name="connsiteY9" fmla="*/ 347531 h 550128"/>
                <a:gd name="connsiteX10" fmla="*/ 204781 w 609050"/>
                <a:gd name="connsiteY10" fmla="*/ 347531 h 550128"/>
                <a:gd name="connsiteX11" fmla="*/ 203040 w 609050"/>
                <a:gd name="connsiteY11" fmla="*/ 376355 h 550128"/>
                <a:gd name="connsiteX12" fmla="*/ 204781 w 609050"/>
                <a:gd name="connsiteY12" fmla="*/ 405469 h 550128"/>
                <a:gd name="connsiteX13" fmla="*/ 203040 w 609050"/>
                <a:gd name="connsiteY13" fmla="*/ 405469 h 550128"/>
                <a:gd name="connsiteX14" fmla="*/ 0 w 609050"/>
                <a:gd name="connsiteY14" fmla="*/ 318562 h 550128"/>
                <a:gd name="connsiteX15" fmla="*/ 435036 w 609050"/>
                <a:gd name="connsiteY15" fmla="*/ 202593 h 550128"/>
                <a:gd name="connsiteX16" fmla="*/ 609050 w 609050"/>
                <a:gd name="connsiteY16" fmla="*/ 376361 h 550128"/>
                <a:gd name="connsiteX17" fmla="*/ 435036 w 609050"/>
                <a:gd name="connsiteY17" fmla="*/ 550128 h 550128"/>
                <a:gd name="connsiteX18" fmla="*/ 317721 w 609050"/>
                <a:gd name="connsiteY18" fmla="*/ 504659 h 550128"/>
                <a:gd name="connsiteX19" fmla="*/ 280888 w 609050"/>
                <a:gd name="connsiteY19" fmla="*/ 457018 h 550128"/>
                <a:gd name="connsiteX20" fmla="*/ 262761 w 609050"/>
                <a:gd name="connsiteY20" fmla="*/ 401267 h 550128"/>
                <a:gd name="connsiteX21" fmla="*/ 261021 w 609050"/>
                <a:gd name="connsiteY21" fmla="*/ 376361 h 550128"/>
                <a:gd name="connsiteX22" fmla="*/ 264067 w 609050"/>
                <a:gd name="connsiteY22" fmla="*/ 343634 h 550128"/>
                <a:gd name="connsiteX23" fmla="*/ 290024 w 609050"/>
                <a:gd name="connsiteY23" fmla="*/ 280499 h 550128"/>
                <a:gd name="connsiteX24" fmla="*/ 405888 w 609050"/>
                <a:gd name="connsiteY24" fmla="*/ 205055 h 550128"/>
                <a:gd name="connsiteX25" fmla="*/ 435036 w 609050"/>
                <a:gd name="connsiteY25" fmla="*/ 202593 h 550128"/>
                <a:gd name="connsiteX26" fmla="*/ 0 w 609050"/>
                <a:gd name="connsiteY26" fmla="*/ 179589 h 550128"/>
                <a:gd name="connsiteX27" fmla="*/ 25955 w 609050"/>
                <a:gd name="connsiteY27" fmla="*/ 194643 h 550128"/>
                <a:gd name="connsiteX28" fmla="*/ 203003 w 609050"/>
                <a:gd name="connsiteY28" fmla="*/ 231699 h 550128"/>
                <a:gd name="connsiteX29" fmla="*/ 256364 w 609050"/>
                <a:gd name="connsiteY29" fmla="*/ 228804 h 550128"/>
                <a:gd name="connsiteX30" fmla="*/ 219968 w 609050"/>
                <a:gd name="connsiteY30" fmla="*/ 289166 h 550128"/>
                <a:gd name="connsiteX31" fmla="*/ 203003 w 609050"/>
                <a:gd name="connsiteY31" fmla="*/ 289600 h 550128"/>
                <a:gd name="connsiteX32" fmla="*/ 0 w 609050"/>
                <a:gd name="connsiteY32" fmla="*/ 202749 h 550128"/>
                <a:gd name="connsiteX33" fmla="*/ 203017 w 609050"/>
                <a:gd name="connsiteY33" fmla="*/ 0 h 550128"/>
                <a:gd name="connsiteX34" fmla="*/ 406034 w 609050"/>
                <a:gd name="connsiteY34" fmla="*/ 86902 h 550128"/>
                <a:gd name="connsiteX35" fmla="*/ 203017 w 609050"/>
                <a:gd name="connsiteY35" fmla="*/ 173804 h 550128"/>
                <a:gd name="connsiteX36" fmla="*/ 0 w 609050"/>
                <a:gd name="connsiteY36" fmla="*/ 86902 h 550128"/>
                <a:gd name="connsiteX37" fmla="*/ 203017 w 609050"/>
                <a:gd name="connsiteY37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4" y="416611"/>
                    <a:pt x="16529" y="421677"/>
                    <a:pt x="25953" y="426310"/>
                  </a:cubicBezTo>
                  <a:cubicBezTo>
                    <a:pt x="73656" y="450194"/>
                    <a:pt x="136583" y="463367"/>
                    <a:pt x="202989" y="463367"/>
                  </a:cubicBezTo>
                  <a:cubicBezTo>
                    <a:pt x="208644" y="463367"/>
                    <a:pt x="214154" y="463222"/>
                    <a:pt x="219808" y="462933"/>
                  </a:cubicBezTo>
                  <a:cubicBezTo>
                    <a:pt x="227783" y="483054"/>
                    <a:pt x="238657" y="501583"/>
                    <a:pt x="251707" y="518375"/>
                  </a:cubicBezTo>
                  <a:cubicBezTo>
                    <a:pt x="236193" y="520256"/>
                    <a:pt x="219953" y="521125"/>
                    <a:pt x="202989" y="521125"/>
                  </a:cubicBezTo>
                  <a:cubicBezTo>
                    <a:pt x="86850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6" y="300746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0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0" y="366651"/>
                    <a:pt x="203040" y="376355"/>
                  </a:cubicBezTo>
                  <a:cubicBezTo>
                    <a:pt x="203040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0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4" y="532896"/>
                    <a:pt x="317721" y="504659"/>
                  </a:cubicBezTo>
                  <a:cubicBezTo>
                    <a:pt x="302785" y="491192"/>
                    <a:pt x="290314" y="474974"/>
                    <a:pt x="280888" y="457018"/>
                  </a:cubicBezTo>
                  <a:cubicBezTo>
                    <a:pt x="271897" y="439930"/>
                    <a:pt x="265517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0"/>
                    <a:pt x="262036" y="354350"/>
                    <a:pt x="264067" y="343634"/>
                  </a:cubicBezTo>
                  <a:cubicBezTo>
                    <a:pt x="268417" y="320755"/>
                    <a:pt x="277408" y="299324"/>
                    <a:pt x="290024" y="280499"/>
                  </a:cubicBezTo>
                  <a:cubicBezTo>
                    <a:pt x="316126" y="241256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699"/>
                    <a:pt x="203003" y="231699"/>
                  </a:cubicBezTo>
                  <a:cubicBezTo>
                    <a:pt x="221128" y="231699"/>
                    <a:pt x="238963" y="230686"/>
                    <a:pt x="256364" y="228804"/>
                  </a:cubicBezTo>
                  <a:cubicBezTo>
                    <a:pt x="241284" y="246754"/>
                    <a:pt x="228958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ïšḷíḋè">
              <a:extLst>
                <a:ext uri="{FF2B5EF4-FFF2-40B4-BE49-F238E27FC236}">
                  <a16:creationId xmlns:a16="http://schemas.microsoft.com/office/drawing/2014/main" id="{2DA514BF-37CE-4B71-A466-E025C94D3364}"/>
                </a:ext>
              </a:extLst>
            </p:cNvPr>
            <p:cNvSpPr/>
            <p:nvPr/>
          </p:nvSpPr>
          <p:spPr bwMode="auto">
            <a:xfrm>
              <a:off x="7115857" y="3236432"/>
              <a:ext cx="460321" cy="335066"/>
            </a:xfrm>
            <a:custGeom>
              <a:avLst/>
              <a:gdLst>
                <a:gd name="connsiteX0" fmla="*/ 189238 w 605028"/>
                <a:gd name="connsiteY0" fmla="*/ 283560 h 440399"/>
                <a:gd name="connsiteX1" fmla="*/ 188139 w 605028"/>
                <a:gd name="connsiteY1" fmla="*/ 285479 h 440399"/>
                <a:gd name="connsiteX2" fmla="*/ 186217 w 605028"/>
                <a:gd name="connsiteY2" fmla="*/ 306044 h 440399"/>
                <a:gd name="connsiteX3" fmla="*/ 223292 w 605028"/>
                <a:gd name="connsiteY3" fmla="*/ 392689 h 440399"/>
                <a:gd name="connsiteX4" fmla="*/ 224390 w 605028"/>
                <a:gd name="connsiteY4" fmla="*/ 389673 h 440399"/>
                <a:gd name="connsiteX5" fmla="*/ 223567 w 605028"/>
                <a:gd name="connsiteY5" fmla="*/ 380899 h 440399"/>
                <a:gd name="connsiteX6" fmla="*/ 226587 w 605028"/>
                <a:gd name="connsiteY6" fmla="*/ 371576 h 440399"/>
                <a:gd name="connsiteX7" fmla="*/ 231531 w 605028"/>
                <a:gd name="connsiteY7" fmla="*/ 360883 h 440399"/>
                <a:gd name="connsiteX8" fmla="*/ 236749 w 605028"/>
                <a:gd name="connsiteY8" fmla="*/ 342237 h 440399"/>
                <a:gd name="connsiteX9" fmla="*/ 240319 w 605028"/>
                <a:gd name="connsiteY9" fmla="*/ 331544 h 440399"/>
                <a:gd name="connsiteX10" fmla="*/ 236749 w 605028"/>
                <a:gd name="connsiteY10" fmla="*/ 321673 h 440399"/>
                <a:gd name="connsiteX11" fmla="*/ 226038 w 605028"/>
                <a:gd name="connsiteY11" fmla="*/ 315915 h 440399"/>
                <a:gd name="connsiteX12" fmla="*/ 215877 w 605028"/>
                <a:gd name="connsiteY12" fmla="*/ 309882 h 440399"/>
                <a:gd name="connsiteX13" fmla="*/ 205166 w 605028"/>
                <a:gd name="connsiteY13" fmla="*/ 296995 h 440399"/>
                <a:gd name="connsiteX14" fmla="*/ 200498 w 605028"/>
                <a:gd name="connsiteY14" fmla="*/ 291237 h 440399"/>
                <a:gd name="connsiteX15" fmla="*/ 193906 w 605028"/>
                <a:gd name="connsiteY15" fmla="*/ 286576 h 440399"/>
                <a:gd name="connsiteX16" fmla="*/ 394076 w 605028"/>
                <a:gd name="connsiteY16" fmla="*/ 242957 h 440399"/>
                <a:gd name="connsiteX17" fmla="*/ 402304 w 605028"/>
                <a:gd name="connsiteY17" fmla="*/ 250082 h 440399"/>
                <a:gd name="connsiteX18" fmla="*/ 405046 w 605028"/>
                <a:gd name="connsiteY18" fmla="*/ 252001 h 440399"/>
                <a:gd name="connsiteX19" fmla="*/ 400658 w 605028"/>
                <a:gd name="connsiteY19" fmla="*/ 254741 h 440399"/>
                <a:gd name="connsiteX20" fmla="*/ 392979 w 605028"/>
                <a:gd name="connsiteY20" fmla="*/ 244875 h 440399"/>
                <a:gd name="connsiteX21" fmla="*/ 228510 w 605028"/>
                <a:gd name="connsiteY21" fmla="*/ 215011 h 440399"/>
                <a:gd name="connsiteX22" fmla="*/ 218349 w 605028"/>
                <a:gd name="connsiteY22" fmla="*/ 224608 h 440399"/>
                <a:gd name="connsiteX23" fmla="*/ 221919 w 605028"/>
                <a:gd name="connsiteY23" fmla="*/ 223237 h 440399"/>
                <a:gd name="connsiteX24" fmla="*/ 228510 w 605028"/>
                <a:gd name="connsiteY24" fmla="*/ 215011 h 440399"/>
                <a:gd name="connsiteX25" fmla="*/ 243889 w 605028"/>
                <a:gd name="connsiteY25" fmla="*/ 203769 h 440399"/>
                <a:gd name="connsiteX26" fmla="*/ 228785 w 605028"/>
                <a:gd name="connsiteY26" fmla="*/ 214737 h 440399"/>
                <a:gd name="connsiteX27" fmla="*/ 243615 w 605028"/>
                <a:gd name="connsiteY27" fmla="*/ 209253 h 440399"/>
                <a:gd name="connsiteX28" fmla="*/ 317490 w 605028"/>
                <a:gd name="connsiteY28" fmla="*/ 187043 h 440399"/>
                <a:gd name="connsiteX29" fmla="*/ 319687 w 605028"/>
                <a:gd name="connsiteY29" fmla="*/ 200479 h 440399"/>
                <a:gd name="connsiteX30" fmla="*/ 332870 w 605028"/>
                <a:gd name="connsiteY30" fmla="*/ 198011 h 440399"/>
                <a:gd name="connsiteX31" fmla="*/ 322708 w 605028"/>
                <a:gd name="connsiteY31" fmla="*/ 207882 h 440399"/>
                <a:gd name="connsiteX32" fmla="*/ 308977 w 605028"/>
                <a:gd name="connsiteY32" fmla="*/ 212543 h 440399"/>
                <a:gd name="connsiteX33" fmla="*/ 301836 w 605028"/>
                <a:gd name="connsiteY33" fmla="*/ 211446 h 440399"/>
                <a:gd name="connsiteX34" fmla="*/ 305956 w 605028"/>
                <a:gd name="connsiteY34" fmla="*/ 216656 h 440399"/>
                <a:gd name="connsiteX35" fmla="*/ 307878 w 605028"/>
                <a:gd name="connsiteY35" fmla="*/ 222688 h 440399"/>
                <a:gd name="connsiteX36" fmla="*/ 298266 w 605028"/>
                <a:gd name="connsiteY36" fmla="*/ 222688 h 440399"/>
                <a:gd name="connsiteX37" fmla="*/ 297168 w 605028"/>
                <a:gd name="connsiteY37" fmla="*/ 233108 h 440399"/>
                <a:gd name="connsiteX38" fmla="*/ 300738 w 605028"/>
                <a:gd name="connsiteY38" fmla="*/ 233108 h 440399"/>
                <a:gd name="connsiteX39" fmla="*/ 313096 w 605028"/>
                <a:gd name="connsiteY39" fmla="*/ 227898 h 440399"/>
                <a:gd name="connsiteX40" fmla="*/ 318040 w 605028"/>
                <a:gd name="connsiteY40" fmla="*/ 221866 h 440399"/>
                <a:gd name="connsiteX41" fmla="*/ 327926 w 605028"/>
                <a:gd name="connsiteY41" fmla="*/ 220221 h 440399"/>
                <a:gd name="connsiteX42" fmla="*/ 332321 w 605028"/>
                <a:gd name="connsiteY42" fmla="*/ 225979 h 440399"/>
                <a:gd name="connsiteX43" fmla="*/ 338637 w 605028"/>
                <a:gd name="connsiteY43" fmla="*/ 230366 h 440399"/>
                <a:gd name="connsiteX44" fmla="*/ 338088 w 605028"/>
                <a:gd name="connsiteY44" fmla="*/ 233656 h 440399"/>
                <a:gd name="connsiteX45" fmla="*/ 340010 w 605028"/>
                <a:gd name="connsiteY45" fmla="*/ 226801 h 440399"/>
                <a:gd name="connsiteX46" fmla="*/ 332321 w 605028"/>
                <a:gd name="connsiteY46" fmla="*/ 218576 h 440399"/>
                <a:gd name="connsiteX47" fmla="*/ 344130 w 605028"/>
                <a:gd name="connsiteY47" fmla="*/ 224334 h 440399"/>
                <a:gd name="connsiteX48" fmla="*/ 348798 w 605028"/>
                <a:gd name="connsiteY48" fmla="*/ 233108 h 440399"/>
                <a:gd name="connsiteX49" fmla="*/ 354291 w 605028"/>
                <a:gd name="connsiteY49" fmla="*/ 231463 h 440399"/>
                <a:gd name="connsiteX50" fmla="*/ 349348 w 605028"/>
                <a:gd name="connsiteY50" fmla="*/ 226801 h 440399"/>
                <a:gd name="connsiteX51" fmla="*/ 353742 w 605028"/>
                <a:gd name="connsiteY51" fmla="*/ 225430 h 440399"/>
                <a:gd name="connsiteX52" fmla="*/ 368572 w 605028"/>
                <a:gd name="connsiteY52" fmla="*/ 232011 h 440399"/>
                <a:gd name="connsiteX53" fmla="*/ 373241 w 605028"/>
                <a:gd name="connsiteY53" fmla="*/ 242979 h 440399"/>
                <a:gd name="connsiteX54" fmla="*/ 352369 w 605028"/>
                <a:gd name="connsiteY54" fmla="*/ 239689 h 440399"/>
                <a:gd name="connsiteX55" fmla="*/ 348249 w 605028"/>
                <a:gd name="connsiteY55" fmla="*/ 244350 h 440399"/>
                <a:gd name="connsiteX56" fmla="*/ 334518 w 605028"/>
                <a:gd name="connsiteY56" fmla="*/ 240785 h 440399"/>
                <a:gd name="connsiteX57" fmla="*/ 333419 w 605028"/>
                <a:gd name="connsiteY57" fmla="*/ 233108 h 440399"/>
                <a:gd name="connsiteX58" fmla="*/ 320786 w 605028"/>
                <a:gd name="connsiteY58" fmla="*/ 234205 h 440399"/>
                <a:gd name="connsiteX59" fmla="*/ 303484 w 605028"/>
                <a:gd name="connsiteY59" fmla="*/ 237221 h 440399"/>
                <a:gd name="connsiteX60" fmla="*/ 294696 w 605028"/>
                <a:gd name="connsiteY60" fmla="*/ 247914 h 440399"/>
                <a:gd name="connsiteX61" fmla="*/ 281514 w 605028"/>
                <a:gd name="connsiteY61" fmla="*/ 263543 h 440399"/>
                <a:gd name="connsiteX62" fmla="*/ 280415 w 605028"/>
                <a:gd name="connsiteY62" fmla="*/ 276431 h 440399"/>
                <a:gd name="connsiteX63" fmla="*/ 288105 w 605028"/>
                <a:gd name="connsiteY63" fmla="*/ 289866 h 440399"/>
                <a:gd name="connsiteX64" fmla="*/ 304308 w 605028"/>
                <a:gd name="connsiteY64" fmla="*/ 297544 h 440399"/>
                <a:gd name="connsiteX65" fmla="*/ 326828 w 605028"/>
                <a:gd name="connsiteY65" fmla="*/ 294802 h 440399"/>
                <a:gd name="connsiteX66" fmla="*/ 336989 w 605028"/>
                <a:gd name="connsiteY66" fmla="*/ 298915 h 440399"/>
                <a:gd name="connsiteX67" fmla="*/ 338912 w 605028"/>
                <a:gd name="connsiteY67" fmla="*/ 306318 h 440399"/>
                <a:gd name="connsiteX68" fmla="*/ 342482 w 605028"/>
                <a:gd name="connsiteY68" fmla="*/ 320028 h 440399"/>
                <a:gd name="connsiteX69" fmla="*/ 346601 w 605028"/>
                <a:gd name="connsiteY69" fmla="*/ 337028 h 440399"/>
                <a:gd name="connsiteX70" fmla="*/ 343580 w 605028"/>
                <a:gd name="connsiteY70" fmla="*/ 352108 h 440399"/>
                <a:gd name="connsiteX71" fmla="*/ 349622 w 605028"/>
                <a:gd name="connsiteY71" fmla="*/ 375963 h 440399"/>
                <a:gd name="connsiteX72" fmla="*/ 376811 w 605028"/>
                <a:gd name="connsiteY72" fmla="*/ 363899 h 440399"/>
                <a:gd name="connsiteX73" fmla="*/ 383402 w 605028"/>
                <a:gd name="connsiteY73" fmla="*/ 357866 h 440399"/>
                <a:gd name="connsiteX74" fmla="*/ 387521 w 605028"/>
                <a:gd name="connsiteY74" fmla="*/ 347995 h 440399"/>
                <a:gd name="connsiteX75" fmla="*/ 395486 w 605028"/>
                <a:gd name="connsiteY75" fmla="*/ 328802 h 440399"/>
                <a:gd name="connsiteX76" fmla="*/ 397134 w 605028"/>
                <a:gd name="connsiteY76" fmla="*/ 313995 h 440399"/>
                <a:gd name="connsiteX77" fmla="*/ 407844 w 605028"/>
                <a:gd name="connsiteY77" fmla="*/ 281914 h 440399"/>
                <a:gd name="connsiteX78" fmla="*/ 400154 w 605028"/>
                <a:gd name="connsiteY78" fmla="*/ 282463 h 440399"/>
                <a:gd name="connsiteX79" fmla="*/ 376262 w 605028"/>
                <a:gd name="connsiteY79" fmla="*/ 249011 h 440399"/>
                <a:gd name="connsiteX80" fmla="*/ 399056 w 605028"/>
                <a:gd name="connsiteY80" fmla="*/ 278898 h 440399"/>
                <a:gd name="connsiteX81" fmla="*/ 408393 w 605028"/>
                <a:gd name="connsiteY81" fmla="*/ 268753 h 440399"/>
                <a:gd name="connsiteX82" fmla="*/ 405922 w 605028"/>
                <a:gd name="connsiteY82" fmla="*/ 252301 h 440399"/>
                <a:gd name="connsiteX83" fmla="*/ 412513 w 605028"/>
                <a:gd name="connsiteY83" fmla="*/ 251479 h 440399"/>
                <a:gd name="connsiteX84" fmla="*/ 317490 w 605028"/>
                <a:gd name="connsiteY84" fmla="*/ 187043 h 440399"/>
                <a:gd name="connsiteX85" fmla="*/ 306505 w 605028"/>
                <a:gd name="connsiteY85" fmla="*/ 174156 h 440399"/>
                <a:gd name="connsiteX86" fmla="*/ 332321 w 605028"/>
                <a:gd name="connsiteY86" fmla="*/ 176624 h 440399"/>
                <a:gd name="connsiteX87" fmla="*/ 334518 w 605028"/>
                <a:gd name="connsiteY87" fmla="*/ 177172 h 440399"/>
                <a:gd name="connsiteX88" fmla="*/ 344954 w 605028"/>
                <a:gd name="connsiteY88" fmla="*/ 179640 h 440399"/>
                <a:gd name="connsiteX89" fmla="*/ 347151 w 605028"/>
                <a:gd name="connsiteY89" fmla="*/ 180188 h 440399"/>
                <a:gd name="connsiteX90" fmla="*/ 357861 w 605028"/>
                <a:gd name="connsiteY90" fmla="*/ 184301 h 440399"/>
                <a:gd name="connsiteX91" fmla="*/ 358685 w 605028"/>
                <a:gd name="connsiteY91" fmla="*/ 184575 h 440399"/>
                <a:gd name="connsiteX92" fmla="*/ 439976 w 605028"/>
                <a:gd name="connsiteY92" fmla="*/ 307140 h 440399"/>
                <a:gd name="connsiteX93" fmla="*/ 306780 w 605028"/>
                <a:gd name="connsiteY93" fmla="*/ 440399 h 440399"/>
                <a:gd name="connsiteX94" fmla="*/ 266958 w 605028"/>
                <a:gd name="connsiteY94" fmla="*/ 434367 h 440399"/>
                <a:gd name="connsiteX95" fmla="*/ 173309 w 605028"/>
                <a:gd name="connsiteY95" fmla="*/ 307140 h 440399"/>
                <a:gd name="connsiteX96" fmla="*/ 183745 w 605028"/>
                <a:gd name="connsiteY96" fmla="*/ 255318 h 440399"/>
                <a:gd name="connsiteX97" fmla="*/ 189238 w 605028"/>
                <a:gd name="connsiteY97" fmla="*/ 243801 h 440399"/>
                <a:gd name="connsiteX98" fmla="*/ 189512 w 605028"/>
                <a:gd name="connsiteY98" fmla="*/ 243527 h 440399"/>
                <a:gd name="connsiteX99" fmla="*/ 196103 w 605028"/>
                <a:gd name="connsiteY99" fmla="*/ 232834 h 440399"/>
                <a:gd name="connsiteX100" fmla="*/ 254325 w 605028"/>
                <a:gd name="connsiteY100" fmla="*/ 184850 h 440399"/>
                <a:gd name="connsiteX101" fmla="*/ 255973 w 605028"/>
                <a:gd name="connsiteY101" fmla="*/ 184027 h 440399"/>
                <a:gd name="connsiteX102" fmla="*/ 266134 w 605028"/>
                <a:gd name="connsiteY102" fmla="*/ 180462 h 440399"/>
                <a:gd name="connsiteX103" fmla="*/ 268606 w 605028"/>
                <a:gd name="connsiteY103" fmla="*/ 179640 h 440399"/>
                <a:gd name="connsiteX104" fmla="*/ 278493 w 605028"/>
                <a:gd name="connsiteY104" fmla="*/ 177172 h 440399"/>
                <a:gd name="connsiteX105" fmla="*/ 281239 w 605028"/>
                <a:gd name="connsiteY105" fmla="*/ 176624 h 440399"/>
                <a:gd name="connsiteX106" fmla="*/ 306505 w 605028"/>
                <a:gd name="connsiteY106" fmla="*/ 174156 h 440399"/>
                <a:gd name="connsiteX107" fmla="*/ 365543 w 605028"/>
                <a:gd name="connsiteY107" fmla="*/ 0 h 440399"/>
                <a:gd name="connsiteX108" fmla="*/ 485560 w 605028"/>
                <a:gd name="connsiteY108" fmla="*/ 127776 h 440399"/>
                <a:gd name="connsiteX109" fmla="*/ 486659 w 605028"/>
                <a:gd name="connsiteY109" fmla="*/ 127776 h 440399"/>
                <a:gd name="connsiteX110" fmla="*/ 563283 w 605028"/>
                <a:gd name="connsiteY110" fmla="*/ 192761 h 440399"/>
                <a:gd name="connsiteX111" fmla="*/ 605028 w 605028"/>
                <a:gd name="connsiteY111" fmla="*/ 249520 h 440399"/>
                <a:gd name="connsiteX112" fmla="*/ 555593 w 605028"/>
                <a:gd name="connsiteY112" fmla="*/ 307101 h 440399"/>
                <a:gd name="connsiteX113" fmla="*/ 460568 w 605028"/>
                <a:gd name="connsiteY113" fmla="*/ 307101 h 440399"/>
                <a:gd name="connsiteX114" fmla="*/ 306496 w 605028"/>
                <a:gd name="connsiteY114" fmla="*/ 153550 h 440399"/>
                <a:gd name="connsiteX115" fmla="*/ 152699 w 605028"/>
                <a:gd name="connsiteY115" fmla="*/ 307101 h 440399"/>
                <a:gd name="connsiteX116" fmla="*/ 49435 w 605028"/>
                <a:gd name="connsiteY116" fmla="*/ 307101 h 440399"/>
                <a:gd name="connsiteX117" fmla="*/ 0 w 605028"/>
                <a:gd name="connsiteY117" fmla="*/ 249520 h 440399"/>
                <a:gd name="connsiteX118" fmla="*/ 49435 w 605028"/>
                <a:gd name="connsiteY118" fmla="*/ 191938 h 440399"/>
                <a:gd name="connsiteX119" fmla="*/ 119468 w 605028"/>
                <a:gd name="connsiteY119" fmla="*/ 110502 h 440399"/>
                <a:gd name="connsiteX120" fmla="*/ 144185 w 605028"/>
                <a:gd name="connsiteY120" fmla="*/ 115985 h 440399"/>
                <a:gd name="connsiteX121" fmla="*/ 224929 w 605028"/>
                <a:gd name="connsiteY121" fmla="*/ 24404 h 440399"/>
                <a:gd name="connsiteX122" fmla="*/ 276286 w 605028"/>
                <a:gd name="connsiteY122" fmla="*/ 46339 h 440399"/>
                <a:gd name="connsiteX123" fmla="*/ 365543 w 605028"/>
                <a:gd name="connsiteY123" fmla="*/ 0 h 44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605028" h="440399">
                  <a:moveTo>
                    <a:pt x="189238" y="283560"/>
                  </a:moveTo>
                  <a:cubicBezTo>
                    <a:pt x="189238" y="283560"/>
                    <a:pt x="188688" y="284382"/>
                    <a:pt x="188139" y="285479"/>
                  </a:cubicBezTo>
                  <a:cubicBezTo>
                    <a:pt x="186766" y="292334"/>
                    <a:pt x="186217" y="299189"/>
                    <a:pt x="186217" y="306044"/>
                  </a:cubicBezTo>
                  <a:cubicBezTo>
                    <a:pt x="186217" y="340044"/>
                    <a:pt x="200498" y="371028"/>
                    <a:pt x="223292" y="392689"/>
                  </a:cubicBezTo>
                  <a:cubicBezTo>
                    <a:pt x="223567" y="391592"/>
                    <a:pt x="223841" y="390496"/>
                    <a:pt x="224390" y="389673"/>
                  </a:cubicBezTo>
                  <a:cubicBezTo>
                    <a:pt x="224390" y="389673"/>
                    <a:pt x="226587" y="385012"/>
                    <a:pt x="223567" y="380899"/>
                  </a:cubicBezTo>
                  <a:cubicBezTo>
                    <a:pt x="223567" y="380899"/>
                    <a:pt x="226587" y="376786"/>
                    <a:pt x="226587" y="371576"/>
                  </a:cubicBezTo>
                  <a:cubicBezTo>
                    <a:pt x="226587" y="371576"/>
                    <a:pt x="223567" y="362254"/>
                    <a:pt x="231531" y="360883"/>
                  </a:cubicBezTo>
                  <a:cubicBezTo>
                    <a:pt x="231531" y="360883"/>
                    <a:pt x="242241" y="360883"/>
                    <a:pt x="236749" y="342237"/>
                  </a:cubicBezTo>
                  <a:cubicBezTo>
                    <a:pt x="236749" y="342237"/>
                    <a:pt x="236200" y="337028"/>
                    <a:pt x="240319" y="331544"/>
                  </a:cubicBezTo>
                  <a:cubicBezTo>
                    <a:pt x="240319" y="331544"/>
                    <a:pt x="244439" y="320576"/>
                    <a:pt x="236749" y="321673"/>
                  </a:cubicBezTo>
                  <a:cubicBezTo>
                    <a:pt x="236749" y="321673"/>
                    <a:pt x="235101" y="315915"/>
                    <a:pt x="226038" y="315915"/>
                  </a:cubicBezTo>
                  <a:cubicBezTo>
                    <a:pt x="226038" y="315915"/>
                    <a:pt x="220820" y="309882"/>
                    <a:pt x="215877" y="309882"/>
                  </a:cubicBezTo>
                  <a:cubicBezTo>
                    <a:pt x="215877" y="309882"/>
                    <a:pt x="214229" y="293431"/>
                    <a:pt x="205166" y="296995"/>
                  </a:cubicBezTo>
                  <a:cubicBezTo>
                    <a:pt x="205166" y="296995"/>
                    <a:pt x="204068" y="290689"/>
                    <a:pt x="200498" y="291237"/>
                  </a:cubicBezTo>
                  <a:cubicBezTo>
                    <a:pt x="200498" y="291237"/>
                    <a:pt x="198026" y="284656"/>
                    <a:pt x="193906" y="286576"/>
                  </a:cubicBezTo>
                  <a:close/>
                  <a:moveTo>
                    <a:pt x="394076" y="242957"/>
                  </a:moveTo>
                  <a:cubicBezTo>
                    <a:pt x="396544" y="245972"/>
                    <a:pt x="402304" y="250082"/>
                    <a:pt x="402304" y="250082"/>
                  </a:cubicBezTo>
                  <a:cubicBezTo>
                    <a:pt x="403126" y="251178"/>
                    <a:pt x="404223" y="251726"/>
                    <a:pt x="405046" y="252001"/>
                  </a:cubicBezTo>
                  <a:lnTo>
                    <a:pt x="400658" y="254741"/>
                  </a:lnTo>
                  <a:lnTo>
                    <a:pt x="392979" y="244875"/>
                  </a:lnTo>
                  <a:close/>
                  <a:moveTo>
                    <a:pt x="228510" y="215011"/>
                  </a:moveTo>
                  <a:cubicBezTo>
                    <a:pt x="224940" y="218027"/>
                    <a:pt x="221644" y="221317"/>
                    <a:pt x="218349" y="224608"/>
                  </a:cubicBezTo>
                  <a:cubicBezTo>
                    <a:pt x="219722" y="224059"/>
                    <a:pt x="220820" y="223511"/>
                    <a:pt x="221919" y="223237"/>
                  </a:cubicBezTo>
                  <a:cubicBezTo>
                    <a:pt x="221919" y="223237"/>
                    <a:pt x="233179" y="222140"/>
                    <a:pt x="228510" y="215011"/>
                  </a:cubicBezTo>
                  <a:close/>
                  <a:moveTo>
                    <a:pt x="243889" y="203769"/>
                  </a:moveTo>
                  <a:cubicBezTo>
                    <a:pt x="238671" y="207059"/>
                    <a:pt x="233453" y="210898"/>
                    <a:pt x="228785" y="214737"/>
                  </a:cubicBezTo>
                  <a:cubicBezTo>
                    <a:pt x="231531" y="215011"/>
                    <a:pt x="242791" y="215834"/>
                    <a:pt x="243615" y="209253"/>
                  </a:cubicBezTo>
                  <a:close/>
                  <a:moveTo>
                    <a:pt x="317490" y="187043"/>
                  </a:moveTo>
                  <a:cubicBezTo>
                    <a:pt x="307878" y="196366"/>
                    <a:pt x="319687" y="200479"/>
                    <a:pt x="319687" y="200479"/>
                  </a:cubicBezTo>
                  <a:cubicBezTo>
                    <a:pt x="323807" y="203221"/>
                    <a:pt x="332870" y="198011"/>
                    <a:pt x="332870" y="198011"/>
                  </a:cubicBezTo>
                  <a:cubicBezTo>
                    <a:pt x="336440" y="202124"/>
                    <a:pt x="322708" y="207882"/>
                    <a:pt x="322708" y="207882"/>
                  </a:cubicBezTo>
                  <a:cubicBezTo>
                    <a:pt x="315019" y="208430"/>
                    <a:pt x="308977" y="212543"/>
                    <a:pt x="308977" y="212543"/>
                  </a:cubicBezTo>
                  <a:cubicBezTo>
                    <a:pt x="305407" y="207334"/>
                    <a:pt x="301836" y="211446"/>
                    <a:pt x="301836" y="211446"/>
                  </a:cubicBezTo>
                  <a:cubicBezTo>
                    <a:pt x="298816" y="215011"/>
                    <a:pt x="305956" y="216656"/>
                    <a:pt x="305956" y="216656"/>
                  </a:cubicBezTo>
                  <a:cubicBezTo>
                    <a:pt x="310625" y="217753"/>
                    <a:pt x="309526" y="220769"/>
                    <a:pt x="307878" y="222688"/>
                  </a:cubicBezTo>
                  <a:cubicBezTo>
                    <a:pt x="305956" y="224334"/>
                    <a:pt x="298266" y="222688"/>
                    <a:pt x="298266" y="222688"/>
                  </a:cubicBezTo>
                  <a:cubicBezTo>
                    <a:pt x="294147" y="224882"/>
                    <a:pt x="297168" y="233108"/>
                    <a:pt x="297168" y="233108"/>
                  </a:cubicBezTo>
                  <a:lnTo>
                    <a:pt x="300738" y="233108"/>
                  </a:lnTo>
                  <a:cubicBezTo>
                    <a:pt x="312547" y="236672"/>
                    <a:pt x="313096" y="227898"/>
                    <a:pt x="313096" y="227898"/>
                  </a:cubicBezTo>
                  <a:cubicBezTo>
                    <a:pt x="316667" y="227898"/>
                    <a:pt x="318040" y="221866"/>
                    <a:pt x="318040" y="221866"/>
                  </a:cubicBezTo>
                  <a:cubicBezTo>
                    <a:pt x="320786" y="224882"/>
                    <a:pt x="327926" y="220221"/>
                    <a:pt x="327926" y="220221"/>
                  </a:cubicBezTo>
                  <a:cubicBezTo>
                    <a:pt x="328750" y="222688"/>
                    <a:pt x="332321" y="225979"/>
                    <a:pt x="332321" y="225979"/>
                  </a:cubicBezTo>
                  <a:cubicBezTo>
                    <a:pt x="337539" y="227898"/>
                    <a:pt x="338637" y="230366"/>
                    <a:pt x="338637" y="230366"/>
                  </a:cubicBezTo>
                  <a:cubicBezTo>
                    <a:pt x="333419" y="231463"/>
                    <a:pt x="338088" y="233656"/>
                    <a:pt x="338088" y="233656"/>
                  </a:cubicBezTo>
                  <a:cubicBezTo>
                    <a:pt x="345228" y="230640"/>
                    <a:pt x="340010" y="226801"/>
                    <a:pt x="340010" y="226801"/>
                  </a:cubicBezTo>
                  <a:cubicBezTo>
                    <a:pt x="326279" y="220221"/>
                    <a:pt x="332321" y="218576"/>
                    <a:pt x="332321" y="218576"/>
                  </a:cubicBezTo>
                  <a:cubicBezTo>
                    <a:pt x="334518" y="222688"/>
                    <a:pt x="344130" y="224334"/>
                    <a:pt x="344130" y="224334"/>
                  </a:cubicBezTo>
                  <a:cubicBezTo>
                    <a:pt x="345228" y="232011"/>
                    <a:pt x="348798" y="233108"/>
                    <a:pt x="348798" y="233108"/>
                  </a:cubicBezTo>
                  <a:cubicBezTo>
                    <a:pt x="353192" y="235027"/>
                    <a:pt x="354291" y="231463"/>
                    <a:pt x="354291" y="231463"/>
                  </a:cubicBezTo>
                  <a:cubicBezTo>
                    <a:pt x="350172" y="230366"/>
                    <a:pt x="349348" y="226801"/>
                    <a:pt x="349348" y="226801"/>
                  </a:cubicBezTo>
                  <a:cubicBezTo>
                    <a:pt x="348249" y="223237"/>
                    <a:pt x="353742" y="225430"/>
                    <a:pt x="353742" y="225430"/>
                  </a:cubicBezTo>
                  <a:cubicBezTo>
                    <a:pt x="358410" y="232559"/>
                    <a:pt x="368572" y="232011"/>
                    <a:pt x="368572" y="232011"/>
                  </a:cubicBezTo>
                  <a:cubicBezTo>
                    <a:pt x="375163" y="231463"/>
                    <a:pt x="373241" y="242979"/>
                    <a:pt x="373241" y="242979"/>
                  </a:cubicBezTo>
                  <a:cubicBezTo>
                    <a:pt x="366100" y="247914"/>
                    <a:pt x="352369" y="239689"/>
                    <a:pt x="352369" y="239689"/>
                  </a:cubicBezTo>
                  <a:cubicBezTo>
                    <a:pt x="353742" y="243801"/>
                    <a:pt x="348249" y="244350"/>
                    <a:pt x="348249" y="244350"/>
                  </a:cubicBezTo>
                  <a:cubicBezTo>
                    <a:pt x="342757" y="237769"/>
                    <a:pt x="334518" y="240785"/>
                    <a:pt x="334518" y="240785"/>
                  </a:cubicBezTo>
                  <a:cubicBezTo>
                    <a:pt x="336440" y="237769"/>
                    <a:pt x="333419" y="233108"/>
                    <a:pt x="333419" y="233108"/>
                  </a:cubicBezTo>
                  <a:cubicBezTo>
                    <a:pt x="328750" y="232011"/>
                    <a:pt x="320786" y="234205"/>
                    <a:pt x="320786" y="234205"/>
                  </a:cubicBezTo>
                  <a:cubicBezTo>
                    <a:pt x="315019" y="236672"/>
                    <a:pt x="303484" y="237221"/>
                    <a:pt x="303484" y="237221"/>
                  </a:cubicBezTo>
                  <a:cubicBezTo>
                    <a:pt x="298266" y="237221"/>
                    <a:pt x="294696" y="247914"/>
                    <a:pt x="294696" y="247914"/>
                  </a:cubicBezTo>
                  <a:cubicBezTo>
                    <a:pt x="282612" y="253124"/>
                    <a:pt x="281514" y="263543"/>
                    <a:pt x="281514" y="263543"/>
                  </a:cubicBezTo>
                  <a:cubicBezTo>
                    <a:pt x="281514" y="270124"/>
                    <a:pt x="280415" y="276431"/>
                    <a:pt x="280415" y="276431"/>
                  </a:cubicBezTo>
                  <a:cubicBezTo>
                    <a:pt x="276021" y="283011"/>
                    <a:pt x="288105" y="289866"/>
                    <a:pt x="288105" y="289866"/>
                  </a:cubicBezTo>
                  <a:cubicBezTo>
                    <a:pt x="295245" y="303576"/>
                    <a:pt x="304034" y="297544"/>
                    <a:pt x="304308" y="297544"/>
                  </a:cubicBezTo>
                  <a:cubicBezTo>
                    <a:pt x="311449" y="300560"/>
                    <a:pt x="326828" y="294802"/>
                    <a:pt x="326828" y="294802"/>
                  </a:cubicBezTo>
                  <a:cubicBezTo>
                    <a:pt x="328750" y="300560"/>
                    <a:pt x="336989" y="298915"/>
                    <a:pt x="336989" y="298915"/>
                  </a:cubicBezTo>
                  <a:cubicBezTo>
                    <a:pt x="340010" y="300560"/>
                    <a:pt x="338912" y="306318"/>
                    <a:pt x="338912" y="306318"/>
                  </a:cubicBezTo>
                  <a:cubicBezTo>
                    <a:pt x="334518" y="313447"/>
                    <a:pt x="342482" y="320028"/>
                    <a:pt x="342482" y="320028"/>
                  </a:cubicBezTo>
                  <a:cubicBezTo>
                    <a:pt x="354291" y="333463"/>
                    <a:pt x="346601" y="337028"/>
                    <a:pt x="346601" y="337028"/>
                  </a:cubicBezTo>
                  <a:cubicBezTo>
                    <a:pt x="338088" y="345253"/>
                    <a:pt x="343580" y="352108"/>
                    <a:pt x="343580" y="352108"/>
                  </a:cubicBezTo>
                  <a:cubicBezTo>
                    <a:pt x="349622" y="364995"/>
                    <a:pt x="349622" y="375963"/>
                    <a:pt x="349622" y="375963"/>
                  </a:cubicBezTo>
                  <a:cubicBezTo>
                    <a:pt x="369670" y="378979"/>
                    <a:pt x="376811" y="363899"/>
                    <a:pt x="376811" y="363899"/>
                  </a:cubicBezTo>
                  <a:cubicBezTo>
                    <a:pt x="383402" y="363899"/>
                    <a:pt x="383402" y="357866"/>
                    <a:pt x="383402" y="357866"/>
                  </a:cubicBezTo>
                  <a:cubicBezTo>
                    <a:pt x="383402" y="351012"/>
                    <a:pt x="387521" y="347995"/>
                    <a:pt x="387521" y="347995"/>
                  </a:cubicBezTo>
                  <a:cubicBezTo>
                    <a:pt x="397134" y="341689"/>
                    <a:pt x="395486" y="328802"/>
                    <a:pt x="395486" y="328802"/>
                  </a:cubicBezTo>
                  <a:cubicBezTo>
                    <a:pt x="394113" y="321124"/>
                    <a:pt x="397134" y="313995"/>
                    <a:pt x="397134" y="313995"/>
                  </a:cubicBezTo>
                  <a:cubicBezTo>
                    <a:pt x="408393" y="301108"/>
                    <a:pt x="407844" y="281914"/>
                    <a:pt x="407844" y="281914"/>
                  </a:cubicBezTo>
                  <a:cubicBezTo>
                    <a:pt x="403175" y="284108"/>
                    <a:pt x="400154" y="282463"/>
                    <a:pt x="400154" y="282463"/>
                  </a:cubicBezTo>
                  <a:cubicBezTo>
                    <a:pt x="389444" y="271769"/>
                    <a:pt x="376262" y="249011"/>
                    <a:pt x="376262" y="249011"/>
                  </a:cubicBezTo>
                  <a:cubicBezTo>
                    <a:pt x="388895" y="254221"/>
                    <a:pt x="399056" y="278898"/>
                    <a:pt x="399056" y="278898"/>
                  </a:cubicBezTo>
                  <a:cubicBezTo>
                    <a:pt x="406196" y="275334"/>
                    <a:pt x="408393" y="268753"/>
                    <a:pt x="408393" y="268753"/>
                  </a:cubicBezTo>
                  <a:cubicBezTo>
                    <a:pt x="415259" y="262721"/>
                    <a:pt x="407844" y="254221"/>
                    <a:pt x="405922" y="252301"/>
                  </a:cubicBezTo>
                  <a:cubicBezTo>
                    <a:pt x="408119" y="252850"/>
                    <a:pt x="410590" y="252027"/>
                    <a:pt x="412513" y="251479"/>
                  </a:cubicBezTo>
                  <a:cubicBezTo>
                    <a:pt x="394113" y="216108"/>
                    <a:pt x="358960" y="191156"/>
                    <a:pt x="317490" y="187043"/>
                  </a:cubicBezTo>
                  <a:close/>
                  <a:moveTo>
                    <a:pt x="306505" y="174156"/>
                  </a:moveTo>
                  <a:cubicBezTo>
                    <a:pt x="315293" y="174156"/>
                    <a:pt x="323807" y="174979"/>
                    <a:pt x="332321" y="176624"/>
                  </a:cubicBezTo>
                  <a:cubicBezTo>
                    <a:pt x="333144" y="176624"/>
                    <a:pt x="333968" y="176898"/>
                    <a:pt x="334518" y="177172"/>
                  </a:cubicBezTo>
                  <a:cubicBezTo>
                    <a:pt x="338088" y="177721"/>
                    <a:pt x="341658" y="178817"/>
                    <a:pt x="344954" y="179640"/>
                  </a:cubicBezTo>
                  <a:cubicBezTo>
                    <a:pt x="345777" y="179914"/>
                    <a:pt x="346327" y="180188"/>
                    <a:pt x="347151" y="180188"/>
                  </a:cubicBezTo>
                  <a:cubicBezTo>
                    <a:pt x="350721" y="181559"/>
                    <a:pt x="354291" y="182656"/>
                    <a:pt x="357861" y="184301"/>
                  </a:cubicBezTo>
                  <a:cubicBezTo>
                    <a:pt x="358136" y="184301"/>
                    <a:pt x="358410" y="184575"/>
                    <a:pt x="358685" y="184575"/>
                  </a:cubicBezTo>
                  <a:cubicBezTo>
                    <a:pt x="406471" y="204866"/>
                    <a:pt x="439976" y="252027"/>
                    <a:pt x="439976" y="307140"/>
                  </a:cubicBezTo>
                  <a:cubicBezTo>
                    <a:pt x="439976" y="380625"/>
                    <a:pt x="380381" y="440399"/>
                    <a:pt x="306780" y="440399"/>
                  </a:cubicBezTo>
                  <a:cubicBezTo>
                    <a:pt x="292774" y="440399"/>
                    <a:pt x="279591" y="438205"/>
                    <a:pt x="266958" y="434367"/>
                  </a:cubicBezTo>
                  <a:cubicBezTo>
                    <a:pt x="212581" y="417367"/>
                    <a:pt x="173309" y="366915"/>
                    <a:pt x="173309" y="307140"/>
                  </a:cubicBezTo>
                  <a:cubicBezTo>
                    <a:pt x="173309" y="288769"/>
                    <a:pt x="176879" y="271221"/>
                    <a:pt x="183745" y="255318"/>
                  </a:cubicBezTo>
                  <a:cubicBezTo>
                    <a:pt x="185393" y="251479"/>
                    <a:pt x="187315" y="247640"/>
                    <a:pt x="189238" y="243801"/>
                  </a:cubicBezTo>
                  <a:cubicBezTo>
                    <a:pt x="189238" y="243801"/>
                    <a:pt x="189238" y="243801"/>
                    <a:pt x="189512" y="243527"/>
                  </a:cubicBezTo>
                  <a:cubicBezTo>
                    <a:pt x="191435" y="239963"/>
                    <a:pt x="193632" y="236398"/>
                    <a:pt x="196103" y="232834"/>
                  </a:cubicBezTo>
                  <a:cubicBezTo>
                    <a:pt x="210384" y="211721"/>
                    <a:pt x="230432" y="194721"/>
                    <a:pt x="254325" y="184850"/>
                  </a:cubicBezTo>
                  <a:cubicBezTo>
                    <a:pt x="254874" y="184575"/>
                    <a:pt x="255424" y="184301"/>
                    <a:pt x="255973" y="184027"/>
                  </a:cubicBezTo>
                  <a:cubicBezTo>
                    <a:pt x="259269" y="182656"/>
                    <a:pt x="262564" y="181559"/>
                    <a:pt x="266134" y="180462"/>
                  </a:cubicBezTo>
                  <a:cubicBezTo>
                    <a:pt x="266958" y="180188"/>
                    <a:pt x="267782" y="179914"/>
                    <a:pt x="268606" y="179640"/>
                  </a:cubicBezTo>
                  <a:cubicBezTo>
                    <a:pt x="271902" y="178543"/>
                    <a:pt x="275197" y="177721"/>
                    <a:pt x="278493" y="177172"/>
                  </a:cubicBezTo>
                  <a:cubicBezTo>
                    <a:pt x="279317" y="176898"/>
                    <a:pt x="280415" y="176624"/>
                    <a:pt x="281239" y="176624"/>
                  </a:cubicBezTo>
                  <a:cubicBezTo>
                    <a:pt x="289478" y="174979"/>
                    <a:pt x="297992" y="174156"/>
                    <a:pt x="306505" y="174156"/>
                  </a:cubicBezTo>
                  <a:close/>
                  <a:moveTo>
                    <a:pt x="365543" y="0"/>
                  </a:moveTo>
                  <a:cubicBezTo>
                    <a:pt x="428436" y="0"/>
                    <a:pt x="479793" y="56210"/>
                    <a:pt x="485560" y="127776"/>
                  </a:cubicBezTo>
                  <a:cubicBezTo>
                    <a:pt x="486110" y="127776"/>
                    <a:pt x="486384" y="127776"/>
                    <a:pt x="486659" y="127776"/>
                  </a:cubicBezTo>
                  <a:cubicBezTo>
                    <a:pt x="522637" y="127776"/>
                    <a:pt x="552847" y="155196"/>
                    <a:pt x="563283" y="192761"/>
                  </a:cubicBezTo>
                  <a:cubicBezTo>
                    <a:pt x="586902" y="197148"/>
                    <a:pt x="605028" y="220729"/>
                    <a:pt x="605028" y="249520"/>
                  </a:cubicBezTo>
                  <a:cubicBezTo>
                    <a:pt x="605028" y="281326"/>
                    <a:pt x="583057" y="307101"/>
                    <a:pt x="555593" y="307101"/>
                  </a:cubicBezTo>
                  <a:lnTo>
                    <a:pt x="460568" y="307101"/>
                  </a:lnTo>
                  <a:cubicBezTo>
                    <a:pt x="460568" y="222374"/>
                    <a:pt x="391359" y="153550"/>
                    <a:pt x="306496" y="153550"/>
                  </a:cubicBezTo>
                  <a:cubicBezTo>
                    <a:pt x="221633" y="153550"/>
                    <a:pt x="152699" y="222374"/>
                    <a:pt x="152699" y="307101"/>
                  </a:cubicBezTo>
                  <a:lnTo>
                    <a:pt x="49435" y="307101"/>
                  </a:lnTo>
                  <a:cubicBezTo>
                    <a:pt x="22246" y="307101"/>
                    <a:pt x="0" y="281326"/>
                    <a:pt x="0" y="249520"/>
                  </a:cubicBezTo>
                  <a:cubicBezTo>
                    <a:pt x="0" y="217713"/>
                    <a:pt x="22246" y="191938"/>
                    <a:pt x="49435" y="191938"/>
                  </a:cubicBezTo>
                  <a:cubicBezTo>
                    <a:pt x="49435" y="146970"/>
                    <a:pt x="80744" y="110502"/>
                    <a:pt x="119468" y="110502"/>
                  </a:cubicBezTo>
                  <a:cubicBezTo>
                    <a:pt x="128256" y="110502"/>
                    <a:pt x="136495" y="112695"/>
                    <a:pt x="144185" y="115985"/>
                  </a:cubicBezTo>
                  <a:cubicBezTo>
                    <a:pt x="145284" y="65259"/>
                    <a:pt x="180987" y="24404"/>
                    <a:pt x="224929" y="24404"/>
                  </a:cubicBezTo>
                  <a:cubicBezTo>
                    <a:pt x="244428" y="24404"/>
                    <a:pt x="262280" y="32904"/>
                    <a:pt x="276286" y="46339"/>
                  </a:cubicBezTo>
                  <a:cubicBezTo>
                    <a:pt x="298257" y="18097"/>
                    <a:pt x="330115" y="0"/>
                    <a:pt x="3655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ïś1îḍè">
              <a:extLst>
                <a:ext uri="{FF2B5EF4-FFF2-40B4-BE49-F238E27FC236}">
                  <a16:creationId xmlns:a16="http://schemas.microsoft.com/office/drawing/2014/main" id="{96EE0735-F336-4180-8D7A-2798FF1C7668}"/>
                </a:ext>
              </a:extLst>
            </p:cNvPr>
            <p:cNvSpPr txBox="1"/>
            <p:nvPr/>
          </p:nvSpPr>
          <p:spPr>
            <a:xfrm>
              <a:off x="673100" y="3236432"/>
              <a:ext cx="347649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5" name="ïSḷïďé">
              <a:extLst>
                <a:ext uri="{FF2B5EF4-FFF2-40B4-BE49-F238E27FC236}">
                  <a16:creationId xmlns:a16="http://schemas.microsoft.com/office/drawing/2014/main" id="{81D3F9AA-6682-4F0D-BDBB-6DA193247EAC}"/>
                </a:ext>
              </a:extLst>
            </p:cNvPr>
            <p:cNvSpPr txBox="1"/>
            <p:nvPr/>
          </p:nvSpPr>
          <p:spPr>
            <a:xfrm>
              <a:off x="673100" y="2843920"/>
              <a:ext cx="347649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de-DE" b="1" dirty="0"/>
                <a:t>Text here</a:t>
              </a:r>
            </a:p>
          </p:txBody>
        </p:sp>
        <p:sp>
          <p:nvSpPr>
            <p:cNvPr id="16" name="ïṩľiḓé">
              <a:extLst>
                <a:ext uri="{FF2B5EF4-FFF2-40B4-BE49-F238E27FC236}">
                  <a16:creationId xmlns:a16="http://schemas.microsoft.com/office/drawing/2014/main" id="{A2E12779-5FD4-4020-AF0D-A69BCF35C3A3}"/>
                </a:ext>
              </a:extLst>
            </p:cNvPr>
            <p:cNvSpPr txBox="1"/>
            <p:nvPr/>
          </p:nvSpPr>
          <p:spPr>
            <a:xfrm>
              <a:off x="3782862" y="2934751"/>
              <a:ext cx="366730" cy="275048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38C07D3D-AF85-4159-A7B7-B79D04F94308}"/>
                </a:ext>
              </a:extLst>
            </p:cNvPr>
            <p:cNvCxnSpPr/>
            <p:nvPr/>
          </p:nvCxnSpPr>
          <p:spPr>
            <a:xfrm>
              <a:off x="673100" y="3236432"/>
              <a:ext cx="34764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ṧḷïdé">
              <a:extLst>
                <a:ext uri="{FF2B5EF4-FFF2-40B4-BE49-F238E27FC236}">
                  <a16:creationId xmlns:a16="http://schemas.microsoft.com/office/drawing/2014/main" id="{C972A3EB-2873-4E5C-9F08-CF23625C7D24}"/>
                </a:ext>
              </a:extLst>
            </p:cNvPr>
            <p:cNvSpPr txBox="1"/>
            <p:nvPr/>
          </p:nvSpPr>
          <p:spPr>
            <a:xfrm>
              <a:off x="8039296" y="3236432"/>
              <a:ext cx="347649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9" name="îṡḷïde">
              <a:extLst>
                <a:ext uri="{FF2B5EF4-FFF2-40B4-BE49-F238E27FC236}">
                  <a16:creationId xmlns:a16="http://schemas.microsoft.com/office/drawing/2014/main" id="{85E7EDBC-991D-44D6-9B89-7D49B88F5C2D}"/>
                </a:ext>
              </a:extLst>
            </p:cNvPr>
            <p:cNvSpPr txBox="1"/>
            <p:nvPr/>
          </p:nvSpPr>
          <p:spPr>
            <a:xfrm>
              <a:off x="8039296" y="2843920"/>
              <a:ext cx="347649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buSzPct val="25000"/>
              </a:pPr>
              <a:r>
                <a:rPr lang="de-DE" b="1" dirty="0"/>
                <a:t>Text here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0FC003D6-D0F2-402A-A028-47B15A7D5D00}"/>
                </a:ext>
              </a:extLst>
            </p:cNvPr>
            <p:cNvCxnSpPr/>
            <p:nvPr/>
          </p:nvCxnSpPr>
          <p:spPr>
            <a:xfrm>
              <a:off x="8039296" y="3236432"/>
              <a:ext cx="34764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ṣļîde">
              <a:extLst>
                <a:ext uri="{FF2B5EF4-FFF2-40B4-BE49-F238E27FC236}">
                  <a16:creationId xmlns:a16="http://schemas.microsoft.com/office/drawing/2014/main" id="{2E055905-94FB-4B5F-8846-1D19D06AF5B1}"/>
                </a:ext>
              </a:extLst>
            </p:cNvPr>
            <p:cNvSpPr txBox="1"/>
            <p:nvPr/>
          </p:nvSpPr>
          <p:spPr>
            <a:xfrm>
              <a:off x="8043631" y="2934751"/>
              <a:ext cx="366730" cy="275048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40%</a:t>
              </a:r>
            </a:p>
          </p:txBody>
        </p:sp>
        <p:grpSp>
          <p:nvGrpSpPr>
            <p:cNvPr id="22" name="iṩļiďe">
              <a:extLst>
                <a:ext uri="{FF2B5EF4-FFF2-40B4-BE49-F238E27FC236}">
                  <a16:creationId xmlns:a16="http://schemas.microsoft.com/office/drawing/2014/main" id="{BF18FC5D-AE4F-4114-B42D-81B010025B23}"/>
                </a:ext>
              </a:extLst>
            </p:cNvPr>
            <p:cNvGrpSpPr/>
            <p:nvPr/>
          </p:nvGrpSpPr>
          <p:grpSpPr>
            <a:xfrm>
              <a:off x="6806873" y="4626649"/>
              <a:ext cx="3044761" cy="1017430"/>
              <a:chOff x="8661000" y="1781570"/>
              <a:chExt cx="2295000" cy="1017430"/>
            </a:xfrm>
          </p:grpSpPr>
          <p:sp>
            <p:nvSpPr>
              <p:cNvPr id="26" name="íŝ1îďé">
                <a:extLst>
                  <a:ext uri="{FF2B5EF4-FFF2-40B4-BE49-F238E27FC236}">
                    <a16:creationId xmlns:a16="http://schemas.microsoft.com/office/drawing/2014/main" id="{BDDD760D-A55A-4E6E-AC7A-234174FD54C6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27" name="ïṣḻïḋè">
                <a:extLst>
                  <a:ext uri="{FF2B5EF4-FFF2-40B4-BE49-F238E27FC236}">
                    <a16:creationId xmlns:a16="http://schemas.microsoft.com/office/drawing/2014/main" id="{4B5F5574-39DF-470D-9340-73BD7AFB63BA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3" name="ïşḷiďê">
              <a:extLst>
                <a:ext uri="{FF2B5EF4-FFF2-40B4-BE49-F238E27FC236}">
                  <a16:creationId xmlns:a16="http://schemas.microsoft.com/office/drawing/2014/main" id="{D1D13DCD-DF7B-4DBB-B8CC-349E40C78BF6}"/>
                </a:ext>
              </a:extLst>
            </p:cNvPr>
            <p:cNvGrpSpPr/>
            <p:nvPr/>
          </p:nvGrpSpPr>
          <p:grpSpPr>
            <a:xfrm>
              <a:off x="2339502" y="1141604"/>
              <a:ext cx="3044761" cy="1017430"/>
              <a:chOff x="8661000" y="1781570"/>
              <a:chExt cx="2295000" cy="1017430"/>
            </a:xfrm>
          </p:grpSpPr>
          <p:sp>
            <p:nvSpPr>
              <p:cNvPr id="24" name="ïṧlidè">
                <a:extLst>
                  <a:ext uri="{FF2B5EF4-FFF2-40B4-BE49-F238E27FC236}">
                    <a16:creationId xmlns:a16="http://schemas.microsoft.com/office/drawing/2014/main" id="{DD511D1F-07C1-48F1-8062-143D67BB5289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25" name="ïş1îde">
                <a:extLst>
                  <a:ext uri="{FF2B5EF4-FFF2-40B4-BE49-F238E27FC236}">
                    <a16:creationId xmlns:a16="http://schemas.microsoft.com/office/drawing/2014/main" id="{C9B7E5EA-8AB0-4E5D-A61E-0260098D89B4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4255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CC7A02-A9A0-4110-BBB3-A67C90420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D465297-CA4D-4973-9F9E-A0A58C623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D35AEF-7CBE-41AA-8CDE-68498DA43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8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EA15012-5360-4419-AA12-65A1A9FAC09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11418" y="1497236"/>
            <a:ext cx="10569165" cy="4039352"/>
            <a:chOff x="811418" y="1497236"/>
            <a:chExt cx="10569165" cy="4039352"/>
          </a:xfrm>
        </p:grpSpPr>
        <p:grpSp>
          <p:nvGrpSpPr>
            <p:cNvPr id="6" name="ïSḷîḍé">
              <a:extLst>
                <a:ext uri="{FF2B5EF4-FFF2-40B4-BE49-F238E27FC236}">
                  <a16:creationId xmlns:a16="http://schemas.microsoft.com/office/drawing/2014/main" id="{8873EA9E-83AC-4902-9E06-BA03392383A2}"/>
                </a:ext>
              </a:extLst>
            </p:cNvPr>
            <p:cNvGrpSpPr/>
            <p:nvPr/>
          </p:nvGrpSpPr>
          <p:grpSpPr>
            <a:xfrm>
              <a:off x="4492262" y="5020934"/>
              <a:ext cx="3042014" cy="515654"/>
              <a:chOff x="4243804" y="5106300"/>
              <a:chExt cx="3538929" cy="599885"/>
            </a:xfrm>
          </p:grpSpPr>
          <p:grpSp>
            <p:nvGrpSpPr>
              <p:cNvPr id="72" name="işľïďe">
                <a:extLst>
                  <a:ext uri="{FF2B5EF4-FFF2-40B4-BE49-F238E27FC236}">
                    <a16:creationId xmlns:a16="http://schemas.microsoft.com/office/drawing/2014/main" id="{759877F8-DD9F-4041-B604-DC3FCB76C8B4}"/>
                  </a:ext>
                </a:extLst>
              </p:cNvPr>
              <p:cNvGrpSpPr/>
              <p:nvPr/>
            </p:nvGrpSpPr>
            <p:grpSpPr>
              <a:xfrm>
                <a:off x="4243804" y="5106300"/>
                <a:ext cx="3538929" cy="599885"/>
                <a:chOff x="4243804" y="5106300"/>
                <a:chExt cx="3538929" cy="599885"/>
              </a:xfrm>
            </p:grpSpPr>
            <p:sp>
              <p:nvSpPr>
                <p:cNvPr id="78" name="iṧḻíḋe">
                  <a:extLst>
                    <a:ext uri="{FF2B5EF4-FFF2-40B4-BE49-F238E27FC236}">
                      <a16:creationId xmlns:a16="http://schemas.microsoft.com/office/drawing/2014/main" id="{71F7EDC8-DC67-4BBC-8602-17E885EBA765}"/>
                    </a:ext>
                  </a:extLst>
                </p:cNvPr>
                <p:cNvSpPr/>
                <p:nvPr/>
              </p:nvSpPr>
              <p:spPr>
                <a:xfrm>
                  <a:off x="4243804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9" name="ïṣľiḓè">
                  <a:extLst>
                    <a:ext uri="{FF2B5EF4-FFF2-40B4-BE49-F238E27FC236}">
                      <a16:creationId xmlns:a16="http://schemas.microsoft.com/office/drawing/2014/main" id="{B0F2B154-842F-4382-8EE2-3E55461001C3}"/>
                    </a:ext>
                  </a:extLst>
                </p:cNvPr>
                <p:cNvSpPr/>
                <p:nvPr/>
              </p:nvSpPr>
              <p:spPr>
                <a:xfrm>
                  <a:off x="4979185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0" name="iṥlïḓe">
                  <a:extLst>
                    <a:ext uri="{FF2B5EF4-FFF2-40B4-BE49-F238E27FC236}">
                      <a16:creationId xmlns:a16="http://schemas.microsoft.com/office/drawing/2014/main" id="{F414D3FB-41E0-4D9A-BC18-D1D8FD7309F1}"/>
                    </a:ext>
                  </a:extLst>
                </p:cNvPr>
                <p:cNvSpPr/>
                <p:nvPr/>
              </p:nvSpPr>
              <p:spPr>
                <a:xfrm>
                  <a:off x="5714567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1" name="îšlîḓe">
                  <a:extLst>
                    <a:ext uri="{FF2B5EF4-FFF2-40B4-BE49-F238E27FC236}">
                      <a16:creationId xmlns:a16="http://schemas.microsoft.com/office/drawing/2014/main" id="{2424613D-D194-4D8C-BF0F-0BC89228E310}"/>
                    </a:ext>
                  </a:extLst>
                </p:cNvPr>
                <p:cNvSpPr/>
                <p:nvPr/>
              </p:nvSpPr>
              <p:spPr>
                <a:xfrm>
                  <a:off x="6449948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2" name="îṥḻídé">
                  <a:extLst>
                    <a:ext uri="{FF2B5EF4-FFF2-40B4-BE49-F238E27FC236}">
                      <a16:creationId xmlns:a16="http://schemas.microsoft.com/office/drawing/2014/main" id="{2387BF01-869A-49C7-BB12-6697886EA990}"/>
                    </a:ext>
                  </a:extLst>
                </p:cNvPr>
                <p:cNvSpPr/>
                <p:nvPr/>
              </p:nvSpPr>
              <p:spPr>
                <a:xfrm>
                  <a:off x="7182848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73" name="ïšḷîḋé">
                <a:extLst>
                  <a:ext uri="{FF2B5EF4-FFF2-40B4-BE49-F238E27FC236}">
                    <a16:creationId xmlns:a16="http://schemas.microsoft.com/office/drawing/2014/main" id="{288B9C8D-7922-4B44-9FC9-C26939D2BC53}"/>
                  </a:ext>
                </a:extLst>
              </p:cNvPr>
              <p:cNvSpPr/>
              <p:nvPr/>
            </p:nvSpPr>
            <p:spPr bwMode="auto">
              <a:xfrm>
                <a:off x="5140643" y="5248046"/>
                <a:ext cx="316393" cy="316393"/>
              </a:xfrm>
              <a:custGeom>
                <a:avLst/>
                <a:gdLst>
                  <a:gd name="T0" fmla="*/ 184 w 260"/>
                  <a:gd name="T1" fmla="*/ 106 h 260"/>
                  <a:gd name="T2" fmla="*/ 193 w 260"/>
                  <a:gd name="T3" fmla="*/ 143 h 260"/>
                  <a:gd name="T4" fmla="*/ 117 w 260"/>
                  <a:gd name="T5" fmla="*/ 219 h 260"/>
                  <a:gd name="T6" fmla="*/ 42 w 260"/>
                  <a:gd name="T7" fmla="*/ 143 h 260"/>
                  <a:gd name="T8" fmla="*/ 117 w 260"/>
                  <a:gd name="T9" fmla="*/ 66 h 260"/>
                  <a:gd name="T10" fmla="*/ 154 w 260"/>
                  <a:gd name="T11" fmla="*/ 76 h 260"/>
                  <a:gd name="T12" fmla="*/ 183 w 260"/>
                  <a:gd name="T13" fmla="*/ 46 h 260"/>
                  <a:gd name="T14" fmla="*/ 117 w 260"/>
                  <a:gd name="T15" fmla="*/ 25 h 260"/>
                  <a:gd name="T16" fmla="*/ 0 w 260"/>
                  <a:gd name="T17" fmla="*/ 143 h 260"/>
                  <a:gd name="T18" fmla="*/ 117 w 260"/>
                  <a:gd name="T19" fmla="*/ 260 h 260"/>
                  <a:gd name="T20" fmla="*/ 233 w 260"/>
                  <a:gd name="T21" fmla="*/ 143 h 260"/>
                  <a:gd name="T22" fmla="*/ 213 w 260"/>
                  <a:gd name="T23" fmla="*/ 77 h 260"/>
                  <a:gd name="T24" fmla="*/ 184 w 260"/>
                  <a:gd name="T25" fmla="*/ 106 h 260"/>
                  <a:gd name="T26" fmla="*/ 225 w 260"/>
                  <a:gd name="T27" fmla="*/ 35 h 260"/>
                  <a:gd name="T28" fmla="*/ 225 w 260"/>
                  <a:gd name="T29" fmla="*/ 35 h 260"/>
                  <a:gd name="T30" fmla="*/ 225 w 260"/>
                  <a:gd name="T31" fmla="*/ 0 h 260"/>
                  <a:gd name="T32" fmla="*/ 203 w 260"/>
                  <a:gd name="T33" fmla="*/ 23 h 260"/>
                  <a:gd name="T34" fmla="*/ 203 w 260"/>
                  <a:gd name="T35" fmla="*/ 46 h 260"/>
                  <a:gd name="T36" fmla="*/ 139 w 260"/>
                  <a:gd name="T37" fmla="*/ 111 h 260"/>
                  <a:gd name="T38" fmla="*/ 117 w 260"/>
                  <a:gd name="T39" fmla="*/ 104 h 260"/>
                  <a:gd name="T40" fmla="*/ 79 w 260"/>
                  <a:gd name="T41" fmla="*/ 143 h 260"/>
                  <a:gd name="T42" fmla="*/ 117 w 260"/>
                  <a:gd name="T43" fmla="*/ 181 h 260"/>
                  <a:gd name="T44" fmla="*/ 155 w 260"/>
                  <a:gd name="T45" fmla="*/ 143 h 260"/>
                  <a:gd name="T46" fmla="*/ 150 w 260"/>
                  <a:gd name="T47" fmla="*/ 123 h 260"/>
                  <a:gd name="T48" fmla="*/ 215 w 260"/>
                  <a:gd name="T49" fmla="*/ 58 h 260"/>
                  <a:gd name="T50" fmla="*/ 237 w 260"/>
                  <a:gd name="T51" fmla="*/ 58 h 260"/>
                  <a:gd name="T52" fmla="*/ 260 w 260"/>
                  <a:gd name="T53" fmla="*/ 35 h 260"/>
                  <a:gd name="T54" fmla="*/ 225 w 260"/>
                  <a:gd name="T55" fmla="*/ 3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0" h="260">
                    <a:moveTo>
                      <a:pt x="184" y="106"/>
                    </a:moveTo>
                    <a:cubicBezTo>
                      <a:pt x="190" y="117"/>
                      <a:pt x="193" y="129"/>
                      <a:pt x="193" y="143"/>
                    </a:cubicBezTo>
                    <a:cubicBezTo>
                      <a:pt x="193" y="185"/>
                      <a:pt x="159" y="219"/>
                      <a:pt x="117" y="219"/>
                    </a:cubicBezTo>
                    <a:cubicBezTo>
                      <a:pt x="76" y="219"/>
                      <a:pt x="42" y="185"/>
                      <a:pt x="42" y="143"/>
                    </a:cubicBezTo>
                    <a:cubicBezTo>
                      <a:pt x="42" y="100"/>
                      <a:pt x="76" y="66"/>
                      <a:pt x="117" y="66"/>
                    </a:cubicBezTo>
                    <a:cubicBezTo>
                      <a:pt x="131" y="66"/>
                      <a:pt x="143" y="70"/>
                      <a:pt x="154" y="76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65" y="33"/>
                      <a:pt x="141" y="25"/>
                      <a:pt x="117" y="25"/>
                    </a:cubicBezTo>
                    <a:cubicBezTo>
                      <a:pt x="52" y="25"/>
                      <a:pt x="0" y="78"/>
                      <a:pt x="0" y="143"/>
                    </a:cubicBezTo>
                    <a:cubicBezTo>
                      <a:pt x="0" y="207"/>
                      <a:pt x="52" y="260"/>
                      <a:pt x="117" y="260"/>
                    </a:cubicBezTo>
                    <a:cubicBezTo>
                      <a:pt x="181" y="260"/>
                      <a:pt x="233" y="207"/>
                      <a:pt x="233" y="143"/>
                    </a:cubicBezTo>
                    <a:cubicBezTo>
                      <a:pt x="233" y="118"/>
                      <a:pt x="226" y="96"/>
                      <a:pt x="213" y="77"/>
                    </a:cubicBezTo>
                    <a:cubicBezTo>
                      <a:pt x="184" y="106"/>
                      <a:pt x="184" y="106"/>
                      <a:pt x="184" y="106"/>
                    </a:cubicBezTo>
                    <a:close/>
                    <a:moveTo>
                      <a:pt x="225" y="35"/>
                    </a:moveTo>
                    <a:cubicBezTo>
                      <a:pt x="225" y="35"/>
                      <a:pt x="225" y="35"/>
                      <a:pt x="225" y="3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03" y="23"/>
                      <a:pt x="203" y="23"/>
                      <a:pt x="203" y="23"/>
                    </a:cubicBezTo>
                    <a:cubicBezTo>
                      <a:pt x="203" y="46"/>
                      <a:pt x="203" y="46"/>
                      <a:pt x="203" y="46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3" y="106"/>
                      <a:pt x="125" y="104"/>
                      <a:pt x="117" y="104"/>
                    </a:cubicBezTo>
                    <a:cubicBezTo>
                      <a:pt x="96" y="104"/>
                      <a:pt x="79" y="121"/>
                      <a:pt x="79" y="143"/>
                    </a:cubicBezTo>
                    <a:cubicBezTo>
                      <a:pt x="79" y="164"/>
                      <a:pt x="96" y="181"/>
                      <a:pt x="117" y="181"/>
                    </a:cubicBezTo>
                    <a:cubicBezTo>
                      <a:pt x="138" y="181"/>
                      <a:pt x="155" y="164"/>
                      <a:pt x="155" y="143"/>
                    </a:cubicBezTo>
                    <a:cubicBezTo>
                      <a:pt x="155" y="136"/>
                      <a:pt x="154" y="129"/>
                      <a:pt x="150" y="123"/>
                    </a:cubicBezTo>
                    <a:cubicBezTo>
                      <a:pt x="215" y="58"/>
                      <a:pt x="215" y="58"/>
                      <a:pt x="215" y="58"/>
                    </a:cubicBezTo>
                    <a:cubicBezTo>
                      <a:pt x="237" y="58"/>
                      <a:pt x="237" y="58"/>
                      <a:pt x="237" y="58"/>
                    </a:cubicBezTo>
                    <a:cubicBezTo>
                      <a:pt x="260" y="35"/>
                      <a:pt x="260" y="35"/>
                      <a:pt x="260" y="35"/>
                    </a:cubicBezTo>
                    <a:cubicBezTo>
                      <a:pt x="225" y="35"/>
                      <a:pt x="225" y="35"/>
                      <a:pt x="225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îSľiḑè">
                <a:extLst>
                  <a:ext uri="{FF2B5EF4-FFF2-40B4-BE49-F238E27FC236}">
                    <a16:creationId xmlns:a16="http://schemas.microsoft.com/office/drawing/2014/main" id="{BA3001C6-1A8A-476C-B29F-5ADFC64DD4F1}"/>
                  </a:ext>
                </a:extLst>
              </p:cNvPr>
              <p:cNvSpPr/>
              <p:nvPr/>
            </p:nvSpPr>
            <p:spPr bwMode="auto">
              <a:xfrm>
                <a:off x="4395308" y="5248046"/>
                <a:ext cx="316393" cy="316393"/>
              </a:xfrm>
              <a:custGeom>
                <a:avLst/>
                <a:gdLst>
                  <a:gd name="T0" fmla="*/ 187 w 228"/>
                  <a:gd name="T1" fmla="*/ 114 h 240"/>
                  <a:gd name="T2" fmla="*/ 114 w 228"/>
                  <a:gd name="T3" fmla="*/ 40 h 240"/>
                  <a:gd name="T4" fmla="*/ 40 w 228"/>
                  <a:gd name="T5" fmla="*/ 114 h 240"/>
                  <a:gd name="T6" fmla="*/ 68 w 228"/>
                  <a:gd name="T7" fmla="*/ 171 h 240"/>
                  <a:gd name="T8" fmla="*/ 74 w 228"/>
                  <a:gd name="T9" fmla="*/ 173 h 240"/>
                  <a:gd name="T10" fmla="*/ 81 w 228"/>
                  <a:gd name="T11" fmla="*/ 169 h 240"/>
                  <a:gd name="T12" fmla="*/ 79 w 228"/>
                  <a:gd name="T13" fmla="*/ 156 h 240"/>
                  <a:gd name="T14" fmla="*/ 59 w 228"/>
                  <a:gd name="T15" fmla="*/ 114 h 240"/>
                  <a:gd name="T16" fmla="*/ 114 w 228"/>
                  <a:gd name="T17" fmla="*/ 59 h 240"/>
                  <a:gd name="T18" fmla="*/ 169 w 228"/>
                  <a:gd name="T19" fmla="*/ 114 h 240"/>
                  <a:gd name="T20" fmla="*/ 152 w 228"/>
                  <a:gd name="T21" fmla="*/ 153 h 240"/>
                  <a:gd name="T22" fmla="*/ 151 w 228"/>
                  <a:gd name="T23" fmla="*/ 166 h 240"/>
                  <a:gd name="T24" fmla="*/ 165 w 228"/>
                  <a:gd name="T25" fmla="*/ 167 h 240"/>
                  <a:gd name="T26" fmla="*/ 187 w 228"/>
                  <a:gd name="T27" fmla="*/ 114 h 240"/>
                  <a:gd name="T28" fmla="*/ 116 w 228"/>
                  <a:gd name="T29" fmla="*/ 79 h 240"/>
                  <a:gd name="T30" fmla="*/ 81 w 228"/>
                  <a:gd name="T31" fmla="*/ 114 h 240"/>
                  <a:gd name="T32" fmla="*/ 101 w 228"/>
                  <a:gd name="T33" fmla="*/ 144 h 240"/>
                  <a:gd name="T34" fmla="*/ 101 w 228"/>
                  <a:gd name="T35" fmla="*/ 226 h 240"/>
                  <a:gd name="T36" fmla="*/ 115 w 228"/>
                  <a:gd name="T37" fmla="*/ 240 h 240"/>
                  <a:gd name="T38" fmla="*/ 129 w 228"/>
                  <a:gd name="T39" fmla="*/ 226 h 240"/>
                  <a:gd name="T40" fmla="*/ 129 w 228"/>
                  <a:gd name="T41" fmla="*/ 145 h 240"/>
                  <a:gd name="T42" fmla="*/ 150 w 228"/>
                  <a:gd name="T43" fmla="*/ 114 h 240"/>
                  <a:gd name="T44" fmla="*/ 116 w 228"/>
                  <a:gd name="T45" fmla="*/ 79 h 240"/>
                  <a:gd name="T46" fmla="*/ 114 w 228"/>
                  <a:gd name="T47" fmla="*/ 0 h 240"/>
                  <a:gd name="T48" fmla="*/ 0 w 228"/>
                  <a:gd name="T49" fmla="*/ 114 h 240"/>
                  <a:gd name="T50" fmla="*/ 52 w 228"/>
                  <a:gd name="T51" fmla="*/ 209 h 240"/>
                  <a:gd name="T52" fmla="*/ 57 w 228"/>
                  <a:gd name="T53" fmla="*/ 211 h 240"/>
                  <a:gd name="T54" fmla="*/ 65 w 228"/>
                  <a:gd name="T55" fmla="*/ 206 h 240"/>
                  <a:gd name="T56" fmla="*/ 62 w 228"/>
                  <a:gd name="T57" fmla="*/ 193 h 240"/>
                  <a:gd name="T58" fmla="*/ 19 w 228"/>
                  <a:gd name="T59" fmla="*/ 114 h 240"/>
                  <a:gd name="T60" fmla="*/ 114 w 228"/>
                  <a:gd name="T61" fmla="*/ 18 h 240"/>
                  <a:gd name="T62" fmla="*/ 209 w 228"/>
                  <a:gd name="T63" fmla="*/ 114 h 240"/>
                  <a:gd name="T64" fmla="*/ 168 w 228"/>
                  <a:gd name="T65" fmla="*/ 192 h 240"/>
                  <a:gd name="T66" fmla="*/ 165 w 228"/>
                  <a:gd name="T67" fmla="*/ 205 h 240"/>
                  <a:gd name="T68" fmla="*/ 178 w 228"/>
                  <a:gd name="T69" fmla="*/ 208 h 240"/>
                  <a:gd name="T70" fmla="*/ 228 w 228"/>
                  <a:gd name="T71" fmla="*/ 114 h 240"/>
                  <a:gd name="T72" fmla="*/ 114 w 228"/>
                  <a:gd name="T73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8" h="240">
                    <a:moveTo>
                      <a:pt x="187" y="114"/>
                    </a:moveTo>
                    <a:cubicBezTo>
                      <a:pt x="187" y="73"/>
                      <a:pt x="154" y="40"/>
                      <a:pt x="114" y="40"/>
                    </a:cubicBezTo>
                    <a:cubicBezTo>
                      <a:pt x="73" y="40"/>
                      <a:pt x="40" y="73"/>
                      <a:pt x="40" y="114"/>
                    </a:cubicBezTo>
                    <a:cubicBezTo>
                      <a:pt x="40" y="136"/>
                      <a:pt x="50" y="157"/>
                      <a:pt x="68" y="171"/>
                    </a:cubicBezTo>
                    <a:cubicBezTo>
                      <a:pt x="69" y="172"/>
                      <a:pt x="71" y="173"/>
                      <a:pt x="74" y="173"/>
                    </a:cubicBezTo>
                    <a:cubicBezTo>
                      <a:pt x="76" y="173"/>
                      <a:pt x="79" y="171"/>
                      <a:pt x="81" y="169"/>
                    </a:cubicBezTo>
                    <a:cubicBezTo>
                      <a:pt x="84" y="165"/>
                      <a:pt x="83" y="159"/>
                      <a:pt x="79" y="156"/>
                    </a:cubicBezTo>
                    <a:cubicBezTo>
                      <a:pt x="67" y="146"/>
                      <a:pt x="59" y="130"/>
                      <a:pt x="59" y="114"/>
                    </a:cubicBezTo>
                    <a:cubicBezTo>
                      <a:pt x="59" y="83"/>
                      <a:pt x="84" y="59"/>
                      <a:pt x="114" y="59"/>
                    </a:cubicBezTo>
                    <a:cubicBezTo>
                      <a:pt x="144" y="59"/>
                      <a:pt x="169" y="83"/>
                      <a:pt x="169" y="114"/>
                    </a:cubicBezTo>
                    <a:cubicBezTo>
                      <a:pt x="169" y="129"/>
                      <a:pt x="163" y="143"/>
                      <a:pt x="152" y="153"/>
                    </a:cubicBezTo>
                    <a:cubicBezTo>
                      <a:pt x="148" y="157"/>
                      <a:pt x="148" y="163"/>
                      <a:pt x="151" y="166"/>
                    </a:cubicBezTo>
                    <a:cubicBezTo>
                      <a:pt x="155" y="170"/>
                      <a:pt x="161" y="170"/>
                      <a:pt x="165" y="167"/>
                    </a:cubicBezTo>
                    <a:cubicBezTo>
                      <a:pt x="179" y="153"/>
                      <a:pt x="187" y="134"/>
                      <a:pt x="187" y="114"/>
                    </a:cubicBezTo>
                    <a:close/>
                    <a:moveTo>
                      <a:pt x="116" y="79"/>
                    </a:moveTo>
                    <a:cubicBezTo>
                      <a:pt x="97" y="79"/>
                      <a:pt x="81" y="95"/>
                      <a:pt x="81" y="114"/>
                    </a:cubicBezTo>
                    <a:cubicBezTo>
                      <a:pt x="81" y="127"/>
                      <a:pt x="89" y="139"/>
                      <a:pt x="101" y="144"/>
                    </a:cubicBezTo>
                    <a:cubicBezTo>
                      <a:pt x="101" y="226"/>
                      <a:pt x="101" y="226"/>
                      <a:pt x="101" y="226"/>
                    </a:cubicBezTo>
                    <a:cubicBezTo>
                      <a:pt x="101" y="233"/>
                      <a:pt x="107" y="240"/>
                      <a:pt x="115" y="240"/>
                    </a:cubicBezTo>
                    <a:cubicBezTo>
                      <a:pt x="123" y="240"/>
                      <a:pt x="129" y="233"/>
                      <a:pt x="129" y="226"/>
                    </a:cubicBezTo>
                    <a:cubicBezTo>
                      <a:pt x="129" y="145"/>
                      <a:pt x="129" y="145"/>
                      <a:pt x="129" y="145"/>
                    </a:cubicBezTo>
                    <a:cubicBezTo>
                      <a:pt x="141" y="140"/>
                      <a:pt x="150" y="128"/>
                      <a:pt x="150" y="114"/>
                    </a:cubicBezTo>
                    <a:cubicBezTo>
                      <a:pt x="150" y="95"/>
                      <a:pt x="134" y="79"/>
                      <a:pt x="116" y="79"/>
                    </a:cubicBezTo>
                    <a:close/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52"/>
                      <a:pt x="19" y="188"/>
                      <a:pt x="52" y="209"/>
                    </a:cubicBezTo>
                    <a:cubicBezTo>
                      <a:pt x="54" y="210"/>
                      <a:pt x="55" y="211"/>
                      <a:pt x="57" y="211"/>
                    </a:cubicBezTo>
                    <a:cubicBezTo>
                      <a:pt x="60" y="211"/>
                      <a:pt x="63" y="209"/>
                      <a:pt x="65" y="206"/>
                    </a:cubicBezTo>
                    <a:cubicBezTo>
                      <a:pt x="68" y="202"/>
                      <a:pt x="67" y="196"/>
                      <a:pt x="62" y="193"/>
                    </a:cubicBezTo>
                    <a:cubicBezTo>
                      <a:pt x="35" y="176"/>
                      <a:pt x="19" y="146"/>
                      <a:pt x="19" y="114"/>
                    </a:cubicBezTo>
                    <a:cubicBezTo>
                      <a:pt x="19" y="61"/>
                      <a:pt x="61" y="18"/>
                      <a:pt x="114" y="18"/>
                    </a:cubicBezTo>
                    <a:cubicBezTo>
                      <a:pt x="166" y="18"/>
                      <a:pt x="209" y="61"/>
                      <a:pt x="209" y="114"/>
                    </a:cubicBezTo>
                    <a:cubicBezTo>
                      <a:pt x="209" y="145"/>
                      <a:pt x="194" y="174"/>
                      <a:pt x="168" y="192"/>
                    </a:cubicBezTo>
                    <a:cubicBezTo>
                      <a:pt x="163" y="195"/>
                      <a:pt x="162" y="201"/>
                      <a:pt x="165" y="205"/>
                    </a:cubicBezTo>
                    <a:cubicBezTo>
                      <a:pt x="168" y="209"/>
                      <a:pt x="174" y="211"/>
                      <a:pt x="178" y="208"/>
                    </a:cubicBezTo>
                    <a:cubicBezTo>
                      <a:pt x="209" y="186"/>
                      <a:pt x="228" y="151"/>
                      <a:pt x="228" y="114"/>
                    </a:cubicBezTo>
                    <a:cubicBezTo>
                      <a:pt x="228" y="51"/>
                      <a:pt x="17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ïsḷïdé">
                <a:extLst>
                  <a:ext uri="{FF2B5EF4-FFF2-40B4-BE49-F238E27FC236}">
                    <a16:creationId xmlns:a16="http://schemas.microsoft.com/office/drawing/2014/main" id="{6EEDED15-AF2E-4B18-B015-D7C6E4B0377D}"/>
                  </a:ext>
                </a:extLst>
              </p:cNvPr>
              <p:cNvSpPr/>
              <p:nvPr/>
            </p:nvSpPr>
            <p:spPr bwMode="auto">
              <a:xfrm>
                <a:off x="5879976" y="5248046"/>
                <a:ext cx="316393" cy="316393"/>
              </a:xfrm>
              <a:custGeom>
                <a:avLst/>
                <a:gdLst>
                  <a:gd name="T0" fmla="*/ 74 w 236"/>
                  <a:gd name="T1" fmla="*/ 160 h 236"/>
                  <a:gd name="T2" fmla="*/ 93 w 236"/>
                  <a:gd name="T3" fmla="*/ 160 h 236"/>
                  <a:gd name="T4" fmla="*/ 93 w 236"/>
                  <a:gd name="T5" fmla="*/ 103 h 236"/>
                  <a:gd name="T6" fmla="*/ 74 w 236"/>
                  <a:gd name="T7" fmla="*/ 103 h 236"/>
                  <a:gd name="T8" fmla="*/ 74 w 236"/>
                  <a:gd name="T9" fmla="*/ 160 h 236"/>
                  <a:gd name="T10" fmla="*/ 140 w 236"/>
                  <a:gd name="T11" fmla="*/ 102 h 236"/>
                  <a:gd name="T12" fmla="*/ 122 w 236"/>
                  <a:gd name="T13" fmla="*/ 111 h 236"/>
                  <a:gd name="T14" fmla="*/ 122 w 236"/>
                  <a:gd name="T15" fmla="*/ 103 h 236"/>
                  <a:gd name="T16" fmla="*/ 103 w 236"/>
                  <a:gd name="T17" fmla="*/ 103 h 236"/>
                  <a:gd name="T18" fmla="*/ 103 w 236"/>
                  <a:gd name="T19" fmla="*/ 160 h 236"/>
                  <a:gd name="T20" fmla="*/ 122 w 236"/>
                  <a:gd name="T21" fmla="*/ 160 h 236"/>
                  <a:gd name="T22" fmla="*/ 122 w 236"/>
                  <a:gd name="T23" fmla="*/ 128 h 236"/>
                  <a:gd name="T24" fmla="*/ 123 w 236"/>
                  <a:gd name="T25" fmla="*/ 124 h 236"/>
                  <a:gd name="T26" fmla="*/ 133 w 236"/>
                  <a:gd name="T27" fmla="*/ 117 h 236"/>
                  <a:gd name="T28" fmla="*/ 142 w 236"/>
                  <a:gd name="T29" fmla="*/ 130 h 236"/>
                  <a:gd name="T30" fmla="*/ 142 w 236"/>
                  <a:gd name="T31" fmla="*/ 160 h 236"/>
                  <a:gd name="T32" fmla="*/ 161 w 236"/>
                  <a:gd name="T33" fmla="*/ 160 h 236"/>
                  <a:gd name="T34" fmla="*/ 161 w 236"/>
                  <a:gd name="T35" fmla="*/ 160 h 236"/>
                  <a:gd name="T36" fmla="*/ 161 w 236"/>
                  <a:gd name="T37" fmla="*/ 127 h 236"/>
                  <a:gd name="T38" fmla="*/ 140 w 236"/>
                  <a:gd name="T39" fmla="*/ 102 h 236"/>
                  <a:gd name="T40" fmla="*/ 122 w 236"/>
                  <a:gd name="T41" fmla="*/ 111 h 236"/>
                  <a:gd name="T42" fmla="*/ 122 w 236"/>
                  <a:gd name="T43" fmla="*/ 111 h 236"/>
                  <a:gd name="T44" fmla="*/ 122 w 236"/>
                  <a:gd name="T45" fmla="*/ 111 h 236"/>
                  <a:gd name="T46" fmla="*/ 83 w 236"/>
                  <a:gd name="T47" fmla="*/ 75 h 236"/>
                  <a:gd name="T48" fmla="*/ 73 w 236"/>
                  <a:gd name="T49" fmla="*/ 85 h 236"/>
                  <a:gd name="T50" fmla="*/ 83 w 236"/>
                  <a:gd name="T51" fmla="*/ 95 h 236"/>
                  <a:gd name="T52" fmla="*/ 83 w 236"/>
                  <a:gd name="T53" fmla="*/ 95 h 236"/>
                  <a:gd name="T54" fmla="*/ 94 w 236"/>
                  <a:gd name="T55" fmla="*/ 85 h 236"/>
                  <a:gd name="T56" fmla="*/ 83 w 236"/>
                  <a:gd name="T57" fmla="*/ 75 h 236"/>
                  <a:gd name="T58" fmla="*/ 118 w 236"/>
                  <a:gd name="T59" fmla="*/ 0 h 236"/>
                  <a:gd name="T60" fmla="*/ 0 w 236"/>
                  <a:gd name="T61" fmla="*/ 118 h 236"/>
                  <a:gd name="T62" fmla="*/ 118 w 236"/>
                  <a:gd name="T63" fmla="*/ 236 h 236"/>
                  <a:gd name="T64" fmla="*/ 236 w 236"/>
                  <a:gd name="T65" fmla="*/ 118 h 236"/>
                  <a:gd name="T66" fmla="*/ 118 w 236"/>
                  <a:gd name="T67" fmla="*/ 0 h 236"/>
                  <a:gd name="T68" fmla="*/ 181 w 236"/>
                  <a:gd name="T69" fmla="*/ 172 h 236"/>
                  <a:gd name="T70" fmla="*/ 171 w 236"/>
                  <a:gd name="T71" fmla="*/ 181 h 236"/>
                  <a:gd name="T72" fmla="*/ 64 w 236"/>
                  <a:gd name="T73" fmla="*/ 181 h 236"/>
                  <a:gd name="T74" fmla="*/ 55 w 236"/>
                  <a:gd name="T75" fmla="*/ 172 h 236"/>
                  <a:gd name="T76" fmla="*/ 55 w 236"/>
                  <a:gd name="T77" fmla="*/ 63 h 236"/>
                  <a:gd name="T78" fmla="*/ 64 w 236"/>
                  <a:gd name="T79" fmla="*/ 54 h 236"/>
                  <a:gd name="T80" fmla="*/ 171 w 236"/>
                  <a:gd name="T81" fmla="*/ 54 h 236"/>
                  <a:gd name="T82" fmla="*/ 181 w 236"/>
                  <a:gd name="T83" fmla="*/ 63 h 236"/>
                  <a:gd name="T84" fmla="*/ 181 w 236"/>
                  <a:gd name="T85" fmla="*/ 17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6" h="236">
                    <a:moveTo>
                      <a:pt x="74" y="160"/>
                    </a:moveTo>
                    <a:cubicBezTo>
                      <a:pt x="93" y="160"/>
                      <a:pt x="93" y="160"/>
                      <a:pt x="93" y="160"/>
                    </a:cubicBezTo>
                    <a:cubicBezTo>
                      <a:pt x="93" y="103"/>
                      <a:pt x="93" y="103"/>
                      <a:pt x="93" y="103"/>
                    </a:cubicBezTo>
                    <a:cubicBezTo>
                      <a:pt x="74" y="103"/>
                      <a:pt x="74" y="103"/>
                      <a:pt x="74" y="103"/>
                    </a:cubicBezTo>
                    <a:lnTo>
                      <a:pt x="74" y="160"/>
                    </a:lnTo>
                    <a:close/>
                    <a:moveTo>
                      <a:pt x="140" y="102"/>
                    </a:moveTo>
                    <a:cubicBezTo>
                      <a:pt x="129" y="102"/>
                      <a:pt x="125" y="107"/>
                      <a:pt x="122" y="111"/>
                    </a:cubicBezTo>
                    <a:cubicBezTo>
                      <a:pt x="122" y="103"/>
                      <a:pt x="122" y="103"/>
                      <a:pt x="122" y="103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4" y="108"/>
                      <a:pt x="103" y="160"/>
                      <a:pt x="103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28"/>
                      <a:pt x="122" y="128"/>
                      <a:pt x="122" y="128"/>
                    </a:cubicBezTo>
                    <a:cubicBezTo>
                      <a:pt x="122" y="127"/>
                      <a:pt x="123" y="125"/>
                      <a:pt x="123" y="124"/>
                    </a:cubicBezTo>
                    <a:cubicBezTo>
                      <a:pt x="124" y="120"/>
                      <a:pt x="128" y="117"/>
                      <a:pt x="133" y="117"/>
                    </a:cubicBezTo>
                    <a:cubicBezTo>
                      <a:pt x="140" y="117"/>
                      <a:pt x="142" y="122"/>
                      <a:pt x="142" y="130"/>
                    </a:cubicBezTo>
                    <a:cubicBezTo>
                      <a:pt x="142" y="160"/>
                      <a:pt x="142" y="160"/>
                      <a:pt x="142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10"/>
                      <a:pt x="152" y="102"/>
                      <a:pt x="140" y="102"/>
                    </a:cubicBezTo>
                    <a:close/>
                    <a:moveTo>
                      <a:pt x="122" y="111"/>
                    </a:move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11"/>
                      <a:pt x="122" y="111"/>
                      <a:pt x="122" y="111"/>
                    </a:cubicBezTo>
                    <a:close/>
                    <a:moveTo>
                      <a:pt x="83" y="75"/>
                    </a:moveTo>
                    <a:cubicBezTo>
                      <a:pt x="77" y="75"/>
                      <a:pt x="73" y="80"/>
                      <a:pt x="73" y="85"/>
                    </a:cubicBezTo>
                    <a:cubicBezTo>
                      <a:pt x="73" y="91"/>
                      <a:pt x="77" y="95"/>
                      <a:pt x="83" y="95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0" y="95"/>
                      <a:pt x="94" y="91"/>
                      <a:pt x="94" y="85"/>
                    </a:cubicBezTo>
                    <a:cubicBezTo>
                      <a:pt x="94" y="80"/>
                      <a:pt x="90" y="75"/>
                      <a:pt x="83" y="75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81" y="172"/>
                    </a:moveTo>
                    <a:cubicBezTo>
                      <a:pt x="181" y="177"/>
                      <a:pt x="176" y="181"/>
                      <a:pt x="171" y="181"/>
                    </a:cubicBezTo>
                    <a:cubicBezTo>
                      <a:pt x="64" y="181"/>
                      <a:pt x="64" y="181"/>
                      <a:pt x="64" y="181"/>
                    </a:cubicBezTo>
                    <a:cubicBezTo>
                      <a:pt x="59" y="181"/>
                      <a:pt x="55" y="177"/>
                      <a:pt x="55" y="172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5" y="58"/>
                      <a:pt x="59" y="54"/>
                      <a:pt x="64" y="54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6" y="54"/>
                      <a:pt x="181" y="58"/>
                      <a:pt x="181" y="63"/>
                    </a:cubicBezTo>
                    <a:cubicBezTo>
                      <a:pt x="181" y="172"/>
                      <a:pt x="181" y="172"/>
                      <a:pt x="181" y="17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îşľîḍê">
                <a:extLst>
                  <a:ext uri="{FF2B5EF4-FFF2-40B4-BE49-F238E27FC236}">
                    <a16:creationId xmlns:a16="http://schemas.microsoft.com/office/drawing/2014/main" id="{3BBAF710-1062-4DD2-A4EB-23459D9296D1}"/>
                  </a:ext>
                </a:extLst>
              </p:cNvPr>
              <p:cNvSpPr/>
              <p:nvPr/>
            </p:nvSpPr>
            <p:spPr bwMode="auto">
              <a:xfrm>
                <a:off x="7324593" y="5248046"/>
                <a:ext cx="316393" cy="316393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ïṩ1îḓé">
                <a:extLst>
                  <a:ext uri="{FF2B5EF4-FFF2-40B4-BE49-F238E27FC236}">
                    <a16:creationId xmlns:a16="http://schemas.microsoft.com/office/drawing/2014/main" id="{2B0FEF89-CF61-4206-AED6-EF622B912652}"/>
                  </a:ext>
                </a:extLst>
              </p:cNvPr>
              <p:cNvSpPr/>
              <p:nvPr/>
            </p:nvSpPr>
            <p:spPr bwMode="auto">
              <a:xfrm>
                <a:off x="6591693" y="5248046"/>
                <a:ext cx="316393" cy="316393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îṣ1ïḓè">
              <a:extLst>
                <a:ext uri="{FF2B5EF4-FFF2-40B4-BE49-F238E27FC236}">
                  <a16:creationId xmlns:a16="http://schemas.microsoft.com/office/drawing/2014/main" id="{04FFBA3B-EBD7-474B-90A6-3BA39A059225}"/>
                </a:ext>
              </a:extLst>
            </p:cNvPr>
            <p:cNvGrpSpPr/>
            <p:nvPr/>
          </p:nvGrpSpPr>
          <p:grpSpPr>
            <a:xfrm>
              <a:off x="4699675" y="2015724"/>
              <a:ext cx="2792660" cy="2826553"/>
              <a:chOff x="1365304" y="1322527"/>
              <a:chExt cx="2604722" cy="2636334"/>
            </a:xfrm>
          </p:grpSpPr>
          <p:grpSp>
            <p:nvGrpSpPr>
              <p:cNvPr id="36" name="îsľiḋe">
                <a:extLst>
                  <a:ext uri="{FF2B5EF4-FFF2-40B4-BE49-F238E27FC236}">
                    <a16:creationId xmlns:a16="http://schemas.microsoft.com/office/drawing/2014/main" id="{E0A3A8A6-E014-443E-AAE0-889D62DBF8F6}"/>
                  </a:ext>
                </a:extLst>
              </p:cNvPr>
              <p:cNvGrpSpPr/>
              <p:nvPr/>
            </p:nvGrpSpPr>
            <p:grpSpPr>
              <a:xfrm>
                <a:off x="1365304" y="1322527"/>
                <a:ext cx="2604722" cy="2636334"/>
                <a:chOff x="4951411" y="1311276"/>
                <a:chExt cx="4184652" cy="4235449"/>
              </a:xfrm>
            </p:grpSpPr>
            <p:sp>
              <p:nvSpPr>
                <p:cNvPr id="38" name="íṥļîḋê">
                  <a:extLst>
                    <a:ext uri="{FF2B5EF4-FFF2-40B4-BE49-F238E27FC236}">
                      <a16:creationId xmlns:a16="http://schemas.microsoft.com/office/drawing/2014/main" id="{ED658CD7-8614-43E7-A318-FE66CC9C2E0E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943725" y="1311276"/>
                  <a:ext cx="1130300" cy="2667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9" name="îṥlîḋê">
                  <a:extLst>
                    <a:ext uri="{FF2B5EF4-FFF2-40B4-BE49-F238E27FC236}">
                      <a16:creationId xmlns:a16="http://schemas.microsoft.com/office/drawing/2014/main" id="{4D2F1BEF-0748-45C3-9A17-5FFF2DDF67EE}"/>
                    </a:ext>
                  </a:extLst>
                </p:cNvPr>
                <p:cNvSpPr/>
                <p:nvPr/>
              </p:nvSpPr>
              <p:spPr bwMode="auto">
                <a:xfrm>
                  <a:off x="8074025" y="1577976"/>
                  <a:ext cx="1062038" cy="1800225"/>
                </a:xfrm>
                <a:custGeom>
                  <a:avLst/>
                  <a:gdLst>
                    <a:gd name="T0" fmla="*/ 669 w 669"/>
                    <a:gd name="T1" fmla="*/ 1134 h 1134"/>
                    <a:gd name="T2" fmla="*/ 591 w 669"/>
                    <a:gd name="T3" fmla="*/ 550 h 1134"/>
                    <a:gd name="T4" fmla="*/ 0 w 669"/>
                    <a:gd name="T5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9" h="1134">
                      <a:moveTo>
                        <a:pt x="669" y="1134"/>
                      </a:moveTo>
                      <a:lnTo>
                        <a:pt x="591" y="55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0" name="îṩľïďé">
                  <a:extLst>
                    <a:ext uri="{FF2B5EF4-FFF2-40B4-BE49-F238E27FC236}">
                      <a16:creationId xmlns:a16="http://schemas.microsoft.com/office/drawing/2014/main" id="{9AF8D29F-B153-4671-9E64-C7367E9B2C9F}"/>
                    </a:ext>
                  </a:extLst>
                </p:cNvPr>
                <p:cNvSpPr/>
                <p:nvPr/>
              </p:nvSpPr>
              <p:spPr bwMode="auto">
                <a:xfrm>
                  <a:off x="6048374" y="3378201"/>
                  <a:ext cx="3087688" cy="2168524"/>
                </a:xfrm>
                <a:custGeom>
                  <a:avLst/>
                  <a:gdLst>
                    <a:gd name="T0" fmla="*/ 0 w 1945"/>
                    <a:gd name="T1" fmla="*/ 1276 h 1366"/>
                    <a:gd name="T2" fmla="*/ 830 w 1945"/>
                    <a:gd name="T3" fmla="*/ 1366 h 1366"/>
                    <a:gd name="T4" fmla="*/ 1305 w 1945"/>
                    <a:gd name="T5" fmla="*/ 1162 h 1366"/>
                    <a:gd name="T6" fmla="*/ 1804 w 1945"/>
                    <a:gd name="T7" fmla="*/ 737 h 1366"/>
                    <a:gd name="T8" fmla="*/ 1945 w 1945"/>
                    <a:gd name="T9" fmla="*/ 0 h 1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5" h="1366">
                      <a:moveTo>
                        <a:pt x="0" y="1276"/>
                      </a:moveTo>
                      <a:lnTo>
                        <a:pt x="830" y="1366"/>
                      </a:lnTo>
                      <a:lnTo>
                        <a:pt x="1305" y="1162"/>
                      </a:lnTo>
                      <a:lnTo>
                        <a:pt x="1804" y="737"/>
                      </a:lnTo>
                      <a:lnTo>
                        <a:pt x="194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îšļíḓe">
                  <a:extLst>
                    <a:ext uri="{FF2B5EF4-FFF2-40B4-BE49-F238E27FC236}">
                      <a16:creationId xmlns:a16="http://schemas.microsoft.com/office/drawing/2014/main" id="{1752C5E8-E089-4BDC-BEB6-5C11F3843C99}"/>
                    </a:ext>
                  </a:extLst>
                </p:cNvPr>
                <p:cNvSpPr/>
                <p:nvPr/>
              </p:nvSpPr>
              <p:spPr bwMode="auto">
                <a:xfrm>
                  <a:off x="5118100" y="4216401"/>
                  <a:ext cx="930275" cy="1187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í$ľïďê">
                  <a:extLst>
                    <a:ext uri="{FF2B5EF4-FFF2-40B4-BE49-F238E27FC236}">
                      <a16:creationId xmlns:a16="http://schemas.microsoft.com/office/drawing/2014/main" id="{6333E955-01CA-4579-B040-E2107C77236D}"/>
                    </a:ext>
                  </a:extLst>
                </p:cNvPr>
                <p:cNvSpPr/>
                <p:nvPr/>
              </p:nvSpPr>
              <p:spPr bwMode="auto">
                <a:xfrm>
                  <a:off x="4951411" y="2489105"/>
                  <a:ext cx="166691" cy="1727299"/>
                </a:xfrm>
                <a:custGeom>
                  <a:avLst/>
                  <a:gdLst>
                    <a:gd name="T0" fmla="*/ 609 w 609"/>
                    <a:gd name="T1" fmla="*/ 0 h 1611"/>
                    <a:gd name="T2" fmla="*/ 592 w 609"/>
                    <a:gd name="T3" fmla="*/ 5 h 1611"/>
                    <a:gd name="T4" fmla="*/ 313 w 609"/>
                    <a:gd name="T5" fmla="*/ 392 h 1611"/>
                    <a:gd name="T6" fmla="*/ 52 w 609"/>
                    <a:gd name="T7" fmla="*/ 523 h 1611"/>
                    <a:gd name="T8" fmla="*/ 0 w 609"/>
                    <a:gd name="T9" fmla="*/ 1132 h 1611"/>
                    <a:gd name="T10" fmla="*/ 105 w 609"/>
                    <a:gd name="T11" fmla="*/ 1611 h 1611"/>
                    <a:gd name="connsiteX0" fmla="*/ 10000 w 10018"/>
                    <a:gd name="connsiteY0" fmla="*/ 0 h 10000"/>
                    <a:gd name="connsiteX1" fmla="*/ 10018 w 10018"/>
                    <a:gd name="connsiteY1" fmla="*/ 1358 h 10000"/>
                    <a:gd name="connsiteX2" fmla="*/ 5140 w 10018"/>
                    <a:gd name="connsiteY2" fmla="*/ 2433 h 10000"/>
                    <a:gd name="connsiteX3" fmla="*/ 854 w 10018"/>
                    <a:gd name="connsiteY3" fmla="*/ 3246 h 10000"/>
                    <a:gd name="connsiteX4" fmla="*/ 0 w 10018"/>
                    <a:gd name="connsiteY4" fmla="*/ 7027 h 10000"/>
                    <a:gd name="connsiteX5" fmla="*/ 1724 w 10018"/>
                    <a:gd name="connsiteY5" fmla="*/ 10000 h 10000"/>
                    <a:gd name="connsiteX0" fmla="*/ 12868 w 12868"/>
                    <a:gd name="connsiteY0" fmla="*/ 0 h 9028"/>
                    <a:gd name="connsiteX1" fmla="*/ 10018 w 12868"/>
                    <a:gd name="connsiteY1" fmla="*/ 386 h 9028"/>
                    <a:gd name="connsiteX2" fmla="*/ 5140 w 12868"/>
                    <a:gd name="connsiteY2" fmla="*/ 1461 h 9028"/>
                    <a:gd name="connsiteX3" fmla="*/ 854 w 12868"/>
                    <a:gd name="connsiteY3" fmla="*/ 2274 h 9028"/>
                    <a:gd name="connsiteX4" fmla="*/ 0 w 12868"/>
                    <a:gd name="connsiteY4" fmla="*/ 6055 h 9028"/>
                    <a:gd name="connsiteX5" fmla="*/ 1724 w 12868"/>
                    <a:gd name="connsiteY5" fmla="*/ 9028 h 9028"/>
                    <a:gd name="connsiteX0" fmla="*/ 7785 w 7785"/>
                    <a:gd name="connsiteY0" fmla="*/ 0 h 9572"/>
                    <a:gd name="connsiteX1" fmla="*/ 3994 w 7785"/>
                    <a:gd name="connsiteY1" fmla="*/ 1190 h 9572"/>
                    <a:gd name="connsiteX2" fmla="*/ 664 w 7785"/>
                    <a:gd name="connsiteY2" fmla="*/ 2091 h 9572"/>
                    <a:gd name="connsiteX3" fmla="*/ 0 w 7785"/>
                    <a:gd name="connsiteY3" fmla="*/ 6279 h 9572"/>
                    <a:gd name="connsiteX4" fmla="*/ 1340 w 7785"/>
                    <a:gd name="connsiteY4" fmla="*/ 9572 h 9572"/>
                    <a:gd name="connsiteX0" fmla="*/ 5130 w 5130"/>
                    <a:gd name="connsiteY0" fmla="*/ 0 h 8757"/>
                    <a:gd name="connsiteX1" fmla="*/ 853 w 5130"/>
                    <a:gd name="connsiteY1" fmla="*/ 941 h 8757"/>
                    <a:gd name="connsiteX2" fmla="*/ 0 w 5130"/>
                    <a:gd name="connsiteY2" fmla="*/ 5317 h 8757"/>
                    <a:gd name="connsiteX3" fmla="*/ 1721 w 5130"/>
                    <a:gd name="connsiteY3" fmla="*/ 8757 h 8757"/>
                    <a:gd name="connsiteX0" fmla="*/ 1663 w 3355"/>
                    <a:gd name="connsiteY0" fmla="*/ 0 h 8925"/>
                    <a:gd name="connsiteX1" fmla="*/ 0 w 3355"/>
                    <a:gd name="connsiteY1" fmla="*/ 4997 h 8925"/>
                    <a:gd name="connsiteX2" fmla="*/ 3355 w 3355"/>
                    <a:gd name="connsiteY2" fmla="*/ 8925 h 8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55" h="8925">
                      <a:moveTo>
                        <a:pt x="1663" y="0"/>
                      </a:moveTo>
                      <a:lnTo>
                        <a:pt x="0" y="4997"/>
                      </a:lnTo>
                      <a:lnTo>
                        <a:pt x="3355" y="892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3" name="îṧlïďe">
                  <a:extLst>
                    <a:ext uri="{FF2B5EF4-FFF2-40B4-BE49-F238E27FC236}">
                      <a16:creationId xmlns:a16="http://schemas.microsoft.com/office/drawing/2014/main" id="{C50C2FB9-4745-4340-9989-99453848BF38}"/>
                    </a:ext>
                  </a:extLst>
                </p:cNvPr>
                <p:cNvSpPr/>
                <p:nvPr/>
              </p:nvSpPr>
              <p:spPr bwMode="auto">
                <a:xfrm flipH="1">
                  <a:off x="5918200" y="1311276"/>
                  <a:ext cx="1025525" cy="3476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4" name="ïsḻïḋè">
                  <a:extLst>
                    <a:ext uri="{FF2B5EF4-FFF2-40B4-BE49-F238E27FC236}">
                      <a16:creationId xmlns:a16="http://schemas.microsoft.com/office/drawing/2014/main" id="{71F937B5-5203-4308-983E-90CE9BBA0891}"/>
                    </a:ext>
                  </a:extLst>
                </p:cNvPr>
                <p:cNvSpPr/>
                <p:nvPr/>
              </p:nvSpPr>
              <p:spPr bwMode="auto">
                <a:xfrm>
                  <a:off x="5919695" y="1547849"/>
                  <a:ext cx="2159653" cy="120556"/>
                </a:xfrm>
                <a:custGeom>
                  <a:avLst/>
                  <a:gdLst>
                    <a:gd name="T0" fmla="*/ 0 w 1375"/>
                    <a:gd name="T1" fmla="*/ 69 h 119"/>
                    <a:gd name="T2" fmla="*/ 0 w 1375"/>
                    <a:gd name="T3" fmla="*/ 69 h 119"/>
                    <a:gd name="T4" fmla="*/ 681 w 1375"/>
                    <a:gd name="T5" fmla="*/ 0 h 119"/>
                    <a:gd name="T6" fmla="*/ 681 w 1375"/>
                    <a:gd name="T7" fmla="*/ 0 h 119"/>
                    <a:gd name="T8" fmla="*/ 1375 w 1375"/>
                    <a:gd name="T9" fmla="*/ 13 h 119"/>
                    <a:gd name="T10" fmla="*/ 1279 w 1375"/>
                    <a:gd name="T11" fmla="*/ 119 h 119"/>
                    <a:gd name="connsiteX0" fmla="*/ 0 w 10000"/>
                    <a:gd name="connsiteY0" fmla="*/ 5798 h 12759"/>
                    <a:gd name="connsiteX1" fmla="*/ 0 w 10000"/>
                    <a:gd name="connsiteY1" fmla="*/ 5798 h 12759"/>
                    <a:gd name="connsiteX2" fmla="*/ 4953 w 10000"/>
                    <a:gd name="connsiteY2" fmla="*/ 0 h 12759"/>
                    <a:gd name="connsiteX3" fmla="*/ 4953 w 10000"/>
                    <a:gd name="connsiteY3" fmla="*/ 0 h 12759"/>
                    <a:gd name="connsiteX4" fmla="*/ 10000 w 10000"/>
                    <a:gd name="connsiteY4" fmla="*/ 1092 h 12759"/>
                    <a:gd name="connsiteX5" fmla="*/ 9413 w 10000"/>
                    <a:gd name="connsiteY5" fmla="*/ 12759 h 12759"/>
                    <a:gd name="connsiteX0" fmla="*/ 0 w 10000"/>
                    <a:gd name="connsiteY0" fmla="*/ 5798 h 5798"/>
                    <a:gd name="connsiteX1" fmla="*/ 0 w 10000"/>
                    <a:gd name="connsiteY1" fmla="*/ 5798 h 5798"/>
                    <a:gd name="connsiteX2" fmla="*/ 4953 w 10000"/>
                    <a:gd name="connsiteY2" fmla="*/ 0 h 5798"/>
                    <a:gd name="connsiteX3" fmla="*/ 4953 w 10000"/>
                    <a:gd name="connsiteY3" fmla="*/ 0 h 5798"/>
                    <a:gd name="connsiteX4" fmla="*/ 10000 w 10000"/>
                    <a:gd name="connsiteY4" fmla="*/ 1092 h 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5798">
                      <a:moveTo>
                        <a:pt x="0" y="5798"/>
                      </a:moveTo>
                      <a:lnTo>
                        <a:pt x="0" y="5798"/>
                      </a:lnTo>
                      <a:lnTo>
                        <a:pt x="4953" y="0"/>
                      </a:lnTo>
                      <a:lnTo>
                        <a:pt x="4953" y="0"/>
                      </a:lnTo>
                      <a:lnTo>
                        <a:pt x="10000" y="1092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Sḷîdê">
                  <a:extLst>
                    <a:ext uri="{FF2B5EF4-FFF2-40B4-BE49-F238E27FC236}">
                      <a16:creationId xmlns:a16="http://schemas.microsoft.com/office/drawing/2014/main" id="{CF7709E0-FAF9-4A02-A13B-E4AA479A41B8}"/>
                    </a:ext>
                  </a:extLst>
                </p:cNvPr>
                <p:cNvSpPr/>
                <p:nvPr/>
              </p:nvSpPr>
              <p:spPr bwMode="auto">
                <a:xfrm>
                  <a:off x="5765799" y="3549651"/>
                  <a:ext cx="282575" cy="1854200"/>
                </a:xfrm>
                <a:custGeom>
                  <a:avLst/>
                  <a:gdLst>
                    <a:gd name="T0" fmla="*/ 0 w 178"/>
                    <a:gd name="T1" fmla="*/ 0 h 1168"/>
                    <a:gd name="T2" fmla="*/ 144 w 178"/>
                    <a:gd name="T3" fmla="*/ 792 h 1168"/>
                    <a:gd name="T4" fmla="*/ 178 w 178"/>
                    <a:gd name="T5" fmla="*/ 1168 h 1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8" h="1168">
                      <a:moveTo>
                        <a:pt x="0" y="0"/>
                      </a:moveTo>
                      <a:lnTo>
                        <a:pt x="144" y="792"/>
                      </a:lnTo>
                      <a:lnTo>
                        <a:pt x="178" y="116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íşļíḋê">
                  <a:extLst>
                    <a:ext uri="{FF2B5EF4-FFF2-40B4-BE49-F238E27FC236}">
                      <a16:creationId xmlns:a16="http://schemas.microsoft.com/office/drawing/2014/main" id="{09BCDCA3-567F-430F-991F-50AADDA525B8}"/>
                    </a:ext>
                  </a:extLst>
                </p:cNvPr>
                <p:cNvSpPr/>
                <p:nvPr/>
              </p:nvSpPr>
              <p:spPr bwMode="auto">
                <a:xfrm>
                  <a:off x="5765799" y="1666876"/>
                  <a:ext cx="209550" cy="1882775"/>
                </a:xfrm>
                <a:custGeom>
                  <a:avLst/>
                  <a:gdLst>
                    <a:gd name="T0" fmla="*/ 79 w 132"/>
                    <a:gd name="T1" fmla="*/ 0 h 1186"/>
                    <a:gd name="T2" fmla="*/ 132 w 132"/>
                    <a:gd name="T3" fmla="*/ 368 h 1186"/>
                    <a:gd name="T4" fmla="*/ 0 w 132"/>
                    <a:gd name="T5" fmla="*/ 1186 h 1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2" h="1186">
                      <a:moveTo>
                        <a:pt x="79" y="0"/>
                      </a:moveTo>
                      <a:lnTo>
                        <a:pt x="132" y="368"/>
                      </a:lnTo>
                      <a:lnTo>
                        <a:pt x="0" y="118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7" name="işḷîḋe">
                  <a:extLst>
                    <a:ext uri="{FF2B5EF4-FFF2-40B4-BE49-F238E27FC236}">
                      <a16:creationId xmlns:a16="http://schemas.microsoft.com/office/drawing/2014/main" id="{A06B9EE1-FA9F-4BAA-A2E0-CFF8806A4B99}"/>
                    </a:ext>
                  </a:extLst>
                </p:cNvPr>
                <p:cNvSpPr/>
                <p:nvPr/>
              </p:nvSpPr>
              <p:spPr bwMode="auto">
                <a:xfrm>
                  <a:off x="6889749" y="4346575"/>
                  <a:ext cx="476270" cy="1200150"/>
                </a:xfrm>
                <a:custGeom>
                  <a:avLst/>
                  <a:gdLst>
                    <a:gd name="T0" fmla="*/ 0 w 398"/>
                    <a:gd name="T1" fmla="*/ 0 h 756"/>
                    <a:gd name="T2" fmla="*/ 219 w 398"/>
                    <a:gd name="T3" fmla="*/ 591 h 756"/>
                    <a:gd name="T4" fmla="*/ 300 w 398"/>
                    <a:gd name="T5" fmla="*/ 756 h 756"/>
                    <a:gd name="T6" fmla="*/ 398 w 398"/>
                    <a:gd name="T7" fmla="*/ 595 h 756"/>
                    <a:gd name="connsiteX0" fmla="*/ 0 w 13102"/>
                    <a:gd name="connsiteY0" fmla="*/ 0 h 10000"/>
                    <a:gd name="connsiteX1" fmla="*/ 5503 w 13102"/>
                    <a:gd name="connsiteY1" fmla="*/ 7817 h 10000"/>
                    <a:gd name="connsiteX2" fmla="*/ 7538 w 13102"/>
                    <a:gd name="connsiteY2" fmla="*/ 10000 h 10000"/>
                    <a:gd name="connsiteX3" fmla="*/ 13102 w 13102"/>
                    <a:gd name="connsiteY3" fmla="*/ 9384 h 10000"/>
                    <a:gd name="connsiteX0" fmla="*/ 0 w 7538"/>
                    <a:gd name="connsiteY0" fmla="*/ 0 h 10000"/>
                    <a:gd name="connsiteX1" fmla="*/ 5503 w 7538"/>
                    <a:gd name="connsiteY1" fmla="*/ 7817 h 10000"/>
                    <a:gd name="connsiteX2" fmla="*/ 7538 w 7538"/>
                    <a:gd name="connsiteY2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538" h="10000">
                      <a:moveTo>
                        <a:pt x="0" y="0"/>
                      </a:moveTo>
                      <a:lnTo>
                        <a:pt x="5503" y="7817"/>
                      </a:lnTo>
                      <a:lnTo>
                        <a:pt x="7538" y="1000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8" name="íṥļídè">
                  <a:extLst>
                    <a:ext uri="{FF2B5EF4-FFF2-40B4-BE49-F238E27FC236}">
                      <a16:creationId xmlns:a16="http://schemas.microsoft.com/office/drawing/2014/main" id="{537EA11E-F2D7-4271-B6F3-54FC15D0ED44}"/>
                    </a:ext>
                  </a:extLst>
                </p:cNvPr>
                <p:cNvSpPr/>
                <p:nvPr/>
              </p:nvSpPr>
              <p:spPr bwMode="auto">
                <a:xfrm>
                  <a:off x="6889750" y="1557339"/>
                  <a:ext cx="523875" cy="2789238"/>
                </a:xfrm>
                <a:custGeom>
                  <a:avLst/>
                  <a:gdLst>
                    <a:gd name="T0" fmla="*/ 52 w 330"/>
                    <a:gd name="T1" fmla="*/ 0 h 1757"/>
                    <a:gd name="T2" fmla="*/ 330 w 330"/>
                    <a:gd name="T3" fmla="*/ 664 h 1757"/>
                    <a:gd name="T4" fmla="*/ 0 w 330"/>
                    <a:gd name="T5" fmla="*/ 1757 h 17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0" h="1757">
                      <a:moveTo>
                        <a:pt x="52" y="0"/>
                      </a:moveTo>
                      <a:lnTo>
                        <a:pt x="330" y="664"/>
                      </a:lnTo>
                      <a:lnTo>
                        <a:pt x="0" y="175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9" name="íŝļíďê">
                  <a:extLst>
                    <a:ext uri="{FF2B5EF4-FFF2-40B4-BE49-F238E27FC236}">
                      <a16:creationId xmlns:a16="http://schemas.microsoft.com/office/drawing/2014/main" id="{EB62C7D7-8F9B-43DF-A781-C70FE00EB0D7}"/>
                    </a:ext>
                  </a:extLst>
                </p:cNvPr>
                <p:cNvSpPr/>
                <p:nvPr/>
              </p:nvSpPr>
              <p:spPr bwMode="auto">
                <a:xfrm>
                  <a:off x="6943725" y="1311276"/>
                  <a:ext cx="28575" cy="2460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îŝļidé">
                  <a:extLst>
                    <a:ext uri="{FF2B5EF4-FFF2-40B4-BE49-F238E27FC236}">
                      <a16:creationId xmlns:a16="http://schemas.microsoft.com/office/drawing/2014/main" id="{1A339C14-CF4C-49DF-9CCA-B2655B56D35B}"/>
                    </a:ext>
                  </a:extLst>
                </p:cNvPr>
                <p:cNvSpPr/>
                <p:nvPr/>
              </p:nvSpPr>
              <p:spPr bwMode="auto">
                <a:xfrm flipH="1">
                  <a:off x="5033963" y="1657222"/>
                  <a:ext cx="874730" cy="83197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íṧlíḑê">
                  <a:extLst>
                    <a:ext uri="{FF2B5EF4-FFF2-40B4-BE49-F238E27FC236}">
                      <a16:creationId xmlns:a16="http://schemas.microsoft.com/office/drawing/2014/main" id="{C8EBC0E0-8EB9-4B79-9B6A-56D393A74243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888413" y="3265489"/>
                  <a:ext cx="247650" cy="1127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2" name="iSļíḓê">
                  <a:extLst>
                    <a:ext uri="{FF2B5EF4-FFF2-40B4-BE49-F238E27FC236}">
                      <a16:creationId xmlns:a16="http://schemas.microsoft.com/office/drawing/2014/main" id="{82451B7C-4133-42E6-8B90-781F5ACAFC04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063440" y="1579414"/>
                  <a:ext cx="282046" cy="733574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3" name="íśḷïḍé">
                  <a:extLst>
                    <a:ext uri="{FF2B5EF4-FFF2-40B4-BE49-F238E27FC236}">
                      <a16:creationId xmlns:a16="http://schemas.microsoft.com/office/drawing/2014/main" id="{2492F6D3-074E-481B-9A5B-860CE8119A1D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345488" y="2312989"/>
                  <a:ext cx="542925" cy="9525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4" name="ïšḻídè">
                  <a:extLst>
                    <a:ext uri="{FF2B5EF4-FFF2-40B4-BE49-F238E27FC236}">
                      <a16:creationId xmlns:a16="http://schemas.microsoft.com/office/drawing/2014/main" id="{AA929E9E-52FF-49F5-958D-B2393BFA1F2E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888413" y="3265489"/>
                  <a:ext cx="23812" cy="128269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sḻïḓè">
                  <a:extLst>
                    <a:ext uri="{FF2B5EF4-FFF2-40B4-BE49-F238E27FC236}">
                      <a16:creationId xmlns:a16="http://schemas.microsoft.com/office/drawing/2014/main" id="{76AAD5F1-73ED-4C02-961C-13BAF37E56D1}"/>
                    </a:ext>
                  </a:extLst>
                </p:cNvPr>
                <p:cNvSpPr/>
                <p:nvPr/>
              </p:nvSpPr>
              <p:spPr bwMode="auto">
                <a:xfrm>
                  <a:off x="6889750" y="4346576"/>
                  <a:ext cx="2022475" cy="382588"/>
                </a:xfrm>
                <a:custGeom>
                  <a:avLst/>
                  <a:gdLst>
                    <a:gd name="T0" fmla="*/ 0 w 1274"/>
                    <a:gd name="T1" fmla="*/ 0 h 241"/>
                    <a:gd name="T2" fmla="*/ 909 w 1274"/>
                    <a:gd name="T3" fmla="*/ 241 h 241"/>
                    <a:gd name="T4" fmla="*/ 1274 w 1274"/>
                    <a:gd name="T5" fmla="*/ 127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74" h="241">
                      <a:moveTo>
                        <a:pt x="0" y="0"/>
                      </a:moveTo>
                      <a:lnTo>
                        <a:pt x="909" y="241"/>
                      </a:lnTo>
                      <a:lnTo>
                        <a:pt x="1274" y="12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6" name="işḷïḋé">
                  <a:extLst>
                    <a:ext uri="{FF2B5EF4-FFF2-40B4-BE49-F238E27FC236}">
                      <a16:creationId xmlns:a16="http://schemas.microsoft.com/office/drawing/2014/main" id="{95D8FE74-99F2-4F35-8B55-207E7F519CA6}"/>
                    </a:ext>
                  </a:extLst>
                </p:cNvPr>
                <p:cNvSpPr/>
                <p:nvPr/>
              </p:nvSpPr>
              <p:spPr bwMode="auto">
                <a:xfrm>
                  <a:off x="5765800" y="3549651"/>
                  <a:ext cx="1123950" cy="7969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s1îḋe">
                  <a:extLst>
                    <a:ext uri="{FF2B5EF4-FFF2-40B4-BE49-F238E27FC236}">
                      <a16:creationId xmlns:a16="http://schemas.microsoft.com/office/drawing/2014/main" id="{FD0990F0-BC0F-46FE-B47A-15869394995F}"/>
                    </a:ext>
                  </a:extLst>
                </p:cNvPr>
                <p:cNvSpPr/>
                <p:nvPr/>
              </p:nvSpPr>
              <p:spPr bwMode="auto">
                <a:xfrm>
                  <a:off x="5033963" y="2489201"/>
                  <a:ext cx="731838" cy="1060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8" name="îşḻîdé">
                  <a:extLst>
                    <a:ext uri="{FF2B5EF4-FFF2-40B4-BE49-F238E27FC236}">
                      <a16:creationId xmlns:a16="http://schemas.microsoft.com/office/drawing/2014/main" id="{1083BCEF-BD0F-43A5-B761-E513701237CD}"/>
                    </a:ext>
                  </a:extLst>
                </p:cNvPr>
                <p:cNvSpPr/>
                <p:nvPr/>
              </p:nvSpPr>
              <p:spPr bwMode="auto">
                <a:xfrm flipH="1">
                  <a:off x="5033963" y="2251076"/>
                  <a:ext cx="941388" cy="2381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9" name="ïşľïḋe">
                  <a:extLst>
                    <a:ext uri="{FF2B5EF4-FFF2-40B4-BE49-F238E27FC236}">
                      <a16:creationId xmlns:a16="http://schemas.microsoft.com/office/drawing/2014/main" id="{E31C2A35-03E3-4C2E-A484-25024B4A130F}"/>
                    </a:ext>
                  </a:extLst>
                </p:cNvPr>
                <p:cNvSpPr/>
                <p:nvPr/>
              </p:nvSpPr>
              <p:spPr bwMode="auto">
                <a:xfrm flipH="1">
                  <a:off x="5975350" y="1557339"/>
                  <a:ext cx="996950" cy="693738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0" name="ïšḷïďè">
                  <a:extLst>
                    <a:ext uri="{FF2B5EF4-FFF2-40B4-BE49-F238E27FC236}">
                      <a16:creationId xmlns:a16="http://schemas.microsoft.com/office/drawing/2014/main" id="{280FAB6C-B55A-4808-8D5B-AC3AC7F8778C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972300" y="1557339"/>
                  <a:ext cx="1373188" cy="7556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1" name="iṡliḋê">
                  <a:extLst>
                    <a:ext uri="{FF2B5EF4-FFF2-40B4-BE49-F238E27FC236}">
                      <a16:creationId xmlns:a16="http://schemas.microsoft.com/office/drawing/2014/main" id="{3B4B9279-3B64-4769-91A9-5BA01EBAEEEB}"/>
                    </a:ext>
                  </a:extLst>
                </p:cNvPr>
                <p:cNvSpPr/>
                <p:nvPr/>
              </p:nvSpPr>
              <p:spPr bwMode="auto">
                <a:xfrm>
                  <a:off x="8345488" y="2312989"/>
                  <a:ext cx="666750" cy="928688"/>
                </a:xfrm>
                <a:custGeom>
                  <a:avLst/>
                  <a:gdLst>
                    <a:gd name="T0" fmla="*/ 344 w 420"/>
                    <a:gd name="T1" fmla="*/ 585 h 585"/>
                    <a:gd name="T2" fmla="*/ 420 w 420"/>
                    <a:gd name="T3" fmla="*/ 87 h 585"/>
                    <a:gd name="T4" fmla="*/ 0 w 420"/>
                    <a:gd name="T5" fmla="*/ 0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0" h="585">
                      <a:moveTo>
                        <a:pt x="344" y="585"/>
                      </a:moveTo>
                      <a:lnTo>
                        <a:pt x="420" y="8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2" name="iś1íďe">
                  <a:extLst>
                    <a:ext uri="{FF2B5EF4-FFF2-40B4-BE49-F238E27FC236}">
                      <a16:creationId xmlns:a16="http://schemas.microsoft.com/office/drawing/2014/main" id="{93C4C70C-0924-40C0-AA2D-F6CCB54944B2}"/>
                    </a:ext>
                  </a:extLst>
                </p:cNvPr>
                <p:cNvSpPr/>
                <p:nvPr/>
              </p:nvSpPr>
              <p:spPr bwMode="auto">
                <a:xfrm>
                  <a:off x="8320088" y="2312989"/>
                  <a:ext cx="571500" cy="2416175"/>
                </a:xfrm>
                <a:custGeom>
                  <a:avLst/>
                  <a:gdLst>
                    <a:gd name="T0" fmla="*/ 16 w 360"/>
                    <a:gd name="T1" fmla="*/ 0 h 1522"/>
                    <a:gd name="T2" fmla="*/ 0 w 360"/>
                    <a:gd name="T3" fmla="*/ 729 h 1522"/>
                    <a:gd name="T4" fmla="*/ 8 w 360"/>
                    <a:gd name="T5" fmla="*/ 1522 h 1522"/>
                    <a:gd name="T6" fmla="*/ 358 w 360"/>
                    <a:gd name="T7" fmla="*/ 600 h 1522"/>
                    <a:gd name="T8" fmla="*/ 360 w 360"/>
                    <a:gd name="T9" fmla="*/ 585 h 1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0" h="1522">
                      <a:moveTo>
                        <a:pt x="16" y="0"/>
                      </a:moveTo>
                      <a:lnTo>
                        <a:pt x="0" y="729"/>
                      </a:lnTo>
                      <a:lnTo>
                        <a:pt x="8" y="1522"/>
                      </a:lnTo>
                      <a:lnTo>
                        <a:pt x="358" y="600"/>
                      </a:lnTo>
                      <a:lnTo>
                        <a:pt x="360" y="58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3" name="î$ḷïḑe">
                  <a:extLst>
                    <a:ext uri="{FF2B5EF4-FFF2-40B4-BE49-F238E27FC236}">
                      <a16:creationId xmlns:a16="http://schemas.microsoft.com/office/drawing/2014/main" id="{E8C018D5-B721-4D5B-AC74-4DCFA782386E}"/>
                    </a:ext>
                  </a:extLst>
                </p:cNvPr>
                <p:cNvSpPr/>
                <p:nvPr/>
              </p:nvSpPr>
              <p:spPr bwMode="auto">
                <a:xfrm flipV="1">
                  <a:off x="7413625" y="2312989"/>
                  <a:ext cx="931863" cy="298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4" name="íṧ1íďê">
                  <a:extLst>
                    <a:ext uri="{FF2B5EF4-FFF2-40B4-BE49-F238E27FC236}">
                      <a16:creationId xmlns:a16="http://schemas.microsoft.com/office/drawing/2014/main" id="{9DBBEE8E-96FD-4D7B-A2CC-C0955567BC9D}"/>
                    </a:ext>
                  </a:extLst>
                </p:cNvPr>
                <p:cNvSpPr/>
                <p:nvPr/>
              </p:nvSpPr>
              <p:spPr bwMode="auto">
                <a:xfrm flipV="1">
                  <a:off x="5765800" y="2611439"/>
                  <a:ext cx="1647825" cy="9509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5" name="i$ḷîḋè">
                  <a:extLst>
                    <a:ext uri="{FF2B5EF4-FFF2-40B4-BE49-F238E27FC236}">
                      <a16:creationId xmlns:a16="http://schemas.microsoft.com/office/drawing/2014/main" id="{69E8141C-2978-4056-9228-56E6E7A86FBF}"/>
                    </a:ext>
                  </a:extLst>
                </p:cNvPr>
                <p:cNvSpPr/>
                <p:nvPr/>
              </p:nvSpPr>
              <p:spPr bwMode="auto">
                <a:xfrm>
                  <a:off x="5118100" y="3562351"/>
                  <a:ext cx="876300" cy="1244600"/>
                </a:xfrm>
                <a:custGeom>
                  <a:avLst/>
                  <a:gdLst>
                    <a:gd name="T0" fmla="*/ 552 w 552"/>
                    <a:gd name="T1" fmla="*/ 784 h 784"/>
                    <a:gd name="T2" fmla="*/ 0 w 552"/>
                    <a:gd name="T3" fmla="*/ 412 h 784"/>
                    <a:gd name="T4" fmla="*/ 408 w 552"/>
                    <a:gd name="T5" fmla="*/ 0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2" h="784">
                      <a:moveTo>
                        <a:pt x="552" y="784"/>
                      </a:moveTo>
                      <a:lnTo>
                        <a:pt x="0" y="412"/>
                      </a:lnTo>
                      <a:lnTo>
                        <a:pt x="408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6" name="ïSlîḑê">
                  <a:extLst>
                    <a:ext uri="{FF2B5EF4-FFF2-40B4-BE49-F238E27FC236}">
                      <a16:creationId xmlns:a16="http://schemas.microsoft.com/office/drawing/2014/main" id="{A7385D6A-964F-4FD9-9F8D-C390CC844470}"/>
                    </a:ext>
                  </a:extLst>
                </p:cNvPr>
                <p:cNvSpPr/>
                <p:nvPr/>
              </p:nvSpPr>
              <p:spPr bwMode="auto">
                <a:xfrm flipH="1">
                  <a:off x="5994400" y="4346576"/>
                  <a:ext cx="895350" cy="46037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7" name="ïṣļiḍê">
                  <a:extLst>
                    <a:ext uri="{FF2B5EF4-FFF2-40B4-BE49-F238E27FC236}">
                      <a16:creationId xmlns:a16="http://schemas.microsoft.com/office/drawing/2014/main" id="{FB1B52A7-D923-4233-8FB4-79C697D2D686}"/>
                    </a:ext>
                  </a:extLst>
                </p:cNvPr>
                <p:cNvSpPr/>
                <p:nvPr/>
              </p:nvSpPr>
              <p:spPr bwMode="auto">
                <a:xfrm>
                  <a:off x="6889750" y="3265488"/>
                  <a:ext cx="1998663" cy="1081088"/>
                </a:xfrm>
                <a:custGeom>
                  <a:avLst/>
                  <a:gdLst>
                    <a:gd name="T0" fmla="*/ 1259 w 1259"/>
                    <a:gd name="T1" fmla="*/ 0 h 681"/>
                    <a:gd name="T2" fmla="*/ 902 w 1259"/>
                    <a:gd name="T3" fmla="*/ 140 h 681"/>
                    <a:gd name="T4" fmla="*/ 0 w 1259"/>
                    <a:gd name="T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59" h="681">
                      <a:moveTo>
                        <a:pt x="1259" y="0"/>
                      </a:moveTo>
                      <a:lnTo>
                        <a:pt x="902" y="140"/>
                      </a:lnTo>
                      <a:lnTo>
                        <a:pt x="0" y="681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8" name="îṣ1iḋê">
                  <a:extLst>
                    <a:ext uri="{FF2B5EF4-FFF2-40B4-BE49-F238E27FC236}">
                      <a16:creationId xmlns:a16="http://schemas.microsoft.com/office/drawing/2014/main" id="{5B24FFE2-1C46-4CB7-BAF8-4C1EBADCA394}"/>
                    </a:ext>
                  </a:extLst>
                </p:cNvPr>
                <p:cNvSpPr/>
                <p:nvPr/>
              </p:nvSpPr>
              <p:spPr bwMode="auto">
                <a:xfrm>
                  <a:off x="6064250" y="5224463"/>
                  <a:ext cx="2043113" cy="184150"/>
                </a:xfrm>
                <a:custGeom>
                  <a:avLst/>
                  <a:gdLst>
                    <a:gd name="T0" fmla="*/ 1287 w 1287"/>
                    <a:gd name="T1" fmla="*/ 0 h 116"/>
                    <a:gd name="T2" fmla="*/ 739 w 1287"/>
                    <a:gd name="T3" fmla="*/ 38 h 116"/>
                    <a:gd name="T4" fmla="*/ 0 w 1287"/>
                    <a:gd name="T5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7" h="116">
                      <a:moveTo>
                        <a:pt x="1287" y="0"/>
                      </a:moveTo>
                      <a:lnTo>
                        <a:pt x="739" y="38"/>
                      </a:lnTo>
                      <a:lnTo>
                        <a:pt x="0" y="11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9" name="îṧlîḑe">
                  <a:extLst>
                    <a:ext uri="{FF2B5EF4-FFF2-40B4-BE49-F238E27FC236}">
                      <a16:creationId xmlns:a16="http://schemas.microsoft.com/office/drawing/2014/main" id="{659691CF-D5FD-4773-9F4D-79B1F74A16F4}"/>
                    </a:ext>
                  </a:extLst>
                </p:cNvPr>
                <p:cNvSpPr/>
                <p:nvPr/>
              </p:nvSpPr>
              <p:spPr bwMode="auto">
                <a:xfrm>
                  <a:off x="5994399" y="4729162"/>
                  <a:ext cx="2338388" cy="555625"/>
                </a:xfrm>
                <a:custGeom>
                  <a:avLst/>
                  <a:gdLst>
                    <a:gd name="T0" fmla="*/ 0 w 1473"/>
                    <a:gd name="T1" fmla="*/ 49 h 350"/>
                    <a:gd name="T2" fmla="*/ 783 w 1473"/>
                    <a:gd name="T3" fmla="*/ 350 h 350"/>
                    <a:gd name="T4" fmla="*/ 1473 w 1473"/>
                    <a:gd name="T5" fmla="*/ 0 h 350"/>
                    <a:gd name="T6" fmla="*/ 1348 w 1473"/>
                    <a:gd name="T7" fmla="*/ 303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3" h="350">
                      <a:moveTo>
                        <a:pt x="0" y="49"/>
                      </a:moveTo>
                      <a:lnTo>
                        <a:pt x="783" y="350"/>
                      </a:lnTo>
                      <a:lnTo>
                        <a:pt x="1473" y="0"/>
                      </a:lnTo>
                      <a:lnTo>
                        <a:pt x="1348" y="303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0" name="íŝľíde">
                  <a:extLst>
                    <a:ext uri="{FF2B5EF4-FFF2-40B4-BE49-F238E27FC236}">
                      <a16:creationId xmlns:a16="http://schemas.microsoft.com/office/drawing/2014/main" id="{6DE8AE1D-BB39-4385-8EA9-A73CAA570935}"/>
                    </a:ext>
                  </a:extLst>
                </p:cNvPr>
                <p:cNvSpPr/>
                <p:nvPr/>
              </p:nvSpPr>
              <p:spPr bwMode="auto">
                <a:xfrm>
                  <a:off x="7413625" y="2611438"/>
                  <a:ext cx="908050" cy="8763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1" name="iṣ1îḑê">
                  <a:extLst>
                    <a:ext uri="{FF2B5EF4-FFF2-40B4-BE49-F238E27FC236}">
                      <a16:creationId xmlns:a16="http://schemas.microsoft.com/office/drawing/2014/main" id="{1AA123B2-58BE-4721-9D3A-5EE4FDF2A593}"/>
                    </a:ext>
                  </a:extLst>
                </p:cNvPr>
                <p:cNvSpPr/>
                <p:nvPr/>
              </p:nvSpPr>
              <p:spPr bwMode="auto">
                <a:xfrm>
                  <a:off x="5975350" y="2251076"/>
                  <a:ext cx="1438275" cy="3603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7" name="işļïḋe">
                <a:extLst>
                  <a:ext uri="{FF2B5EF4-FFF2-40B4-BE49-F238E27FC236}">
                    <a16:creationId xmlns:a16="http://schemas.microsoft.com/office/drawing/2014/main" id="{63C22953-088D-465E-8A0C-A8E5891D2DE9}"/>
                  </a:ext>
                </a:extLst>
              </p:cNvPr>
              <p:cNvSpPr/>
              <p:nvPr/>
            </p:nvSpPr>
            <p:spPr>
              <a:xfrm>
                <a:off x="1786997" y="1759244"/>
                <a:ext cx="1754054" cy="1754050"/>
              </a:xfrm>
              <a:prstGeom prst="ellipse">
                <a:avLst/>
              </a:prstGeom>
              <a:solidFill>
                <a:schemeClr val="accent1">
                  <a:alpha val="8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dirty="0"/>
                  <a:t>Text</a:t>
                </a:r>
                <a:endParaRPr dirty="0"/>
              </a:p>
            </p:txBody>
          </p:sp>
        </p:grpSp>
        <p:grpSp>
          <p:nvGrpSpPr>
            <p:cNvPr id="8" name="iṥḻíďè">
              <a:extLst>
                <a:ext uri="{FF2B5EF4-FFF2-40B4-BE49-F238E27FC236}">
                  <a16:creationId xmlns:a16="http://schemas.microsoft.com/office/drawing/2014/main" id="{01B0EDD6-054F-4811-B259-3241D49E16E1}"/>
                </a:ext>
              </a:extLst>
            </p:cNvPr>
            <p:cNvGrpSpPr/>
            <p:nvPr/>
          </p:nvGrpSpPr>
          <p:grpSpPr>
            <a:xfrm>
              <a:off x="811418" y="1497236"/>
              <a:ext cx="3070114" cy="3663476"/>
              <a:chOff x="1271464" y="1497236"/>
              <a:chExt cx="2749723" cy="3663476"/>
            </a:xfrm>
          </p:grpSpPr>
          <p:grpSp>
            <p:nvGrpSpPr>
              <p:cNvPr id="23" name="íSļíḓé">
                <a:extLst>
                  <a:ext uri="{FF2B5EF4-FFF2-40B4-BE49-F238E27FC236}">
                    <a16:creationId xmlns:a16="http://schemas.microsoft.com/office/drawing/2014/main" id="{D448BA04-1633-45F3-9A21-56ED3F2C9424}"/>
                  </a:ext>
                </a:extLst>
              </p:cNvPr>
              <p:cNvGrpSpPr/>
              <p:nvPr/>
            </p:nvGrpSpPr>
            <p:grpSpPr>
              <a:xfrm>
                <a:off x="1271464" y="1497236"/>
                <a:ext cx="2749723" cy="3663476"/>
                <a:chOff x="1193500" y="1291585"/>
                <a:chExt cx="3761195" cy="3663476"/>
              </a:xfrm>
            </p:grpSpPr>
            <p:grpSp>
              <p:nvGrpSpPr>
                <p:cNvPr id="27" name="işľïḍé">
                  <a:extLst>
                    <a:ext uri="{FF2B5EF4-FFF2-40B4-BE49-F238E27FC236}">
                      <a16:creationId xmlns:a16="http://schemas.microsoft.com/office/drawing/2014/main" id="{898DD0D9-B5C2-4593-9562-3621183F14FB}"/>
                    </a:ext>
                  </a:extLst>
                </p:cNvPr>
                <p:cNvGrpSpPr/>
                <p:nvPr/>
              </p:nvGrpSpPr>
              <p:grpSpPr>
                <a:xfrm>
                  <a:off x="1193500" y="1291585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34" name="íṡľíḓe">
                    <a:extLst>
                      <a:ext uri="{FF2B5EF4-FFF2-40B4-BE49-F238E27FC236}">
                        <a16:creationId xmlns:a16="http://schemas.microsoft.com/office/drawing/2014/main" id="{B17AED2F-92A2-459D-8975-A243BB088A79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35" name="ïSḻïdè">
                    <a:extLst>
                      <a:ext uri="{FF2B5EF4-FFF2-40B4-BE49-F238E27FC236}">
                        <a16:creationId xmlns:a16="http://schemas.microsoft.com/office/drawing/2014/main" id="{D3DF4320-A3A0-431F-AC50-B02C06E0933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28" name="í$ḷîdê">
                  <a:extLst>
                    <a:ext uri="{FF2B5EF4-FFF2-40B4-BE49-F238E27FC236}">
                      <a16:creationId xmlns:a16="http://schemas.microsoft.com/office/drawing/2014/main" id="{EEFB274E-9A5D-4830-AD1B-5EB872F44749}"/>
                    </a:ext>
                  </a:extLst>
                </p:cNvPr>
                <p:cNvGrpSpPr/>
                <p:nvPr/>
              </p:nvGrpSpPr>
              <p:grpSpPr>
                <a:xfrm>
                  <a:off x="1193500" y="2615493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32" name="i$ľiḋê">
                    <a:extLst>
                      <a:ext uri="{FF2B5EF4-FFF2-40B4-BE49-F238E27FC236}">
                        <a16:creationId xmlns:a16="http://schemas.microsoft.com/office/drawing/2014/main" id="{D8E26114-9E23-44B5-8264-E71D55E6EF9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33" name="íṡļîďê">
                    <a:extLst>
                      <a:ext uri="{FF2B5EF4-FFF2-40B4-BE49-F238E27FC236}">
                        <a16:creationId xmlns:a16="http://schemas.microsoft.com/office/drawing/2014/main" id="{F7BAC294-2DC3-4A95-8CAC-4291A0F2F68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29" name="işľïḑè">
                  <a:extLst>
                    <a:ext uri="{FF2B5EF4-FFF2-40B4-BE49-F238E27FC236}">
                      <a16:creationId xmlns:a16="http://schemas.microsoft.com/office/drawing/2014/main" id="{48869EC0-425F-48AE-AAA4-5E0422D05790}"/>
                    </a:ext>
                  </a:extLst>
                </p:cNvPr>
                <p:cNvGrpSpPr/>
                <p:nvPr/>
              </p:nvGrpSpPr>
              <p:grpSpPr>
                <a:xfrm>
                  <a:off x="1193500" y="3939401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30" name="îş1idè">
                    <a:extLst>
                      <a:ext uri="{FF2B5EF4-FFF2-40B4-BE49-F238E27FC236}">
                        <a16:creationId xmlns:a16="http://schemas.microsoft.com/office/drawing/2014/main" id="{ABEB4DCB-3F51-46DE-8E86-02690D0F287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31" name="íŝļide">
                    <a:extLst>
                      <a:ext uri="{FF2B5EF4-FFF2-40B4-BE49-F238E27FC236}">
                        <a16:creationId xmlns:a16="http://schemas.microsoft.com/office/drawing/2014/main" id="{CCA7C1D6-8D3B-42ED-A9F8-F25A53206E52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</p:grpSp>
          <p:grpSp>
            <p:nvGrpSpPr>
              <p:cNvPr id="24" name="ïṧḻîḍê">
                <a:extLst>
                  <a:ext uri="{FF2B5EF4-FFF2-40B4-BE49-F238E27FC236}">
                    <a16:creationId xmlns:a16="http://schemas.microsoft.com/office/drawing/2014/main" id="{5E729872-9759-4A57-A401-3B2FD358A14A}"/>
                  </a:ext>
                </a:extLst>
              </p:cNvPr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id="{C9C76D2F-DD14-41ED-955A-5DD6249A748F}"/>
                    </a:ext>
                  </a:extLst>
                </p:cNvPr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id="{A6A19B02-08BB-4C8E-BDBC-FD860482BAF5}"/>
                    </a:ext>
                  </a:extLst>
                </p:cNvPr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îş1iḑê">
              <a:extLst>
                <a:ext uri="{FF2B5EF4-FFF2-40B4-BE49-F238E27FC236}">
                  <a16:creationId xmlns:a16="http://schemas.microsoft.com/office/drawing/2014/main" id="{327D7431-9C3B-4DA0-BD14-212E7997BA25}"/>
                </a:ext>
              </a:extLst>
            </p:cNvPr>
            <p:cNvGrpSpPr/>
            <p:nvPr/>
          </p:nvGrpSpPr>
          <p:grpSpPr>
            <a:xfrm>
              <a:off x="8310469" y="1497236"/>
              <a:ext cx="3070114" cy="3663476"/>
              <a:chOff x="1271464" y="1497236"/>
              <a:chExt cx="2749723" cy="3663476"/>
            </a:xfrm>
          </p:grpSpPr>
          <p:grpSp>
            <p:nvGrpSpPr>
              <p:cNvPr id="10" name="îśḷîḓé">
                <a:extLst>
                  <a:ext uri="{FF2B5EF4-FFF2-40B4-BE49-F238E27FC236}">
                    <a16:creationId xmlns:a16="http://schemas.microsoft.com/office/drawing/2014/main" id="{07C03439-211F-4DF1-97B2-C189655F0B98}"/>
                  </a:ext>
                </a:extLst>
              </p:cNvPr>
              <p:cNvGrpSpPr/>
              <p:nvPr/>
            </p:nvGrpSpPr>
            <p:grpSpPr>
              <a:xfrm>
                <a:off x="1271464" y="1497236"/>
                <a:ext cx="2749723" cy="3663476"/>
                <a:chOff x="1193500" y="1291585"/>
                <a:chExt cx="3761195" cy="3663476"/>
              </a:xfrm>
            </p:grpSpPr>
            <p:grpSp>
              <p:nvGrpSpPr>
                <p:cNvPr id="14" name="ïṧḷîďe">
                  <a:extLst>
                    <a:ext uri="{FF2B5EF4-FFF2-40B4-BE49-F238E27FC236}">
                      <a16:creationId xmlns:a16="http://schemas.microsoft.com/office/drawing/2014/main" id="{05F7F5F6-D26D-4A19-AA77-0C5E2F1088B4}"/>
                    </a:ext>
                  </a:extLst>
                </p:cNvPr>
                <p:cNvGrpSpPr/>
                <p:nvPr/>
              </p:nvGrpSpPr>
              <p:grpSpPr>
                <a:xfrm>
                  <a:off x="1193500" y="1291585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21" name="îSḻíḑe">
                    <a:extLst>
                      <a:ext uri="{FF2B5EF4-FFF2-40B4-BE49-F238E27FC236}">
                        <a16:creationId xmlns:a16="http://schemas.microsoft.com/office/drawing/2014/main" id="{C0A27603-2AE1-4627-BDED-362BDD83D60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22" name="iṡļîḍè">
                    <a:extLst>
                      <a:ext uri="{FF2B5EF4-FFF2-40B4-BE49-F238E27FC236}">
                        <a16:creationId xmlns:a16="http://schemas.microsoft.com/office/drawing/2014/main" id="{2F485218-5E3F-428A-997C-38C303F576A3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pPr algn="r"/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15" name="íṡļïdê">
                  <a:extLst>
                    <a:ext uri="{FF2B5EF4-FFF2-40B4-BE49-F238E27FC236}">
                      <a16:creationId xmlns:a16="http://schemas.microsoft.com/office/drawing/2014/main" id="{2CF0088D-A61F-432F-89E4-DD7C4C6E25BB}"/>
                    </a:ext>
                  </a:extLst>
                </p:cNvPr>
                <p:cNvGrpSpPr/>
                <p:nvPr/>
              </p:nvGrpSpPr>
              <p:grpSpPr>
                <a:xfrm>
                  <a:off x="1193500" y="2615493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19" name="íšḷîḑê">
                    <a:extLst>
                      <a:ext uri="{FF2B5EF4-FFF2-40B4-BE49-F238E27FC236}">
                        <a16:creationId xmlns:a16="http://schemas.microsoft.com/office/drawing/2014/main" id="{3C6CE016-65C0-48A4-8A3C-724475EB5FC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20" name="íšľîḑê">
                    <a:extLst>
                      <a:ext uri="{FF2B5EF4-FFF2-40B4-BE49-F238E27FC236}">
                        <a16:creationId xmlns:a16="http://schemas.microsoft.com/office/drawing/2014/main" id="{8096E474-CF10-4D08-B0FA-5EB366488AEF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pPr algn="r"/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16" name="iṩľiḍe">
                  <a:extLst>
                    <a:ext uri="{FF2B5EF4-FFF2-40B4-BE49-F238E27FC236}">
                      <a16:creationId xmlns:a16="http://schemas.microsoft.com/office/drawing/2014/main" id="{E50AE9FE-4C90-4249-B586-E7F1A706E0ED}"/>
                    </a:ext>
                  </a:extLst>
                </p:cNvPr>
                <p:cNvGrpSpPr/>
                <p:nvPr/>
              </p:nvGrpSpPr>
              <p:grpSpPr>
                <a:xfrm>
                  <a:off x="1193500" y="3939401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17" name="iṥḻîḍè">
                    <a:extLst>
                      <a:ext uri="{FF2B5EF4-FFF2-40B4-BE49-F238E27FC236}">
                        <a16:creationId xmlns:a16="http://schemas.microsoft.com/office/drawing/2014/main" id="{E3EB27FF-CD73-450F-9C88-B0F6D4CC2DE6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18" name="ïS1íḍè">
                    <a:extLst>
                      <a:ext uri="{FF2B5EF4-FFF2-40B4-BE49-F238E27FC236}">
                        <a16:creationId xmlns:a16="http://schemas.microsoft.com/office/drawing/2014/main" id="{09AEDFCD-7D26-4BFD-956C-4A715AD8CA2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pPr algn="r"/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</p:grpSp>
          <p:grpSp>
            <p:nvGrpSpPr>
              <p:cNvPr id="11" name="îśļîḋè">
                <a:extLst>
                  <a:ext uri="{FF2B5EF4-FFF2-40B4-BE49-F238E27FC236}">
                    <a16:creationId xmlns:a16="http://schemas.microsoft.com/office/drawing/2014/main" id="{6521A4D3-C233-45FC-8584-69BC1125A0F8}"/>
                  </a:ext>
                </a:extLst>
              </p:cNvPr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12" name="直接连接符 11">
                  <a:extLst>
                    <a:ext uri="{FF2B5EF4-FFF2-40B4-BE49-F238E27FC236}">
                      <a16:creationId xmlns:a16="http://schemas.microsoft.com/office/drawing/2014/main" id="{BC929266-B8AF-4D68-847B-7FBFD7F97B6D}"/>
                    </a:ext>
                  </a:extLst>
                </p:cNvPr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>
                  <a:extLst>
                    <a:ext uri="{FF2B5EF4-FFF2-40B4-BE49-F238E27FC236}">
                      <a16:creationId xmlns:a16="http://schemas.microsoft.com/office/drawing/2014/main" id="{FF65A645-1199-45F8-8F87-730F285C4CA9}"/>
                    </a:ext>
                  </a:extLst>
                </p:cNvPr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899135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74D4B8-0DCC-48B1-A5B8-26C3D5B5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122F681-1F2B-4171-9C9D-B6D03ED67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0E4A0D-65C3-4B07-AA14-541BC114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108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953DA79-3E08-4BEF-9FC2-B584A364D9C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2306" y="1130300"/>
            <a:ext cx="10846594" cy="5016500"/>
            <a:chOff x="672306" y="1130300"/>
            <a:chExt cx="10846594" cy="5016500"/>
          </a:xfrm>
        </p:grpSpPr>
        <p:grpSp>
          <p:nvGrpSpPr>
            <p:cNvPr id="6" name="íśḻîďé">
              <a:extLst>
                <a:ext uri="{FF2B5EF4-FFF2-40B4-BE49-F238E27FC236}">
                  <a16:creationId xmlns:a16="http://schemas.microsoft.com/office/drawing/2014/main" id="{5D8392D4-D365-4689-B460-F520C679FE4F}"/>
                </a:ext>
              </a:extLst>
            </p:cNvPr>
            <p:cNvGrpSpPr/>
            <p:nvPr/>
          </p:nvGrpSpPr>
          <p:grpSpPr>
            <a:xfrm>
              <a:off x="4429671" y="1995973"/>
              <a:ext cx="3521460" cy="2175485"/>
              <a:chOff x="4429671" y="1995973"/>
              <a:chExt cx="3521460" cy="2175485"/>
            </a:xfrm>
            <a:solidFill>
              <a:schemeClr val="bg1">
                <a:lumMod val="95000"/>
              </a:schemeClr>
            </a:solidFill>
          </p:grpSpPr>
          <p:sp>
            <p:nvSpPr>
              <p:cNvPr id="24" name="ïş1iḑe">
                <a:extLst>
                  <a:ext uri="{FF2B5EF4-FFF2-40B4-BE49-F238E27FC236}">
                    <a16:creationId xmlns:a16="http://schemas.microsoft.com/office/drawing/2014/main" id="{91A36151-A5B9-441D-99AB-ED90D8D93D93}"/>
                  </a:ext>
                </a:extLst>
              </p:cNvPr>
              <p:cNvSpPr/>
              <p:nvPr/>
            </p:nvSpPr>
            <p:spPr bwMode="auto">
              <a:xfrm>
                <a:off x="4429671" y="1995973"/>
                <a:ext cx="3521460" cy="2175485"/>
              </a:xfrm>
              <a:custGeom>
                <a:avLst/>
                <a:gdLst>
                  <a:gd name="T0" fmla="*/ 4117 w 4961"/>
                  <a:gd name="T1" fmla="*/ 2584 h 3065"/>
                  <a:gd name="T2" fmla="*/ 2794 w 4961"/>
                  <a:gd name="T3" fmla="*/ 2938 h 3065"/>
                  <a:gd name="T4" fmla="*/ 594 w 4961"/>
                  <a:gd name="T5" fmla="*/ 995 h 3065"/>
                  <a:gd name="T6" fmla="*/ 419 w 4961"/>
                  <a:gd name="T7" fmla="*/ 1529 h 3065"/>
                  <a:gd name="T8" fmla="*/ 0 w 4961"/>
                  <a:gd name="T9" fmla="*/ 1115 h 3065"/>
                  <a:gd name="T10" fmla="*/ 273 w 4961"/>
                  <a:gd name="T11" fmla="*/ 281 h 3065"/>
                  <a:gd name="T12" fmla="*/ 1104 w 4961"/>
                  <a:gd name="T13" fmla="*/ 0 h 3065"/>
                  <a:gd name="T14" fmla="*/ 1523 w 4961"/>
                  <a:gd name="T15" fmla="*/ 415 h 3065"/>
                  <a:gd name="T16" fmla="*/ 988 w 4961"/>
                  <a:gd name="T17" fmla="*/ 596 h 3065"/>
                  <a:gd name="T18" fmla="*/ 2654 w 4961"/>
                  <a:gd name="T19" fmla="*/ 2210 h 3065"/>
                  <a:gd name="T20" fmla="*/ 3148 w 4961"/>
                  <a:gd name="T21" fmla="*/ 2377 h 3065"/>
                  <a:gd name="T22" fmla="*/ 3910 w 4961"/>
                  <a:gd name="T23" fmla="*/ 1615 h 3065"/>
                  <a:gd name="T24" fmla="*/ 3148 w 4961"/>
                  <a:gd name="T25" fmla="*/ 853 h 3065"/>
                  <a:gd name="T26" fmla="*/ 2386 w 4961"/>
                  <a:gd name="T27" fmla="*/ 1602 h 3065"/>
                  <a:gd name="T28" fmla="*/ 1861 w 4961"/>
                  <a:gd name="T29" fmla="*/ 1142 h 3065"/>
                  <a:gd name="T30" fmla="*/ 3148 w 4961"/>
                  <a:gd name="T31" fmla="*/ 245 h 3065"/>
                  <a:gd name="T32" fmla="*/ 4117 w 4961"/>
                  <a:gd name="T33" fmla="*/ 2584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61" h="3065">
                    <a:moveTo>
                      <a:pt x="4117" y="2584"/>
                    </a:moveTo>
                    <a:cubicBezTo>
                      <a:pt x="3769" y="2931"/>
                      <a:pt x="3266" y="3065"/>
                      <a:pt x="2794" y="2938"/>
                    </a:cubicBezTo>
                    <a:cubicBezTo>
                      <a:pt x="2318" y="2811"/>
                      <a:pt x="1067" y="1477"/>
                      <a:pt x="594" y="995"/>
                    </a:cubicBezTo>
                    <a:cubicBezTo>
                      <a:pt x="419" y="1529"/>
                      <a:pt x="419" y="1529"/>
                      <a:pt x="419" y="1529"/>
                    </a:cubicBezTo>
                    <a:cubicBezTo>
                      <a:pt x="0" y="1115"/>
                      <a:pt x="0" y="1115"/>
                      <a:pt x="0" y="1115"/>
                    </a:cubicBezTo>
                    <a:cubicBezTo>
                      <a:pt x="273" y="281"/>
                      <a:pt x="273" y="281"/>
                      <a:pt x="273" y="281"/>
                    </a:cubicBezTo>
                    <a:cubicBezTo>
                      <a:pt x="1104" y="0"/>
                      <a:pt x="1104" y="0"/>
                      <a:pt x="1104" y="0"/>
                    </a:cubicBezTo>
                    <a:cubicBezTo>
                      <a:pt x="1523" y="415"/>
                      <a:pt x="1523" y="415"/>
                      <a:pt x="1523" y="415"/>
                    </a:cubicBezTo>
                    <a:cubicBezTo>
                      <a:pt x="988" y="596"/>
                      <a:pt x="988" y="596"/>
                      <a:pt x="988" y="596"/>
                    </a:cubicBezTo>
                    <a:cubicBezTo>
                      <a:pt x="2654" y="2210"/>
                      <a:pt x="2654" y="2210"/>
                      <a:pt x="2654" y="2210"/>
                    </a:cubicBezTo>
                    <a:cubicBezTo>
                      <a:pt x="2771" y="2314"/>
                      <a:pt x="2926" y="2377"/>
                      <a:pt x="3148" y="2377"/>
                    </a:cubicBezTo>
                    <a:cubicBezTo>
                      <a:pt x="3502" y="2377"/>
                      <a:pt x="3910" y="2036"/>
                      <a:pt x="3910" y="1615"/>
                    </a:cubicBezTo>
                    <a:cubicBezTo>
                      <a:pt x="3910" y="1194"/>
                      <a:pt x="3569" y="853"/>
                      <a:pt x="3148" y="853"/>
                    </a:cubicBezTo>
                    <a:cubicBezTo>
                      <a:pt x="2731" y="853"/>
                      <a:pt x="2393" y="1187"/>
                      <a:pt x="2386" y="1602"/>
                    </a:cubicBezTo>
                    <a:cubicBezTo>
                      <a:pt x="1861" y="1142"/>
                      <a:pt x="1861" y="1142"/>
                      <a:pt x="1861" y="1142"/>
                    </a:cubicBezTo>
                    <a:cubicBezTo>
                      <a:pt x="2058" y="607"/>
                      <a:pt x="2570" y="245"/>
                      <a:pt x="3148" y="245"/>
                    </a:cubicBezTo>
                    <a:cubicBezTo>
                      <a:pt x="4389" y="245"/>
                      <a:pt x="4961" y="1739"/>
                      <a:pt x="4117" y="25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5" name="îšliḋê">
                <a:extLst>
                  <a:ext uri="{FF2B5EF4-FFF2-40B4-BE49-F238E27FC236}">
                    <a16:creationId xmlns:a16="http://schemas.microsoft.com/office/drawing/2014/main" id="{D5B9AB98-0ECB-426A-9EC5-9A246D123DFD}"/>
                  </a:ext>
                </a:extLst>
              </p:cNvPr>
              <p:cNvSpPr/>
              <p:nvPr/>
            </p:nvSpPr>
            <p:spPr bwMode="auto">
              <a:xfrm>
                <a:off x="6486071" y="2935750"/>
                <a:ext cx="367268" cy="339784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îṩḻidè">
              <a:extLst>
                <a:ext uri="{FF2B5EF4-FFF2-40B4-BE49-F238E27FC236}">
                  <a16:creationId xmlns:a16="http://schemas.microsoft.com/office/drawing/2014/main" id="{61395FB1-D9B9-45B3-9982-3247EBC52C75}"/>
                </a:ext>
              </a:extLst>
            </p:cNvPr>
            <p:cNvGrpSpPr/>
            <p:nvPr/>
          </p:nvGrpSpPr>
          <p:grpSpPr>
            <a:xfrm>
              <a:off x="4240869" y="3105642"/>
              <a:ext cx="3521460" cy="2175485"/>
              <a:chOff x="4240869" y="3105642"/>
              <a:chExt cx="3521460" cy="2175485"/>
            </a:xfrm>
          </p:grpSpPr>
          <p:sp>
            <p:nvSpPr>
              <p:cNvPr id="22" name="îṧlïḋe">
                <a:extLst>
                  <a:ext uri="{FF2B5EF4-FFF2-40B4-BE49-F238E27FC236}">
                    <a16:creationId xmlns:a16="http://schemas.microsoft.com/office/drawing/2014/main" id="{FBD216B5-DA61-4E78-8FDC-3FF3BF75D0DE}"/>
                  </a:ext>
                </a:extLst>
              </p:cNvPr>
              <p:cNvSpPr/>
              <p:nvPr/>
            </p:nvSpPr>
            <p:spPr bwMode="auto">
              <a:xfrm>
                <a:off x="4240869" y="3105642"/>
                <a:ext cx="3521460" cy="2175485"/>
              </a:xfrm>
              <a:custGeom>
                <a:avLst/>
                <a:gdLst>
                  <a:gd name="T0" fmla="*/ 845 w 4962"/>
                  <a:gd name="T1" fmla="*/ 481 h 3065"/>
                  <a:gd name="T2" fmla="*/ 2168 w 4962"/>
                  <a:gd name="T3" fmla="*/ 126 h 3065"/>
                  <a:gd name="T4" fmla="*/ 4368 w 4962"/>
                  <a:gd name="T5" fmla="*/ 2070 h 3065"/>
                  <a:gd name="T6" fmla="*/ 4542 w 4962"/>
                  <a:gd name="T7" fmla="*/ 1535 h 3065"/>
                  <a:gd name="T8" fmla="*/ 4962 w 4962"/>
                  <a:gd name="T9" fmla="*/ 1950 h 3065"/>
                  <a:gd name="T10" fmla="*/ 4689 w 4962"/>
                  <a:gd name="T11" fmla="*/ 2783 h 3065"/>
                  <a:gd name="T12" fmla="*/ 3858 w 4962"/>
                  <a:gd name="T13" fmla="*/ 3065 h 3065"/>
                  <a:gd name="T14" fmla="*/ 3439 w 4962"/>
                  <a:gd name="T15" fmla="*/ 2650 h 3065"/>
                  <a:gd name="T16" fmla="*/ 3974 w 4962"/>
                  <a:gd name="T17" fmla="*/ 2469 h 3065"/>
                  <a:gd name="T18" fmla="*/ 2307 w 4962"/>
                  <a:gd name="T19" fmla="*/ 855 h 3065"/>
                  <a:gd name="T20" fmla="*/ 1814 w 4962"/>
                  <a:gd name="T21" fmla="*/ 688 h 3065"/>
                  <a:gd name="T22" fmla="*/ 1052 w 4962"/>
                  <a:gd name="T23" fmla="*/ 1450 h 3065"/>
                  <a:gd name="T24" fmla="*/ 1814 w 4962"/>
                  <a:gd name="T25" fmla="*/ 2212 h 3065"/>
                  <a:gd name="T26" fmla="*/ 2576 w 4962"/>
                  <a:gd name="T27" fmla="*/ 1462 h 3065"/>
                  <a:gd name="T28" fmla="*/ 3100 w 4962"/>
                  <a:gd name="T29" fmla="*/ 1922 h 3065"/>
                  <a:gd name="T30" fmla="*/ 1814 w 4962"/>
                  <a:gd name="T31" fmla="*/ 2820 h 3065"/>
                  <a:gd name="T32" fmla="*/ 845 w 4962"/>
                  <a:gd name="T33" fmla="*/ 481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62" h="3065">
                    <a:moveTo>
                      <a:pt x="845" y="481"/>
                    </a:moveTo>
                    <a:cubicBezTo>
                      <a:pt x="1192" y="133"/>
                      <a:pt x="1696" y="0"/>
                      <a:pt x="2168" y="126"/>
                    </a:cubicBezTo>
                    <a:cubicBezTo>
                      <a:pt x="2644" y="254"/>
                      <a:pt x="3895" y="1588"/>
                      <a:pt x="4368" y="2070"/>
                    </a:cubicBezTo>
                    <a:cubicBezTo>
                      <a:pt x="4542" y="1535"/>
                      <a:pt x="4542" y="1535"/>
                      <a:pt x="4542" y="1535"/>
                    </a:cubicBezTo>
                    <a:cubicBezTo>
                      <a:pt x="4962" y="1950"/>
                      <a:pt x="4962" y="1950"/>
                      <a:pt x="4962" y="1950"/>
                    </a:cubicBezTo>
                    <a:cubicBezTo>
                      <a:pt x="4689" y="2783"/>
                      <a:pt x="4689" y="2783"/>
                      <a:pt x="4689" y="2783"/>
                    </a:cubicBezTo>
                    <a:cubicBezTo>
                      <a:pt x="3858" y="3065"/>
                      <a:pt x="3858" y="3065"/>
                      <a:pt x="3858" y="3065"/>
                    </a:cubicBezTo>
                    <a:cubicBezTo>
                      <a:pt x="3439" y="2650"/>
                      <a:pt x="3439" y="2650"/>
                      <a:pt x="3439" y="2650"/>
                    </a:cubicBezTo>
                    <a:cubicBezTo>
                      <a:pt x="3974" y="2469"/>
                      <a:pt x="3974" y="2469"/>
                      <a:pt x="3974" y="2469"/>
                    </a:cubicBezTo>
                    <a:cubicBezTo>
                      <a:pt x="2307" y="855"/>
                      <a:pt x="2307" y="855"/>
                      <a:pt x="2307" y="855"/>
                    </a:cubicBezTo>
                    <a:cubicBezTo>
                      <a:pt x="2191" y="750"/>
                      <a:pt x="2035" y="688"/>
                      <a:pt x="1814" y="688"/>
                    </a:cubicBezTo>
                    <a:cubicBezTo>
                      <a:pt x="1459" y="688"/>
                      <a:pt x="1052" y="1029"/>
                      <a:pt x="1052" y="1450"/>
                    </a:cubicBezTo>
                    <a:cubicBezTo>
                      <a:pt x="1052" y="1871"/>
                      <a:pt x="1393" y="2212"/>
                      <a:pt x="1814" y="2212"/>
                    </a:cubicBezTo>
                    <a:cubicBezTo>
                      <a:pt x="2230" y="2212"/>
                      <a:pt x="2569" y="1877"/>
                      <a:pt x="2576" y="1462"/>
                    </a:cubicBezTo>
                    <a:cubicBezTo>
                      <a:pt x="3100" y="1922"/>
                      <a:pt x="3100" y="1922"/>
                      <a:pt x="3100" y="1922"/>
                    </a:cubicBezTo>
                    <a:cubicBezTo>
                      <a:pt x="2904" y="2458"/>
                      <a:pt x="2392" y="2820"/>
                      <a:pt x="1814" y="2820"/>
                    </a:cubicBezTo>
                    <a:cubicBezTo>
                      <a:pt x="573" y="2820"/>
                      <a:pt x="0" y="1325"/>
                      <a:pt x="845" y="48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3" name="îṥľíḑe">
                <a:extLst>
                  <a:ext uri="{FF2B5EF4-FFF2-40B4-BE49-F238E27FC236}">
                    <a16:creationId xmlns:a16="http://schemas.microsoft.com/office/drawing/2014/main" id="{7A8564CF-A4A9-4726-B3B4-BB409721652E}"/>
                  </a:ext>
                </a:extLst>
              </p:cNvPr>
              <p:cNvSpPr/>
              <p:nvPr/>
            </p:nvSpPr>
            <p:spPr bwMode="auto">
              <a:xfrm>
                <a:off x="5311969" y="3982502"/>
                <a:ext cx="416140" cy="358848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" name="í$líḓé">
              <a:extLst>
                <a:ext uri="{FF2B5EF4-FFF2-40B4-BE49-F238E27FC236}">
                  <a16:creationId xmlns:a16="http://schemas.microsoft.com/office/drawing/2014/main" id="{7163E307-33FA-4E1C-AB9E-D51C13B2DEE2}"/>
                </a:ext>
              </a:extLst>
            </p:cNvPr>
            <p:cNvGrpSpPr/>
            <p:nvPr/>
          </p:nvGrpSpPr>
          <p:grpSpPr>
            <a:xfrm>
              <a:off x="672306" y="1130300"/>
              <a:ext cx="3023977" cy="2580985"/>
              <a:chOff x="672306" y="2782205"/>
              <a:chExt cx="3023977" cy="2580985"/>
            </a:xfrm>
          </p:grpSpPr>
          <p:sp>
            <p:nvSpPr>
              <p:cNvPr id="16" name="îŝlíḍè">
                <a:extLst>
                  <a:ext uri="{FF2B5EF4-FFF2-40B4-BE49-F238E27FC236}">
                    <a16:creationId xmlns:a16="http://schemas.microsoft.com/office/drawing/2014/main" id="{60E223DF-8B60-46BD-84B3-06B3802E0820}"/>
                  </a:ext>
                </a:extLst>
              </p:cNvPr>
              <p:cNvSpPr txBox="1"/>
              <p:nvPr/>
            </p:nvSpPr>
            <p:spPr>
              <a:xfrm flipH="1">
                <a:off x="672306" y="4071129"/>
                <a:ext cx="30239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7" name="iṧḷïdé">
                <a:extLst>
                  <a:ext uri="{FF2B5EF4-FFF2-40B4-BE49-F238E27FC236}">
                    <a16:creationId xmlns:a16="http://schemas.microsoft.com/office/drawing/2014/main" id="{82189D48-AA04-4357-A128-283EF74E91CA}"/>
                  </a:ext>
                </a:extLst>
              </p:cNvPr>
              <p:cNvSpPr txBox="1"/>
              <p:nvPr/>
            </p:nvSpPr>
            <p:spPr>
              <a:xfrm flipH="1">
                <a:off x="672306" y="3378308"/>
                <a:ext cx="30239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íṩḻíḑê">
                <a:extLst>
                  <a:ext uri="{FF2B5EF4-FFF2-40B4-BE49-F238E27FC236}">
                    <a16:creationId xmlns:a16="http://schemas.microsoft.com/office/drawing/2014/main" id="{9396D08A-9D9A-4267-8143-23373052577D}"/>
                  </a:ext>
                </a:extLst>
              </p:cNvPr>
              <p:cNvSpPr/>
              <p:nvPr/>
            </p:nvSpPr>
            <p:spPr>
              <a:xfrm flipH="1">
                <a:off x="672306" y="2782205"/>
                <a:ext cx="3023977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2000" b="1" i="1" dirty="0"/>
                  <a:t>Text here</a:t>
                </a:r>
                <a:endParaRPr lang="zh-CN" altLang="en-US" sz="2000" b="1" i="1" dirty="0"/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E14DB2FF-56F3-4851-A5BC-5AA68D13A2A3}"/>
                  </a:ext>
                </a:extLst>
              </p:cNvPr>
              <p:cNvCxnSpPr/>
              <p:nvPr/>
            </p:nvCxnSpPr>
            <p:spPr>
              <a:xfrm>
                <a:off x="673100" y="4024339"/>
                <a:ext cx="2926715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îşľíḓe">
                <a:extLst>
                  <a:ext uri="{FF2B5EF4-FFF2-40B4-BE49-F238E27FC236}">
                    <a16:creationId xmlns:a16="http://schemas.microsoft.com/office/drawing/2014/main" id="{5B2DBFB6-104B-464C-A0AC-4C0D7885BA90}"/>
                  </a:ext>
                </a:extLst>
              </p:cNvPr>
              <p:cNvSpPr txBox="1"/>
              <p:nvPr/>
            </p:nvSpPr>
            <p:spPr>
              <a:xfrm flipH="1">
                <a:off x="672306" y="4763950"/>
                <a:ext cx="30239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B1BE19A9-39F8-4060-BABF-EF32923680C4}"/>
                  </a:ext>
                </a:extLst>
              </p:cNvPr>
              <p:cNvCxnSpPr/>
              <p:nvPr/>
            </p:nvCxnSpPr>
            <p:spPr>
              <a:xfrm>
                <a:off x="673100" y="4717160"/>
                <a:ext cx="2926715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íś1iḍè">
              <a:extLst>
                <a:ext uri="{FF2B5EF4-FFF2-40B4-BE49-F238E27FC236}">
                  <a16:creationId xmlns:a16="http://schemas.microsoft.com/office/drawing/2014/main" id="{3E5B43FF-1CFC-4E46-987F-E9C93BC55911}"/>
                </a:ext>
              </a:extLst>
            </p:cNvPr>
            <p:cNvGrpSpPr/>
            <p:nvPr/>
          </p:nvGrpSpPr>
          <p:grpSpPr>
            <a:xfrm>
              <a:off x="8494923" y="3565815"/>
              <a:ext cx="3023977" cy="2580985"/>
              <a:chOff x="672306" y="2782205"/>
              <a:chExt cx="3023977" cy="2580985"/>
            </a:xfrm>
          </p:grpSpPr>
          <p:sp>
            <p:nvSpPr>
              <p:cNvPr id="10" name="iS1ïḍè">
                <a:extLst>
                  <a:ext uri="{FF2B5EF4-FFF2-40B4-BE49-F238E27FC236}">
                    <a16:creationId xmlns:a16="http://schemas.microsoft.com/office/drawing/2014/main" id="{5666FF35-5CF6-4673-A71B-A9A210EF5D36}"/>
                  </a:ext>
                </a:extLst>
              </p:cNvPr>
              <p:cNvSpPr txBox="1"/>
              <p:nvPr/>
            </p:nvSpPr>
            <p:spPr>
              <a:xfrm flipH="1">
                <a:off x="672306" y="4071129"/>
                <a:ext cx="30239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1" name="iṩlïḍê">
                <a:extLst>
                  <a:ext uri="{FF2B5EF4-FFF2-40B4-BE49-F238E27FC236}">
                    <a16:creationId xmlns:a16="http://schemas.microsoft.com/office/drawing/2014/main" id="{EC2CB03D-0287-4FA2-BAF4-C1BAE331C538}"/>
                  </a:ext>
                </a:extLst>
              </p:cNvPr>
              <p:cNvSpPr txBox="1"/>
              <p:nvPr/>
            </p:nvSpPr>
            <p:spPr>
              <a:xfrm flipH="1">
                <a:off x="672306" y="3378308"/>
                <a:ext cx="30239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" name="ïśľïdé">
                <a:extLst>
                  <a:ext uri="{FF2B5EF4-FFF2-40B4-BE49-F238E27FC236}">
                    <a16:creationId xmlns:a16="http://schemas.microsoft.com/office/drawing/2014/main" id="{33940D06-1A9C-4C71-AC73-0801717C0120}"/>
                  </a:ext>
                </a:extLst>
              </p:cNvPr>
              <p:cNvSpPr/>
              <p:nvPr/>
            </p:nvSpPr>
            <p:spPr>
              <a:xfrm flipH="1">
                <a:off x="672306" y="2782205"/>
                <a:ext cx="3023977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altLang="zh-CN" sz="2000" b="1" i="1" dirty="0"/>
                  <a:t>Text here</a:t>
                </a:r>
                <a:endParaRPr lang="zh-CN" altLang="en-US" sz="2000" b="1" i="1" dirty="0"/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85DC830D-4607-4FC8-A21C-905EAD3436F3}"/>
                  </a:ext>
                </a:extLst>
              </p:cNvPr>
              <p:cNvCxnSpPr/>
              <p:nvPr/>
            </p:nvCxnSpPr>
            <p:spPr>
              <a:xfrm>
                <a:off x="673100" y="4024339"/>
                <a:ext cx="2926715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iṧḷîḑê">
                <a:extLst>
                  <a:ext uri="{FF2B5EF4-FFF2-40B4-BE49-F238E27FC236}">
                    <a16:creationId xmlns:a16="http://schemas.microsoft.com/office/drawing/2014/main" id="{E0AAC351-38B0-48EC-A531-C6EE2478A734}"/>
                  </a:ext>
                </a:extLst>
              </p:cNvPr>
              <p:cNvSpPr txBox="1"/>
              <p:nvPr/>
            </p:nvSpPr>
            <p:spPr>
              <a:xfrm flipH="1">
                <a:off x="672306" y="4763950"/>
                <a:ext cx="30239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4621EBAB-31C7-40EF-9886-777E2A9A758B}"/>
                  </a:ext>
                </a:extLst>
              </p:cNvPr>
              <p:cNvCxnSpPr/>
              <p:nvPr/>
            </p:nvCxnSpPr>
            <p:spPr>
              <a:xfrm>
                <a:off x="673100" y="4717160"/>
                <a:ext cx="2926715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55809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2552A9-998D-465B-83E9-AA547189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7747EFA-0710-4176-8EE6-526DA96B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C7D7D0-73FD-431C-882B-DE10F23B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113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2C98247-2F74-43A1-A2B1-0FD0A45BF4D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16564"/>
            <a:ext cx="10852150" cy="3843972"/>
            <a:chOff x="669925" y="1716564"/>
            <a:chExt cx="10852150" cy="3843972"/>
          </a:xfrm>
        </p:grpSpPr>
        <p:sp>
          <p:nvSpPr>
            <p:cNvPr id="6" name="îŝḻiḓê">
              <a:extLst>
                <a:ext uri="{FF2B5EF4-FFF2-40B4-BE49-F238E27FC236}">
                  <a16:creationId xmlns:a16="http://schemas.microsoft.com/office/drawing/2014/main" id="{09B7EFDA-1A8A-461D-8829-BBC089E16321}"/>
                </a:ext>
              </a:extLst>
            </p:cNvPr>
            <p:cNvSpPr/>
            <p:nvPr/>
          </p:nvSpPr>
          <p:spPr>
            <a:xfrm>
              <a:off x="669925" y="1716564"/>
              <a:ext cx="508000" cy="172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ïśḷidê">
              <a:extLst>
                <a:ext uri="{FF2B5EF4-FFF2-40B4-BE49-F238E27FC236}">
                  <a16:creationId xmlns:a16="http://schemas.microsoft.com/office/drawing/2014/main" id="{A83E45DE-AAED-4A55-99E4-32FD3D3A81F8}"/>
                </a:ext>
              </a:extLst>
            </p:cNvPr>
            <p:cNvSpPr/>
            <p:nvPr/>
          </p:nvSpPr>
          <p:spPr>
            <a:xfrm>
              <a:off x="669925" y="3833336"/>
              <a:ext cx="508000" cy="17272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íṧliḍè">
              <a:extLst>
                <a:ext uri="{FF2B5EF4-FFF2-40B4-BE49-F238E27FC236}">
                  <a16:creationId xmlns:a16="http://schemas.microsoft.com/office/drawing/2014/main" id="{D705F785-DC88-41D5-A520-0AF3C603BD4B}"/>
                </a:ext>
              </a:extLst>
            </p:cNvPr>
            <p:cNvGrpSpPr/>
            <p:nvPr/>
          </p:nvGrpSpPr>
          <p:grpSpPr>
            <a:xfrm>
              <a:off x="1340485" y="1716564"/>
              <a:ext cx="4889008" cy="1727200"/>
              <a:chOff x="1788160" y="1808480"/>
              <a:chExt cx="4307840" cy="1727200"/>
            </a:xfrm>
          </p:grpSpPr>
          <p:sp>
            <p:nvSpPr>
              <p:cNvPr id="27" name="íṥľîḋe">
                <a:extLst>
                  <a:ext uri="{FF2B5EF4-FFF2-40B4-BE49-F238E27FC236}">
                    <a16:creationId xmlns:a16="http://schemas.microsoft.com/office/drawing/2014/main" id="{DBD652AE-92DA-4E15-B661-90D655A2C459}"/>
                  </a:ext>
                </a:extLst>
              </p:cNvPr>
              <p:cNvSpPr/>
              <p:nvPr/>
            </p:nvSpPr>
            <p:spPr>
              <a:xfrm>
                <a:off x="1788160" y="1808480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8" name="ïśḷiḋé">
                <a:extLst>
                  <a:ext uri="{FF2B5EF4-FFF2-40B4-BE49-F238E27FC236}">
                    <a16:creationId xmlns:a16="http://schemas.microsoft.com/office/drawing/2014/main" id="{5E08D745-1858-43B9-80C7-34E8594E3315}"/>
                  </a:ext>
                </a:extLst>
              </p:cNvPr>
              <p:cNvGrpSpPr/>
              <p:nvPr/>
            </p:nvGrpSpPr>
            <p:grpSpPr>
              <a:xfrm>
                <a:off x="2292362" y="2116136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9" name="îslîḑè">
                  <a:extLst>
                    <a:ext uri="{FF2B5EF4-FFF2-40B4-BE49-F238E27FC236}">
                      <a16:creationId xmlns:a16="http://schemas.microsoft.com/office/drawing/2014/main" id="{D6C586E5-2CCC-494F-AA55-416FE022D920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0" name="íṡ1íďe">
                  <a:extLst>
                    <a:ext uri="{FF2B5EF4-FFF2-40B4-BE49-F238E27FC236}">
                      <a16:creationId xmlns:a16="http://schemas.microsoft.com/office/drawing/2014/main" id="{B0D8130A-F87F-4A51-A5CB-4716D54FF10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</p:grpSp>
        <p:grpSp>
          <p:nvGrpSpPr>
            <p:cNvPr id="9" name="íśľïďe">
              <a:extLst>
                <a:ext uri="{FF2B5EF4-FFF2-40B4-BE49-F238E27FC236}">
                  <a16:creationId xmlns:a16="http://schemas.microsoft.com/office/drawing/2014/main" id="{B4C86ECC-C2D4-4191-AF52-F0C3F80EFA04}"/>
                </a:ext>
              </a:extLst>
            </p:cNvPr>
            <p:cNvGrpSpPr/>
            <p:nvPr/>
          </p:nvGrpSpPr>
          <p:grpSpPr>
            <a:xfrm>
              <a:off x="1340485" y="3833336"/>
              <a:ext cx="4889008" cy="1727200"/>
              <a:chOff x="1788160" y="3925252"/>
              <a:chExt cx="4307840" cy="1727200"/>
            </a:xfrm>
          </p:grpSpPr>
          <p:sp>
            <p:nvSpPr>
              <p:cNvPr id="23" name="ïṩ1iḋé">
                <a:extLst>
                  <a:ext uri="{FF2B5EF4-FFF2-40B4-BE49-F238E27FC236}">
                    <a16:creationId xmlns:a16="http://schemas.microsoft.com/office/drawing/2014/main" id="{278E5FD6-5CA2-4756-A376-69D66DE0399B}"/>
                  </a:ext>
                </a:extLst>
              </p:cNvPr>
              <p:cNvSpPr/>
              <p:nvPr/>
            </p:nvSpPr>
            <p:spPr>
              <a:xfrm>
                <a:off x="1788160" y="3925252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4" name="íşḷïde">
                <a:extLst>
                  <a:ext uri="{FF2B5EF4-FFF2-40B4-BE49-F238E27FC236}">
                    <a16:creationId xmlns:a16="http://schemas.microsoft.com/office/drawing/2014/main" id="{36F0E4BB-FB98-4BAF-BCCC-1C6F035120D5}"/>
                  </a:ext>
                </a:extLst>
              </p:cNvPr>
              <p:cNvGrpSpPr/>
              <p:nvPr/>
            </p:nvGrpSpPr>
            <p:grpSpPr>
              <a:xfrm>
                <a:off x="2292362" y="4232908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5" name="îsḻîďe">
                  <a:extLst>
                    <a:ext uri="{FF2B5EF4-FFF2-40B4-BE49-F238E27FC236}">
                      <a16:creationId xmlns:a16="http://schemas.microsoft.com/office/drawing/2014/main" id="{ECBDA8BD-49EB-44A5-8A20-56EB53641263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íṩ1iḍé">
                  <a:extLst>
                    <a:ext uri="{FF2B5EF4-FFF2-40B4-BE49-F238E27FC236}">
                      <a16:creationId xmlns:a16="http://schemas.microsoft.com/office/drawing/2014/main" id="{86687588-7F1B-4493-8E5F-A71BED85A084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</p:grpSp>
        <p:grpSp>
          <p:nvGrpSpPr>
            <p:cNvPr id="10" name="ïŝḻîḍè">
              <a:extLst>
                <a:ext uri="{FF2B5EF4-FFF2-40B4-BE49-F238E27FC236}">
                  <a16:creationId xmlns:a16="http://schemas.microsoft.com/office/drawing/2014/main" id="{89D57EAF-66C9-4B34-B802-E73BA9A6600F}"/>
                </a:ext>
              </a:extLst>
            </p:cNvPr>
            <p:cNvGrpSpPr/>
            <p:nvPr/>
          </p:nvGrpSpPr>
          <p:grpSpPr>
            <a:xfrm>
              <a:off x="6633067" y="3833336"/>
              <a:ext cx="4889008" cy="1727200"/>
              <a:chOff x="6451600" y="3925252"/>
              <a:chExt cx="4307840" cy="1727200"/>
            </a:xfrm>
          </p:grpSpPr>
          <p:sp>
            <p:nvSpPr>
              <p:cNvPr id="19" name="îṡľïḋe">
                <a:extLst>
                  <a:ext uri="{FF2B5EF4-FFF2-40B4-BE49-F238E27FC236}">
                    <a16:creationId xmlns:a16="http://schemas.microsoft.com/office/drawing/2014/main" id="{B33F2397-DB99-4985-AEC3-752B847A21D4}"/>
                  </a:ext>
                </a:extLst>
              </p:cNvPr>
              <p:cNvSpPr/>
              <p:nvPr/>
            </p:nvSpPr>
            <p:spPr>
              <a:xfrm>
                <a:off x="6451600" y="3925252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ïş1ïde">
                <a:extLst>
                  <a:ext uri="{FF2B5EF4-FFF2-40B4-BE49-F238E27FC236}">
                    <a16:creationId xmlns:a16="http://schemas.microsoft.com/office/drawing/2014/main" id="{4484F3DB-DB1B-4432-ABCF-B911FB3E709B}"/>
                  </a:ext>
                </a:extLst>
              </p:cNvPr>
              <p:cNvGrpSpPr/>
              <p:nvPr/>
            </p:nvGrpSpPr>
            <p:grpSpPr>
              <a:xfrm>
                <a:off x="6955802" y="4232908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1" name="íş1îďè">
                  <a:extLst>
                    <a:ext uri="{FF2B5EF4-FFF2-40B4-BE49-F238E27FC236}">
                      <a16:creationId xmlns:a16="http://schemas.microsoft.com/office/drawing/2014/main" id="{D58227AF-CC0E-473F-A482-B5F3B37C6D09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ṡľîḋé">
                  <a:extLst>
                    <a:ext uri="{FF2B5EF4-FFF2-40B4-BE49-F238E27FC236}">
                      <a16:creationId xmlns:a16="http://schemas.microsoft.com/office/drawing/2014/main" id="{BDD0AEF9-C82B-4BBC-91A8-144E01A589C4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</p:grpSp>
        <p:grpSp>
          <p:nvGrpSpPr>
            <p:cNvPr id="11" name="íṩļîďè">
              <a:extLst>
                <a:ext uri="{FF2B5EF4-FFF2-40B4-BE49-F238E27FC236}">
                  <a16:creationId xmlns:a16="http://schemas.microsoft.com/office/drawing/2014/main" id="{DBA46F50-B6DA-4149-9141-C470226831F6}"/>
                </a:ext>
              </a:extLst>
            </p:cNvPr>
            <p:cNvGrpSpPr/>
            <p:nvPr/>
          </p:nvGrpSpPr>
          <p:grpSpPr>
            <a:xfrm>
              <a:off x="6633067" y="1716564"/>
              <a:ext cx="4889008" cy="1727200"/>
              <a:chOff x="6451600" y="1808480"/>
              <a:chExt cx="4307840" cy="1727200"/>
            </a:xfrm>
          </p:grpSpPr>
          <p:sp>
            <p:nvSpPr>
              <p:cNvPr id="15" name="ïṡlîde">
                <a:extLst>
                  <a:ext uri="{FF2B5EF4-FFF2-40B4-BE49-F238E27FC236}">
                    <a16:creationId xmlns:a16="http://schemas.microsoft.com/office/drawing/2014/main" id="{F43DEE63-D433-40D6-ADB8-6EE65C764706}"/>
                  </a:ext>
                </a:extLst>
              </p:cNvPr>
              <p:cNvSpPr/>
              <p:nvPr/>
            </p:nvSpPr>
            <p:spPr>
              <a:xfrm>
                <a:off x="6451600" y="1808480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" name="îṩḻîdé">
                <a:extLst>
                  <a:ext uri="{FF2B5EF4-FFF2-40B4-BE49-F238E27FC236}">
                    <a16:creationId xmlns:a16="http://schemas.microsoft.com/office/drawing/2014/main" id="{2E171D0E-8966-486C-99EC-F1F211142F6E}"/>
                  </a:ext>
                </a:extLst>
              </p:cNvPr>
              <p:cNvGrpSpPr/>
              <p:nvPr/>
            </p:nvGrpSpPr>
            <p:grpSpPr>
              <a:xfrm>
                <a:off x="6955802" y="2116136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17" name="íšliḋe">
                  <a:extLst>
                    <a:ext uri="{FF2B5EF4-FFF2-40B4-BE49-F238E27FC236}">
                      <a16:creationId xmlns:a16="http://schemas.microsoft.com/office/drawing/2014/main" id="{9A070C18-7CBB-465B-9C54-2C73CB61D769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íśḻíďé">
                  <a:extLst>
                    <a:ext uri="{FF2B5EF4-FFF2-40B4-BE49-F238E27FC236}">
                      <a16:creationId xmlns:a16="http://schemas.microsoft.com/office/drawing/2014/main" id="{D12989BB-A3B7-4DE1-BE0A-50DDFE85F8F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</p:grpSp>
        <p:sp>
          <p:nvSpPr>
            <p:cNvPr id="12" name="îs1ïḑè">
              <a:extLst>
                <a:ext uri="{FF2B5EF4-FFF2-40B4-BE49-F238E27FC236}">
                  <a16:creationId xmlns:a16="http://schemas.microsoft.com/office/drawing/2014/main" id="{EF10F826-3F33-4CF0-A973-639DFDC0CD59}"/>
                </a:ext>
              </a:extLst>
            </p:cNvPr>
            <p:cNvSpPr/>
            <p:nvPr/>
          </p:nvSpPr>
          <p:spPr bwMode="auto">
            <a:xfrm>
              <a:off x="740291" y="4527044"/>
              <a:ext cx="367268" cy="339784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3" name="îSlîďé">
              <a:extLst>
                <a:ext uri="{FF2B5EF4-FFF2-40B4-BE49-F238E27FC236}">
                  <a16:creationId xmlns:a16="http://schemas.microsoft.com/office/drawing/2014/main" id="{F9D215B4-75DA-4B27-B27F-1531AC1E09C5}"/>
                </a:ext>
              </a:extLst>
            </p:cNvPr>
            <p:cNvSpPr/>
            <p:nvPr/>
          </p:nvSpPr>
          <p:spPr bwMode="auto">
            <a:xfrm>
              <a:off x="751535" y="2431508"/>
              <a:ext cx="344780" cy="297312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10000"/>
            </a:bodyPr>
            <a:lstStyle/>
            <a:p>
              <a:pPr algn="ctr"/>
              <a:endParaRPr/>
            </a:p>
          </p:txBody>
        </p:sp>
        <p:sp>
          <p:nvSpPr>
            <p:cNvPr id="14" name="ïŝ1íḋe">
              <a:extLst>
                <a:ext uri="{FF2B5EF4-FFF2-40B4-BE49-F238E27FC236}">
                  <a16:creationId xmlns:a16="http://schemas.microsoft.com/office/drawing/2014/main" id="{2F040CE0-5E8A-4F60-99F4-300D2E61C47F}"/>
                </a:ext>
              </a:extLst>
            </p:cNvPr>
            <p:cNvSpPr/>
            <p:nvPr/>
          </p:nvSpPr>
          <p:spPr>
            <a:xfrm>
              <a:off x="5661660" y="2868930"/>
              <a:ext cx="1539240" cy="153924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tx1"/>
                  </a:solidFill>
                </a:rPr>
                <a:t>Text</a:t>
              </a:r>
              <a:endParaRPr lang="zh-CN" altLang="en-US" sz="2000" b="1" i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607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918800" y="2626268"/>
            <a:ext cx="1029774" cy="895350"/>
          </a:xfrm>
          <a:prstGeom prst="rect">
            <a:avLst/>
          </a:prstGeom>
          <a:noFill/>
          <a:ln w="117475">
            <a:noFill/>
          </a:ln>
          <a:effectLst>
            <a:outerShdw blurRad="38100" dist="88900" dir="2700000" algn="tl" rotWithShape="0">
              <a:schemeClr val="accent4">
                <a:alpha val="55000"/>
              </a:schemeClr>
            </a:outerShdw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5482158-B782-4935-8FEF-07459EF669D6}"/>
              </a:ext>
            </a:extLst>
          </p:cNvPr>
          <p:cNvCxnSpPr/>
          <p:nvPr/>
        </p:nvCxnSpPr>
        <p:spPr>
          <a:xfrm>
            <a:off x="2681911" y="2116329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28EA57D-1B41-43A5-8D09-6CD41B9E6FBE}"/>
              </a:ext>
            </a:extLst>
          </p:cNvPr>
          <p:cNvCxnSpPr/>
          <p:nvPr/>
        </p:nvCxnSpPr>
        <p:spPr>
          <a:xfrm>
            <a:off x="2739823" y="4012823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DB31E5-BCD7-4F10-AD69-B5094CC73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7C53707-4FAE-41C8-9CFF-690FEB03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817630-687A-490D-B0F6-C232B677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064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42E8429-0DB5-45D9-8545-C6B86E443F0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751" y="1130300"/>
            <a:ext cx="10853737" cy="4851731"/>
            <a:chOff x="666751" y="1130300"/>
            <a:chExt cx="10853737" cy="4851731"/>
          </a:xfrm>
        </p:grpSpPr>
        <p:sp>
          <p:nvSpPr>
            <p:cNvPr id="6" name="íṡḻiďê">
              <a:extLst>
                <a:ext uri="{FF2B5EF4-FFF2-40B4-BE49-F238E27FC236}">
                  <a16:creationId xmlns:a16="http://schemas.microsoft.com/office/drawing/2014/main" id="{3FA88A88-D9D3-4912-8A55-031B75FB7492}"/>
                </a:ext>
              </a:extLst>
            </p:cNvPr>
            <p:cNvSpPr/>
            <p:nvPr/>
          </p:nvSpPr>
          <p:spPr>
            <a:xfrm>
              <a:off x="666751" y="1778705"/>
              <a:ext cx="3114674" cy="3114674"/>
            </a:xfrm>
            <a:prstGeom prst="diamond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7" name="îSlíďé">
              <a:extLst>
                <a:ext uri="{FF2B5EF4-FFF2-40B4-BE49-F238E27FC236}">
                  <a16:creationId xmlns:a16="http://schemas.microsoft.com/office/drawing/2014/main" id="{8D341078-C0B1-44D6-83E0-43C821AD83C2}"/>
                </a:ext>
              </a:extLst>
            </p:cNvPr>
            <p:cNvGrpSpPr/>
            <p:nvPr/>
          </p:nvGrpSpPr>
          <p:grpSpPr>
            <a:xfrm>
              <a:off x="5746916" y="1130300"/>
              <a:ext cx="5771983" cy="1358891"/>
              <a:chOff x="2856011" y="1611904"/>
              <a:chExt cx="6488014" cy="1358891"/>
            </a:xfrm>
          </p:grpSpPr>
          <p:sp>
            <p:nvSpPr>
              <p:cNvPr id="31" name="íŝľîḍé">
                <a:extLst>
                  <a:ext uri="{FF2B5EF4-FFF2-40B4-BE49-F238E27FC236}">
                    <a16:creationId xmlns:a16="http://schemas.microsoft.com/office/drawing/2014/main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32" name="íṧļídé">
                <a:extLst>
                  <a:ext uri="{FF2B5EF4-FFF2-40B4-BE49-F238E27FC236}">
                    <a16:creationId xmlns:a16="http://schemas.microsoft.com/office/drawing/2014/main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8" name="îṥļiḋê">
              <a:extLst>
                <a:ext uri="{FF2B5EF4-FFF2-40B4-BE49-F238E27FC236}">
                  <a16:creationId xmlns:a16="http://schemas.microsoft.com/office/drawing/2014/main" id="{8DD5FC62-E840-40DA-887D-6D030C4B099A}"/>
                </a:ext>
              </a:extLst>
            </p:cNvPr>
            <p:cNvGrpSpPr/>
            <p:nvPr/>
          </p:nvGrpSpPr>
          <p:grpSpPr>
            <a:xfrm>
              <a:off x="5746917" y="2977351"/>
              <a:ext cx="717384" cy="717384"/>
              <a:chOff x="4350253" y="2977352"/>
              <a:chExt cx="717384" cy="717384"/>
            </a:xfrm>
          </p:grpSpPr>
          <p:sp>
            <p:nvSpPr>
              <p:cNvPr id="29" name="ï$1íḋê">
                <a:extLst>
                  <a:ext uri="{FF2B5EF4-FFF2-40B4-BE49-F238E27FC236}">
                    <a16:creationId xmlns:a16="http://schemas.microsoft.com/office/drawing/2014/main" id="{23F97C7E-671D-4089-B640-CBA5EF4F297F}"/>
                  </a:ext>
                </a:extLst>
              </p:cNvPr>
              <p:cNvSpPr/>
              <p:nvPr/>
            </p:nvSpPr>
            <p:spPr>
              <a:xfrm>
                <a:off x="4350253" y="2977352"/>
                <a:ext cx="717384" cy="717384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30" name="iśľïdê">
                <a:extLst>
                  <a:ext uri="{FF2B5EF4-FFF2-40B4-BE49-F238E27FC236}">
                    <a16:creationId xmlns:a16="http://schemas.microsoft.com/office/drawing/2014/main" id="{0539B07A-882C-44CC-BCC8-ABE53E3AC56E}"/>
                  </a:ext>
                </a:extLst>
              </p:cNvPr>
              <p:cNvSpPr/>
              <p:nvPr/>
            </p:nvSpPr>
            <p:spPr bwMode="auto">
              <a:xfrm>
                <a:off x="4571878" y="3204224"/>
                <a:ext cx="274134" cy="26364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" name="íŝlídè">
              <a:extLst>
                <a:ext uri="{FF2B5EF4-FFF2-40B4-BE49-F238E27FC236}">
                  <a16:creationId xmlns:a16="http://schemas.microsoft.com/office/drawing/2014/main" id="{F9547C3F-2FC8-48F8-92C2-6B7A59DE82E4}"/>
                </a:ext>
              </a:extLst>
            </p:cNvPr>
            <p:cNvGrpSpPr/>
            <p:nvPr/>
          </p:nvGrpSpPr>
          <p:grpSpPr>
            <a:xfrm>
              <a:off x="6662299" y="2948445"/>
              <a:ext cx="4858189" cy="775197"/>
              <a:chOff x="5130801" y="2820874"/>
              <a:chExt cx="3632195" cy="775197"/>
            </a:xfrm>
          </p:grpSpPr>
          <p:sp>
            <p:nvSpPr>
              <p:cNvPr id="27" name="ïš1ïḋé">
                <a:extLst>
                  <a:ext uri="{FF2B5EF4-FFF2-40B4-BE49-F238E27FC236}">
                    <a16:creationId xmlns:a16="http://schemas.microsoft.com/office/drawing/2014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8" name="iṡ1idè">
                <a:extLst>
                  <a:ext uri="{FF2B5EF4-FFF2-40B4-BE49-F238E27FC236}">
                    <a16:creationId xmlns:a16="http://schemas.microsoft.com/office/drawing/2014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iSļíḓê">
              <a:extLst>
                <a:ext uri="{FF2B5EF4-FFF2-40B4-BE49-F238E27FC236}">
                  <a16:creationId xmlns:a16="http://schemas.microsoft.com/office/drawing/2014/main" id="{C29F0DD6-B164-4BC9-8B4D-CBDCD6E479E7}"/>
                </a:ext>
              </a:extLst>
            </p:cNvPr>
            <p:cNvGrpSpPr/>
            <p:nvPr/>
          </p:nvGrpSpPr>
          <p:grpSpPr>
            <a:xfrm>
              <a:off x="5746917" y="4106546"/>
              <a:ext cx="717384" cy="717384"/>
              <a:chOff x="4350253" y="4131179"/>
              <a:chExt cx="717384" cy="717384"/>
            </a:xfrm>
          </p:grpSpPr>
          <p:sp>
            <p:nvSpPr>
              <p:cNvPr id="25" name="iṡļïḍê">
                <a:extLst>
                  <a:ext uri="{FF2B5EF4-FFF2-40B4-BE49-F238E27FC236}">
                    <a16:creationId xmlns:a16="http://schemas.microsoft.com/office/drawing/2014/main" id="{C9BABF1A-01D6-49E1-A124-23DA7A0D6541}"/>
                  </a:ext>
                </a:extLst>
              </p:cNvPr>
              <p:cNvSpPr/>
              <p:nvPr/>
            </p:nvSpPr>
            <p:spPr>
              <a:xfrm>
                <a:off x="4350253" y="4131179"/>
                <a:ext cx="717384" cy="717384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6" name="îṩlídè">
                <a:extLst>
                  <a:ext uri="{FF2B5EF4-FFF2-40B4-BE49-F238E27FC236}">
                    <a16:creationId xmlns:a16="http://schemas.microsoft.com/office/drawing/2014/main" id="{189D7AB3-1A0E-42AC-8F1B-43F58468B13A}"/>
                  </a:ext>
                </a:extLst>
              </p:cNvPr>
              <p:cNvSpPr/>
              <p:nvPr/>
            </p:nvSpPr>
            <p:spPr bwMode="auto">
              <a:xfrm>
                <a:off x="4567299" y="4353604"/>
                <a:ext cx="283292" cy="272534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" name="ïŝḻiḓè">
              <a:extLst>
                <a:ext uri="{FF2B5EF4-FFF2-40B4-BE49-F238E27FC236}">
                  <a16:creationId xmlns:a16="http://schemas.microsoft.com/office/drawing/2014/main" id="{1A7D67E8-A229-4742-ACF2-C83AB708435E}"/>
                </a:ext>
              </a:extLst>
            </p:cNvPr>
            <p:cNvGrpSpPr/>
            <p:nvPr/>
          </p:nvGrpSpPr>
          <p:grpSpPr>
            <a:xfrm>
              <a:off x="6662299" y="4077640"/>
              <a:ext cx="4858189" cy="775197"/>
              <a:chOff x="5130801" y="2820874"/>
              <a:chExt cx="3632195" cy="775197"/>
            </a:xfrm>
          </p:grpSpPr>
          <p:sp>
            <p:nvSpPr>
              <p:cNvPr id="23" name="ïş1iḋé">
                <a:extLst>
                  <a:ext uri="{FF2B5EF4-FFF2-40B4-BE49-F238E27FC236}">
                    <a16:creationId xmlns:a16="http://schemas.microsoft.com/office/drawing/2014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4" name="íṡļîḓé">
                <a:extLst>
                  <a:ext uri="{FF2B5EF4-FFF2-40B4-BE49-F238E27FC236}">
                    <a16:creationId xmlns:a16="http://schemas.microsoft.com/office/drawing/2014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ïṧļiḋe">
              <a:extLst>
                <a:ext uri="{FF2B5EF4-FFF2-40B4-BE49-F238E27FC236}">
                  <a16:creationId xmlns:a16="http://schemas.microsoft.com/office/drawing/2014/main" id="{E8482EA8-EF69-49E7-A5B1-C021D1D2C493}"/>
                </a:ext>
              </a:extLst>
            </p:cNvPr>
            <p:cNvGrpSpPr/>
            <p:nvPr/>
          </p:nvGrpSpPr>
          <p:grpSpPr>
            <a:xfrm>
              <a:off x="5746917" y="5235740"/>
              <a:ext cx="717384" cy="717384"/>
              <a:chOff x="4338300" y="5235741"/>
              <a:chExt cx="717384" cy="717384"/>
            </a:xfrm>
          </p:grpSpPr>
          <p:sp>
            <p:nvSpPr>
              <p:cNvPr id="21" name="îṥļïḋé">
                <a:extLst>
                  <a:ext uri="{FF2B5EF4-FFF2-40B4-BE49-F238E27FC236}">
                    <a16:creationId xmlns:a16="http://schemas.microsoft.com/office/drawing/2014/main" id="{F975BE1C-A89A-4F28-B3A8-AD66B2E512C6}"/>
                  </a:ext>
                </a:extLst>
              </p:cNvPr>
              <p:cNvSpPr/>
              <p:nvPr/>
            </p:nvSpPr>
            <p:spPr>
              <a:xfrm>
                <a:off x="4338300" y="5235741"/>
                <a:ext cx="717384" cy="717384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2" name="íṣlïḍê">
                <a:extLst>
                  <a:ext uri="{FF2B5EF4-FFF2-40B4-BE49-F238E27FC236}">
                    <a16:creationId xmlns:a16="http://schemas.microsoft.com/office/drawing/2014/main" id="{85046E86-4307-4223-85EC-82254DC02F7C}"/>
                  </a:ext>
                </a:extLst>
              </p:cNvPr>
              <p:cNvSpPr/>
              <p:nvPr/>
            </p:nvSpPr>
            <p:spPr bwMode="auto">
              <a:xfrm>
                <a:off x="4557113" y="5454816"/>
                <a:ext cx="279758" cy="279234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îşḷîdê">
              <a:extLst>
                <a:ext uri="{FF2B5EF4-FFF2-40B4-BE49-F238E27FC236}">
                  <a16:creationId xmlns:a16="http://schemas.microsoft.com/office/drawing/2014/main" id="{301A6040-2EE9-4C04-9B7F-A141AE7A2FEF}"/>
                </a:ext>
              </a:extLst>
            </p:cNvPr>
            <p:cNvGrpSpPr/>
            <p:nvPr/>
          </p:nvGrpSpPr>
          <p:grpSpPr>
            <a:xfrm>
              <a:off x="6662299" y="5206834"/>
              <a:ext cx="4858189" cy="775197"/>
              <a:chOff x="5130801" y="2820874"/>
              <a:chExt cx="3632195" cy="775197"/>
            </a:xfrm>
          </p:grpSpPr>
          <p:sp>
            <p:nvSpPr>
              <p:cNvPr id="19" name="í$ḷîḍé">
                <a:extLst>
                  <a:ext uri="{FF2B5EF4-FFF2-40B4-BE49-F238E27FC236}">
                    <a16:creationId xmlns:a16="http://schemas.microsoft.com/office/drawing/2014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0" name="îṩḷïdè">
                <a:extLst>
                  <a:ext uri="{FF2B5EF4-FFF2-40B4-BE49-F238E27FC236}">
                    <a16:creationId xmlns:a16="http://schemas.microsoft.com/office/drawing/2014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3900641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5029836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BD9D585-8955-4084-BEDB-788DFD9D8A38}"/>
                </a:ext>
              </a:extLst>
            </p:cNvPr>
            <p:cNvCxnSpPr>
              <a:stCxn id="6" idx="3"/>
              <a:endCxn id="29" idx="1"/>
            </p:cNvCxnSpPr>
            <p:nvPr/>
          </p:nvCxnSpPr>
          <p:spPr>
            <a:xfrm>
              <a:off x="3781425" y="3336042"/>
              <a:ext cx="1965492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9">
              <a:extLst>
                <a:ext uri="{FF2B5EF4-FFF2-40B4-BE49-F238E27FC236}">
                  <a16:creationId xmlns:a16="http://schemas.microsoft.com/office/drawing/2014/main" id="{711BB373-5138-4116-AABD-A31A986B196D}"/>
                </a:ext>
              </a:extLst>
            </p:cNvPr>
            <p:cNvCxnSpPr>
              <a:stCxn id="6" idx="3"/>
              <a:endCxn id="25" idx="1"/>
            </p:cNvCxnSpPr>
            <p:nvPr/>
          </p:nvCxnSpPr>
          <p:spPr>
            <a:xfrm>
              <a:off x="3781425" y="3336042"/>
              <a:ext cx="1965492" cy="1129196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11">
              <a:extLst>
                <a:ext uri="{FF2B5EF4-FFF2-40B4-BE49-F238E27FC236}">
                  <a16:creationId xmlns:a16="http://schemas.microsoft.com/office/drawing/2014/main" id="{0998FA4F-3896-4662-8767-79947C245496}"/>
                </a:ext>
              </a:extLst>
            </p:cNvPr>
            <p:cNvCxnSpPr>
              <a:stCxn id="6" idx="3"/>
              <a:endCxn id="21" idx="1"/>
            </p:cNvCxnSpPr>
            <p:nvPr/>
          </p:nvCxnSpPr>
          <p:spPr>
            <a:xfrm>
              <a:off x="3781425" y="3336042"/>
              <a:ext cx="1965492" cy="2258390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38130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3B0A70-121B-428F-8041-01131CD24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74EC869-FF12-4951-A75E-35AFDBBB8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F3F500-B49A-48F0-B49D-AAD8360B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075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874354A-CE83-413B-A7D4-147A491158F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69611"/>
            <a:ext cx="10845800" cy="4687277"/>
            <a:chOff x="673100" y="1469611"/>
            <a:chExt cx="10845800" cy="4687277"/>
          </a:xfrm>
        </p:grpSpPr>
        <p:sp>
          <p:nvSpPr>
            <p:cNvPr id="6" name="iṩlidè">
              <a:extLst>
                <a:ext uri="{FF2B5EF4-FFF2-40B4-BE49-F238E27FC236}">
                  <a16:creationId xmlns:a16="http://schemas.microsoft.com/office/drawing/2014/main" id="{1FCD1555-0839-40F3-8D1D-5577C7C72036}"/>
                </a:ext>
              </a:extLst>
            </p:cNvPr>
            <p:cNvSpPr/>
            <p:nvPr/>
          </p:nvSpPr>
          <p:spPr bwMode="auto">
            <a:xfrm>
              <a:off x="673100" y="3983292"/>
              <a:ext cx="3020766" cy="2163508"/>
            </a:xfrm>
            <a:custGeom>
              <a:avLst/>
              <a:gdLst>
                <a:gd name="T0" fmla="*/ 1320 w 2967"/>
                <a:gd name="T1" fmla="*/ 2125 h 2125"/>
                <a:gd name="T2" fmla="*/ 2967 w 2967"/>
                <a:gd name="T3" fmla="*/ 733 h 2125"/>
                <a:gd name="T4" fmla="*/ 2697 w 2967"/>
                <a:gd name="T5" fmla="*/ 239 h 2125"/>
                <a:gd name="T6" fmla="*/ 2228 w 2967"/>
                <a:gd name="T7" fmla="*/ 0 h 2125"/>
                <a:gd name="T8" fmla="*/ 0 w 2967"/>
                <a:gd name="T9" fmla="*/ 1759 h 2125"/>
                <a:gd name="T10" fmla="*/ 2 w 2967"/>
                <a:gd name="T11" fmla="*/ 2122 h 2125"/>
                <a:gd name="T12" fmla="*/ 1320 w 2967"/>
                <a:gd name="T13" fmla="*/ 2125 h 2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67" h="2125">
                  <a:moveTo>
                    <a:pt x="1320" y="2125"/>
                  </a:moveTo>
                  <a:lnTo>
                    <a:pt x="2967" y="733"/>
                  </a:lnTo>
                  <a:lnTo>
                    <a:pt x="2697" y="239"/>
                  </a:lnTo>
                  <a:lnTo>
                    <a:pt x="2228" y="0"/>
                  </a:lnTo>
                  <a:lnTo>
                    <a:pt x="0" y="1759"/>
                  </a:lnTo>
                  <a:lnTo>
                    <a:pt x="2" y="2122"/>
                  </a:lnTo>
                  <a:lnTo>
                    <a:pt x="1320" y="2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$liďê">
              <a:extLst>
                <a:ext uri="{FF2B5EF4-FFF2-40B4-BE49-F238E27FC236}">
                  <a16:creationId xmlns:a16="http://schemas.microsoft.com/office/drawing/2014/main" id="{42C98BE1-4AAC-493B-AAD7-B7C5809A944C}"/>
                </a:ext>
              </a:extLst>
            </p:cNvPr>
            <p:cNvSpPr/>
            <p:nvPr/>
          </p:nvSpPr>
          <p:spPr bwMode="auto">
            <a:xfrm rot="21480000">
              <a:off x="2151553" y="4433688"/>
              <a:ext cx="2859684" cy="1723200"/>
            </a:xfrm>
            <a:custGeom>
              <a:avLst/>
              <a:gdLst>
                <a:gd name="connsiteX0" fmla="*/ 2107292 w 2859684"/>
                <a:gd name="connsiteY0" fmla="*/ 0 h 1723200"/>
                <a:gd name="connsiteX1" fmla="*/ 2584791 w 2859684"/>
                <a:gd name="connsiteY1" fmla="*/ 243331 h 1723200"/>
                <a:gd name="connsiteX2" fmla="*/ 2859684 w 2859684"/>
                <a:gd name="connsiteY2" fmla="*/ 746283 h 1723200"/>
                <a:gd name="connsiteX3" fmla="*/ 1703806 w 2859684"/>
                <a:gd name="connsiteY3" fmla="*/ 1723200 h 1723200"/>
                <a:gd name="connsiteX4" fmla="*/ 0 w 2859684"/>
                <a:gd name="connsiteY4" fmla="*/ 1663701 h 172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9684" h="1723200">
                  <a:moveTo>
                    <a:pt x="2107292" y="0"/>
                  </a:moveTo>
                  <a:lnTo>
                    <a:pt x="2584791" y="243331"/>
                  </a:lnTo>
                  <a:lnTo>
                    <a:pt x="2859684" y="746283"/>
                  </a:lnTo>
                  <a:lnTo>
                    <a:pt x="1703806" y="1723200"/>
                  </a:lnTo>
                  <a:lnTo>
                    <a:pt x="0" y="16637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iṩ1íďé">
              <a:extLst>
                <a:ext uri="{FF2B5EF4-FFF2-40B4-BE49-F238E27FC236}">
                  <a16:creationId xmlns:a16="http://schemas.microsoft.com/office/drawing/2014/main" id="{FA8EBBF2-8027-46F0-B18A-DFD0C3DC353A}"/>
                </a:ext>
              </a:extLst>
            </p:cNvPr>
            <p:cNvSpPr/>
            <p:nvPr/>
          </p:nvSpPr>
          <p:spPr bwMode="auto">
            <a:xfrm>
              <a:off x="673100" y="2495154"/>
              <a:ext cx="2936262" cy="3136832"/>
            </a:xfrm>
            <a:custGeom>
              <a:avLst/>
              <a:gdLst>
                <a:gd name="T0" fmla="*/ 2080 w 2884"/>
                <a:gd name="T1" fmla="*/ 0 h 3081"/>
                <a:gd name="T2" fmla="*/ 0 w 2884"/>
                <a:gd name="T3" fmla="*/ 1655 h 3081"/>
                <a:gd name="T4" fmla="*/ 0 w 2884"/>
                <a:gd name="T5" fmla="*/ 3081 h 3081"/>
                <a:gd name="T6" fmla="*/ 2884 w 2884"/>
                <a:gd name="T7" fmla="*/ 796 h 3081"/>
                <a:gd name="T8" fmla="*/ 2591 w 2884"/>
                <a:gd name="T9" fmla="*/ 259 h 3081"/>
                <a:gd name="T10" fmla="*/ 2080 w 2884"/>
                <a:gd name="T11" fmla="*/ 0 h 3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4" h="3081">
                  <a:moveTo>
                    <a:pt x="2080" y="0"/>
                  </a:moveTo>
                  <a:lnTo>
                    <a:pt x="0" y="1655"/>
                  </a:lnTo>
                  <a:lnTo>
                    <a:pt x="0" y="3081"/>
                  </a:lnTo>
                  <a:lnTo>
                    <a:pt x="2884" y="796"/>
                  </a:lnTo>
                  <a:lnTo>
                    <a:pt x="2591" y="259"/>
                  </a:lnTo>
                  <a:lnTo>
                    <a:pt x="20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ṡ1iḑê">
              <a:extLst>
                <a:ext uri="{FF2B5EF4-FFF2-40B4-BE49-F238E27FC236}">
                  <a16:creationId xmlns:a16="http://schemas.microsoft.com/office/drawing/2014/main" id="{2ED3B34C-39D3-4B68-830F-04F763411D0B}"/>
                </a:ext>
              </a:extLst>
            </p:cNvPr>
            <p:cNvSpPr/>
            <p:nvPr/>
          </p:nvSpPr>
          <p:spPr bwMode="auto">
            <a:xfrm>
              <a:off x="2859488" y="2423248"/>
              <a:ext cx="878104" cy="853459"/>
            </a:xfrm>
            <a:custGeom>
              <a:avLst/>
              <a:gdLst>
                <a:gd name="T0" fmla="*/ 557 w 678"/>
                <a:gd name="T1" fmla="*/ 594 h 659"/>
                <a:gd name="T2" fmla="*/ 574 w 678"/>
                <a:gd name="T3" fmla="*/ 522 h 659"/>
                <a:gd name="T4" fmla="*/ 627 w 678"/>
                <a:gd name="T5" fmla="*/ 468 h 659"/>
                <a:gd name="T6" fmla="*/ 570 w 678"/>
                <a:gd name="T7" fmla="*/ 452 h 659"/>
                <a:gd name="T8" fmla="*/ 542 w 678"/>
                <a:gd name="T9" fmla="*/ 404 h 659"/>
                <a:gd name="T10" fmla="*/ 574 w 678"/>
                <a:gd name="T11" fmla="*/ 352 h 659"/>
                <a:gd name="T12" fmla="*/ 614 w 678"/>
                <a:gd name="T13" fmla="*/ 310 h 659"/>
                <a:gd name="T14" fmla="*/ 543 w 678"/>
                <a:gd name="T15" fmla="*/ 286 h 659"/>
                <a:gd name="T16" fmla="*/ 509 w 678"/>
                <a:gd name="T17" fmla="*/ 249 h 659"/>
                <a:gd name="T18" fmla="*/ 645 w 678"/>
                <a:gd name="T19" fmla="*/ 90 h 659"/>
                <a:gd name="T20" fmla="*/ 677 w 678"/>
                <a:gd name="T21" fmla="*/ 35 h 659"/>
                <a:gd name="T22" fmla="*/ 646 w 678"/>
                <a:gd name="T23" fmla="*/ 0 h 659"/>
                <a:gd name="T24" fmla="*/ 588 w 678"/>
                <a:gd name="T25" fmla="*/ 27 h 659"/>
                <a:gd name="T26" fmla="*/ 416 w 678"/>
                <a:gd name="T27" fmla="*/ 146 h 659"/>
                <a:gd name="T28" fmla="*/ 383 w 678"/>
                <a:gd name="T29" fmla="*/ 109 h 659"/>
                <a:gd name="T30" fmla="*/ 366 w 678"/>
                <a:gd name="T31" fmla="*/ 36 h 659"/>
                <a:gd name="T32" fmla="*/ 320 w 678"/>
                <a:gd name="T33" fmla="*/ 71 h 659"/>
                <a:gd name="T34" fmla="*/ 265 w 678"/>
                <a:gd name="T35" fmla="*/ 98 h 659"/>
                <a:gd name="T36" fmla="*/ 220 w 678"/>
                <a:gd name="T37" fmla="*/ 65 h 659"/>
                <a:gd name="T38" fmla="*/ 210 w 678"/>
                <a:gd name="T39" fmla="*/ 6 h 659"/>
                <a:gd name="T40" fmla="*/ 151 w 678"/>
                <a:gd name="T41" fmla="*/ 54 h 659"/>
                <a:gd name="T42" fmla="*/ 78 w 678"/>
                <a:gd name="T43" fmla="*/ 63 h 659"/>
                <a:gd name="T44" fmla="*/ 45 w 678"/>
                <a:gd name="T45" fmla="*/ 95 h 659"/>
                <a:gd name="T46" fmla="*/ 300 w 678"/>
                <a:gd name="T47" fmla="*/ 289 h 659"/>
                <a:gd name="T48" fmla="*/ 85 w 678"/>
                <a:gd name="T49" fmla="*/ 450 h 659"/>
                <a:gd name="T50" fmla="*/ 24 w 678"/>
                <a:gd name="T51" fmla="*/ 442 h 659"/>
                <a:gd name="T52" fmla="*/ 35 w 678"/>
                <a:gd name="T53" fmla="*/ 508 h 659"/>
                <a:gd name="T54" fmla="*/ 110 w 678"/>
                <a:gd name="T55" fmla="*/ 592 h 659"/>
                <a:gd name="T56" fmla="*/ 175 w 678"/>
                <a:gd name="T57" fmla="*/ 609 h 659"/>
                <a:gd name="T58" fmla="*/ 173 w 678"/>
                <a:gd name="T59" fmla="*/ 548 h 659"/>
                <a:gd name="T60" fmla="*/ 355 w 678"/>
                <a:gd name="T61" fmla="*/ 350 h 659"/>
                <a:gd name="T62" fmla="*/ 522 w 678"/>
                <a:gd name="T63" fmla="*/ 624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8" h="659">
                  <a:moveTo>
                    <a:pt x="558" y="643"/>
                  </a:moveTo>
                  <a:cubicBezTo>
                    <a:pt x="560" y="634"/>
                    <a:pt x="561" y="619"/>
                    <a:pt x="557" y="594"/>
                  </a:cubicBezTo>
                  <a:cubicBezTo>
                    <a:pt x="557" y="594"/>
                    <a:pt x="556" y="582"/>
                    <a:pt x="554" y="567"/>
                  </a:cubicBezTo>
                  <a:cubicBezTo>
                    <a:pt x="553" y="553"/>
                    <a:pt x="562" y="532"/>
                    <a:pt x="574" y="522"/>
                  </a:cubicBezTo>
                  <a:cubicBezTo>
                    <a:pt x="612" y="491"/>
                    <a:pt x="612" y="491"/>
                    <a:pt x="612" y="491"/>
                  </a:cubicBezTo>
                  <a:cubicBezTo>
                    <a:pt x="612" y="491"/>
                    <a:pt x="623" y="483"/>
                    <a:pt x="627" y="468"/>
                  </a:cubicBezTo>
                  <a:cubicBezTo>
                    <a:pt x="632" y="453"/>
                    <a:pt x="620" y="433"/>
                    <a:pt x="610" y="435"/>
                  </a:cubicBezTo>
                  <a:cubicBezTo>
                    <a:pt x="600" y="436"/>
                    <a:pt x="583" y="446"/>
                    <a:pt x="570" y="452"/>
                  </a:cubicBezTo>
                  <a:cubicBezTo>
                    <a:pt x="557" y="459"/>
                    <a:pt x="545" y="450"/>
                    <a:pt x="544" y="434"/>
                  </a:cubicBezTo>
                  <a:cubicBezTo>
                    <a:pt x="542" y="404"/>
                    <a:pt x="542" y="404"/>
                    <a:pt x="542" y="404"/>
                  </a:cubicBezTo>
                  <a:cubicBezTo>
                    <a:pt x="541" y="388"/>
                    <a:pt x="551" y="367"/>
                    <a:pt x="565" y="359"/>
                  </a:cubicBezTo>
                  <a:cubicBezTo>
                    <a:pt x="574" y="352"/>
                    <a:pt x="574" y="352"/>
                    <a:pt x="574" y="352"/>
                  </a:cubicBezTo>
                  <a:cubicBezTo>
                    <a:pt x="588" y="343"/>
                    <a:pt x="609" y="326"/>
                    <a:pt x="614" y="310"/>
                  </a:cubicBezTo>
                  <a:cubicBezTo>
                    <a:pt x="614" y="310"/>
                    <a:pt x="614" y="310"/>
                    <a:pt x="614" y="310"/>
                  </a:cubicBezTo>
                  <a:cubicBezTo>
                    <a:pt x="619" y="294"/>
                    <a:pt x="603" y="275"/>
                    <a:pt x="591" y="274"/>
                  </a:cubicBezTo>
                  <a:cubicBezTo>
                    <a:pt x="580" y="273"/>
                    <a:pt x="558" y="282"/>
                    <a:pt x="543" y="286"/>
                  </a:cubicBezTo>
                  <a:cubicBezTo>
                    <a:pt x="527" y="290"/>
                    <a:pt x="513" y="280"/>
                    <a:pt x="511" y="264"/>
                  </a:cubicBezTo>
                  <a:cubicBezTo>
                    <a:pt x="509" y="249"/>
                    <a:pt x="509" y="249"/>
                    <a:pt x="509" y="249"/>
                  </a:cubicBezTo>
                  <a:cubicBezTo>
                    <a:pt x="508" y="232"/>
                    <a:pt x="516" y="210"/>
                    <a:pt x="528" y="199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57" y="78"/>
                    <a:pt x="675" y="58"/>
                    <a:pt x="677" y="42"/>
                  </a:cubicBezTo>
                  <a:cubicBezTo>
                    <a:pt x="677" y="39"/>
                    <a:pt x="677" y="37"/>
                    <a:pt x="677" y="35"/>
                  </a:cubicBezTo>
                  <a:cubicBezTo>
                    <a:pt x="678" y="27"/>
                    <a:pt x="673" y="19"/>
                    <a:pt x="667" y="13"/>
                  </a:cubicBezTo>
                  <a:cubicBezTo>
                    <a:pt x="661" y="6"/>
                    <a:pt x="654" y="1"/>
                    <a:pt x="646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23" y="1"/>
                    <a:pt x="601" y="16"/>
                    <a:pt x="588" y="27"/>
                  </a:cubicBezTo>
                  <a:cubicBezTo>
                    <a:pt x="468" y="132"/>
                    <a:pt x="468" y="132"/>
                    <a:pt x="468" y="132"/>
                  </a:cubicBezTo>
                  <a:cubicBezTo>
                    <a:pt x="455" y="143"/>
                    <a:pt x="432" y="149"/>
                    <a:pt x="416" y="146"/>
                  </a:cubicBezTo>
                  <a:cubicBezTo>
                    <a:pt x="402" y="143"/>
                    <a:pt x="402" y="143"/>
                    <a:pt x="402" y="143"/>
                  </a:cubicBezTo>
                  <a:cubicBezTo>
                    <a:pt x="385" y="139"/>
                    <a:pt x="377" y="124"/>
                    <a:pt x="383" y="109"/>
                  </a:cubicBezTo>
                  <a:cubicBezTo>
                    <a:pt x="389" y="94"/>
                    <a:pt x="399" y="73"/>
                    <a:pt x="399" y="62"/>
                  </a:cubicBezTo>
                  <a:cubicBezTo>
                    <a:pt x="400" y="50"/>
                    <a:pt x="382" y="32"/>
                    <a:pt x="366" y="36"/>
                  </a:cubicBezTo>
                  <a:cubicBezTo>
                    <a:pt x="366" y="36"/>
                    <a:pt x="366" y="36"/>
                    <a:pt x="366" y="36"/>
                  </a:cubicBezTo>
                  <a:cubicBezTo>
                    <a:pt x="350" y="39"/>
                    <a:pt x="330" y="58"/>
                    <a:pt x="320" y="71"/>
                  </a:cubicBezTo>
                  <a:cubicBezTo>
                    <a:pt x="313" y="80"/>
                    <a:pt x="313" y="80"/>
                    <a:pt x="313" y="80"/>
                  </a:cubicBezTo>
                  <a:cubicBezTo>
                    <a:pt x="302" y="92"/>
                    <a:pt x="281" y="101"/>
                    <a:pt x="265" y="98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19" y="90"/>
                    <a:pt x="212" y="77"/>
                    <a:pt x="220" y="65"/>
                  </a:cubicBezTo>
                  <a:cubicBezTo>
                    <a:pt x="227" y="52"/>
                    <a:pt x="239" y="36"/>
                    <a:pt x="241" y="27"/>
                  </a:cubicBezTo>
                  <a:cubicBezTo>
                    <a:pt x="244" y="17"/>
                    <a:pt x="225" y="4"/>
                    <a:pt x="210" y="6"/>
                  </a:cubicBezTo>
                  <a:cubicBezTo>
                    <a:pt x="195" y="9"/>
                    <a:pt x="186" y="19"/>
                    <a:pt x="186" y="19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39" y="65"/>
                    <a:pt x="118" y="72"/>
                    <a:pt x="104" y="69"/>
                  </a:cubicBezTo>
                  <a:cubicBezTo>
                    <a:pt x="89" y="66"/>
                    <a:pt x="78" y="63"/>
                    <a:pt x="78" y="63"/>
                  </a:cubicBezTo>
                  <a:cubicBezTo>
                    <a:pt x="53" y="57"/>
                    <a:pt x="38" y="56"/>
                    <a:pt x="29" y="58"/>
                  </a:cubicBezTo>
                  <a:cubicBezTo>
                    <a:pt x="13" y="61"/>
                    <a:pt x="30" y="87"/>
                    <a:pt x="45" y="95"/>
                  </a:cubicBezTo>
                  <a:cubicBezTo>
                    <a:pt x="293" y="257"/>
                    <a:pt x="293" y="257"/>
                    <a:pt x="293" y="257"/>
                  </a:cubicBezTo>
                  <a:cubicBezTo>
                    <a:pt x="308" y="265"/>
                    <a:pt x="311" y="280"/>
                    <a:pt x="300" y="289"/>
                  </a:cubicBezTo>
                  <a:cubicBezTo>
                    <a:pt x="136" y="438"/>
                    <a:pt x="136" y="438"/>
                    <a:pt x="136" y="438"/>
                  </a:cubicBezTo>
                  <a:cubicBezTo>
                    <a:pt x="124" y="449"/>
                    <a:pt x="100" y="456"/>
                    <a:pt x="85" y="450"/>
                  </a:cubicBezTo>
                  <a:cubicBezTo>
                    <a:pt x="70" y="447"/>
                    <a:pt x="70" y="447"/>
                    <a:pt x="70" y="447"/>
                  </a:cubicBezTo>
                  <a:cubicBezTo>
                    <a:pt x="54" y="441"/>
                    <a:pt x="33" y="439"/>
                    <a:pt x="24" y="442"/>
                  </a:cubicBezTo>
                  <a:cubicBezTo>
                    <a:pt x="8" y="450"/>
                    <a:pt x="2" y="461"/>
                    <a:pt x="1" y="473"/>
                  </a:cubicBezTo>
                  <a:cubicBezTo>
                    <a:pt x="0" y="482"/>
                    <a:pt x="10" y="500"/>
                    <a:pt x="35" y="508"/>
                  </a:cubicBezTo>
                  <a:cubicBezTo>
                    <a:pt x="50" y="516"/>
                    <a:pt x="70" y="521"/>
                    <a:pt x="88" y="536"/>
                  </a:cubicBezTo>
                  <a:cubicBezTo>
                    <a:pt x="101" y="555"/>
                    <a:pt x="104" y="576"/>
                    <a:pt x="110" y="592"/>
                  </a:cubicBezTo>
                  <a:cubicBezTo>
                    <a:pt x="116" y="617"/>
                    <a:pt x="133" y="629"/>
                    <a:pt x="142" y="629"/>
                  </a:cubicBezTo>
                  <a:cubicBezTo>
                    <a:pt x="154" y="629"/>
                    <a:pt x="165" y="625"/>
                    <a:pt x="175" y="609"/>
                  </a:cubicBezTo>
                  <a:cubicBezTo>
                    <a:pt x="179" y="600"/>
                    <a:pt x="179" y="579"/>
                    <a:pt x="175" y="563"/>
                  </a:cubicBezTo>
                  <a:cubicBezTo>
                    <a:pt x="173" y="548"/>
                    <a:pt x="173" y="548"/>
                    <a:pt x="173" y="548"/>
                  </a:cubicBezTo>
                  <a:cubicBezTo>
                    <a:pt x="169" y="532"/>
                    <a:pt x="178" y="509"/>
                    <a:pt x="190" y="498"/>
                  </a:cubicBezTo>
                  <a:cubicBezTo>
                    <a:pt x="355" y="350"/>
                    <a:pt x="355" y="350"/>
                    <a:pt x="355" y="350"/>
                  </a:cubicBezTo>
                  <a:cubicBezTo>
                    <a:pt x="366" y="340"/>
                    <a:pt x="380" y="345"/>
                    <a:pt x="386" y="360"/>
                  </a:cubicBezTo>
                  <a:cubicBezTo>
                    <a:pt x="522" y="624"/>
                    <a:pt x="522" y="624"/>
                    <a:pt x="522" y="624"/>
                  </a:cubicBezTo>
                  <a:cubicBezTo>
                    <a:pt x="529" y="639"/>
                    <a:pt x="553" y="659"/>
                    <a:pt x="558" y="643"/>
                  </a:cubicBezTo>
                </a:path>
              </a:pathLst>
            </a:custGeom>
            <a:solidFill>
              <a:schemeClr val="accent1"/>
            </a:solidFill>
            <a:ln w="11430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ṩlïḑe">
              <a:extLst>
                <a:ext uri="{FF2B5EF4-FFF2-40B4-BE49-F238E27FC236}">
                  <a16:creationId xmlns:a16="http://schemas.microsoft.com/office/drawing/2014/main" id="{95539502-1D2E-4CD7-BE07-67322118EF9C}"/>
                </a:ext>
              </a:extLst>
            </p:cNvPr>
            <p:cNvSpPr/>
            <p:nvPr/>
          </p:nvSpPr>
          <p:spPr bwMode="auto">
            <a:xfrm>
              <a:off x="2974807" y="3917514"/>
              <a:ext cx="825972" cy="802791"/>
            </a:xfrm>
            <a:custGeom>
              <a:avLst/>
              <a:gdLst>
                <a:gd name="T0" fmla="*/ 557 w 678"/>
                <a:gd name="T1" fmla="*/ 594 h 659"/>
                <a:gd name="T2" fmla="*/ 574 w 678"/>
                <a:gd name="T3" fmla="*/ 522 h 659"/>
                <a:gd name="T4" fmla="*/ 627 w 678"/>
                <a:gd name="T5" fmla="*/ 468 h 659"/>
                <a:gd name="T6" fmla="*/ 570 w 678"/>
                <a:gd name="T7" fmla="*/ 452 h 659"/>
                <a:gd name="T8" fmla="*/ 542 w 678"/>
                <a:gd name="T9" fmla="*/ 404 h 659"/>
                <a:gd name="T10" fmla="*/ 574 w 678"/>
                <a:gd name="T11" fmla="*/ 352 h 659"/>
                <a:gd name="T12" fmla="*/ 614 w 678"/>
                <a:gd name="T13" fmla="*/ 310 h 659"/>
                <a:gd name="T14" fmla="*/ 543 w 678"/>
                <a:gd name="T15" fmla="*/ 286 h 659"/>
                <a:gd name="T16" fmla="*/ 509 w 678"/>
                <a:gd name="T17" fmla="*/ 249 h 659"/>
                <a:gd name="T18" fmla="*/ 645 w 678"/>
                <a:gd name="T19" fmla="*/ 90 h 659"/>
                <a:gd name="T20" fmla="*/ 677 w 678"/>
                <a:gd name="T21" fmla="*/ 35 h 659"/>
                <a:gd name="T22" fmla="*/ 646 w 678"/>
                <a:gd name="T23" fmla="*/ 0 h 659"/>
                <a:gd name="T24" fmla="*/ 588 w 678"/>
                <a:gd name="T25" fmla="*/ 27 h 659"/>
                <a:gd name="T26" fmla="*/ 416 w 678"/>
                <a:gd name="T27" fmla="*/ 146 h 659"/>
                <a:gd name="T28" fmla="*/ 383 w 678"/>
                <a:gd name="T29" fmla="*/ 109 h 659"/>
                <a:gd name="T30" fmla="*/ 366 w 678"/>
                <a:gd name="T31" fmla="*/ 36 h 659"/>
                <a:gd name="T32" fmla="*/ 320 w 678"/>
                <a:gd name="T33" fmla="*/ 71 h 659"/>
                <a:gd name="T34" fmla="*/ 265 w 678"/>
                <a:gd name="T35" fmla="*/ 98 h 659"/>
                <a:gd name="T36" fmla="*/ 220 w 678"/>
                <a:gd name="T37" fmla="*/ 65 h 659"/>
                <a:gd name="T38" fmla="*/ 210 w 678"/>
                <a:gd name="T39" fmla="*/ 6 h 659"/>
                <a:gd name="T40" fmla="*/ 151 w 678"/>
                <a:gd name="T41" fmla="*/ 54 h 659"/>
                <a:gd name="T42" fmla="*/ 78 w 678"/>
                <a:gd name="T43" fmla="*/ 63 h 659"/>
                <a:gd name="T44" fmla="*/ 45 w 678"/>
                <a:gd name="T45" fmla="*/ 95 h 659"/>
                <a:gd name="T46" fmla="*/ 300 w 678"/>
                <a:gd name="T47" fmla="*/ 289 h 659"/>
                <a:gd name="T48" fmla="*/ 85 w 678"/>
                <a:gd name="T49" fmla="*/ 450 h 659"/>
                <a:gd name="T50" fmla="*/ 24 w 678"/>
                <a:gd name="T51" fmla="*/ 442 h 659"/>
                <a:gd name="T52" fmla="*/ 35 w 678"/>
                <a:gd name="T53" fmla="*/ 508 h 659"/>
                <a:gd name="T54" fmla="*/ 110 w 678"/>
                <a:gd name="T55" fmla="*/ 592 h 659"/>
                <a:gd name="T56" fmla="*/ 175 w 678"/>
                <a:gd name="T57" fmla="*/ 609 h 659"/>
                <a:gd name="T58" fmla="*/ 173 w 678"/>
                <a:gd name="T59" fmla="*/ 548 h 659"/>
                <a:gd name="T60" fmla="*/ 355 w 678"/>
                <a:gd name="T61" fmla="*/ 350 h 659"/>
                <a:gd name="T62" fmla="*/ 522 w 678"/>
                <a:gd name="T63" fmla="*/ 624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8" h="659">
                  <a:moveTo>
                    <a:pt x="558" y="643"/>
                  </a:moveTo>
                  <a:cubicBezTo>
                    <a:pt x="560" y="634"/>
                    <a:pt x="561" y="619"/>
                    <a:pt x="557" y="594"/>
                  </a:cubicBezTo>
                  <a:cubicBezTo>
                    <a:pt x="557" y="594"/>
                    <a:pt x="556" y="582"/>
                    <a:pt x="554" y="567"/>
                  </a:cubicBezTo>
                  <a:cubicBezTo>
                    <a:pt x="553" y="553"/>
                    <a:pt x="562" y="532"/>
                    <a:pt x="574" y="522"/>
                  </a:cubicBezTo>
                  <a:cubicBezTo>
                    <a:pt x="612" y="491"/>
                    <a:pt x="612" y="491"/>
                    <a:pt x="612" y="491"/>
                  </a:cubicBezTo>
                  <a:cubicBezTo>
                    <a:pt x="612" y="491"/>
                    <a:pt x="623" y="483"/>
                    <a:pt x="627" y="468"/>
                  </a:cubicBezTo>
                  <a:cubicBezTo>
                    <a:pt x="632" y="453"/>
                    <a:pt x="620" y="433"/>
                    <a:pt x="610" y="435"/>
                  </a:cubicBezTo>
                  <a:cubicBezTo>
                    <a:pt x="600" y="436"/>
                    <a:pt x="583" y="446"/>
                    <a:pt x="570" y="452"/>
                  </a:cubicBezTo>
                  <a:cubicBezTo>
                    <a:pt x="557" y="459"/>
                    <a:pt x="545" y="450"/>
                    <a:pt x="544" y="434"/>
                  </a:cubicBezTo>
                  <a:cubicBezTo>
                    <a:pt x="542" y="404"/>
                    <a:pt x="542" y="404"/>
                    <a:pt x="542" y="404"/>
                  </a:cubicBezTo>
                  <a:cubicBezTo>
                    <a:pt x="541" y="388"/>
                    <a:pt x="551" y="367"/>
                    <a:pt x="565" y="359"/>
                  </a:cubicBezTo>
                  <a:cubicBezTo>
                    <a:pt x="574" y="352"/>
                    <a:pt x="574" y="352"/>
                    <a:pt x="574" y="352"/>
                  </a:cubicBezTo>
                  <a:cubicBezTo>
                    <a:pt x="588" y="343"/>
                    <a:pt x="609" y="326"/>
                    <a:pt x="614" y="310"/>
                  </a:cubicBezTo>
                  <a:cubicBezTo>
                    <a:pt x="614" y="310"/>
                    <a:pt x="614" y="310"/>
                    <a:pt x="614" y="310"/>
                  </a:cubicBezTo>
                  <a:cubicBezTo>
                    <a:pt x="619" y="294"/>
                    <a:pt x="603" y="275"/>
                    <a:pt x="591" y="274"/>
                  </a:cubicBezTo>
                  <a:cubicBezTo>
                    <a:pt x="580" y="273"/>
                    <a:pt x="558" y="282"/>
                    <a:pt x="543" y="286"/>
                  </a:cubicBezTo>
                  <a:cubicBezTo>
                    <a:pt x="527" y="290"/>
                    <a:pt x="513" y="280"/>
                    <a:pt x="511" y="264"/>
                  </a:cubicBezTo>
                  <a:cubicBezTo>
                    <a:pt x="509" y="249"/>
                    <a:pt x="509" y="249"/>
                    <a:pt x="509" y="249"/>
                  </a:cubicBezTo>
                  <a:cubicBezTo>
                    <a:pt x="508" y="232"/>
                    <a:pt x="516" y="210"/>
                    <a:pt x="528" y="199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57" y="78"/>
                    <a:pt x="675" y="58"/>
                    <a:pt x="677" y="42"/>
                  </a:cubicBezTo>
                  <a:cubicBezTo>
                    <a:pt x="677" y="39"/>
                    <a:pt x="677" y="37"/>
                    <a:pt x="677" y="35"/>
                  </a:cubicBezTo>
                  <a:cubicBezTo>
                    <a:pt x="678" y="27"/>
                    <a:pt x="673" y="19"/>
                    <a:pt x="667" y="13"/>
                  </a:cubicBezTo>
                  <a:cubicBezTo>
                    <a:pt x="661" y="6"/>
                    <a:pt x="654" y="1"/>
                    <a:pt x="646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23" y="1"/>
                    <a:pt x="601" y="16"/>
                    <a:pt x="588" y="27"/>
                  </a:cubicBezTo>
                  <a:cubicBezTo>
                    <a:pt x="468" y="132"/>
                    <a:pt x="468" y="132"/>
                    <a:pt x="468" y="132"/>
                  </a:cubicBezTo>
                  <a:cubicBezTo>
                    <a:pt x="455" y="143"/>
                    <a:pt x="432" y="149"/>
                    <a:pt x="416" y="146"/>
                  </a:cubicBezTo>
                  <a:cubicBezTo>
                    <a:pt x="402" y="143"/>
                    <a:pt x="402" y="143"/>
                    <a:pt x="402" y="143"/>
                  </a:cubicBezTo>
                  <a:cubicBezTo>
                    <a:pt x="385" y="139"/>
                    <a:pt x="377" y="124"/>
                    <a:pt x="383" y="109"/>
                  </a:cubicBezTo>
                  <a:cubicBezTo>
                    <a:pt x="389" y="94"/>
                    <a:pt x="399" y="73"/>
                    <a:pt x="399" y="62"/>
                  </a:cubicBezTo>
                  <a:cubicBezTo>
                    <a:pt x="400" y="50"/>
                    <a:pt x="382" y="32"/>
                    <a:pt x="366" y="36"/>
                  </a:cubicBezTo>
                  <a:cubicBezTo>
                    <a:pt x="366" y="36"/>
                    <a:pt x="366" y="36"/>
                    <a:pt x="366" y="36"/>
                  </a:cubicBezTo>
                  <a:cubicBezTo>
                    <a:pt x="350" y="39"/>
                    <a:pt x="330" y="58"/>
                    <a:pt x="320" y="71"/>
                  </a:cubicBezTo>
                  <a:cubicBezTo>
                    <a:pt x="313" y="80"/>
                    <a:pt x="313" y="80"/>
                    <a:pt x="313" y="80"/>
                  </a:cubicBezTo>
                  <a:cubicBezTo>
                    <a:pt x="302" y="92"/>
                    <a:pt x="281" y="101"/>
                    <a:pt x="265" y="98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19" y="90"/>
                    <a:pt x="212" y="77"/>
                    <a:pt x="220" y="65"/>
                  </a:cubicBezTo>
                  <a:cubicBezTo>
                    <a:pt x="227" y="52"/>
                    <a:pt x="239" y="36"/>
                    <a:pt x="241" y="27"/>
                  </a:cubicBezTo>
                  <a:cubicBezTo>
                    <a:pt x="244" y="17"/>
                    <a:pt x="225" y="4"/>
                    <a:pt x="210" y="6"/>
                  </a:cubicBezTo>
                  <a:cubicBezTo>
                    <a:pt x="195" y="9"/>
                    <a:pt x="186" y="19"/>
                    <a:pt x="186" y="19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39" y="65"/>
                    <a:pt x="118" y="72"/>
                    <a:pt x="104" y="69"/>
                  </a:cubicBezTo>
                  <a:cubicBezTo>
                    <a:pt x="89" y="66"/>
                    <a:pt x="78" y="63"/>
                    <a:pt x="78" y="63"/>
                  </a:cubicBezTo>
                  <a:cubicBezTo>
                    <a:pt x="53" y="57"/>
                    <a:pt x="38" y="56"/>
                    <a:pt x="29" y="58"/>
                  </a:cubicBezTo>
                  <a:cubicBezTo>
                    <a:pt x="13" y="61"/>
                    <a:pt x="30" y="87"/>
                    <a:pt x="45" y="95"/>
                  </a:cubicBezTo>
                  <a:cubicBezTo>
                    <a:pt x="293" y="257"/>
                    <a:pt x="293" y="257"/>
                    <a:pt x="293" y="257"/>
                  </a:cubicBezTo>
                  <a:cubicBezTo>
                    <a:pt x="308" y="265"/>
                    <a:pt x="311" y="280"/>
                    <a:pt x="300" y="289"/>
                  </a:cubicBezTo>
                  <a:cubicBezTo>
                    <a:pt x="136" y="438"/>
                    <a:pt x="136" y="438"/>
                    <a:pt x="136" y="438"/>
                  </a:cubicBezTo>
                  <a:cubicBezTo>
                    <a:pt x="124" y="449"/>
                    <a:pt x="100" y="456"/>
                    <a:pt x="85" y="450"/>
                  </a:cubicBezTo>
                  <a:cubicBezTo>
                    <a:pt x="70" y="447"/>
                    <a:pt x="70" y="447"/>
                    <a:pt x="70" y="447"/>
                  </a:cubicBezTo>
                  <a:cubicBezTo>
                    <a:pt x="54" y="441"/>
                    <a:pt x="33" y="439"/>
                    <a:pt x="24" y="442"/>
                  </a:cubicBezTo>
                  <a:cubicBezTo>
                    <a:pt x="8" y="450"/>
                    <a:pt x="2" y="461"/>
                    <a:pt x="1" y="473"/>
                  </a:cubicBezTo>
                  <a:cubicBezTo>
                    <a:pt x="0" y="482"/>
                    <a:pt x="10" y="500"/>
                    <a:pt x="35" y="508"/>
                  </a:cubicBezTo>
                  <a:cubicBezTo>
                    <a:pt x="50" y="516"/>
                    <a:pt x="70" y="521"/>
                    <a:pt x="88" y="536"/>
                  </a:cubicBezTo>
                  <a:cubicBezTo>
                    <a:pt x="101" y="555"/>
                    <a:pt x="104" y="576"/>
                    <a:pt x="110" y="592"/>
                  </a:cubicBezTo>
                  <a:cubicBezTo>
                    <a:pt x="116" y="617"/>
                    <a:pt x="133" y="629"/>
                    <a:pt x="142" y="629"/>
                  </a:cubicBezTo>
                  <a:cubicBezTo>
                    <a:pt x="154" y="629"/>
                    <a:pt x="165" y="625"/>
                    <a:pt x="175" y="609"/>
                  </a:cubicBezTo>
                  <a:cubicBezTo>
                    <a:pt x="179" y="600"/>
                    <a:pt x="179" y="579"/>
                    <a:pt x="175" y="563"/>
                  </a:cubicBezTo>
                  <a:cubicBezTo>
                    <a:pt x="173" y="548"/>
                    <a:pt x="173" y="548"/>
                    <a:pt x="173" y="548"/>
                  </a:cubicBezTo>
                  <a:cubicBezTo>
                    <a:pt x="169" y="532"/>
                    <a:pt x="178" y="509"/>
                    <a:pt x="190" y="498"/>
                  </a:cubicBezTo>
                  <a:cubicBezTo>
                    <a:pt x="355" y="350"/>
                    <a:pt x="355" y="350"/>
                    <a:pt x="355" y="350"/>
                  </a:cubicBezTo>
                  <a:cubicBezTo>
                    <a:pt x="366" y="340"/>
                    <a:pt x="380" y="345"/>
                    <a:pt x="386" y="360"/>
                  </a:cubicBezTo>
                  <a:cubicBezTo>
                    <a:pt x="522" y="624"/>
                    <a:pt x="522" y="624"/>
                    <a:pt x="522" y="624"/>
                  </a:cubicBezTo>
                  <a:cubicBezTo>
                    <a:pt x="529" y="639"/>
                    <a:pt x="553" y="659"/>
                    <a:pt x="558" y="6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1430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îṩḻîdé">
              <a:extLst>
                <a:ext uri="{FF2B5EF4-FFF2-40B4-BE49-F238E27FC236}">
                  <a16:creationId xmlns:a16="http://schemas.microsoft.com/office/drawing/2014/main" id="{D7B56C8A-2BA5-409D-A61F-BA327B9246ED}"/>
                </a:ext>
              </a:extLst>
            </p:cNvPr>
            <p:cNvSpPr/>
            <p:nvPr/>
          </p:nvSpPr>
          <p:spPr bwMode="auto">
            <a:xfrm>
              <a:off x="4310808" y="4318276"/>
              <a:ext cx="825972" cy="802791"/>
            </a:xfrm>
            <a:custGeom>
              <a:avLst/>
              <a:gdLst>
                <a:gd name="T0" fmla="*/ 557 w 678"/>
                <a:gd name="T1" fmla="*/ 594 h 659"/>
                <a:gd name="T2" fmla="*/ 574 w 678"/>
                <a:gd name="T3" fmla="*/ 522 h 659"/>
                <a:gd name="T4" fmla="*/ 627 w 678"/>
                <a:gd name="T5" fmla="*/ 468 h 659"/>
                <a:gd name="T6" fmla="*/ 570 w 678"/>
                <a:gd name="T7" fmla="*/ 452 h 659"/>
                <a:gd name="T8" fmla="*/ 542 w 678"/>
                <a:gd name="T9" fmla="*/ 404 h 659"/>
                <a:gd name="T10" fmla="*/ 574 w 678"/>
                <a:gd name="T11" fmla="*/ 352 h 659"/>
                <a:gd name="T12" fmla="*/ 614 w 678"/>
                <a:gd name="T13" fmla="*/ 310 h 659"/>
                <a:gd name="T14" fmla="*/ 543 w 678"/>
                <a:gd name="T15" fmla="*/ 286 h 659"/>
                <a:gd name="T16" fmla="*/ 509 w 678"/>
                <a:gd name="T17" fmla="*/ 249 h 659"/>
                <a:gd name="T18" fmla="*/ 645 w 678"/>
                <a:gd name="T19" fmla="*/ 90 h 659"/>
                <a:gd name="T20" fmla="*/ 677 w 678"/>
                <a:gd name="T21" fmla="*/ 35 h 659"/>
                <a:gd name="T22" fmla="*/ 646 w 678"/>
                <a:gd name="T23" fmla="*/ 0 h 659"/>
                <a:gd name="T24" fmla="*/ 588 w 678"/>
                <a:gd name="T25" fmla="*/ 27 h 659"/>
                <a:gd name="T26" fmla="*/ 416 w 678"/>
                <a:gd name="T27" fmla="*/ 146 h 659"/>
                <a:gd name="T28" fmla="*/ 383 w 678"/>
                <a:gd name="T29" fmla="*/ 109 h 659"/>
                <a:gd name="T30" fmla="*/ 366 w 678"/>
                <a:gd name="T31" fmla="*/ 36 h 659"/>
                <a:gd name="T32" fmla="*/ 320 w 678"/>
                <a:gd name="T33" fmla="*/ 71 h 659"/>
                <a:gd name="T34" fmla="*/ 265 w 678"/>
                <a:gd name="T35" fmla="*/ 98 h 659"/>
                <a:gd name="T36" fmla="*/ 220 w 678"/>
                <a:gd name="T37" fmla="*/ 65 h 659"/>
                <a:gd name="T38" fmla="*/ 210 w 678"/>
                <a:gd name="T39" fmla="*/ 6 h 659"/>
                <a:gd name="T40" fmla="*/ 151 w 678"/>
                <a:gd name="T41" fmla="*/ 54 h 659"/>
                <a:gd name="T42" fmla="*/ 78 w 678"/>
                <a:gd name="T43" fmla="*/ 63 h 659"/>
                <a:gd name="T44" fmla="*/ 45 w 678"/>
                <a:gd name="T45" fmla="*/ 95 h 659"/>
                <a:gd name="T46" fmla="*/ 300 w 678"/>
                <a:gd name="T47" fmla="*/ 289 h 659"/>
                <a:gd name="T48" fmla="*/ 85 w 678"/>
                <a:gd name="T49" fmla="*/ 450 h 659"/>
                <a:gd name="T50" fmla="*/ 24 w 678"/>
                <a:gd name="T51" fmla="*/ 442 h 659"/>
                <a:gd name="T52" fmla="*/ 35 w 678"/>
                <a:gd name="T53" fmla="*/ 508 h 659"/>
                <a:gd name="T54" fmla="*/ 110 w 678"/>
                <a:gd name="T55" fmla="*/ 592 h 659"/>
                <a:gd name="T56" fmla="*/ 175 w 678"/>
                <a:gd name="T57" fmla="*/ 609 h 659"/>
                <a:gd name="T58" fmla="*/ 173 w 678"/>
                <a:gd name="T59" fmla="*/ 548 h 659"/>
                <a:gd name="T60" fmla="*/ 355 w 678"/>
                <a:gd name="T61" fmla="*/ 350 h 659"/>
                <a:gd name="T62" fmla="*/ 522 w 678"/>
                <a:gd name="T63" fmla="*/ 624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8" h="659">
                  <a:moveTo>
                    <a:pt x="558" y="643"/>
                  </a:moveTo>
                  <a:cubicBezTo>
                    <a:pt x="560" y="634"/>
                    <a:pt x="561" y="619"/>
                    <a:pt x="557" y="594"/>
                  </a:cubicBezTo>
                  <a:cubicBezTo>
                    <a:pt x="557" y="594"/>
                    <a:pt x="556" y="582"/>
                    <a:pt x="554" y="567"/>
                  </a:cubicBezTo>
                  <a:cubicBezTo>
                    <a:pt x="553" y="553"/>
                    <a:pt x="562" y="532"/>
                    <a:pt x="574" y="522"/>
                  </a:cubicBezTo>
                  <a:cubicBezTo>
                    <a:pt x="612" y="491"/>
                    <a:pt x="612" y="491"/>
                    <a:pt x="612" y="491"/>
                  </a:cubicBezTo>
                  <a:cubicBezTo>
                    <a:pt x="612" y="491"/>
                    <a:pt x="623" y="483"/>
                    <a:pt x="627" y="468"/>
                  </a:cubicBezTo>
                  <a:cubicBezTo>
                    <a:pt x="632" y="453"/>
                    <a:pt x="620" y="433"/>
                    <a:pt x="610" y="435"/>
                  </a:cubicBezTo>
                  <a:cubicBezTo>
                    <a:pt x="600" y="436"/>
                    <a:pt x="583" y="446"/>
                    <a:pt x="570" y="452"/>
                  </a:cubicBezTo>
                  <a:cubicBezTo>
                    <a:pt x="557" y="459"/>
                    <a:pt x="545" y="450"/>
                    <a:pt x="544" y="434"/>
                  </a:cubicBezTo>
                  <a:cubicBezTo>
                    <a:pt x="542" y="404"/>
                    <a:pt x="542" y="404"/>
                    <a:pt x="542" y="404"/>
                  </a:cubicBezTo>
                  <a:cubicBezTo>
                    <a:pt x="541" y="388"/>
                    <a:pt x="551" y="367"/>
                    <a:pt x="565" y="359"/>
                  </a:cubicBezTo>
                  <a:cubicBezTo>
                    <a:pt x="574" y="352"/>
                    <a:pt x="574" y="352"/>
                    <a:pt x="574" y="352"/>
                  </a:cubicBezTo>
                  <a:cubicBezTo>
                    <a:pt x="588" y="343"/>
                    <a:pt x="609" y="326"/>
                    <a:pt x="614" y="310"/>
                  </a:cubicBezTo>
                  <a:cubicBezTo>
                    <a:pt x="614" y="310"/>
                    <a:pt x="614" y="310"/>
                    <a:pt x="614" y="310"/>
                  </a:cubicBezTo>
                  <a:cubicBezTo>
                    <a:pt x="619" y="294"/>
                    <a:pt x="603" y="275"/>
                    <a:pt x="591" y="274"/>
                  </a:cubicBezTo>
                  <a:cubicBezTo>
                    <a:pt x="580" y="273"/>
                    <a:pt x="558" y="282"/>
                    <a:pt x="543" y="286"/>
                  </a:cubicBezTo>
                  <a:cubicBezTo>
                    <a:pt x="527" y="290"/>
                    <a:pt x="513" y="280"/>
                    <a:pt x="511" y="264"/>
                  </a:cubicBezTo>
                  <a:cubicBezTo>
                    <a:pt x="509" y="249"/>
                    <a:pt x="509" y="249"/>
                    <a:pt x="509" y="249"/>
                  </a:cubicBezTo>
                  <a:cubicBezTo>
                    <a:pt x="508" y="232"/>
                    <a:pt x="516" y="210"/>
                    <a:pt x="528" y="199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57" y="78"/>
                    <a:pt x="675" y="58"/>
                    <a:pt x="677" y="42"/>
                  </a:cubicBezTo>
                  <a:cubicBezTo>
                    <a:pt x="677" y="39"/>
                    <a:pt x="677" y="37"/>
                    <a:pt x="677" y="35"/>
                  </a:cubicBezTo>
                  <a:cubicBezTo>
                    <a:pt x="678" y="27"/>
                    <a:pt x="673" y="19"/>
                    <a:pt x="667" y="13"/>
                  </a:cubicBezTo>
                  <a:cubicBezTo>
                    <a:pt x="661" y="6"/>
                    <a:pt x="654" y="1"/>
                    <a:pt x="646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23" y="1"/>
                    <a:pt x="601" y="16"/>
                    <a:pt x="588" y="27"/>
                  </a:cubicBezTo>
                  <a:cubicBezTo>
                    <a:pt x="468" y="132"/>
                    <a:pt x="468" y="132"/>
                    <a:pt x="468" y="132"/>
                  </a:cubicBezTo>
                  <a:cubicBezTo>
                    <a:pt x="455" y="143"/>
                    <a:pt x="432" y="149"/>
                    <a:pt x="416" y="146"/>
                  </a:cubicBezTo>
                  <a:cubicBezTo>
                    <a:pt x="402" y="143"/>
                    <a:pt x="402" y="143"/>
                    <a:pt x="402" y="143"/>
                  </a:cubicBezTo>
                  <a:cubicBezTo>
                    <a:pt x="385" y="139"/>
                    <a:pt x="377" y="124"/>
                    <a:pt x="383" y="109"/>
                  </a:cubicBezTo>
                  <a:cubicBezTo>
                    <a:pt x="389" y="94"/>
                    <a:pt x="399" y="73"/>
                    <a:pt x="399" y="62"/>
                  </a:cubicBezTo>
                  <a:cubicBezTo>
                    <a:pt x="400" y="50"/>
                    <a:pt x="382" y="32"/>
                    <a:pt x="366" y="36"/>
                  </a:cubicBezTo>
                  <a:cubicBezTo>
                    <a:pt x="366" y="36"/>
                    <a:pt x="366" y="36"/>
                    <a:pt x="366" y="36"/>
                  </a:cubicBezTo>
                  <a:cubicBezTo>
                    <a:pt x="350" y="39"/>
                    <a:pt x="330" y="58"/>
                    <a:pt x="320" y="71"/>
                  </a:cubicBezTo>
                  <a:cubicBezTo>
                    <a:pt x="313" y="80"/>
                    <a:pt x="313" y="80"/>
                    <a:pt x="313" y="80"/>
                  </a:cubicBezTo>
                  <a:cubicBezTo>
                    <a:pt x="302" y="92"/>
                    <a:pt x="281" y="101"/>
                    <a:pt x="265" y="98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19" y="90"/>
                    <a:pt x="212" y="77"/>
                    <a:pt x="220" y="65"/>
                  </a:cubicBezTo>
                  <a:cubicBezTo>
                    <a:pt x="227" y="52"/>
                    <a:pt x="239" y="36"/>
                    <a:pt x="241" y="27"/>
                  </a:cubicBezTo>
                  <a:cubicBezTo>
                    <a:pt x="244" y="17"/>
                    <a:pt x="225" y="4"/>
                    <a:pt x="210" y="6"/>
                  </a:cubicBezTo>
                  <a:cubicBezTo>
                    <a:pt x="195" y="9"/>
                    <a:pt x="186" y="19"/>
                    <a:pt x="186" y="19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39" y="65"/>
                    <a:pt x="118" y="72"/>
                    <a:pt x="104" y="69"/>
                  </a:cubicBezTo>
                  <a:cubicBezTo>
                    <a:pt x="89" y="66"/>
                    <a:pt x="78" y="63"/>
                    <a:pt x="78" y="63"/>
                  </a:cubicBezTo>
                  <a:cubicBezTo>
                    <a:pt x="53" y="57"/>
                    <a:pt x="38" y="56"/>
                    <a:pt x="29" y="58"/>
                  </a:cubicBezTo>
                  <a:cubicBezTo>
                    <a:pt x="13" y="61"/>
                    <a:pt x="30" y="87"/>
                    <a:pt x="45" y="95"/>
                  </a:cubicBezTo>
                  <a:cubicBezTo>
                    <a:pt x="293" y="257"/>
                    <a:pt x="293" y="257"/>
                    <a:pt x="293" y="257"/>
                  </a:cubicBezTo>
                  <a:cubicBezTo>
                    <a:pt x="308" y="265"/>
                    <a:pt x="311" y="280"/>
                    <a:pt x="300" y="289"/>
                  </a:cubicBezTo>
                  <a:cubicBezTo>
                    <a:pt x="136" y="438"/>
                    <a:pt x="136" y="438"/>
                    <a:pt x="136" y="438"/>
                  </a:cubicBezTo>
                  <a:cubicBezTo>
                    <a:pt x="124" y="449"/>
                    <a:pt x="100" y="456"/>
                    <a:pt x="85" y="450"/>
                  </a:cubicBezTo>
                  <a:cubicBezTo>
                    <a:pt x="70" y="447"/>
                    <a:pt x="70" y="447"/>
                    <a:pt x="70" y="447"/>
                  </a:cubicBezTo>
                  <a:cubicBezTo>
                    <a:pt x="54" y="441"/>
                    <a:pt x="33" y="439"/>
                    <a:pt x="24" y="442"/>
                  </a:cubicBezTo>
                  <a:cubicBezTo>
                    <a:pt x="8" y="450"/>
                    <a:pt x="2" y="461"/>
                    <a:pt x="1" y="473"/>
                  </a:cubicBezTo>
                  <a:cubicBezTo>
                    <a:pt x="0" y="482"/>
                    <a:pt x="10" y="500"/>
                    <a:pt x="35" y="508"/>
                  </a:cubicBezTo>
                  <a:cubicBezTo>
                    <a:pt x="50" y="516"/>
                    <a:pt x="70" y="521"/>
                    <a:pt x="88" y="536"/>
                  </a:cubicBezTo>
                  <a:cubicBezTo>
                    <a:pt x="101" y="555"/>
                    <a:pt x="104" y="576"/>
                    <a:pt x="110" y="592"/>
                  </a:cubicBezTo>
                  <a:cubicBezTo>
                    <a:pt x="116" y="617"/>
                    <a:pt x="133" y="629"/>
                    <a:pt x="142" y="629"/>
                  </a:cubicBezTo>
                  <a:cubicBezTo>
                    <a:pt x="154" y="629"/>
                    <a:pt x="165" y="625"/>
                    <a:pt x="175" y="609"/>
                  </a:cubicBezTo>
                  <a:cubicBezTo>
                    <a:pt x="179" y="600"/>
                    <a:pt x="179" y="579"/>
                    <a:pt x="175" y="563"/>
                  </a:cubicBezTo>
                  <a:cubicBezTo>
                    <a:pt x="173" y="548"/>
                    <a:pt x="173" y="548"/>
                    <a:pt x="173" y="548"/>
                  </a:cubicBezTo>
                  <a:cubicBezTo>
                    <a:pt x="169" y="532"/>
                    <a:pt x="178" y="509"/>
                    <a:pt x="190" y="498"/>
                  </a:cubicBezTo>
                  <a:cubicBezTo>
                    <a:pt x="355" y="350"/>
                    <a:pt x="355" y="350"/>
                    <a:pt x="355" y="350"/>
                  </a:cubicBezTo>
                  <a:cubicBezTo>
                    <a:pt x="366" y="340"/>
                    <a:pt x="380" y="345"/>
                    <a:pt x="386" y="360"/>
                  </a:cubicBezTo>
                  <a:cubicBezTo>
                    <a:pt x="522" y="624"/>
                    <a:pt x="522" y="624"/>
                    <a:pt x="522" y="624"/>
                  </a:cubicBezTo>
                  <a:cubicBezTo>
                    <a:pt x="529" y="639"/>
                    <a:pt x="553" y="659"/>
                    <a:pt x="558" y="6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1430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iŝľïḍè">
              <a:extLst>
                <a:ext uri="{FF2B5EF4-FFF2-40B4-BE49-F238E27FC236}">
                  <a16:creationId xmlns:a16="http://schemas.microsoft.com/office/drawing/2014/main" id="{AE30ED3E-CF0F-4813-89FA-D5C1E0EE4774}"/>
                </a:ext>
              </a:extLst>
            </p:cNvPr>
            <p:cNvSpPr/>
            <p:nvPr/>
          </p:nvSpPr>
          <p:spPr bwMode="auto">
            <a:xfrm>
              <a:off x="2866228" y="2421901"/>
              <a:ext cx="878104" cy="853459"/>
            </a:xfrm>
            <a:custGeom>
              <a:avLst/>
              <a:gdLst>
                <a:gd name="T0" fmla="*/ 557 w 678"/>
                <a:gd name="T1" fmla="*/ 594 h 659"/>
                <a:gd name="T2" fmla="*/ 574 w 678"/>
                <a:gd name="T3" fmla="*/ 522 h 659"/>
                <a:gd name="T4" fmla="*/ 627 w 678"/>
                <a:gd name="T5" fmla="*/ 468 h 659"/>
                <a:gd name="T6" fmla="*/ 570 w 678"/>
                <a:gd name="T7" fmla="*/ 452 h 659"/>
                <a:gd name="T8" fmla="*/ 542 w 678"/>
                <a:gd name="T9" fmla="*/ 404 h 659"/>
                <a:gd name="T10" fmla="*/ 574 w 678"/>
                <a:gd name="T11" fmla="*/ 352 h 659"/>
                <a:gd name="T12" fmla="*/ 614 w 678"/>
                <a:gd name="T13" fmla="*/ 310 h 659"/>
                <a:gd name="T14" fmla="*/ 543 w 678"/>
                <a:gd name="T15" fmla="*/ 286 h 659"/>
                <a:gd name="T16" fmla="*/ 509 w 678"/>
                <a:gd name="T17" fmla="*/ 249 h 659"/>
                <a:gd name="T18" fmla="*/ 645 w 678"/>
                <a:gd name="T19" fmla="*/ 90 h 659"/>
                <a:gd name="T20" fmla="*/ 677 w 678"/>
                <a:gd name="T21" fmla="*/ 35 h 659"/>
                <a:gd name="T22" fmla="*/ 646 w 678"/>
                <a:gd name="T23" fmla="*/ 0 h 659"/>
                <a:gd name="T24" fmla="*/ 588 w 678"/>
                <a:gd name="T25" fmla="*/ 27 h 659"/>
                <a:gd name="T26" fmla="*/ 416 w 678"/>
                <a:gd name="T27" fmla="*/ 146 h 659"/>
                <a:gd name="T28" fmla="*/ 383 w 678"/>
                <a:gd name="T29" fmla="*/ 109 h 659"/>
                <a:gd name="T30" fmla="*/ 366 w 678"/>
                <a:gd name="T31" fmla="*/ 36 h 659"/>
                <a:gd name="T32" fmla="*/ 320 w 678"/>
                <a:gd name="T33" fmla="*/ 71 h 659"/>
                <a:gd name="T34" fmla="*/ 265 w 678"/>
                <a:gd name="T35" fmla="*/ 98 h 659"/>
                <a:gd name="T36" fmla="*/ 220 w 678"/>
                <a:gd name="T37" fmla="*/ 65 h 659"/>
                <a:gd name="T38" fmla="*/ 210 w 678"/>
                <a:gd name="T39" fmla="*/ 6 h 659"/>
                <a:gd name="T40" fmla="*/ 151 w 678"/>
                <a:gd name="T41" fmla="*/ 54 h 659"/>
                <a:gd name="T42" fmla="*/ 78 w 678"/>
                <a:gd name="T43" fmla="*/ 63 h 659"/>
                <a:gd name="T44" fmla="*/ 45 w 678"/>
                <a:gd name="T45" fmla="*/ 95 h 659"/>
                <a:gd name="T46" fmla="*/ 300 w 678"/>
                <a:gd name="T47" fmla="*/ 289 h 659"/>
                <a:gd name="T48" fmla="*/ 85 w 678"/>
                <a:gd name="T49" fmla="*/ 450 h 659"/>
                <a:gd name="T50" fmla="*/ 24 w 678"/>
                <a:gd name="T51" fmla="*/ 442 h 659"/>
                <a:gd name="T52" fmla="*/ 35 w 678"/>
                <a:gd name="T53" fmla="*/ 508 h 659"/>
                <a:gd name="T54" fmla="*/ 110 w 678"/>
                <a:gd name="T55" fmla="*/ 592 h 659"/>
                <a:gd name="T56" fmla="*/ 175 w 678"/>
                <a:gd name="T57" fmla="*/ 609 h 659"/>
                <a:gd name="T58" fmla="*/ 173 w 678"/>
                <a:gd name="T59" fmla="*/ 548 h 659"/>
                <a:gd name="T60" fmla="*/ 355 w 678"/>
                <a:gd name="T61" fmla="*/ 350 h 659"/>
                <a:gd name="T62" fmla="*/ 522 w 678"/>
                <a:gd name="T63" fmla="*/ 624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8" h="659">
                  <a:moveTo>
                    <a:pt x="558" y="643"/>
                  </a:moveTo>
                  <a:cubicBezTo>
                    <a:pt x="560" y="634"/>
                    <a:pt x="561" y="619"/>
                    <a:pt x="557" y="594"/>
                  </a:cubicBezTo>
                  <a:cubicBezTo>
                    <a:pt x="557" y="594"/>
                    <a:pt x="556" y="582"/>
                    <a:pt x="554" y="567"/>
                  </a:cubicBezTo>
                  <a:cubicBezTo>
                    <a:pt x="553" y="553"/>
                    <a:pt x="562" y="532"/>
                    <a:pt x="574" y="522"/>
                  </a:cubicBezTo>
                  <a:cubicBezTo>
                    <a:pt x="612" y="491"/>
                    <a:pt x="612" y="491"/>
                    <a:pt x="612" y="491"/>
                  </a:cubicBezTo>
                  <a:cubicBezTo>
                    <a:pt x="612" y="491"/>
                    <a:pt x="623" y="483"/>
                    <a:pt x="627" y="468"/>
                  </a:cubicBezTo>
                  <a:cubicBezTo>
                    <a:pt x="632" y="453"/>
                    <a:pt x="620" y="433"/>
                    <a:pt x="610" y="435"/>
                  </a:cubicBezTo>
                  <a:cubicBezTo>
                    <a:pt x="600" y="436"/>
                    <a:pt x="583" y="446"/>
                    <a:pt x="570" y="452"/>
                  </a:cubicBezTo>
                  <a:cubicBezTo>
                    <a:pt x="557" y="459"/>
                    <a:pt x="545" y="450"/>
                    <a:pt x="544" y="434"/>
                  </a:cubicBezTo>
                  <a:cubicBezTo>
                    <a:pt x="542" y="404"/>
                    <a:pt x="542" y="404"/>
                    <a:pt x="542" y="404"/>
                  </a:cubicBezTo>
                  <a:cubicBezTo>
                    <a:pt x="541" y="388"/>
                    <a:pt x="551" y="367"/>
                    <a:pt x="565" y="359"/>
                  </a:cubicBezTo>
                  <a:cubicBezTo>
                    <a:pt x="574" y="352"/>
                    <a:pt x="574" y="352"/>
                    <a:pt x="574" y="352"/>
                  </a:cubicBezTo>
                  <a:cubicBezTo>
                    <a:pt x="588" y="343"/>
                    <a:pt x="609" y="326"/>
                    <a:pt x="614" y="310"/>
                  </a:cubicBezTo>
                  <a:cubicBezTo>
                    <a:pt x="614" y="310"/>
                    <a:pt x="614" y="310"/>
                    <a:pt x="614" y="310"/>
                  </a:cubicBezTo>
                  <a:cubicBezTo>
                    <a:pt x="619" y="294"/>
                    <a:pt x="603" y="275"/>
                    <a:pt x="591" y="274"/>
                  </a:cubicBezTo>
                  <a:cubicBezTo>
                    <a:pt x="580" y="273"/>
                    <a:pt x="558" y="282"/>
                    <a:pt x="543" y="286"/>
                  </a:cubicBezTo>
                  <a:cubicBezTo>
                    <a:pt x="527" y="290"/>
                    <a:pt x="513" y="280"/>
                    <a:pt x="511" y="264"/>
                  </a:cubicBezTo>
                  <a:cubicBezTo>
                    <a:pt x="509" y="249"/>
                    <a:pt x="509" y="249"/>
                    <a:pt x="509" y="249"/>
                  </a:cubicBezTo>
                  <a:cubicBezTo>
                    <a:pt x="508" y="232"/>
                    <a:pt x="516" y="210"/>
                    <a:pt x="528" y="199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57" y="78"/>
                    <a:pt x="675" y="58"/>
                    <a:pt x="677" y="42"/>
                  </a:cubicBezTo>
                  <a:cubicBezTo>
                    <a:pt x="677" y="39"/>
                    <a:pt x="677" y="37"/>
                    <a:pt x="677" y="35"/>
                  </a:cubicBezTo>
                  <a:cubicBezTo>
                    <a:pt x="678" y="27"/>
                    <a:pt x="673" y="19"/>
                    <a:pt x="667" y="13"/>
                  </a:cubicBezTo>
                  <a:cubicBezTo>
                    <a:pt x="661" y="6"/>
                    <a:pt x="654" y="1"/>
                    <a:pt x="646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23" y="1"/>
                    <a:pt x="601" y="16"/>
                    <a:pt x="588" y="27"/>
                  </a:cubicBezTo>
                  <a:cubicBezTo>
                    <a:pt x="468" y="132"/>
                    <a:pt x="468" y="132"/>
                    <a:pt x="468" y="132"/>
                  </a:cubicBezTo>
                  <a:cubicBezTo>
                    <a:pt x="455" y="143"/>
                    <a:pt x="432" y="149"/>
                    <a:pt x="416" y="146"/>
                  </a:cubicBezTo>
                  <a:cubicBezTo>
                    <a:pt x="402" y="143"/>
                    <a:pt x="402" y="143"/>
                    <a:pt x="402" y="143"/>
                  </a:cubicBezTo>
                  <a:cubicBezTo>
                    <a:pt x="385" y="139"/>
                    <a:pt x="377" y="124"/>
                    <a:pt x="383" y="109"/>
                  </a:cubicBezTo>
                  <a:cubicBezTo>
                    <a:pt x="389" y="94"/>
                    <a:pt x="399" y="73"/>
                    <a:pt x="399" y="62"/>
                  </a:cubicBezTo>
                  <a:cubicBezTo>
                    <a:pt x="400" y="50"/>
                    <a:pt x="382" y="32"/>
                    <a:pt x="366" y="36"/>
                  </a:cubicBezTo>
                  <a:cubicBezTo>
                    <a:pt x="366" y="36"/>
                    <a:pt x="366" y="36"/>
                    <a:pt x="366" y="36"/>
                  </a:cubicBezTo>
                  <a:cubicBezTo>
                    <a:pt x="350" y="39"/>
                    <a:pt x="330" y="58"/>
                    <a:pt x="320" y="71"/>
                  </a:cubicBezTo>
                  <a:cubicBezTo>
                    <a:pt x="313" y="80"/>
                    <a:pt x="313" y="80"/>
                    <a:pt x="313" y="80"/>
                  </a:cubicBezTo>
                  <a:cubicBezTo>
                    <a:pt x="302" y="92"/>
                    <a:pt x="281" y="101"/>
                    <a:pt x="265" y="98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19" y="90"/>
                    <a:pt x="212" y="77"/>
                    <a:pt x="220" y="65"/>
                  </a:cubicBezTo>
                  <a:cubicBezTo>
                    <a:pt x="227" y="52"/>
                    <a:pt x="239" y="36"/>
                    <a:pt x="241" y="27"/>
                  </a:cubicBezTo>
                  <a:cubicBezTo>
                    <a:pt x="244" y="17"/>
                    <a:pt x="225" y="4"/>
                    <a:pt x="210" y="6"/>
                  </a:cubicBezTo>
                  <a:cubicBezTo>
                    <a:pt x="195" y="9"/>
                    <a:pt x="186" y="19"/>
                    <a:pt x="186" y="19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39" y="65"/>
                    <a:pt x="118" y="72"/>
                    <a:pt x="104" y="69"/>
                  </a:cubicBezTo>
                  <a:cubicBezTo>
                    <a:pt x="89" y="66"/>
                    <a:pt x="78" y="63"/>
                    <a:pt x="78" y="63"/>
                  </a:cubicBezTo>
                  <a:cubicBezTo>
                    <a:pt x="53" y="57"/>
                    <a:pt x="38" y="56"/>
                    <a:pt x="29" y="58"/>
                  </a:cubicBezTo>
                  <a:cubicBezTo>
                    <a:pt x="13" y="61"/>
                    <a:pt x="30" y="87"/>
                    <a:pt x="45" y="95"/>
                  </a:cubicBezTo>
                  <a:cubicBezTo>
                    <a:pt x="293" y="257"/>
                    <a:pt x="293" y="257"/>
                    <a:pt x="293" y="257"/>
                  </a:cubicBezTo>
                  <a:cubicBezTo>
                    <a:pt x="308" y="265"/>
                    <a:pt x="311" y="280"/>
                    <a:pt x="300" y="289"/>
                  </a:cubicBezTo>
                  <a:cubicBezTo>
                    <a:pt x="136" y="438"/>
                    <a:pt x="136" y="438"/>
                    <a:pt x="136" y="438"/>
                  </a:cubicBezTo>
                  <a:cubicBezTo>
                    <a:pt x="124" y="449"/>
                    <a:pt x="100" y="456"/>
                    <a:pt x="85" y="450"/>
                  </a:cubicBezTo>
                  <a:cubicBezTo>
                    <a:pt x="70" y="447"/>
                    <a:pt x="70" y="447"/>
                    <a:pt x="70" y="447"/>
                  </a:cubicBezTo>
                  <a:cubicBezTo>
                    <a:pt x="54" y="441"/>
                    <a:pt x="33" y="439"/>
                    <a:pt x="24" y="442"/>
                  </a:cubicBezTo>
                  <a:cubicBezTo>
                    <a:pt x="8" y="450"/>
                    <a:pt x="2" y="461"/>
                    <a:pt x="1" y="473"/>
                  </a:cubicBezTo>
                  <a:cubicBezTo>
                    <a:pt x="0" y="482"/>
                    <a:pt x="10" y="500"/>
                    <a:pt x="35" y="508"/>
                  </a:cubicBezTo>
                  <a:cubicBezTo>
                    <a:pt x="50" y="516"/>
                    <a:pt x="70" y="521"/>
                    <a:pt x="88" y="536"/>
                  </a:cubicBezTo>
                  <a:cubicBezTo>
                    <a:pt x="101" y="555"/>
                    <a:pt x="104" y="576"/>
                    <a:pt x="110" y="592"/>
                  </a:cubicBezTo>
                  <a:cubicBezTo>
                    <a:pt x="116" y="617"/>
                    <a:pt x="133" y="629"/>
                    <a:pt x="142" y="629"/>
                  </a:cubicBezTo>
                  <a:cubicBezTo>
                    <a:pt x="154" y="629"/>
                    <a:pt x="165" y="625"/>
                    <a:pt x="175" y="609"/>
                  </a:cubicBezTo>
                  <a:cubicBezTo>
                    <a:pt x="179" y="600"/>
                    <a:pt x="179" y="579"/>
                    <a:pt x="175" y="563"/>
                  </a:cubicBezTo>
                  <a:cubicBezTo>
                    <a:pt x="173" y="548"/>
                    <a:pt x="173" y="548"/>
                    <a:pt x="173" y="548"/>
                  </a:cubicBezTo>
                  <a:cubicBezTo>
                    <a:pt x="169" y="532"/>
                    <a:pt x="178" y="509"/>
                    <a:pt x="190" y="498"/>
                  </a:cubicBezTo>
                  <a:cubicBezTo>
                    <a:pt x="355" y="350"/>
                    <a:pt x="355" y="350"/>
                    <a:pt x="355" y="350"/>
                  </a:cubicBezTo>
                  <a:cubicBezTo>
                    <a:pt x="366" y="340"/>
                    <a:pt x="380" y="345"/>
                    <a:pt x="386" y="360"/>
                  </a:cubicBezTo>
                  <a:cubicBezTo>
                    <a:pt x="522" y="624"/>
                    <a:pt x="522" y="624"/>
                    <a:pt x="522" y="624"/>
                  </a:cubicBezTo>
                  <a:cubicBezTo>
                    <a:pt x="529" y="639"/>
                    <a:pt x="553" y="659"/>
                    <a:pt x="558" y="64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3" name="íṣlîḍé">
              <a:extLst>
                <a:ext uri="{FF2B5EF4-FFF2-40B4-BE49-F238E27FC236}">
                  <a16:creationId xmlns:a16="http://schemas.microsoft.com/office/drawing/2014/main" id="{01A948FA-9D42-4C32-B4FC-4F069C91C43C}"/>
                </a:ext>
              </a:extLst>
            </p:cNvPr>
            <p:cNvSpPr/>
            <p:nvPr/>
          </p:nvSpPr>
          <p:spPr bwMode="auto">
            <a:xfrm>
              <a:off x="2981147" y="3916247"/>
              <a:ext cx="825972" cy="802791"/>
            </a:xfrm>
            <a:custGeom>
              <a:avLst/>
              <a:gdLst>
                <a:gd name="T0" fmla="*/ 557 w 678"/>
                <a:gd name="T1" fmla="*/ 594 h 659"/>
                <a:gd name="T2" fmla="*/ 574 w 678"/>
                <a:gd name="T3" fmla="*/ 522 h 659"/>
                <a:gd name="T4" fmla="*/ 627 w 678"/>
                <a:gd name="T5" fmla="*/ 468 h 659"/>
                <a:gd name="T6" fmla="*/ 570 w 678"/>
                <a:gd name="T7" fmla="*/ 452 h 659"/>
                <a:gd name="T8" fmla="*/ 542 w 678"/>
                <a:gd name="T9" fmla="*/ 404 h 659"/>
                <a:gd name="T10" fmla="*/ 574 w 678"/>
                <a:gd name="T11" fmla="*/ 352 h 659"/>
                <a:gd name="T12" fmla="*/ 614 w 678"/>
                <a:gd name="T13" fmla="*/ 310 h 659"/>
                <a:gd name="T14" fmla="*/ 543 w 678"/>
                <a:gd name="T15" fmla="*/ 286 h 659"/>
                <a:gd name="T16" fmla="*/ 509 w 678"/>
                <a:gd name="T17" fmla="*/ 249 h 659"/>
                <a:gd name="T18" fmla="*/ 645 w 678"/>
                <a:gd name="T19" fmla="*/ 90 h 659"/>
                <a:gd name="T20" fmla="*/ 677 w 678"/>
                <a:gd name="T21" fmla="*/ 35 h 659"/>
                <a:gd name="T22" fmla="*/ 646 w 678"/>
                <a:gd name="T23" fmla="*/ 0 h 659"/>
                <a:gd name="T24" fmla="*/ 588 w 678"/>
                <a:gd name="T25" fmla="*/ 27 h 659"/>
                <a:gd name="T26" fmla="*/ 416 w 678"/>
                <a:gd name="T27" fmla="*/ 146 h 659"/>
                <a:gd name="T28" fmla="*/ 383 w 678"/>
                <a:gd name="T29" fmla="*/ 109 h 659"/>
                <a:gd name="T30" fmla="*/ 366 w 678"/>
                <a:gd name="T31" fmla="*/ 36 h 659"/>
                <a:gd name="T32" fmla="*/ 320 w 678"/>
                <a:gd name="T33" fmla="*/ 71 h 659"/>
                <a:gd name="T34" fmla="*/ 265 w 678"/>
                <a:gd name="T35" fmla="*/ 98 h 659"/>
                <a:gd name="T36" fmla="*/ 220 w 678"/>
                <a:gd name="T37" fmla="*/ 65 h 659"/>
                <a:gd name="T38" fmla="*/ 210 w 678"/>
                <a:gd name="T39" fmla="*/ 6 h 659"/>
                <a:gd name="T40" fmla="*/ 151 w 678"/>
                <a:gd name="T41" fmla="*/ 54 h 659"/>
                <a:gd name="T42" fmla="*/ 78 w 678"/>
                <a:gd name="T43" fmla="*/ 63 h 659"/>
                <a:gd name="T44" fmla="*/ 45 w 678"/>
                <a:gd name="T45" fmla="*/ 95 h 659"/>
                <a:gd name="T46" fmla="*/ 300 w 678"/>
                <a:gd name="T47" fmla="*/ 289 h 659"/>
                <a:gd name="T48" fmla="*/ 85 w 678"/>
                <a:gd name="T49" fmla="*/ 450 h 659"/>
                <a:gd name="T50" fmla="*/ 24 w 678"/>
                <a:gd name="T51" fmla="*/ 442 h 659"/>
                <a:gd name="T52" fmla="*/ 35 w 678"/>
                <a:gd name="T53" fmla="*/ 508 h 659"/>
                <a:gd name="T54" fmla="*/ 110 w 678"/>
                <a:gd name="T55" fmla="*/ 592 h 659"/>
                <a:gd name="T56" fmla="*/ 175 w 678"/>
                <a:gd name="T57" fmla="*/ 609 h 659"/>
                <a:gd name="T58" fmla="*/ 173 w 678"/>
                <a:gd name="T59" fmla="*/ 548 h 659"/>
                <a:gd name="T60" fmla="*/ 355 w 678"/>
                <a:gd name="T61" fmla="*/ 350 h 659"/>
                <a:gd name="T62" fmla="*/ 522 w 678"/>
                <a:gd name="T63" fmla="*/ 624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8" h="659">
                  <a:moveTo>
                    <a:pt x="558" y="643"/>
                  </a:moveTo>
                  <a:cubicBezTo>
                    <a:pt x="560" y="634"/>
                    <a:pt x="561" y="619"/>
                    <a:pt x="557" y="594"/>
                  </a:cubicBezTo>
                  <a:cubicBezTo>
                    <a:pt x="557" y="594"/>
                    <a:pt x="556" y="582"/>
                    <a:pt x="554" y="567"/>
                  </a:cubicBezTo>
                  <a:cubicBezTo>
                    <a:pt x="553" y="553"/>
                    <a:pt x="562" y="532"/>
                    <a:pt x="574" y="522"/>
                  </a:cubicBezTo>
                  <a:cubicBezTo>
                    <a:pt x="612" y="491"/>
                    <a:pt x="612" y="491"/>
                    <a:pt x="612" y="491"/>
                  </a:cubicBezTo>
                  <a:cubicBezTo>
                    <a:pt x="612" y="491"/>
                    <a:pt x="623" y="483"/>
                    <a:pt x="627" y="468"/>
                  </a:cubicBezTo>
                  <a:cubicBezTo>
                    <a:pt x="632" y="453"/>
                    <a:pt x="620" y="433"/>
                    <a:pt x="610" y="435"/>
                  </a:cubicBezTo>
                  <a:cubicBezTo>
                    <a:pt x="600" y="436"/>
                    <a:pt x="583" y="446"/>
                    <a:pt x="570" y="452"/>
                  </a:cubicBezTo>
                  <a:cubicBezTo>
                    <a:pt x="557" y="459"/>
                    <a:pt x="545" y="450"/>
                    <a:pt x="544" y="434"/>
                  </a:cubicBezTo>
                  <a:cubicBezTo>
                    <a:pt x="542" y="404"/>
                    <a:pt x="542" y="404"/>
                    <a:pt x="542" y="404"/>
                  </a:cubicBezTo>
                  <a:cubicBezTo>
                    <a:pt x="541" y="388"/>
                    <a:pt x="551" y="367"/>
                    <a:pt x="565" y="359"/>
                  </a:cubicBezTo>
                  <a:cubicBezTo>
                    <a:pt x="574" y="352"/>
                    <a:pt x="574" y="352"/>
                    <a:pt x="574" y="352"/>
                  </a:cubicBezTo>
                  <a:cubicBezTo>
                    <a:pt x="588" y="343"/>
                    <a:pt x="609" y="326"/>
                    <a:pt x="614" y="310"/>
                  </a:cubicBezTo>
                  <a:cubicBezTo>
                    <a:pt x="614" y="310"/>
                    <a:pt x="614" y="310"/>
                    <a:pt x="614" y="310"/>
                  </a:cubicBezTo>
                  <a:cubicBezTo>
                    <a:pt x="619" y="294"/>
                    <a:pt x="603" y="275"/>
                    <a:pt x="591" y="274"/>
                  </a:cubicBezTo>
                  <a:cubicBezTo>
                    <a:pt x="580" y="273"/>
                    <a:pt x="558" y="282"/>
                    <a:pt x="543" y="286"/>
                  </a:cubicBezTo>
                  <a:cubicBezTo>
                    <a:pt x="527" y="290"/>
                    <a:pt x="513" y="280"/>
                    <a:pt x="511" y="264"/>
                  </a:cubicBezTo>
                  <a:cubicBezTo>
                    <a:pt x="509" y="249"/>
                    <a:pt x="509" y="249"/>
                    <a:pt x="509" y="249"/>
                  </a:cubicBezTo>
                  <a:cubicBezTo>
                    <a:pt x="508" y="232"/>
                    <a:pt x="516" y="210"/>
                    <a:pt x="528" y="199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57" y="78"/>
                    <a:pt x="675" y="58"/>
                    <a:pt x="677" y="42"/>
                  </a:cubicBezTo>
                  <a:cubicBezTo>
                    <a:pt x="677" y="39"/>
                    <a:pt x="677" y="37"/>
                    <a:pt x="677" y="35"/>
                  </a:cubicBezTo>
                  <a:cubicBezTo>
                    <a:pt x="678" y="27"/>
                    <a:pt x="673" y="19"/>
                    <a:pt x="667" y="13"/>
                  </a:cubicBezTo>
                  <a:cubicBezTo>
                    <a:pt x="661" y="6"/>
                    <a:pt x="654" y="1"/>
                    <a:pt x="646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23" y="1"/>
                    <a:pt x="601" y="16"/>
                    <a:pt x="588" y="27"/>
                  </a:cubicBezTo>
                  <a:cubicBezTo>
                    <a:pt x="468" y="132"/>
                    <a:pt x="468" y="132"/>
                    <a:pt x="468" y="132"/>
                  </a:cubicBezTo>
                  <a:cubicBezTo>
                    <a:pt x="455" y="143"/>
                    <a:pt x="432" y="149"/>
                    <a:pt x="416" y="146"/>
                  </a:cubicBezTo>
                  <a:cubicBezTo>
                    <a:pt x="402" y="143"/>
                    <a:pt x="402" y="143"/>
                    <a:pt x="402" y="143"/>
                  </a:cubicBezTo>
                  <a:cubicBezTo>
                    <a:pt x="385" y="139"/>
                    <a:pt x="377" y="124"/>
                    <a:pt x="383" y="109"/>
                  </a:cubicBezTo>
                  <a:cubicBezTo>
                    <a:pt x="389" y="94"/>
                    <a:pt x="399" y="73"/>
                    <a:pt x="399" y="62"/>
                  </a:cubicBezTo>
                  <a:cubicBezTo>
                    <a:pt x="400" y="50"/>
                    <a:pt x="382" y="32"/>
                    <a:pt x="366" y="36"/>
                  </a:cubicBezTo>
                  <a:cubicBezTo>
                    <a:pt x="366" y="36"/>
                    <a:pt x="366" y="36"/>
                    <a:pt x="366" y="36"/>
                  </a:cubicBezTo>
                  <a:cubicBezTo>
                    <a:pt x="350" y="39"/>
                    <a:pt x="330" y="58"/>
                    <a:pt x="320" y="71"/>
                  </a:cubicBezTo>
                  <a:cubicBezTo>
                    <a:pt x="313" y="80"/>
                    <a:pt x="313" y="80"/>
                    <a:pt x="313" y="80"/>
                  </a:cubicBezTo>
                  <a:cubicBezTo>
                    <a:pt x="302" y="92"/>
                    <a:pt x="281" y="101"/>
                    <a:pt x="265" y="98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19" y="90"/>
                    <a:pt x="212" y="77"/>
                    <a:pt x="220" y="65"/>
                  </a:cubicBezTo>
                  <a:cubicBezTo>
                    <a:pt x="227" y="52"/>
                    <a:pt x="239" y="36"/>
                    <a:pt x="241" y="27"/>
                  </a:cubicBezTo>
                  <a:cubicBezTo>
                    <a:pt x="244" y="17"/>
                    <a:pt x="225" y="4"/>
                    <a:pt x="210" y="6"/>
                  </a:cubicBezTo>
                  <a:cubicBezTo>
                    <a:pt x="195" y="9"/>
                    <a:pt x="186" y="19"/>
                    <a:pt x="186" y="19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39" y="65"/>
                    <a:pt x="118" y="72"/>
                    <a:pt x="104" y="69"/>
                  </a:cubicBezTo>
                  <a:cubicBezTo>
                    <a:pt x="89" y="66"/>
                    <a:pt x="78" y="63"/>
                    <a:pt x="78" y="63"/>
                  </a:cubicBezTo>
                  <a:cubicBezTo>
                    <a:pt x="53" y="57"/>
                    <a:pt x="38" y="56"/>
                    <a:pt x="29" y="58"/>
                  </a:cubicBezTo>
                  <a:cubicBezTo>
                    <a:pt x="13" y="61"/>
                    <a:pt x="30" y="87"/>
                    <a:pt x="45" y="95"/>
                  </a:cubicBezTo>
                  <a:cubicBezTo>
                    <a:pt x="293" y="257"/>
                    <a:pt x="293" y="257"/>
                    <a:pt x="293" y="257"/>
                  </a:cubicBezTo>
                  <a:cubicBezTo>
                    <a:pt x="308" y="265"/>
                    <a:pt x="311" y="280"/>
                    <a:pt x="300" y="289"/>
                  </a:cubicBezTo>
                  <a:cubicBezTo>
                    <a:pt x="136" y="438"/>
                    <a:pt x="136" y="438"/>
                    <a:pt x="136" y="438"/>
                  </a:cubicBezTo>
                  <a:cubicBezTo>
                    <a:pt x="124" y="449"/>
                    <a:pt x="100" y="456"/>
                    <a:pt x="85" y="450"/>
                  </a:cubicBezTo>
                  <a:cubicBezTo>
                    <a:pt x="70" y="447"/>
                    <a:pt x="70" y="447"/>
                    <a:pt x="70" y="447"/>
                  </a:cubicBezTo>
                  <a:cubicBezTo>
                    <a:pt x="54" y="441"/>
                    <a:pt x="33" y="439"/>
                    <a:pt x="24" y="442"/>
                  </a:cubicBezTo>
                  <a:cubicBezTo>
                    <a:pt x="8" y="450"/>
                    <a:pt x="2" y="461"/>
                    <a:pt x="1" y="473"/>
                  </a:cubicBezTo>
                  <a:cubicBezTo>
                    <a:pt x="0" y="482"/>
                    <a:pt x="10" y="500"/>
                    <a:pt x="35" y="508"/>
                  </a:cubicBezTo>
                  <a:cubicBezTo>
                    <a:pt x="50" y="516"/>
                    <a:pt x="70" y="521"/>
                    <a:pt x="88" y="536"/>
                  </a:cubicBezTo>
                  <a:cubicBezTo>
                    <a:pt x="101" y="555"/>
                    <a:pt x="104" y="576"/>
                    <a:pt x="110" y="592"/>
                  </a:cubicBezTo>
                  <a:cubicBezTo>
                    <a:pt x="116" y="617"/>
                    <a:pt x="133" y="629"/>
                    <a:pt x="142" y="629"/>
                  </a:cubicBezTo>
                  <a:cubicBezTo>
                    <a:pt x="154" y="629"/>
                    <a:pt x="165" y="625"/>
                    <a:pt x="175" y="609"/>
                  </a:cubicBezTo>
                  <a:cubicBezTo>
                    <a:pt x="179" y="600"/>
                    <a:pt x="179" y="579"/>
                    <a:pt x="175" y="563"/>
                  </a:cubicBezTo>
                  <a:cubicBezTo>
                    <a:pt x="173" y="548"/>
                    <a:pt x="173" y="548"/>
                    <a:pt x="173" y="548"/>
                  </a:cubicBezTo>
                  <a:cubicBezTo>
                    <a:pt x="169" y="532"/>
                    <a:pt x="178" y="509"/>
                    <a:pt x="190" y="498"/>
                  </a:cubicBezTo>
                  <a:cubicBezTo>
                    <a:pt x="355" y="350"/>
                    <a:pt x="355" y="350"/>
                    <a:pt x="355" y="350"/>
                  </a:cubicBezTo>
                  <a:cubicBezTo>
                    <a:pt x="366" y="340"/>
                    <a:pt x="380" y="345"/>
                    <a:pt x="386" y="360"/>
                  </a:cubicBezTo>
                  <a:cubicBezTo>
                    <a:pt x="522" y="624"/>
                    <a:pt x="522" y="624"/>
                    <a:pt x="522" y="624"/>
                  </a:cubicBezTo>
                  <a:cubicBezTo>
                    <a:pt x="529" y="639"/>
                    <a:pt x="553" y="659"/>
                    <a:pt x="558" y="6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îsḷîdê">
              <a:extLst>
                <a:ext uri="{FF2B5EF4-FFF2-40B4-BE49-F238E27FC236}">
                  <a16:creationId xmlns:a16="http://schemas.microsoft.com/office/drawing/2014/main" id="{8EE23D78-90FE-479A-BA9D-16083CFFA119}"/>
                </a:ext>
              </a:extLst>
            </p:cNvPr>
            <p:cNvSpPr/>
            <p:nvPr/>
          </p:nvSpPr>
          <p:spPr bwMode="auto">
            <a:xfrm>
              <a:off x="4317148" y="4317009"/>
              <a:ext cx="825972" cy="802791"/>
            </a:xfrm>
            <a:custGeom>
              <a:avLst/>
              <a:gdLst>
                <a:gd name="T0" fmla="*/ 557 w 678"/>
                <a:gd name="T1" fmla="*/ 594 h 659"/>
                <a:gd name="T2" fmla="*/ 574 w 678"/>
                <a:gd name="T3" fmla="*/ 522 h 659"/>
                <a:gd name="T4" fmla="*/ 627 w 678"/>
                <a:gd name="T5" fmla="*/ 468 h 659"/>
                <a:gd name="T6" fmla="*/ 570 w 678"/>
                <a:gd name="T7" fmla="*/ 452 h 659"/>
                <a:gd name="T8" fmla="*/ 542 w 678"/>
                <a:gd name="T9" fmla="*/ 404 h 659"/>
                <a:gd name="T10" fmla="*/ 574 w 678"/>
                <a:gd name="T11" fmla="*/ 352 h 659"/>
                <a:gd name="T12" fmla="*/ 614 w 678"/>
                <a:gd name="T13" fmla="*/ 310 h 659"/>
                <a:gd name="T14" fmla="*/ 543 w 678"/>
                <a:gd name="T15" fmla="*/ 286 h 659"/>
                <a:gd name="T16" fmla="*/ 509 w 678"/>
                <a:gd name="T17" fmla="*/ 249 h 659"/>
                <a:gd name="T18" fmla="*/ 645 w 678"/>
                <a:gd name="T19" fmla="*/ 90 h 659"/>
                <a:gd name="T20" fmla="*/ 677 w 678"/>
                <a:gd name="T21" fmla="*/ 35 h 659"/>
                <a:gd name="T22" fmla="*/ 646 w 678"/>
                <a:gd name="T23" fmla="*/ 0 h 659"/>
                <a:gd name="T24" fmla="*/ 588 w 678"/>
                <a:gd name="T25" fmla="*/ 27 h 659"/>
                <a:gd name="T26" fmla="*/ 416 w 678"/>
                <a:gd name="T27" fmla="*/ 146 h 659"/>
                <a:gd name="T28" fmla="*/ 383 w 678"/>
                <a:gd name="T29" fmla="*/ 109 h 659"/>
                <a:gd name="T30" fmla="*/ 366 w 678"/>
                <a:gd name="T31" fmla="*/ 36 h 659"/>
                <a:gd name="T32" fmla="*/ 320 w 678"/>
                <a:gd name="T33" fmla="*/ 71 h 659"/>
                <a:gd name="T34" fmla="*/ 265 w 678"/>
                <a:gd name="T35" fmla="*/ 98 h 659"/>
                <a:gd name="T36" fmla="*/ 220 w 678"/>
                <a:gd name="T37" fmla="*/ 65 h 659"/>
                <a:gd name="T38" fmla="*/ 210 w 678"/>
                <a:gd name="T39" fmla="*/ 6 h 659"/>
                <a:gd name="T40" fmla="*/ 151 w 678"/>
                <a:gd name="T41" fmla="*/ 54 h 659"/>
                <a:gd name="T42" fmla="*/ 78 w 678"/>
                <a:gd name="T43" fmla="*/ 63 h 659"/>
                <a:gd name="T44" fmla="*/ 45 w 678"/>
                <a:gd name="T45" fmla="*/ 95 h 659"/>
                <a:gd name="T46" fmla="*/ 300 w 678"/>
                <a:gd name="T47" fmla="*/ 289 h 659"/>
                <a:gd name="T48" fmla="*/ 85 w 678"/>
                <a:gd name="T49" fmla="*/ 450 h 659"/>
                <a:gd name="T50" fmla="*/ 24 w 678"/>
                <a:gd name="T51" fmla="*/ 442 h 659"/>
                <a:gd name="T52" fmla="*/ 35 w 678"/>
                <a:gd name="T53" fmla="*/ 508 h 659"/>
                <a:gd name="T54" fmla="*/ 110 w 678"/>
                <a:gd name="T55" fmla="*/ 592 h 659"/>
                <a:gd name="T56" fmla="*/ 175 w 678"/>
                <a:gd name="T57" fmla="*/ 609 h 659"/>
                <a:gd name="T58" fmla="*/ 173 w 678"/>
                <a:gd name="T59" fmla="*/ 548 h 659"/>
                <a:gd name="T60" fmla="*/ 355 w 678"/>
                <a:gd name="T61" fmla="*/ 350 h 659"/>
                <a:gd name="T62" fmla="*/ 522 w 678"/>
                <a:gd name="T63" fmla="*/ 624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8" h="659">
                  <a:moveTo>
                    <a:pt x="558" y="643"/>
                  </a:moveTo>
                  <a:cubicBezTo>
                    <a:pt x="560" y="634"/>
                    <a:pt x="561" y="619"/>
                    <a:pt x="557" y="594"/>
                  </a:cubicBezTo>
                  <a:cubicBezTo>
                    <a:pt x="557" y="594"/>
                    <a:pt x="556" y="582"/>
                    <a:pt x="554" y="567"/>
                  </a:cubicBezTo>
                  <a:cubicBezTo>
                    <a:pt x="553" y="553"/>
                    <a:pt x="562" y="532"/>
                    <a:pt x="574" y="522"/>
                  </a:cubicBezTo>
                  <a:cubicBezTo>
                    <a:pt x="612" y="491"/>
                    <a:pt x="612" y="491"/>
                    <a:pt x="612" y="491"/>
                  </a:cubicBezTo>
                  <a:cubicBezTo>
                    <a:pt x="612" y="491"/>
                    <a:pt x="623" y="483"/>
                    <a:pt x="627" y="468"/>
                  </a:cubicBezTo>
                  <a:cubicBezTo>
                    <a:pt x="632" y="453"/>
                    <a:pt x="620" y="433"/>
                    <a:pt x="610" y="435"/>
                  </a:cubicBezTo>
                  <a:cubicBezTo>
                    <a:pt x="600" y="436"/>
                    <a:pt x="583" y="446"/>
                    <a:pt x="570" y="452"/>
                  </a:cubicBezTo>
                  <a:cubicBezTo>
                    <a:pt x="557" y="459"/>
                    <a:pt x="545" y="450"/>
                    <a:pt x="544" y="434"/>
                  </a:cubicBezTo>
                  <a:cubicBezTo>
                    <a:pt x="542" y="404"/>
                    <a:pt x="542" y="404"/>
                    <a:pt x="542" y="404"/>
                  </a:cubicBezTo>
                  <a:cubicBezTo>
                    <a:pt x="541" y="388"/>
                    <a:pt x="551" y="367"/>
                    <a:pt x="565" y="359"/>
                  </a:cubicBezTo>
                  <a:cubicBezTo>
                    <a:pt x="574" y="352"/>
                    <a:pt x="574" y="352"/>
                    <a:pt x="574" y="352"/>
                  </a:cubicBezTo>
                  <a:cubicBezTo>
                    <a:pt x="588" y="343"/>
                    <a:pt x="609" y="326"/>
                    <a:pt x="614" y="310"/>
                  </a:cubicBezTo>
                  <a:cubicBezTo>
                    <a:pt x="614" y="310"/>
                    <a:pt x="614" y="310"/>
                    <a:pt x="614" y="310"/>
                  </a:cubicBezTo>
                  <a:cubicBezTo>
                    <a:pt x="619" y="294"/>
                    <a:pt x="603" y="275"/>
                    <a:pt x="591" y="274"/>
                  </a:cubicBezTo>
                  <a:cubicBezTo>
                    <a:pt x="580" y="273"/>
                    <a:pt x="558" y="282"/>
                    <a:pt x="543" y="286"/>
                  </a:cubicBezTo>
                  <a:cubicBezTo>
                    <a:pt x="527" y="290"/>
                    <a:pt x="513" y="280"/>
                    <a:pt x="511" y="264"/>
                  </a:cubicBezTo>
                  <a:cubicBezTo>
                    <a:pt x="509" y="249"/>
                    <a:pt x="509" y="249"/>
                    <a:pt x="509" y="249"/>
                  </a:cubicBezTo>
                  <a:cubicBezTo>
                    <a:pt x="508" y="232"/>
                    <a:pt x="516" y="210"/>
                    <a:pt x="528" y="199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57" y="78"/>
                    <a:pt x="675" y="58"/>
                    <a:pt x="677" y="42"/>
                  </a:cubicBezTo>
                  <a:cubicBezTo>
                    <a:pt x="677" y="39"/>
                    <a:pt x="677" y="37"/>
                    <a:pt x="677" y="35"/>
                  </a:cubicBezTo>
                  <a:cubicBezTo>
                    <a:pt x="678" y="27"/>
                    <a:pt x="673" y="19"/>
                    <a:pt x="667" y="13"/>
                  </a:cubicBezTo>
                  <a:cubicBezTo>
                    <a:pt x="661" y="6"/>
                    <a:pt x="654" y="1"/>
                    <a:pt x="646" y="0"/>
                  </a:cubicBezTo>
                  <a:cubicBezTo>
                    <a:pt x="644" y="0"/>
                    <a:pt x="642" y="0"/>
                    <a:pt x="639" y="0"/>
                  </a:cubicBezTo>
                  <a:cubicBezTo>
                    <a:pt x="623" y="1"/>
                    <a:pt x="601" y="16"/>
                    <a:pt x="588" y="27"/>
                  </a:cubicBezTo>
                  <a:cubicBezTo>
                    <a:pt x="468" y="132"/>
                    <a:pt x="468" y="132"/>
                    <a:pt x="468" y="132"/>
                  </a:cubicBezTo>
                  <a:cubicBezTo>
                    <a:pt x="455" y="143"/>
                    <a:pt x="432" y="149"/>
                    <a:pt x="416" y="146"/>
                  </a:cubicBezTo>
                  <a:cubicBezTo>
                    <a:pt x="402" y="143"/>
                    <a:pt x="402" y="143"/>
                    <a:pt x="402" y="143"/>
                  </a:cubicBezTo>
                  <a:cubicBezTo>
                    <a:pt x="385" y="139"/>
                    <a:pt x="377" y="124"/>
                    <a:pt x="383" y="109"/>
                  </a:cubicBezTo>
                  <a:cubicBezTo>
                    <a:pt x="389" y="94"/>
                    <a:pt x="399" y="73"/>
                    <a:pt x="399" y="62"/>
                  </a:cubicBezTo>
                  <a:cubicBezTo>
                    <a:pt x="400" y="50"/>
                    <a:pt x="382" y="32"/>
                    <a:pt x="366" y="36"/>
                  </a:cubicBezTo>
                  <a:cubicBezTo>
                    <a:pt x="366" y="36"/>
                    <a:pt x="366" y="36"/>
                    <a:pt x="366" y="36"/>
                  </a:cubicBezTo>
                  <a:cubicBezTo>
                    <a:pt x="350" y="39"/>
                    <a:pt x="330" y="58"/>
                    <a:pt x="320" y="71"/>
                  </a:cubicBezTo>
                  <a:cubicBezTo>
                    <a:pt x="313" y="80"/>
                    <a:pt x="313" y="80"/>
                    <a:pt x="313" y="80"/>
                  </a:cubicBezTo>
                  <a:cubicBezTo>
                    <a:pt x="302" y="92"/>
                    <a:pt x="281" y="101"/>
                    <a:pt x="265" y="98"/>
                  </a:cubicBezTo>
                  <a:cubicBezTo>
                    <a:pt x="236" y="92"/>
                    <a:pt x="236" y="92"/>
                    <a:pt x="236" y="92"/>
                  </a:cubicBezTo>
                  <a:cubicBezTo>
                    <a:pt x="219" y="90"/>
                    <a:pt x="212" y="77"/>
                    <a:pt x="220" y="65"/>
                  </a:cubicBezTo>
                  <a:cubicBezTo>
                    <a:pt x="227" y="52"/>
                    <a:pt x="239" y="36"/>
                    <a:pt x="241" y="27"/>
                  </a:cubicBezTo>
                  <a:cubicBezTo>
                    <a:pt x="244" y="17"/>
                    <a:pt x="225" y="4"/>
                    <a:pt x="210" y="6"/>
                  </a:cubicBezTo>
                  <a:cubicBezTo>
                    <a:pt x="195" y="9"/>
                    <a:pt x="186" y="19"/>
                    <a:pt x="186" y="19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39" y="65"/>
                    <a:pt x="118" y="72"/>
                    <a:pt x="104" y="69"/>
                  </a:cubicBezTo>
                  <a:cubicBezTo>
                    <a:pt x="89" y="66"/>
                    <a:pt x="78" y="63"/>
                    <a:pt x="78" y="63"/>
                  </a:cubicBezTo>
                  <a:cubicBezTo>
                    <a:pt x="53" y="57"/>
                    <a:pt x="38" y="56"/>
                    <a:pt x="29" y="58"/>
                  </a:cubicBezTo>
                  <a:cubicBezTo>
                    <a:pt x="13" y="61"/>
                    <a:pt x="30" y="87"/>
                    <a:pt x="45" y="95"/>
                  </a:cubicBezTo>
                  <a:cubicBezTo>
                    <a:pt x="293" y="257"/>
                    <a:pt x="293" y="257"/>
                    <a:pt x="293" y="257"/>
                  </a:cubicBezTo>
                  <a:cubicBezTo>
                    <a:pt x="308" y="265"/>
                    <a:pt x="311" y="280"/>
                    <a:pt x="300" y="289"/>
                  </a:cubicBezTo>
                  <a:cubicBezTo>
                    <a:pt x="136" y="438"/>
                    <a:pt x="136" y="438"/>
                    <a:pt x="136" y="438"/>
                  </a:cubicBezTo>
                  <a:cubicBezTo>
                    <a:pt x="124" y="449"/>
                    <a:pt x="100" y="456"/>
                    <a:pt x="85" y="450"/>
                  </a:cubicBezTo>
                  <a:cubicBezTo>
                    <a:pt x="70" y="447"/>
                    <a:pt x="70" y="447"/>
                    <a:pt x="70" y="447"/>
                  </a:cubicBezTo>
                  <a:cubicBezTo>
                    <a:pt x="54" y="441"/>
                    <a:pt x="33" y="439"/>
                    <a:pt x="24" y="442"/>
                  </a:cubicBezTo>
                  <a:cubicBezTo>
                    <a:pt x="8" y="450"/>
                    <a:pt x="2" y="461"/>
                    <a:pt x="1" y="473"/>
                  </a:cubicBezTo>
                  <a:cubicBezTo>
                    <a:pt x="0" y="482"/>
                    <a:pt x="10" y="500"/>
                    <a:pt x="35" y="508"/>
                  </a:cubicBezTo>
                  <a:cubicBezTo>
                    <a:pt x="50" y="516"/>
                    <a:pt x="70" y="521"/>
                    <a:pt x="88" y="536"/>
                  </a:cubicBezTo>
                  <a:cubicBezTo>
                    <a:pt x="101" y="555"/>
                    <a:pt x="104" y="576"/>
                    <a:pt x="110" y="592"/>
                  </a:cubicBezTo>
                  <a:cubicBezTo>
                    <a:pt x="116" y="617"/>
                    <a:pt x="133" y="629"/>
                    <a:pt x="142" y="629"/>
                  </a:cubicBezTo>
                  <a:cubicBezTo>
                    <a:pt x="154" y="629"/>
                    <a:pt x="165" y="625"/>
                    <a:pt x="175" y="609"/>
                  </a:cubicBezTo>
                  <a:cubicBezTo>
                    <a:pt x="179" y="600"/>
                    <a:pt x="179" y="579"/>
                    <a:pt x="175" y="563"/>
                  </a:cubicBezTo>
                  <a:cubicBezTo>
                    <a:pt x="173" y="548"/>
                    <a:pt x="173" y="548"/>
                    <a:pt x="173" y="548"/>
                  </a:cubicBezTo>
                  <a:cubicBezTo>
                    <a:pt x="169" y="532"/>
                    <a:pt x="178" y="509"/>
                    <a:pt x="190" y="498"/>
                  </a:cubicBezTo>
                  <a:cubicBezTo>
                    <a:pt x="355" y="350"/>
                    <a:pt x="355" y="350"/>
                    <a:pt x="355" y="350"/>
                  </a:cubicBezTo>
                  <a:cubicBezTo>
                    <a:pt x="366" y="340"/>
                    <a:pt x="380" y="345"/>
                    <a:pt x="386" y="360"/>
                  </a:cubicBezTo>
                  <a:cubicBezTo>
                    <a:pt x="522" y="624"/>
                    <a:pt x="522" y="624"/>
                    <a:pt x="522" y="624"/>
                  </a:cubicBezTo>
                  <a:cubicBezTo>
                    <a:pt x="529" y="639"/>
                    <a:pt x="553" y="659"/>
                    <a:pt x="558" y="6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5" name="ïṥlïḑè">
              <a:extLst>
                <a:ext uri="{FF2B5EF4-FFF2-40B4-BE49-F238E27FC236}">
                  <a16:creationId xmlns:a16="http://schemas.microsoft.com/office/drawing/2014/main" id="{0C6D9209-7B11-4B28-AE1F-65EE327F3FD6}"/>
                </a:ext>
              </a:extLst>
            </p:cNvPr>
            <p:cNvGrpSpPr/>
            <p:nvPr/>
          </p:nvGrpSpPr>
          <p:grpSpPr>
            <a:xfrm>
              <a:off x="6816234" y="1469611"/>
              <a:ext cx="4702666" cy="4341356"/>
              <a:chOff x="7212273" y="1469611"/>
              <a:chExt cx="3907161" cy="4341356"/>
            </a:xfrm>
          </p:grpSpPr>
          <p:grpSp>
            <p:nvGrpSpPr>
              <p:cNvPr id="19" name="îṩliḓé">
                <a:extLst>
                  <a:ext uri="{FF2B5EF4-FFF2-40B4-BE49-F238E27FC236}">
                    <a16:creationId xmlns:a16="http://schemas.microsoft.com/office/drawing/2014/main" id="{C20A48F9-3B28-463F-86E9-6B52F532D2A0}"/>
                  </a:ext>
                </a:extLst>
              </p:cNvPr>
              <p:cNvGrpSpPr/>
              <p:nvPr/>
            </p:nvGrpSpPr>
            <p:grpSpPr>
              <a:xfrm>
                <a:off x="7212273" y="3086179"/>
                <a:ext cx="3907161" cy="1108218"/>
                <a:chOff x="7212273" y="3086179"/>
                <a:chExt cx="3907161" cy="1108218"/>
              </a:xfrm>
            </p:grpSpPr>
            <p:sp>
              <p:nvSpPr>
                <p:cNvPr id="28" name="iSḻíḍé">
                  <a:extLst>
                    <a:ext uri="{FF2B5EF4-FFF2-40B4-BE49-F238E27FC236}">
                      <a16:creationId xmlns:a16="http://schemas.microsoft.com/office/drawing/2014/main" id="{D4B9D92C-C7C0-4F0F-9283-E8560265F1E8}"/>
                    </a:ext>
                  </a:extLst>
                </p:cNvPr>
                <p:cNvSpPr txBox="1"/>
                <p:nvPr/>
              </p:nvSpPr>
              <p:spPr bwMode="auto">
                <a:xfrm>
                  <a:off x="7212273" y="3086179"/>
                  <a:ext cx="3907161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  <p:sp>
              <p:nvSpPr>
                <p:cNvPr id="29" name="iṩļiḍé">
                  <a:extLst>
                    <a:ext uri="{FF2B5EF4-FFF2-40B4-BE49-F238E27FC236}">
                      <a16:creationId xmlns:a16="http://schemas.microsoft.com/office/drawing/2014/main" id="{7D06C90E-E2D5-4999-B569-F53FA88E11DD}"/>
                    </a:ext>
                  </a:extLst>
                </p:cNvPr>
                <p:cNvSpPr/>
                <p:nvPr/>
              </p:nvSpPr>
              <p:spPr bwMode="auto">
                <a:xfrm>
                  <a:off x="7213670" y="3527984"/>
                  <a:ext cx="3905764" cy="6664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</p:grpSp>
          <p:grpSp>
            <p:nvGrpSpPr>
              <p:cNvPr id="20" name="iṧ1íďè">
                <a:extLst>
                  <a:ext uri="{FF2B5EF4-FFF2-40B4-BE49-F238E27FC236}">
                    <a16:creationId xmlns:a16="http://schemas.microsoft.com/office/drawing/2014/main" id="{C8F5B412-41C2-4F93-AB3E-90AB3C59A4C7}"/>
                  </a:ext>
                </a:extLst>
              </p:cNvPr>
              <p:cNvGrpSpPr/>
              <p:nvPr/>
            </p:nvGrpSpPr>
            <p:grpSpPr>
              <a:xfrm>
                <a:off x="7212273" y="4702749"/>
                <a:ext cx="3907161" cy="1108218"/>
                <a:chOff x="7212273" y="4702749"/>
                <a:chExt cx="3907161" cy="1108218"/>
              </a:xfrm>
            </p:grpSpPr>
            <p:sp>
              <p:nvSpPr>
                <p:cNvPr id="26" name="ïṥľîḋè">
                  <a:extLst>
                    <a:ext uri="{FF2B5EF4-FFF2-40B4-BE49-F238E27FC236}">
                      <a16:creationId xmlns:a16="http://schemas.microsoft.com/office/drawing/2014/main" id="{7414DA55-4A4B-40F5-BA68-BAD423B14102}"/>
                    </a:ext>
                  </a:extLst>
                </p:cNvPr>
                <p:cNvSpPr txBox="1"/>
                <p:nvPr/>
              </p:nvSpPr>
              <p:spPr bwMode="auto">
                <a:xfrm>
                  <a:off x="7212273" y="4702749"/>
                  <a:ext cx="3907161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03.Text here</a:t>
                  </a:r>
                </a:p>
              </p:txBody>
            </p:sp>
            <p:sp>
              <p:nvSpPr>
                <p:cNvPr id="27" name="iṧḻîḓê">
                  <a:extLst>
                    <a:ext uri="{FF2B5EF4-FFF2-40B4-BE49-F238E27FC236}">
                      <a16:creationId xmlns:a16="http://schemas.microsoft.com/office/drawing/2014/main" id="{B9B7B1FD-A094-4FB0-8A6C-20C06735A034}"/>
                    </a:ext>
                  </a:extLst>
                </p:cNvPr>
                <p:cNvSpPr/>
                <p:nvPr/>
              </p:nvSpPr>
              <p:spPr bwMode="auto">
                <a:xfrm>
                  <a:off x="7213670" y="5144554"/>
                  <a:ext cx="3905764" cy="6664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</p:grpSp>
          <p:grpSp>
            <p:nvGrpSpPr>
              <p:cNvPr id="21" name="ïś1iďè">
                <a:extLst>
                  <a:ext uri="{FF2B5EF4-FFF2-40B4-BE49-F238E27FC236}">
                    <a16:creationId xmlns:a16="http://schemas.microsoft.com/office/drawing/2014/main" id="{1177D294-174D-415D-AFF7-E3B927F02D86}"/>
                  </a:ext>
                </a:extLst>
              </p:cNvPr>
              <p:cNvGrpSpPr/>
              <p:nvPr/>
            </p:nvGrpSpPr>
            <p:grpSpPr>
              <a:xfrm>
                <a:off x="7212273" y="1469611"/>
                <a:ext cx="3907161" cy="1108218"/>
                <a:chOff x="7212273" y="1469611"/>
                <a:chExt cx="3907161" cy="1108218"/>
              </a:xfrm>
            </p:grpSpPr>
            <p:sp>
              <p:nvSpPr>
                <p:cNvPr id="24" name="îş1îdè">
                  <a:extLst>
                    <a:ext uri="{FF2B5EF4-FFF2-40B4-BE49-F238E27FC236}">
                      <a16:creationId xmlns:a16="http://schemas.microsoft.com/office/drawing/2014/main" id="{D9F7DA8A-DB79-44CF-B0C6-8A6E17A5AEC2}"/>
                    </a:ext>
                  </a:extLst>
                </p:cNvPr>
                <p:cNvSpPr txBox="1"/>
                <p:nvPr/>
              </p:nvSpPr>
              <p:spPr bwMode="auto">
                <a:xfrm>
                  <a:off x="7212273" y="1469611"/>
                  <a:ext cx="3907161" cy="44180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01.Text here</a:t>
                  </a:r>
                </a:p>
              </p:txBody>
            </p:sp>
            <p:sp>
              <p:nvSpPr>
                <p:cNvPr id="25" name="íṧľiḍe">
                  <a:extLst>
                    <a:ext uri="{FF2B5EF4-FFF2-40B4-BE49-F238E27FC236}">
                      <a16:creationId xmlns:a16="http://schemas.microsoft.com/office/drawing/2014/main" id="{3997F119-5E37-4B89-955C-D47DAE295D04}"/>
                    </a:ext>
                  </a:extLst>
                </p:cNvPr>
                <p:cNvSpPr/>
                <p:nvPr/>
              </p:nvSpPr>
              <p:spPr bwMode="auto">
                <a:xfrm>
                  <a:off x="7213670" y="1911416"/>
                  <a:ext cx="3905764" cy="6664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</p:grp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085B335F-05BE-4EEF-9195-A7B668A10E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6713" y="2796524"/>
                <a:ext cx="3822721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87D23188-E360-4E31-AD7E-9F99A5D1F8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6713" y="4413092"/>
                <a:ext cx="3822721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îṧlïḑê">
              <a:extLst>
                <a:ext uri="{FF2B5EF4-FFF2-40B4-BE49-F238E27FC236}">
                  <a16:creationId xmlns:a16="http://schemas.microsoft.com/office/drawing/2014/main" id="{7814F6FE-240F-4549-A9A5-9CFBE73DD5CA}"/>
                </a:ext>
              </a:extLst>
            </p:cNvPr>
            <p:cNvSpPr/>
            <p:nvPr/>
          </p:nvSpPr>
          <p:spPr>
            <a:xfrm rot="19320000">
              <a:off x="1196721" y="3723773"/>
              <a:ext cx="1305357" cy="4001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7" name="ï$1ïďê">
              <a:extLst>
                <a:ext uri="{FF2B5EF4-FFF2-40B4-BE49-F238E27FC236}">
                  <a16:creationId xmlns:a16="http://schemas.microsoft.com/office/drawing/2014/main" id="{A3EE1BDE-565A-498E-B013-BC9AB0C767F0}"/>
                </a:ext>
              </a:extLst>
            </p:cNvPr>
            <p:cNvSpPr/>
            <p:nvPr/>
          </p:nvSpPr>
          <p:spPr>
            <a:xfrm rot="19260000">
              <a:off x="1610840" y="4989833"/>
              <a:ext cx="1305357" cy="4001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r>
                <a:rPr lang="en-US" altLang="zh-CN" sz="2000" b="1" dirty="0"/>
                <a:t>Text here</a:t>
              </a:r>
              <a:endParaRPr lang="zh-CN" altLang="en-US" sz="2000" dirty="0"/>
            </a:p>
          </p:txBody>
        </p:sp>
        <p:sp>
          <p:nvSpPr>
            <p:cNvPr id="18" name="isḷíḑe">
              <a:extLst>
                <a:ext uri="{FF2B5EF4-FFF2-40B4-BE49-F238E27FC236}">
                  <a16:creationId xmlns:a16="http://schemas.microsoft.com/office/drawing/2014/main" id="{4A498FC5-06A9-406E-9A25-F382B964CE4B}"/>
                </a:ext>
              </a:extLst>
            </p:cNvPr>
            <p:cNvSpPr/>
            <p:nvPr/>
          </p:nvSpPr>
          <p:spPr>
            <a:xfrm rot="19202161">
              <a:off x="3099958" y="5320764"/>
              <a:ext cx="1305357" cy="4001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r>
                <a:rPr lang="en-US" altLang="zh-CN" sz="2000" b="1" dirty="0"/>
                <a:t>Text here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127935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BBECC5-38DA-4FC5-AAF5-70A5BADAE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E1A6ABE-06AE-41DF-BE89-345F73BF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A081D04-DC11-4851-AF65-8EDC6302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064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3DA39BD-00E6-4445-996D-F7487AD9D0D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26482"/>
            <a:ext cx="10850563" cy="4617143"/>
            <a:chOff x="669925" y="1526482"/>
            <a:chExt cx="10850563" cy="4617143"/>
          </a:xfrm>
        </p:grpSpPr>
        <p:sp>
          <p:nvSpPr>
            <p:cNvPr id="6" name="íṥľiďè">
              <a:extLst>
                <a:ext uri="{FF2B5EF4-FFF2-40B4-BE49-F238E27FC236}">
                  <a16:creationId xmlns:a16="http://schemas.microsoft.com/office/drawing/2014/main" id="{D4CF19B5-40B3-41A0-905B-D1DBA4D83675}"/>
                </a:ext>
              </a:extLst>
            </p:cNvPr>
            <p:cNvSpPr/>
            <p:nvPr/>
          </p:nvSpPr>
          <p:spPr>
            <a:xfrm>
              <a:off x="6398975" y="1989773"/>
              <a:ext cx="5121513" cy="4153852"/>
            </a:xfrm>
            <a:custGeom>
              <a:avLst/>
              <a:gdLst>
                <a:gd name="connsiteX0" fmla="*/ 10536452 w 18269244"/>
                <a:gd name="connsiteY0" fmla="*/ 0 h 14817440"/>
                <a:gd name="connsiteX1" fmla="*/ 12313612 w 18269244"/>
                <a:gd name="connsiteY1" fmla="*/ 888174 h 14817440"/>
                <a:gd name="connsiteX2" fmla="*/ 12563364 w 18269244"/>
                <a:gd name="connsiteY2" fmla="*/ 1253404 h 14817440"/>
                <a:gd name="connsiteX3" fmla="*/ 12632468 w 18269244"/>
                <a:gd name="connsiteY3" fmla="*/ 1363551 h 14817440"/>
                <a:gd name="connsiteX4" fmla="*/ 18269244 w 18269244"/>
                <a:gd name="connsiteY4" fmla="*/ 10348462 h 14817440"/>
                <a:gd name="connsiteX5" fmla="*/ 18269244 w 18269244"/>
                <a:gd name="connsiteY5" fmla="*/ 14817440 h 14817440"/>
                <a:gd name="connsiteX6" fmla="*/ 0 w 18269244"/>
                <a:gd name="connsiteY6" fmla="*/ 14817440 h 14817440"/>
                <a:gd name="connsiteX7" fmla="*/ 8440436 w 18269244"/>
                <a:gd name="connsiteY7" fmla="*/ 1363551 h 14817440"/>
                <a:gd name="connsiteX8" fmla="*/ 8509540 w 18269244"/>
                <a:gd name="connsiteY8" fmla="*/ 1253404 h 14817440"/>
                <a:gd name="connsiteX9" fmla="*/ 8759292 w 18269244"/>
                <a:gd name="connsiteY9" fmla="*/ 888174 h 14817440"/>
                <a:gd name="connsiteX10" fmla="*/ 10536452 w 18269244"/>
                <a:gd name="connsiteY10" fmla="*/ 0 h 1481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269244" h="14817440">
                  <a:moveTo>
                    <a:pt x="10536452" y="0"/>
                  </a:moveTo>
                  <a:cubicBezTo>
                    <a:pt x="11230480" y="0"/>
                    <a:pt x="11858800" y="339415"/>
                    <a:pt x="12313612" y="888174"/>
                  </a:cubicBezTo>
                  <a:lnTo>
                    <a:pt x="12563364" y="1253404"/>
                  </a:lnTo>
                  <a:lnTo>
                    <a:pt x="12632468" y="1363551"/>
                  </a:lnTo>
                  <a:lnTo>
                    <a:pt x="18269244" y="10348462"/>
                  </a:lnTo>
                  <a:lnTo>
                    <a:pt x="18269244" y="14817440"/>
                  </a:lnTo>
                  <a:lnTo>
                    <a:pt x="0" y="14817440"/>
                  </a:lnTo>
                  <a:lnTo>
                    <a:pt x="8440436" y="1363551"/>
                  </a:lnTo>
                  <a:lnTo>
                    <a:pt x="8509540" y="1253404"/>
                  </a:lnTo>
                  <a:lnTo>
                    <a:pt x="8759292" y="888174"/>
                  </a:lnTo>
                  <a:cubicBezTo>
                    <a:pt x="9214108" y="339415"/>
                    <a:pt x="9842428" y="0"/>
                    <a:pt x="1053645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ṩḷiḑe">
              <a:extLst>
                <a:ext uri="{FF2B5EF4-FFF2-40B4-BE49-F238E27FC236}">
                  <a16:creationId xmlns:a16="http://schemas.microsoft.com/office/drawing/2014/main" id="{E8F7AE66-0A30-4F01-AC0E-AE66301584EB}"/>
                </a:ext>
              </a:extLst>
            </p:cNvPr>
            <p:cNvSpPr/>
            <p:nvPr/>
          </p:nvSpPr>
          <p:spPr>
            <a:xfrm>
              <a:off x="4634106" y="2682114"/>
              <a:ext cx="4922363" cy="3461167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is1îďè">
              <a:extLst>
                <a:ext uri="{FF2B5EF4-FFF2-40B4-BE49-F238E27FC236}">
                  <a16:creationId xmlns:a16="http://schemas.microsoft.com/office/drawing/2014/main" id="{653AE535-4EC9-4B9E-8F82-4E2E4916257B}"/>
                </a:ext>
              </a:extLst>
            </p:cNvPr>
            <p:cNvSpPr/>
            <p:nvPr/>
          </p:nvSpPr>
          <p:spPr>
            <a:xfrm>
              <a:off x="2975429" y="3255966"/>
              <a:ext cx="4106248" cy="2887315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grpSp>
          <p:nvGrpSpPr>
            <p:cNvPr id="9" name="îṣ1íde">
              <a:extLst>
                <a:ext uri="{FF2B5EF4-FFF2-40B4-BE49-F238E27FC236}">
                  <a16:creationId xmlns:a16="http://schemas.microsoft.com/office/drawing/2014/main" id="{1CEC2232-4D6D-4974-872A-B3F8063FEAE3}"/>
                </a:ext>
              </a:extLst>
            </p:cNvPr>
            <p:cNvGrpSpPr/>
            <p:nvPr/>
          </p:nvGrpSpPr>
          <p:grpSpPr>
            <a:xfrm>
              <a:off x="669925" y="1526482"/>
              <a:ext cx="3477025" cy="1773518"/>
              <a:chOff x="669925" y="2096444"/>
              <a:chExt cx="3864753" cy="1773518"/>
            </a:xfrm>
          </p:grpSpPr>
          <p:sp>
            <p:nvSpPr>
              <p:cNvPr id="25" name="íşľídé">
                <a:extLst>
                  <a:ext uri="{FF2B5EF4-FFF2-40B4-BE49-F238E27FC236}">
                    <a16:creationId xmlns:a16="http://schemas.microsoft.com/office/drawing/2014/main" id="{0C8A4FF1-188C-4911-B98A-E9F37FD6258B}"/>
                  </a:ext>
                </a:extLst>
              </p:cNvPr>
              <p:cNvSpPr/>
              <p:nvPr/>
            </p:nvSpPr>
            <p:spPr>
              <a:xfrm>
                <a:off x="669925" y="2538249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6" name="íSľîḓé">
                <a:extLst>
                  <a:ext uri="{FF2B5EF4-FFF2-40B4-BE49-F238E27FC236}">
                    <a16:creationId xmlns:a16="http://schemas.microsoft.com/office/drawing/2014/main" id="{49AD638F-46F5-46FB-880B-A304C1BAD205}"/>
                  </a:ext>
                </a:extLst>
              </p:cNvPr>
              <p:cNvSpPr txBox="1"/>
              <p:nvPr/>
            </p:nvSpPr>
            <p:spPr bwMode="auto">
              <a:xfrm>
                <a:off x="669925" y="2096444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iśḻïḓè">
              <a:extLst>
                <a:ext uri="{FF2B5EF4-FFF2-40B4-BE49-F238E27FC236}">
                  <a16:creationId xmlns:a16="http://schemas.microsoft.com/office/drawing/2014/main" id="{6C19F2B6-10BD-47E0-99F4-98D90255EC5E}"/>
                </a:ext>
              </a:extLst>
            </p:cNvPr>
            <p:cNvGrpSpPr/>
            <p:nvPr/>
          </p:nvGrpSpPr>
          <p:grpSpPr>
            <a:xfrm>
              <a:off x="3977901" y="4768145"/>
              <a:ext cx="2101305" cy="1111889"/>
              <a:chOff x="673100" y="1237334"/>
              <a:chExt cx="3228944" cy="1111889"/>
            </a:xfrm>
          </p:grpSpPr>
          <p:sp>
            <p:nvSpPr>
              <p:cNvPr id="23" name="iśḷïḍé">
                <a:extLst>
                  <a:ext uri="{FF2B5EF4-FFF2-40B4-BE49-F238E27FC236}">
                    <a16:creationId xmlns:a16="http://schemas.microsoft.com/office/drawing/2014/main" id="{30893A27-4A4D-49EA-9724-8D8D4C363533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iŝļîďe">
                <a:extLst>
                  <a:ext uri="{FF2B5EF4-FFF2-40B4-BE49-F238E27FC236}">
                    <a16:creationId xmlns:a16="http://schemas.microsoft.com/office/drawing/2014/main" id="{592EAF4B-2EC0-42B3-85BB-123EEB35B776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íšlïḍe">
              <a:extLst>
                <a:ext uri="{FF2B5EF4-FFF2-40B4-BE49-F238E27FC236}">
                  <a16:creationId xmlns:a16="http://schemas.microsoft.com/office/drawing/2014/main" id="{4205411C-504C-4D53-8775-2B1941FE7F5C}"/>
                </a:ext>
              </a:extLst>
            </p:cNvPr>
            <p:cNvGrpSpPr/>
            <p:nvPr/>
          </p:nvGrpSpPr>
          <p:grpSpPr>
            <a:xfrm>
              <a:off x="6044635" y="4018402"/>
              <a:ext cx="2101305" cy="1111889"/>
              <a:chOff x="673100" y="1237334"/>
              <a:chExt cx="3228944" cy="1111889"/>
            </a:xfrm>
          </p:grpSpPr>
          <p:sp>
            <p:nvSpPr>
              <p:cNvPr id="21" name="ï$1îḋê">
                <a:extLst>
                  <a:ext uri="{FF2B5EF4-FFF2-40B4-BE49-F238E27FC236}">
                    <a16:creationId xmlns:a16="http://schemas.microsoft.com/office/drawing/2014/main" id="{3E28379A-485D-4E42-AE06-1E7D9DC3FB2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……</a:t>
                </a:r>
              </a:p>
            </p:txBody>
          </p:sp>
          <p:sp>
            <p:nvSpPr>
              <p:cNvPr id="22" name="îş1îḋè">
                <a:extLst>
                  <a:ext uri="{FF2B5EF4-FFF2-40B4-BE49-F238E27FC236}">
                    <a16:creationId xmlns:a16="http://schemas.microsoft.com/office/drawing/2014/main" id="{952D07C3-4755-4509-B532-3BA2F6D3DD55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12" name="isľïḓè">
              <a:extLst>
                <a:ext uri="{FF2B5EF4-FFF2-40B4-BE49-F238E27FC236}">
                  <a16:creationId xmlns:a16="http://schemas.microsoft.com/office/drawing/2014/main" id="{7F79E123-0716-48C0-B96B-D31EBA1D2BEA}"/>
                </a:ext>
              </a:extLst>
            </p:cNvPr>
            <p:cNvGrpSpPr/>
            <p:nvPr/>
          </p:nvGrpSpPr>
          <p:grpSpPr>
            <a:xfrm>
              <a:off x="8343097" y="3100311"/>
              <a:ext cx="2101305" cy="1111889"/>
              <a:chOff x="673100" y="1237334"/>
              <a:chExt cx="3228944" cy="1111889"/>
            </a:xfrm>
          </p:grpSpPr>
          <p:sp>
            <p:nvSpPr>
              <p:cNvPr id="19" name="ïsľïḓê">
                <a:extLst>
                  <a:ext uri="{FF2B5EF4-FFF2-40B4-BE49-F238E27FC236}">
                    <a16:creationId xmlns:a16="http://schemas.microsoft.com/office/drawing/2014/main" id="{94C327DC-CAF9-4368-8B2D-EA7409B7C86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ïṥḷiďè">
                <a:extLst>
                  <a:ext uri="{FF2B5EF4-FFF2-40B4-BE49-F238E27FC236}">
                    <a16:creationId xmlns:a16="http://schemas.microsoft.com/office/drawing/2014/main" id="{55658D52-DE4E-4977-A4B4-CABE8C81E72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3" name="ísḷíḑe">
              <a:extLst>
                <a:ext uri="{FF2B5EF4-FFF2-40B4-BE49-F238E27FC236}">
                  <a16:creationId xmlns:a16="http://schemas.microsoft.com/office/drawing/2014/main" id="{0432534B-65EA-485B-9046-2CD09CC075DA}"/>
                </a:ext>
              </a:extLst>
            </p:cNvPr>
            <p:cNvSpPr/>
            <p:nvPr/>
          </p:nvSpPr>
          <p:spPr bwMode="auto">
            <a:xfrm flipH="1">
              <a:off x="4778538" y="3960860"/>
              <a:ext cx="500030" cy="481040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îṧ1íḋê">
              <a:extLst>
                <a:ext uri="{FF2B5EF4-FFF2-40B4-BE49-F238E27FC236}">
                  <a16:creationId xmlns:a16="http://schemas.microsoft.com/office/drawing/2014/main" id="{6012C7C2-21FA-4956-8B4E-F0963EFE7C0F}"/>
                </a:ext>
              </a:extLst>
            </p:cNvPr>
            <p:cNvSpPr/>
            <p:nvPr/>
          </p:nvSpPr>
          <p:spPr bwMode="auto">
            <a:xfrm flipH="1">
              <a:off x="9160960" y="2342198"/>
              <a:ext cx="465578" cy="46470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îŝḷídé">
              <a:extLst>
                <a:ext uri="{FF2B5EF4-FFF2-40B4-BE49-F238E27FC236}">
                  <a16:creationId xmlns:a16="http://schemas.microsoft.com/office/drawing/2014/main" id="{6980EBCD-B426-4B5E-8E55-08BF8B665FCB}"/>
                </a:ext>
              </a:extLst>
            </p:cNvPr>
            <p:cNvSpPr/>
            <p:nvPr/>
          </p:nvSpPr>
          <p:spPr bwMode="auto">
            <a:xfrm flipH="1">
              <a:off x="6867178" y="3239668"/>
              <a:ext cx="456218" cy="43875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68A753C-C6A9-485E-B571-B7B16D0ECDE8}"/>
                </a:ext>
              </a:extLst>
            </p:cNvPr>
            <p:cNvCxnSpPr>
              <a:cxnSpLocks/>
            </p:cNvCxnSpPr>
            <p:nvPr/>
          </p:nvCxnSpPr>
          <p:spPr>
            <a:xfrm>
              <a:off x="4146553" y="4682420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E56506BF-984F-4F1B-A5BE-AD6FCDC48816}"/>
                </a:ext>
              </a:extLst>
            </p:cNvPr>
            <p:cNvCxnSpPr>
              <a:cxnSpLocks/>
            </p:cNvCxnSpPr>
            <p:nvPr/>
          </p:nvCxnSpPr>
          <p:spPr>
            <a:xfrm>
              <a:off x="6213287" y="3932677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44560FF2-69C4-4406-8DEB-8A43D14E9778}"/>
                </a:ext>
              </a:extLst>
            </p:cNvPr>
            <p:cNvCxnSpPr>
              <a:cxnSpLocks/>
            </p:cNvCxnSpPr>
            <p:nvPr/>
          </p:nvCxnSpPr>
          <p:spPr>
            <a:xfrm>
              <a:off x="8511749" y="3014586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73585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918800" y="2626268"/>
            <a:ext cx="1029774" cy="895350"/>
          </a:xfrm>
          <a:prstGeom prst="rect">
            <a:avLst/>
          </a:prstGeom>
          <a:noFill/>
          <a:ln w="117475">
            <a:noFill/>
          </a:ln>
          <a:effectLst>
            <a:outerShdw blurRad="38100" dist="88900" dir="2700000" algn="tl" rotWithShape="0">
              <a:schemeClr val="accent4">
                <a:alpha val="55000"/>
              </a:schemeClr>
            </a:outerShdw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5482158-B782-4935-8FEF-07459EF669D6}"/>
              </a:ext>
            </a:extLst>
          </p:cNvPr>
          <p:cNvCxnSpPr/>
          <p:nvPr/>
        </p:nvCxnSpPr>
        <p:spPr>
          <a:xfrm>
            <a:off x="2681911" y="2116329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28EA57D-1B41-43A5-8D09-6CD41B9E6FBE}"/>
              </a:ext>
            </a:extLst>
          </p:cNvPr>
          <p:cNvCxnSpPr/>
          <p:nvPr/>
        </p:nvCxnSpPr>
        <p:spPr>
          <a:xfrm>
            <a:off x="2739823" y="4012823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85461B-E30C-4E59-ABEB-94FE4D74B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01D19DE-D7CD-4D1C-8F1E-9648DD30E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51477C2-211C-483F-A61B-4DB7D6DF5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075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2816A0E-B3A5-4C7A-9390-A6A107FB9EE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102028"/>
            <a:ext cx="10728244" cy="3274427"/>
            <a:chOff x="660400" y="2102028"/>
            <a:chExt cx="10728244" cy="3274427"/>
          </a:xfrm>
        </p:grpSpPr>
        <p:sp>
          <p:nvSpPr>
            <p:cNvPr id="6" name="îṩľiďé">
              <a:extLst>
                <a:ext uri="{FF2B5EF4-FFF2-40B4-BE49-F238E27FC236}">
                  <a16:creationId xmlns:a16="http://schemas.microsoft.com/office/drawing/2014/main" id="{4064EDAD-A902-4AF8-9A9B-AEE057DF9674}"/>
                </a:ext>
              </a:extLst>
            </p:cNvPr>
            <p:cNvSpPr/>
            <p:nvPr/>
          </p:nvSpPr>
          <p:spPr bwMode="auto">
            <a:xfrm>
              <a:off x="8922866" y="2496310"/>
              <a:ext cx="2465778" cy="2284480"/>
            </a:xfrm>
            <a:custGeom>
              <a:avLst/>
              <a:gdLst>
                <a:gd name="connsiteX0" fmla="*/ 445285 w 605804"/>
                <a:gd name="connsiteY0" fmla="*/ 326174 h 561262"/>
                <a:gd name="connsiteX1" fmla="*/ 441943 w 605804"/>
                <a:gd name="connsiteY1" fmla="*/ 329512 h 561262"/>
                <a:gd name="connsiteX2" fmla="*/ 441943 w 605804"/>
                <a:gd name="connsiteY2" fmla="*/ 343787 h 561262"/>
                <a:gd name="connsiteX3" fmla="*/ 419754 w 605804"/>
                <a:gd name="connsiteY3" fmla="*/ 353799 h 561262"/>
                <a:gd name="connsiteX4" fmla="*/ 410470 w 605804"/>
                <a:gd name="connsiteY4" fmla="*/ 376603 h 561262"/>
                <a:gd name="connsiteX5" fmla="*/ 419290 w 605804"/>
                <a:gd name="connsiteY5" fmla="*/ 399778 h 561262"/>
                <a:gd name="connsiteX6" fmla="*/ 447420 w 605804"/>
                <a:gd name="connsiteY6" fmla="*/ 415352 h 561262"/>
                <a:gd name="connsiteX7" fmla="*/ 458375 w 605804"/>
                <a:gd name="connsiteY7" fmla="*/ 422397 h 561262"/>
                <a:gd name="connsiteX8" fmla="*/ 461532 w 605804"/>
                <a:gd name="connsiteY8" fmla="*/ 432409 h 561262"/>
                <a:gd name="connsiteX9" fmla="*/ 458561 w 605804"/>
                <a:gd name="connsiteY9" fmla="*/ 441493 h 561262"/>
                <a:gd name="connsiteX10" fmla="*/ 449648 w 605804"/>
                <a:gd name="connsiteY10" fmla="*/ 444923 h 561262"/>
                <a:gd name="connsiteX11" fmla="*/ 438136 w 605804"/>
                <a:gd name="connsiteY11" fmla="*/ 440474 h 561262"/>
                <a:gd name="connsiteX12" fmla="*/ 433773 w 605804"/>
                <a:gd name="connsiteY12" fmla="*/ 429350 h 561262"/>
                <a:gd name="connsiteX13" fmla="*/ 429966 w 605804"/>
                <a:gd name="connsiteY13" fmla="*/ 426012 h 561262"/>
                <a:gd name="connsiteX14" fmla="*/ 410377 w 605804"/>
                <a:gd name="connsiteY14" fmla="*/ 426383 h 561262"/>
                <a:gd name="connsiteX15" fmla="*/ 406571 w 605804"/>
                <a:gd name="connsiteY15" fmla="*/ 430369 h 561262"/>
                <a:gd name="connsiteX16" fmla="*/ 416690 w 605804"/>
                <a:gd name="connsiteY16" fmla="*/ 454471 h 561262"/>
                <a:gd name="connsiteX17" fmla="*/ 441943 w 605804"/>
                <a:gd name="connsiteY17" fmla="*/ 465317 h 561262"/>
                <a:gd name="connsiteX18" fmla="*/ 441943 w 605804"/>
                <a:gd name="connsiteY18" fmla="*/ 478666 h 561262"/>
                <a:gd name="connsiteX19" fmla="*/ 445285 w 605804"/>
                <a:gd name="connsiteY19" fmla="*/ 482003 h 561262"/>
                <a:gd name="connsiteX20" fmla="*/ 457261 w 605804"/>
                <a:gd name="connsiteY20" fmla="*/ 482003 h 561262"/>
                <a:gd name="connsiteX21" fmla="*/ 460603 w 605804"/>
                <a:gd name="connsiteY21" fmla="*/ 478666 h 561262"/>
                <a:gd name="connsiteX22" fmla="*/ 460603 w 605804"/>
                <a:gd name="connsiteY22" fmla="*/ 464854 h 561262"/>
                <a:gd name="connsiteX23" fmla="*/ 480471 w 605804"/>
                <a:gd name="connsiteY23" fmla="*/ 455213 h 561262"/>
                <a:gd name="connsiteX24" fmla="*/ 489477 w 605804"/>
                <a:gd name="connsiteY24" fmla="*/ 432316 h 561262"/>
                <a:gd name="connsiteX25" fmla="*/ 480564 w 605804"/>
                <a:gd name="connsiteY25" fmla="*/ 409326 h 561262"/>
                <a:gd name="connsiteX26" fmla="*/ 452619 w 605804"/>
                <a:gd name="connsiteY26" fmla="*/ 393104 h 561262"/>
                <a:gd name="connsiteX27" fmla="*/ 441479 w 605804"/>
                <a:gd name="connsiteY27" fmla="*/ 385966 h 561262"/>
                <a:gd name="connsiteX28" fmla="*/ 438229 w 605804"/>
                <a:gd name="connsiteY28" fmla="*/ 376789 h 561262"/>
                <a:gd name="connsiteX29" fmla="*/ 441107 w 605804"/>
                <a:gd name="connsiteY29" fmla="*/ 367704 h 561262"/>
                <a:gd name="connsiteX30" fmla="*/ 449741 w 605804"/>
                <a:gd name="connsiteY30" fmla="*/ 364089 h 561262"/>
                <a:gd name="connsiteX31" fmla="*/ 458932 w 605804"/>
                <a:gd name="connsiteY31" fmla="*/ 368446 h 561262"/>
                <a:gd name="connsiteX32" fmla="*/ 462275 w 605804"/>
                <a:gd name="connsiteY32" fmla="*/ 378272 h 561262"/>
                <a:gd name="connsiteX33" fmla="*/ 466081 w 605804"/>
                <a:gd name="connsiteY33" fmla="*/ 381609 h 561262"/>
                <a:gd name="connsiteX34" fmla="*/ 485763 w 605804"/>
                <a:gd name="connsiteY34" fmla="*/ 381424 h 561262"/>
                <a:gd name="connsiteX35" fmla="*/ 489569 w 605804"/>
                <a:gd name="connsiteY35" fmla="*/ 377438 h 561262"/>
                <a:gd name="connsiteX36" fmla="*/ 481307 w 605804"/>
                <a:gd name="connsiteY36" fmla="*/ 355931 h 561262"/>
                <a:gd name="connsiteX37" fmla="*/ 460603 w 605804"/>
                <a:gd name="connsiteY37" fmla="*/ 344344 h 561262"/>
                <a:gd name="connsiteX38" fmla="*/ 460603 w 605804"/>
                <a:gd name="connsiteY38" fmla="*/ 329512 h 561262"/>
                <a:gd name="connsiteX39" fmla="*/ 457261 w 605804"/>
                <a:gd name="connsiteY39" fmla="*/ 326174 h 561262"/>
                <a:gd name="connsiteX40" fmla="*/ 434887 w 605804"/>
                <a:gd name="connsiteY40" fmla="*/ 246823 h 561262"/>
                <a:gd name="connsiteX41" fmla="*/ 461718 w 605804"/>
                <a:gd name="connsiteY41" fmla="*/ 246823 h 561262"/>
                <a:gd name="connsiteX42" fmla="*/ 461718 w 605804"/>
                <a:gd name="connsiteY42" fmla="*/ 278063 h 561262"/>
                <a:gd name="connsiteX43" fmla="*/ 574517 w 605804"/>
                <a:gd name="connsiteY43" fmla="*/ 390694 h 561262"/>
                <a:gd name="connsiteX44" fmla="*/ 605804 w 605804"/>
                <a:gd name="connsiteY44" fmla="*/ 390694 h 561262"/>
                <a:gd name="connsiteX45" fmla="*/ 605804 w 605804"/>
                <a:gd name="connsiteY45" fmla="*/ 417391 h 561262"/>
                <a:gd name="connsiteX46" fmla="*/ 574517 w 605804"/>
                <a:gd name="connsiteY46" fmla="*/ 417391 h 561262"/>
                <a:gd name="connsiteX47" fmla="*/ 461718 w 605804"/>
                <a:gd name="connsiteY47" fmla="*/ 529929 h 561262"/>
                <a:gd name="connsiteX48" fmla="*/ 461718 w 605804"/>
                <a:gd name="connsiteY48" fmla="*/ 561262 h 561262"/>
                <a:gd name="connsiteX49" fmla="*/ 434887 w 605804"/>
                <a:gd name="connsiteY49" fmla="*/ 561262 h 561262"/>
                <a:gd name="connsiteX50" fmla="*/ 434887 w 605804"/>
                <a:gd name="connsiteY50" fmla="*/ 530115 h 561262"/>
                <a:gd name="connsiteX51" fmla="*/ 322087 w 605804"/>
                <a:gd name="connsiteY51" fmla="*/ 417484 h 561262"/>
                <a:gd name="connsiteX52" fmla="*/ 290800 w 605804"/>
                <a:gd name="connsiteY52" fmla="*/ 417484 h 561262"/>
                <a:gd name="connsiteX53" fmla="*/ 290800 w 605804"/>
                <a:gd name="connsiteY53" fmla="*/ 390694 h 561262"/>
                <a:gd name="connsiteX54" fmla="*/ 322087 w 605804"/>
                <a:gd name="connsiteY54" fmla="*/ 390694 h 561262"/>
                <a:gd name="connsiteX55" fmla="*/ 434887 w 605804"/>
                <a:gd name="connsiteY55" fmla="*/ 278063 h 561262"/>
                <a:gd name="connsiteX56" fmla="*/ 229238 w 605804"/>
                <a:gd name="connsiteY56" fmla="*/ 401 h 561262"/>
                <a:gd name="connsiteX57" fmla="*/ 284946 w 605804"/>
                <a:gd name="connsiteY57" fmla="*/ 12174 h 561262"/>
                <a:gd name="connsiteX58" fmla="*/ 312057 w 605804"/>
                <a:gd name="connsiteY58" fmla="*/ 37295 h 561262"/>
                <a:gd name="connsiteX59" fmla="*/ 341954 w 605804"/>
                <a:gd name="connsiteY59" fmla="*/ 131662 h 561262"/>
                <a:gd name="connsiteX60" fmla="*/ 339911 w 605804"/>
                <a:gd name="connsiteY60" fmla="*/ 140098 h 561262"/>
                <a:gd name="connsiteX61" fmla="*/ 347896 w 605804"/>
                <a:gd name="connsiteY61" fmla="*/ 179773 h 561262"/>
                <a:gd name="connsiteX62" fmla="*/ 328677 w 605804"/>
                <a:gd name="connsiteY62" fmla="*/ 213144 h 561262"/>
                <a:gd name="connsiteX63" fmla="*/ 315214 w 605804"/>
                <a:gd name="connsiteY63" fmla="*/ 249945 h 561262"/>
                <a:gd name="connsiteX64" fmla="*/ 315214 w 605804"/>
                <a:gd name="connsiteY64" fmla="*/ 295831 h 561262"/>
                <a:gd name="connsiteX65" fmla="*/ 317628 w 605804"/>
                <a:gd name="connsiteY65" fmla="*/ 299632 h 561262"/>
                <a:gd name="connsiteX66" fmla="*/ 334712 w 605804"/>
                <a:gd name="connsiteY66" fmla="*/ 308438 h 561262"/>
                <a:gd name="connsiteX67" fmla="*/ 303794 w 605804"/>
                <a:gd name="connsiteY67" fmla="*/ 368877 h 561262"/>
                <a:gd name="connsiteX68" fmla="*/ 290795 w 605804"/>
                <a:gd name="connsiteY68" fmla="*/ 368877 h 561262"/>
                <a:gd name="connsiteX69" fmla="*/ 268976 w 605804"/>
                <a:gd name="connsiteY69" fmla="*/ 390662 h 561262"/>
                <a:gd name="connsiteX70" fmla="*/ 268976 w 605804"/>
                <a:gd name="connsiteY70" fmla="*/ 417359 h 561262"/>
                <a:gd name="connsiteX71" fmla="*/ 290795 w 605804"/>
                <a:gd name="connsiteY71" fmla="*/ 439050 h 561262"/>
                <a:gd name="connsiteX72" fmla="*/ 303794 w 605804"/>
                <a:gd name="connsiteY72" fmla="*/ 439050 h 561262"/>
                <a:gd name="connsiteX73" fmla="*/ 328398 w 605804"/>
                <a:gd name="connsiteY73" fmla="*/ 491332 h 561262"/>
                <a:gd name="connsiteX74" fmla="*/ 267769 w 605804"/>
                <a:gd name="connsiteY74" fmla="*/ 491332 h 561262"/>
                <a:gd name="connsiteX75" fmla="*/ 205655 w 605804"/>
                <a:gd name="connsiteY75" fmla="*/ 491332 h 561262"/>
                <a:gd name="connsiteX76" fmla="*/ 0 w 605804"/>
                <a:gd name="connsiteY76" fmla="*/ 491332 h 561262"/>
                <a:gd name="connsiteX77" fmla="*/ 0 w 605804"/>
                <a:gd name="connsiteY77" fmla="*/ 424775 h 561262"/>
                <a:gd name="connsiteX78" fmla="*/ 16991 w 605804"/>
                <a:gd name="connsiteY78" fmla="*/ 388529 h 561262"/>
                <a:gd name="connsiteX79" fmla="*/ 155704 w 605804"/>
                <a:gd name="connsiteY79" fmla="*/ 299632 h 561262"/>
                <a:gd name="connsiteX80" fmla="*/ 157839 w 605804"/>
                <a:gd name="connsiteY80" fmla="*/ 295831 h 561262"/>
                <a:gd name="connsiteX81" fmla="*/ 157839 w 605804"/>
                <a:gd name="connsiteY81" fmla="*/ 249945 h 561262"/>
                <a:gd name="connsiteX82" fmla="*/ 144376 w 605804"/>
                <a:gd name="connsiteY82" fmla="*/ 213144 h 561262"/>
                <a:gd name="connsiteX83" fmla="*/ 125157 w 605804"/>
                <a:gd name="connsiteY83" fmla="*/ 179773 h 561262"/>
                <a:gd name="connsiteX84" fmla="*/ 132678 w 605804"/>
                <a:gd name="connsiteY84" fmla="*/ 140098 h 561262"/>
                <a:gd name="connsiteX85" fmla="*/ 130728 w 605804"/>
                <a:gd name="connsiteY85" fmla="*/ 131662 h 561262"/>
                <a:gd name="connsiteX86" fmla="*/ 130449 w 605804"/>
                <a:gd name="connsiteY86" fmla="*/ 85313 h 561262"/>
                <a:gd name="connsiteX87" fmla="*/ 157561 w 605804"/>
                <a:gd name="connsiteY87" fmla="*/ 37852 h 561262"/>
                <a:gd name="connsiteX88" fmla="*/ 182722 w 605804"/>
                <a:gd name="connsiteY88" fmla="*/ 17087 h 561262"/>
                <a:gd name="connsiteX89" fmla="*/ 207141 w 605804"/>
                <a:gd name="connsiteY89" fmla="*/ 4665 h 561262"/>
                <a:gd name="connsiteX90" fmla="*/ 229238 w 605804"/>
                <a:gd name="connsiteY90" fmla="*/ 401 h 56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605804" h="561262">
                  <a:moveTo>
                    <a:pt x="445285" y="326174"/>
                  </a:moveTo>
                  <a:cubicBezTo>
                    <a:pt x="443428" y="326174"/>
                    <a:pt x="441943" y="327658"/>
                    <a:pt x="441943" y="329512"/>
                  </a:cubicBezTo>
                  <a:lnTo>
                    <a:pt x="441943" y="343787"/>
                  </a:lnTo>
                  <a:cubicBezTo>
                    <a:pt x="432752" y="345085"/>
                    <a:pt x="425510" y="348422"/>
                    <a:pt x="419754" y="353799"/>
                  </a:cubicBezTo>
                  <a:cubicBezTo>
                    <a:pt x="413627" y="359732"/>
                    <a:pt x="410470" y="367333"/>
                    <a:pt x="410470" y="376603"/>
                  </a:cubicBezTo>
                  <a:cubicBezTo>
                    <a:pt x="410470" y="386800"/>
                    <a:pt x="413441" y="394494"/>
                    <a:pt x="419290" y="399778"/>
                  </a:cubicBezTo>
                  <a:cubicBezTo>
                    <a:pt x="425139" y="405155"/>
                    <a:pt x="434516" y="410346"/>
                    <a:pt x="447420" y="415352"/>
                  </a:cubicBezTo>
                  <a:cubicBezTo>
                    <a:pt x="452619" y="417762"/>
                    <a:pt x="456333" y="420080"/>
                    <a:pt x="458375" y="422397"/>
                  </a:cubicBezTo>
                  <a:cubicBezTo>
                    <a:pt x="460511" y="424807"/>
                    <a:pt x="461532" y="428145"/>
                    <a:pt x="461532" y="432409"/>
                  </a:cubicBezTo>
                  <a:cubicBezTo>
                    <a:pt x="461532" y="436117"/>
                    <a:pt x="460511" y="439083"/>
                    <a:pt x="458561" y="441493"/>
                  </a:cubicBezTo>
                  <a:cubicBezTo>
                    <a:pt x="456519" y="443811"/>
                    <a:pt x="453548" y="444923"/>
                    <a:pt x="449648" y="444923"/>
                  </a:cubicBezTo>
                  <a:cubicBezTo>
                    <a:pt x="444914" y="444923"/>
                    <a:pt x="441107" y="443440"/>
                    <a:pt x="438136" y="440474"/>
                  </a:cubicBezTo>
                  <a:cubicBezTo>
                    <a:pt x="435630" y="438156"/>
                    <a:pt x="434237" y="434263"/>
                    <a:pt x="433773" y="429350"/>
                  </a:cubicBezTo>
                  <a:cubicBezTo>
                    <a:pt x="433680" y="427403"/>
                    <a:pt x="431916" y="426012"/>
                    <a:pt x="429966" y="426012"/>
                  </a:cubicBezTo>
                  <a:lnTo>
                    <a:pt x="410377" y="426383"/>
                  </a:lnTo>
                  <a:cubicBezTo>
                    <a:pt x="408242" y="426383"/>
                    <a:pt x="406385" y="428237"/>
                    <a:pt x="406571" y="430369"/>
                  </a:cubicBezTo>
                  <a:cubicBezTo>
                    <a:pt x="407035" y="440752"/>
                    <a:pt x="410470" y="448724"/>
                    <a:pt x="416690" y="454471"/>
                  </a:cubicBezTo>
                  <a:cubicBezTo>
                    <a:pt x="423375" y="460497"/>
                    <a:pt x="431916" y="464112"/>
                    <a:pt x="441943" y="465317"/>
                  </a:cubicBezTo>
                  <a:lnTo>
                    <a:pt x="441943" y="478666"/>
                  </a:lnTo>
                  <a:cubicBezTo>
                    <a:pt x="441943" y="480520"/>
                    <a:pt x="443428" y="482003"/>
                    <a:pt x="445285" y="482003"/>
                  </a:cubicBezTo>
                  <a:lnTo>
                    <a:pt x="457261" y="482003"/>
                  </a:lnTo>
                  <a:cubicBezTo>
                    <a:pt x="459118" y="482003"/>
                    <a:pt x="460603" y="480520"/>
                    <a:pt x="460603" y="478666"/>
                  </a:cubicBezTo>
                  <a:lnTo>
                    <a:pt x="460603" y="464854"/>
                  </a:lnTo>
                  <a:cubicBezTo>
                    <a:pt x="468773" y="463371"/>
                    <a:pt x="475365" y="460126"/>
                    <a:pt x="480471" y="455213"/>
                  </a:cubicBezTo>
                  <a:cubicBezTo>
                    <a:pt x="486506" y="449466"/>
                    <a:pt x="489477" y="441864"/>
                    <a:pt x="489477" y="432316"/>
                  </a:cubicBezTo>
                  <a:cubicBezTo>
                    <a:pt x="489477" y="422397"/>
                    <a:pt x="486506" y="414610"/>
                    <a:pt x="480564" y="409326"/>
                  </a:cubicBezTo>
                  <a:cubicBezTo>
                    <a:pt x="474622" y="403857"/>
                    <a:pt x="465245" y="398573"/>
                    <a:pt x="452619" y="393104"/>
                  </a:cubicBezTo>
                  <a:cubicBezTo>
                    <a:pt x="447142" y="390694"/>
                    <a:pt x="443428" y="388283"/>
                    <a:pt x="441479" y="385966"/>
                  </a:cubicBezTo>
                  <a:cubicBezTo>
                    <a:pt x="439436" y="383648"/>
                    <a:pt x="438508" y="380682"/>
                    <a:pt x="438229" y="376789"/>
                  </a:cubicBezTo>
                  <a:cubicBezTo>
                    <a:pt x="438229" y="373081"/>
                    <a:pt x="439250" y="370022"/>
                    <a:pt x="441107" y="367704"/>
                  </a:cubicBezTo>
                  <a:cubicBezTo>
                    <a:pt x="442964" y="365294"/>
                    <a:pt x="445935" y="364089"/>
                    <a:pt x="449741" y="364089"/>
                  </a:cubicBezTo>
                  <a:cubicBezTo>
                    <a:pt x="453548" y="364089"/>
                    <a:pt x="456519" y="365479"/>
                    <a:pt x="458932" y="368446"/>
                  </a:cubicBezTo>
                  <a:cubicBezTo>
                    <a:pt x="460789" y="370763"/>
                    <a:pt x="461903" y="374008"/>
                    <a:pt x="462275" y="378272"/>
                  </a:cubicBezTo>
                  <a:cubicBezTo>
                    <a:pt x="462367" y="380311"/>
                    <a:pt x="464131" y="381609"/>
                    <a:pt x="466081" y="381609"/>
                  </a:cubicBezTo>
                  <a:lnTo>
                    <a:pt x="485763" y="381424"/>
                  </a:lnTo>
                  <a:cubicBezTo>
                    <a:pt x="487991" y="381424"/>
                    <a:pt x="489755" y="379570"/>
                    <a:pt x="489569" y="377438"/>
                  </a:cubicBezTo>
                  <a:cubicBezTo>
                    <a:pt x="489105" y="368909"/>
                    <a:pt x="486227" y="361771"/>
                    <a:pt x="481307" y="355931"/>
                  </a:cubicBezTo>
                  <a:cubicBezTo>
                    <a:pt x="476108" y="349906"/>
                    <a:pt x="469145" y="346012"/>
                    <a:pt x="460603" y="344344"/>
                  </a:cubicBezTo>
                  <a:lnTo>
                    <a:pt x="460603" y="329512"/>
                  </a:lnTo>
                  <a:cubicBezTo>
                    <a:pt x="460603" y="327658"/>
                    <a:pt x="459118" y="326174"/>
                    <a:pt x="457261" y="326174"/>
                  </a:cubicBezTo>
                  <a:close/>
                  <a:moveTo>
                    <a:pt x="434887" y="246823"/>
                  </a:moveTo>
                  <a:lnTo>
                    <a:pt x="461718" y="246823"/>
                  </a:lnTo>
                  <a:lnTo>
                    <a:pt x="461718" y="278063"/>
                  </a:lnTo>
                  <a:cubicBezTo>
                    <a:pt x="521042" y="284367"/>
                    <a:pt x="568204" y="331458"/>
                    <a:pt x="574517" y="390694"/>
                  </a:cubicBezTo>
                  <a:lnTo>
                    <a:pt x="605804" y="390694"/>
                  </a:lnTo>
                  <a:lnTo>
                    <a:pt x="605804" y="417391"/>
                  </a:lnTo>
                  <a:lnTo>
                    <a:pt x="574517" y="417391"/>
                  </a:lnTo>
                  <a:cubicBezTo>
                    <a:pt x="568204" y="476534"/>
                    <a:pt x="521042" y="523626"/>
                    <a:pt x="461718" y="529929"/>
                  </a:cubicBezTo>
                  <a:lnTo>
                    <a:pt x="461718" y="561262"/>
                  </a:lnTo>
                  <a:lnTo>
                    <a:pt x="434887" y="561262"/>
                  </a:lnTo>
                  <a:lnTo>
                    <a:pt x="434887" y="530115"/>
                  </a:lnTo>
                  <a:cubicBezTo>
                    <a:pt x="375563" y="523811"/>
                    <a:pt x="328400" y="476719"/>
                    <a:pt x="322087" y="417484"/>
                  </a:cubicBezTo>
                  <a:lnTo>
                    <a:pt x="290800" y="417484"/>
                  </a:lnTo>
                  <a:lnTo>
                    <a:pt x="290800" y="390694"/>
                  </a:lnTo>
                  <a:lnTo>
                    <a:pt x="322087" y="390694"/>
                  </a:lnTo>
                  <a:cubicBezTo>
                    <a:pt x="328400" y="331458"/>
                    <a:pt x="375563" y="284367"/>
                    <a:pt x="434887" y="278063"/>
                  </a:cubicBezTo>
                  <a:close/>
                  <a:moveTo>
                    <a:pt x="229238" y="401"/>
                  </a:moveTo>
                  <a:cubicBezTo>
                    <a:pt x="253564" y="-1638"/>
                    <a:pt x="271855" y="4387"/>
                    <a:pt x="284946" y="12174"/>
                  </a:cubicBezTo>
                  <a:cubicBezTo>
                    <a:pt x="304629" y="22927"/>
                    <a:pt x="312057" y="37295"/>
                    <a:pt x="312057" y="37295"/>
                  </a:cubicBezTo>
                  <a:cubicBezTo>
                    <a:pt x="312057" y="37295"/>
                    <a:pt x="357180" y="40447"/>
                    <a:pt x="341954" y="131662"/>
                  </a:cubicBezTo>
                  <a:cubicBezTo>
                    <a:pt x="341396" y="134443"/>
                    <a:pt x="340654" y="137224"/>
                    <a:pt x="339911" y="140098"/>
                  </a:cubicBezTo>
                  <a:cubicBezTo>
                    <a:pt x="348453" y="140098"/>
                    <a:pt x="357273" y="146772"/>
                    <a:pt x="347896" y="179773"/>
                  </a:cubicBezTo>
                  <a:cubicBezTo>
                    <a:pt x="340561" y="205450"/>
                    <a:pt x="333876" y="212773"/>
                    <a:pt x="328677" y="213144"/>
                  </a:cubicBezTo>
                  <a:cubicBezTo>
                    <a:pt x="326820" y="224917"/>
                    <a:pt x="322270" y="237709"/>
                    <a:pt x="315214" y="249945"/>
                  </a:cubicBezTo>
                  <a:lnTo>
                    <a:pt x="315214" y="295831"/>
                  </a:lnTo>
                  <a:cubicBezTo>
                    <a:pt x="315214" y="297407"/>
                    <a:pt x="316142" y="298890"/>
                    <a:pt x="317628" y="299632"/>
                  </a:cubicBezTo>
                  <a:cubicBezTo>
                    <a:pt x="320785" y="301115"/>
                    <a:pt x="326727" y="304267"/>
                    <a:pt x="334712" y="308438"/>
                  </a:cubicBezTo>
                  <a:cubicBezTo>
                    <a:pt x="320135" y="325773"/>
                    <a:pt x="309364" y="346259"/>
                    <a:pt x="303794" y="368877"/>
                  </a:cubicBezTo>
                  <a:lnTo>
                    <a:pt x="290795" y="368877"/>
                  </a:lnTo>
                  <a:cubicBezTo>
                    <a:pt x="278818" y="368877"/>
                    <a:pt x="268976" y="378611"/>
                    <a:pt x="268976" y="390662"/>
                  </a:cubicBezTo>
                  <a:lnTo>
                    <a:pt x="268976" y="417359"/>
                  </a:lnTo>
                  <a:cubicBezTo>
                    <a:pt x="268976" y="429317"/>
                    <a:pt x="278818" y="439050"/>
                    <a:pt x="290795" y="439050"/>
                  </a:cubicBezTo>
                  <a:lnTo>
                    <a:pt x="303794" y="439050"/>
                  </a:lnTo>
                  <a:cubicBezTo>
                    <a:pt x="308529" y="458239"/>
                    <a:pt x="317071" y="475944"/>
                    <a:pt x="328398" y="491332"/>
                  </a:cubicBezTo>
                  <a:lnTo>
                    <a:pt x="267769" y="491332"/>
                  </a:lnTo>
                  <a:lnTo>
                    <a:pt x="205655" y="491332"/>
                  </a:lnTo>
                  <a:lnTo>
                    <a:pt x="0" y="491332"/>
                  </a:lnTo>
                  <a:lnTo>
                    <a:pt x="0" y="424775"/>
                  </a:lnTo>
                  <a:cubicBezTo>
                    <a:pt x="0" y="410777"/>
                    <a:pt x="6221" y="397429"/>
                    <a:pt x="16991" y="388529"/>
                  </a:cubicBezTo>
                  <a:cubicBezTo>
                    <a:pt x="77341" y="338936"/>
                    <a:pt x="142519" y="306121"/>
                    <a:pt x="155704" y="299632"/>
                  </a:cubicBezTo>
                  <a:cubicBezTo>
                    <a:pt x="157189" y="299076"/>
                    <a:pt x="158211" y="297407"/>
                    <a:pt x="157839" y="295831"/>
                  </a:cubicBezTo>
                  <a:lnTo>
                    <a:pt x="157839" y="249945"/>
                  </a:lnTo>
                  <a:cubicBezTo>
                    <a:pt x="150690" y="237709"/>
                    <a:pt x="146233" y="224731"/>
                    <a:pt x="144376" y="213144"/>
                  </a:cubicBezTo>
                  <a:cubicBezTo>
                    <a:pt x="139270" y="212773"/>
                    <a:pt x="132492" y="205450"/>
                    <a:pt x="125157" y="179773"/>
                  </a:cubicBezTo>
                  <a:cubicBezTo>
                    <a:pt x="115965" y="147236"/>
                    <a:pt x="124322" y="140376"/>
                    <a:pt x="132678" y="140098"/>
                  </a:cubicBezTo>
                  <a:cubicBezTo>
                    <a:pt x="131935" y="137224"/>
                    <a:pt x="131192" y="134536"/>
                    <a:pt x="130728" y="131662"/>
                  </a:cubicBezTo>
                  <a:cubicBezTo>
                    <a:pt x="127478" y="115255"/>
                    <a:pt x="126643" y="100052"/>
                    <a:pt x="130449" y="85313"/>
                  </a:cubicBezTo>
                  <a:cubicBezTo>
                    <a:pt x="135092" y="65661"/>
                    <a:pt x="145676" y="49995"/>
                    <a:pt x="157561" y="37852"/>
                  </a:cubicBezTo>
                  <a:cubicBezTo>
                    <a:pt x="165174" y="29879"/>
                    <a:pt x="173716" y="22834"/>
                    <a:pt x="182722" y="17087"/>
                  </a:cubicBezTo>
                  <a:cubicBezTo>
                    <a:pt x="190150" y="12081"/>
                    <a:pt x="198227" y="7632"/>
                    <a:pt x="207141" y="4665"/>
                  </a:cubicBezTo>
                  <a:cubicBezTo>
                    <a:pt x="214011" y="2255"/>
                    <a:pt x="221439" y="772"/>
                    <a:pt x="229238" y="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C356B647-E262-4C18-A2CD-5156325586B7}"/>
                </a:ext>
              </a:extLst>
            </p:cNvPr>
            <p:cNvCxnSpPr/>
            <p:nvPr/>
          </p:nvCxnSpPr>
          <p:spPr>
            <a:xfrm>
              <a:off x="673100" y="3673077"/>
              <a:ext cx="789178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ṣḻíḍè">
              <a:extLst>
                <a:ext uri="{FF2B5EF4-FFF2-40B4-BE49-F238E27FC236}">
                  <a16:creationId xmlns:a16="http://schemas.microsoft.com/office/drawing/2014/main" id="{ABA86A3B-6F4C-480B-8352-60D8E2AABCF7}"/>
                </a:ext>
              </a:extLst>
            </p:cNvPr>
            <p:cNvGrpSpPr/>
            <p:nvPr/>
          </p:nvGrpSpPr>
          <p:grpSpPr>
            <a:xfrm>
              <a:off x="660400" y="2817130"/>
              <a:ext cx="2272396" cy="2534343"/>
              <a:chOff x="1334404" y="2841915"/>
              <a:chExt cx="2272396" cy="2534343"/>
            </a:xfrm>
          </p:grpSpPr>
          <p:sp>
            <p:nvSpPr>
              <p:cNvPr id="20" name="íṧḷiḑé">
                <a:extLst>
                  <a:ext uri="{FF2B5EF4-FFF2-40B4-BE49-F238E27FC236}">
                    <a16:creationId xmlns:a16="http://schemas.microsoft.com/office/drawing/2014/main" id="{4D5B9CF6-5EA9-42DD-8F17-EED8B0DBBC1D}"/>
                  </a:ext>
                </a:extLst>
              </p:cNvPr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21" name="îśḷídè">
                <a:extLst>
                  <a:ext uri="{FF2B5EF4-FFF2-40B4-BE49-F238E27FC236}">
                    <a16:creationId xmlns:a16="http://schemas.microsoft.com/office/drawing/2014/main" id="{9EFE604B-3DC7-4C87-B9B0-C20C97902484}"/>
                  </a:ext>
                </a:extLst>
              </p:cNvPr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23" name="i$ļîḋê">
                  <a:extLst>
                    <a:ext uri="{FF2B5EF4-FFF2-40B4-BE49-F238E27FC236}">
                      <a16:creationId xmlns:a16="http://schemas.microsoft.com/office/drawing/2014/main" id="{31FF9E10-2E50-4C35-8D6A-CD2C4399430A}"/>
                    </a:ext>
                  </a:extLst>
                </p:cNvPr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24" name="îṡḻîḑe">
                  <a:extLst>
                    <a:ext uri="{FF2B5EF4-FFF2-40B4-BE49-F238E27FC236}">
                      <a16:creationId xmlns:a16="http://schemas.microsoft.com/office/drawing/2014/main" id="{6987B6D3-A240-4E55-9F01-F769AF3DBEB8}"/>
                    </a:ext>
                  </a:extLst>
                </p:cNvPr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22" name="îṩḻiḍè">
                <a:extLst>
                  <a:ext uri="{FF2B5EF4-FFF2-40B4-BE49-F238E27FC236}">
                    <a16:creationId xmlns:a16="http://schemas.microsoft.com/office/drawing/2014/main" id="{F55B8E4A-B077-4BF7-9FD5-0BA8EC15E69D}"/>
                  </a:ext>
                </a:extLst>
              </p:cNvPr>
              <p:cNvSpPr/>
              <p:nvPr/>
            </p:nvSpPr>
            <p:spPr bwMode="auto">
              <a:xfrm>
                <a:off x="2211070" y="2841915"/>
                <a:ext cx="519064" cy="419137"/>
              </a:xfrm>
              <a:custGeom>
                <a:avLst/>
                <a:gdLst>
                  <a:gd name="connsiteX0" fmla="*/ 499361 w 608838"/>
                  <a:gd name="connsiteY0" fmla="*/ 285654 h 491629"/>
                  <a:gd name="connsiteX1" fmla="*/ 499361 w 608838"/>
                  <a:gd name="connsiteY1" fmla="*/ 344437 h 491629"/>
                  <a:gd name="connsiteX2" fmla="*/ 558245 w 608838"/>
                  <a:gd name="connsiteY2" fmla="*/ 344437 h 491629"/>
                  <a:gd name="connsiteX3" fmla="*/ 558245 w 608838"/>
                  <a:gd name="connsiteY3" fmla="*/ 285654 h 491629"/>
                  <a:gd name="connsiteX4" fmla="*/ 50593 w 608838"/>
                  <a:gd name="connsiteY4" fmla="*/ 285654 h 491629"/>
                  <a:gd name="connsiteX5" fmla="*/ 50593 w 608838"/>
                  <a:gd name="connsiteY5" fmla="*/ 344437 h 491629"/>
                  <a:gd name="connsiteX6" fmla="*/ 109477 w 608838"/>
                  <a:gd name="connsiteY6" fmla="*/ 344437 h 491629"/>
                  <a:gd name="connsiteX7" fmla="*/ 109477 w 608838"/>
                  <a:gd name="connsiteY7" fmla="*/ 285654 h 491629"/>
                  <a:gd name="connsiteX8" fmla="*/ 324062 w 608838"/>
                  <a:gd name="connsiteY8" fmla="*/ 265425 h 491629"/>
                  <a:gd name="connsiteX9" fmla="*/ 324062 w 608838"/>
                  <a:gd name="connsiteY9" fmla="*/ 329947 h 491629"/>
                  <a:gd name="connsiteX10" fmla="*/ 388693 w 608838"/>
                  <a:gd name="connsiteY10" fmla="*/ 329947 h 491629"/>
                  <a:gd name="connsiteX11" fmla="*/ 388693 w 608838"/>
                  <a:gd name="connsiteY11" fmla="*/ 265425 h 491629"/>
                  <a:gd name="connsiteX12" fmla="*/ 220144 w 608838"/>
                  <a:gd name="connsiteY12" fmla="*/ 265425 h 491629"/>
                  <a:gd name="connsiteX13" fmla="*/ 220144 w 608838"/>
                  <a:gd name="connsiteY13" fmla="*/ 329947 h 491629"/>
                  <a:gd name="connsiteX14" fmla="*/ 284775 w 608838"/>
                  <a:gd name="connsiteY14" fmla="*/ 329947 h 491629"/>
                  <a:gd name="connsiteX15" fmla="*/ 284775 w 608838"/>
                  <a:gd name="connsiteY15" fmla="*/ 265425 h 491629"/>
                  <a:gd name="connsiteX16" fmla="*/ 499361 w 608838"/>
                  <a:gd name="connsiteY16" fmla="*/ 191225 h 491629"/>
                  <a:gd name="connsiteX17" fmla="*/ 499361 w 608838"/>
                  <a:gd name="connsiteY17" fmla="*/ 250008 h 491629"/>
                  <a:gd name="connsiteX18" fmla="*/ 558245 w 608838"/>
                  <a:gd name="connsiteY18" fmla="*/ 250008 h 491629"/>
                  <a:gd name="connsiteX19" fmla="*/ 558245 w 608838"/>
                  <a:gd name="connsiteY19" fmla="*/ 191225 h 491629"/>
                  <a:gd name="connsiteX20" fmla="*/ 50593 w 608838"/>
                  <a:gd name="connsiteY20" fmla="*/ 191225 h 491629"/>
                  <a:gd name="connsiteX21" fmla="*/ 50593 w 608838"/>
                  <a:gd name="connsiteY21" fmla="*/ 250008 h 491629"/>
                  <a:gd name="connsiteX22" fmla="*/ 109477 w 608838"/>
                  <a:gd name="connsiteY22" fmla="*/ 250008 h 491629"/>
                  <a:gd name="connsiteX23" fmla="*/ 109477 w 608838"/>
                  <a:gd name="connsiteY23" fmla="*/ 191225 h 491629"/>
                  <a:gd name="connsiteX24" fmla="*/ 324062 w 608838"/>
                  <a:gd name="connsiteY24" fmla="*/ 161682 h 491629"/>
                  <a:gd name="connsiteX25" fmla="*/ 324062 w 608838"/>
                  <a:gd name="connsiteY25" fmla="*/ 226204 h 491629"/>
                  <a:gd name="connsiteX26" fmla="*/ 388693 w 608838"/>
                  <a:gd name="connsiteY26" fmla="*/ 226204 h 491629"/>
                  <a:gd name="connsiteX27" fmla="*/ 388693 w 608838"/>
                  <a:gd name="connsiteY27" fmla="*/ 161682 h 491629"/>
                  <a:gd name="connsiteX28" fmla="*/ 220144 w 608838"/>
                  <a:gd name="connsiteY28" fmla="*/ 161682 h 491629"/>
                  <a:gd name="connsiteX29" fmla="*/ 220144 w 608838"/>
                  <a:gd name="connsiteY29" fmla="*/ 226204 h 491629"/>
                  <a:gd name="connsiteX30" fmla="*/ 284775 w 608838"/>
                  <a:gd name="connsiteY30" fmla="*/ 226204 h 491629"/>
                  <a:gd name="connsiteX31" fmla="*/ 284775 w 608838"/>
                  <a:gd name="connsiteY31" fmla="*/ 161682 h 491629"/>
                  <a:gd name="connsiteX32" fmla="*/ 499361 w 608838"/>
                  <a:gd name="connsiteY32" fmla="*/ 96797 h 491629"/>
                  <a:gd name="connsiteX33" fmla="*/ 499361 w 608838"/>
                  <a:gd name="connsiteY33" fmla="*/ 155579 h 491629"/>
                  <a:gd name="connsiteX34" fmla="*/ 558245 w 608838"/>
                  <a:gd name="connsiteY34" fmla="*/ 155579 h 491629"/>
                  <a:gd name="connsiteX35" fmla="*/ 558245 w 608838"/>
                  <a:gd name="connsiteY35" fmla="*/ 96797 h 491629"/>
                  <a:gd name="connsiteX36" fmla="*/ 50593 w 608838"/>
                  <a:gd name="connsiteY36" fmla="*/ 96797 h 491629"/>
                  <a:gd name="connsiteX37" fmla="*/ 50593 w 608838"/>
                  <a:gd name="connsiteY37" fmla="*/ 155579 h 491629"/>
                  <a:gd name="connsiteX38" fmla="*/ 109477 w 608838"/>
                  <a:gd name="connsiteY38" fmla="*/ 155579 h 491629"/>
                  <a:gd name="connsiteX39" fmla="*/ 109477 w 608838"/>
                  <a:gd name="connsiteY39" fmla="*/ 96797 h 491629"/>
                  <a:gd name="connsiteX40" fmla="*/ 324062 w 608838"/>
                  <a:gd name="connsiteY40" fmla="*/ 57938 h 491629"/>
                  <a:gd name="connsiteX41" fmla="*/ 324062 w 608838"/>
                  <a:gd name="connsiteY41" fmla="*/ 122461 h 491629"/>
                  <a:gd name="connsiteX42" fmla="*/ 388693 w 608838"/>
                  <a:gd name="connsiteY42" fmla="*/ 122461 h 491629"/>
                  <a:gd name="connsiteX43" fmla="*/ 388693 w 608838"/>
                  <a:gd name="connsiteY43" fmla="*/ 57938 h 491629"/>
                  <a:gd name="connsiteX44" fmla="*/ 220144 w 608838"/>
                  <a:gd name="connsiteY44" fmla="*/ 57938 h 491629"/>
                  <a:gd name="connsiteX45" fmla="*/ 220144 w 608838"/>
                  <a:gd name="connsiteY45" fmla="*/ 122461 h 491629"/>
                  <a:gd name="connsiteX46" fmla="*/ 284775 w 608838"/>
                  <a:gd name="connsiteY46" fmla="*/ 122461 h 491629"/>
                  <a:gd name="connsiteX47" fmla="*/ 284775 w 608838"/>
                  <a:gd name="connsiteY47" fmla="*/ 57938 h 491629"/>
                  <a:gd name="connsiteX48" fmla="*/ 469401 w 608838"/>
                  <a:gd name="connsiteY48" fmla="*/ 44033 h 491629"/>
                  <a:gd name="connsiteX49" fmla="*/ 608838 w 608838"/>
                  <a:gd name="connsiteY49" fmla="*/ 44033 h 491629"/>
                  <a:gd name="connsiteX50" fmla="*/ 608838 w 608838"/>
                  <a:gd name="connsiteY50" fmla="*/ 491629 h 491629"/>
                  <a:gd name="connsiteX51" fmla="*/ 510950 w 608838"/>
                  <a:gd name="connsiteY51" fmla="*/ 491629 h 491629"/>
                  <a:gd name="connsiteX52" fmla="*/ 510950 w 608838"/>
                  <a:gd name="connsiteY52" fmla="*/ 391651 h 491629"/>
                  <a:gd name="connsiteX53" fmla="*/ 469401 w 608838"/>
                  <a:gd name="connsiteY53" fmla="*/ 391651 h 491629"/>
                  <a:gd name="connsiteX54" fmla="*/ 0 w 608838"/>
                  <a:gd name="connsiteY54" fmla="*/ 44033 h 491629"/>
                  <a:gd name="connsiteX55" fmla="*/ 139437 w 608838"/>
                  <a:gd name="connsiteY55" fmla="*/ 44033 h 491629"/>
                  <a:gd name="connsiteX56" fmla="*/ 139437 w 608838"/>
                  <a:gd name="connsiteY56" fmla="*/ 391651 h 491629"/>
                  <a:gd name="connsiteX57" fmla="*/ 97889 w 608838"/>
                  <a:gd name="connsiteY57" fmla="*/ 391651 h 491629"/>
                  <a:gd name="connsiteX58" fmla="*/ 97889 w 608838"/>
                  <a:gd name="connsiteY58" fmla="*/ 491629 h 491629"/>
                  <a:gd name="connsiteX59" fmla="*/ 0 w 608838"/>
                  <a:gd name="connsiteY59" fmla="*/ 491629 h 491629"/>
                  <a:gd name="connsiteX60" fmla="*/ 164558 w 608838"/>
                  <a:gd name="connsiteY60" fmla="*/ 0 h 491629"/>
                  <a:gd name="connsiteX61" fmla="*/ 444279 w 608838"/>
                  <a:gd name="connsiteY61" fmla="*/ 0 h 491629"/>
                  <a:gd name="connsiteX62" fmla="*/ 444279 w 608838"/>
                  <a:gd name="connsiteY62" fmla="*/ 491629 h 491629"/>
                  <a:gd name="connsiteX63" fmla="*/ 336781 w 608838"/>
                  <a:gd name="connsiteY63" fmla="*/ 491629 h 491629"/>
                  <a:gd name="connsiteX64" fmla="*/ 336781 w 608838"/>
                  <a:gd name="connsiteY64" fmla="*/ 381866 h 491629"/>
                  <a:gd name="connsiteX65" fmla="*/ 272056 w 608838"/>
                  <a:gd name="connsiteY65" fmla="*/ 381866 h 491629"/>
                  <a:gd name="connsiteX66" fmla="*/ 272056 w 608838"/>
                  <a:gd name="connsiteY66" fmla="*/ 491629 h 491629"/>
                  <a:gd name="connsiteX67" fmla="*/ 164558 w 608838"/>
                  <a:gd name="connsiteY67" fmla="*/ 491629 h 491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08838" h="491629">
                    <a:moveTo>
                      <a:pt x="499361" y="285654"/>
                    </a:moveTo>
                    <a:lnTo>
                      <a:pt x="499361" y="344437"/>
                    </a:lnTo>
                    <a:lnTo>
                      <a:pt x="558245" y="344437"/>
                    </a:lnTo>
                    <a:lnTo>
                      <a:pt x="558245" y="285654"/>
                    </a:lnTo>
                    <a:close/>
                    <a:moveTo>
                      <a:pt x="50593" y="285654"/>
                    </a:moveTo>
                    <a:lnTo>
                      <a:pt x="50593" y="344437"/>
                    </a:lnTo>
                    <a:lnTo>
                      <a:pt x="109477" y="344437"/>
                    </a:lnTo>
                    <a:lnTo>
                      <a:pt x="109477" y="285654"/>
                    </a:lnTo>
                    <a:close/>
                    <a:moveTo>
                      <a:pt x="324062" y="265425"/>
                    </a:moveTo>
                    <a:lnTo>
                      <a:pt x="324062" y="329947"/>
                    </a:lnTo>
                    <a:lnTo>
                      <a:pt x="388693" y="329947"/>
                    </a:lnTo>
                    <a:lnTo>
                      <a:pt x="388693" y="265425"/>
                    </a:lnTo>
                    <a:close/>
                    <a:moveTo>
                      <a:pt x="220144" y="265425"/>
                    </a:moveTo>
                    <a:lnTo>
                      <a:pt x="220144" y="329947"/>
                    </a:lnTo>
                    <a:lnTo>
                      <a:pt x="284775" y="329947"/>
                    </a:lnTo>
                    <a:lnTo>
                      <a:pt x="284775" y="265425"/>
                    </a:lnTo>
                    <a:close/>
                    <a:moveTo>
                      <a:pt x="499361" y="191225"/>
                    </a:moveTo>
                    <a:lnTo>
                      <a:pt x="499361" y="250008"/>
                    </a:lnTo>
                    <a:lnTo>
                      <a:pt x="558245" y="250008"/>
                    </a:lnTo>
                    <a:lnTo>
                      <a:pt x="558245" y="191225"/>
                    </a:lnTo>
                    <a:close/>
                    <a:moveTo>
                      <a:pt x="50593" y="191225"/>
                    </a:moveTo>
                    <a:lnTo>
                      <a:pt x="50593" y="250008"/>
                    </a:lnTo>
                    <a:lnTo>
                      <a:pt x="109477" y="250008"/>
                    </a:lnTo>
                    <a:lnTo>
                      <a:pt x="109477" y="191225"/>
                    </a:lnTo>
                    <a:close/>
                    <a:moveTo>
                      <a:pt x="324062" y="161682"/>
                    </a:moveTo>
                    <a:lnTo>
                      <a:pt x="324062" y="226204"/>
                    </a:lnTo>
                    <a:lnTo>
                      <a:pt x="388693" y="226204"/>
                    </a:lnTo>
                    <a:lnTo>
                      <a:pt x="388693" y="161682"/>
                    </a:lnTo>
                    <a:close/>
                    <a:moveTo>
                      <a:pt x="220144" y="161682"/>
                    </a:moveTo>
                    <a:lnTo>
                      <a:pt x="220144" y="226204"/>
                    </a:lnTo>
                    <a:lnTo>
                      <a:pt x="284775" y="226204"/>
                    </a:lnTo>
                    <a:lnTo>
                      <a:pt x="284775" y="161682"/>
                    </a:lnTo>
                    <a:close/>
                    <a:moveTo>
                      <a:pt x="499361" y="96797"/>
                    </a:moveTo>
                    <a:lnTo>
                      <a:pt x="499361" y="155579"/>
                    </a:lnTo>
                    <a:lnTo>
                      <a:pt x="558245" y="155579"/>
                    </a:lnTo>
                    <a:lnTo>
                      <a:pt x="558245" y="96797"/>
                    </a:lnTo>
                    <a:close/>
                    <a:moveTo>
                      <a:pt x="50593" y="96797"/>
                    </a:moveTo>
                    <a:lnTo>
                      <a:pt x="50593" y="155579"/>
                    </a:lnTo>
                    <a:lnTo>
                      <a:pt x="109477" y="155579"/>
                    </a:lnTo>
                    <a:lnTo>
                      <a:pt x="109477" y="96797"/>
                    </a:lnTo>
                    <a:close/>
                    <a:moveTo>
                      <a:pt x="324062" y="57938"/>
                    </a:moveTo>
                    <a:lnTo>
                      <a:pt x="324062" y="122461"/>
                    </a:lnTo>
                    <a:lnTo>
                      <a:pt x="388693" y="122461"/>
                    </a:lnTo>
                    <a:lnTo>
                      <a:pt x="388693" y="57938"/>
                    </a:lnTo>
                    <a:close/>
                    <a:moveTo>
                      <a:pt x="220144" y="57938"/>
                    </a:moveTo>
                    <a:lnTo>
                      <a:pt x="220144" y="122461"/>
                    </a:lnTo>
                    <a:lnTo>
                      <a:pt x="284775" y="122461"/>
                    </a:lnTo>
                    <a:lnTo>
                      <a:pt x="284775" y="57938"/>
                    </a:lnTo>
                    <a:close/>
                    <a:moveTo>
                      <a:pt x="469401" y="44033"/>
                    </a:moveTo>
                    <a:lnTo>
                      <a:pt x="608838" y="44033"/>
                    </a:lnTo>
                    <a:lnTo>
                      <a:pt x="608838" y="491629"/>
                    </a:lnTo>
                    <a:lnTo>
                      <a:pt x="510950" y="491629"/>
                    </a:lnTo>
                    <a:lnTo>
                      <a:pt x="510950" y="391651"/>
                    </a:lnTo>
                    <a:lnTo>
                      <a:pt x="469401" y="391651"/>
                    </a:lnTo>
                    <a:close/>
                    <a:moveTo>
                      <a:pt x="0" y="44033"/>
                    </a:moveTo>
                    <a:lnTo>
                      <a:pt x="139437" y="44033"/>
                    </a:lnTo>
                    <a:lnTo>
                      <a:pt x="139437" y="391651"/>
                    </a:lnTo>
                    <a:lnTo>
                      <a:pt x="97889" y="391651"/>
                    </a:lnTo>
                    <a:lnTo>
                      <a:pt x="97889" y="491629"/>
                    </a:lnTo>
                    <a:lnTo>
                      <a:pt x="0" y="491629"/>
                    </a:lnTo>
                    <a:close/>
                    <a:moveTo>
                      <a:pt x="164558" y="0"/>
                    </a:moveTo>
                    <a:lnTo>
                      <a:pt x="444279" y="0"/>
                    </a:lnTo>
                    <a:lnTo>
                      <a:pt x="444279" y="491629"/>
                    </a:lnTo>
                    <a:lnTo>
                      <a:pt x="336781" y="491629"/>
                    </a:lnTo>
                    <a:lnTo>
                      <a:pt x="336781" y="381866"/>
                    </a:lnTo>
                    <a:lnTo>
                      <a:pt x="272056" y="381866"/>
                    </a:lnTo>
                    <a:lnTo>
                      <a:pt x="272056" y="491629"/>
                    </a:lnTo>
                    <a:lnTo>
                      <a:pt x="164558" y="49162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ïṩḻîḋe">
              <a:extLst>
                <a:ext uri="{FF2B5EF4-FFF2-40B4-BE49-F238E27FC236}">
                  <a16:creationId xmlns:a16="http://schemas.microsoft.com/office/drawing/2014/main" id="{9DF3A06E-56EC-462B-A033-85FADCE76751}"/>
                </a:ext>
              </a:extLst>
            </p:cNvPr>
            <p:cNvSpPr/>
            <p:nvPr/>
          </p:nvSpPr>
          <p:spPr>
            <a:xfrm>
              <a:off x="4466060" y="3569762"/>
              <a:ext cx="201798" cy="2017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0" name="íşḻïḍê">
              <a:extLst>
                <a:ext uri="{FF2B5EF4-FFF2-40B4-BE49-F238E27FC236}">
                  <a16:creationId xmlns:a16="http://schemas.microsoft.com/office/drawing/2014/main" id="{F7E517CD-4C60-49AE-BE86-43AFEB82EC88}"/>
                </a:ext>
              </a:extLst>
            </p:cNvPr>
            <p:cNvGrpSpPr/>
            <p:nvPr/>
          </p:nvGrpSpPr>
          <p:grpSpPr>
            <a:xfrm>
              <a:off x="3430761" y="2102028"/>
              <a:ext cx="2272396" cy="1308761"/>
              <a:chOff x="7904480" y="3920238"/>
              <a:chExt cx="2537460" cy="1308761"/>
            </a:xfrm>
          </p:grpSpPr>
          <p:sp>
            <p:nvSpPr>
              <p:cNvPr id="18" name="iṡľiḍè">
                <a:extLst>
                  <a:ext uri="{FF2B5EF4-FFF2-40B4-BE49-F238E27FC236}">
                    <a16:creationId xmlns:a16="http://schemas.microsoft.com/office/drawing/2014/main" id="{88EA16AD-9CD0-4525-80CB-DF5344A44788}"/>
                  </a:ext>
                </a:extLst>
              </p:cNvPr>
              <p:cNvSpPr txBox="1"/>
              <p:nvPr/>
            </p:nvSpPr>
            <p:spPr bwMode="auto">
              <a:xfrm>
                <a:off x="7904480" y="3920238"/>
                <a:ext cx="253746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9" name="isliḑé">
                <a:extLst>
                  <a:ext uri="{FF2B5EF4-FFF2-40B4-BE49-F238E27FC236}">
                    <a16:creationId xmlns:a16="http://schemas.microsoft.com/office/drawing/2014/main" id="{DBC3E14E-9951-440D-A9AC-7235DB5C45DA}"/>
                  </a:ext>
                </a:extLst>
              </p:cNvPr>
              <p:cNvSpPr/>
              <p:nvPr/>
            </p:nvSpPr>
            <p:spPr bwMode="auto">
              <a:xfrm>
                <a:off x="7904480" y="4362044"/>
                <a:ext cx="2537460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1" name="îsḻîḓé">
              <a:extLst>
                <a:ext uri="{FF2B5EF4-FFF2-40B4-BE49-F238E27FC236}">
                  <a16:creationId xmlns:a16="http://schemas.microsoft.com/office/drawing/2014/main" id="{E731736B-1923-48B3-A633-7B9D45C5CEB9}"/>
                </a:ext>
              </a:extLst>
            </p:cNvPr>
            <p:cNvSpPr/>
            <p:nvPr/>
          </p:nvSpPr>
          <p:spPr bwMode="auto">
            <a:xfrm>
              <a:off x="4312951" y="3930140"/>
              <a:ext cx="508016" cy="519064"/>
            </a:xfrm>
            <a:custGeom>
              <a:avLst/>
              <a:gdLst>
                <a:gd name="connsiteX0" fmla="*/ 232613 w 595120"/>
                <a:gd name="connsiteY0" fmla="*/ 116080 h 608062"/>
                <a:gd name="connsiteX1" fmla="*/ 257134 w 595120"/>
                <a:gd name="connsiteY1" fmla="*/ 116080 h 608062"/>
                <a:gd name="connsiteX2" fmla="*/ 287215 w 595120"/>
                <a:gd name="connsiteY2" fmla="*/ 195186 h 608062"/>
                <a:gd name="connsiteX3" fmla="*/ 280961 w 595120"/>
                <a:gd name="connsiteY3" fmla="*/ 161878 h 608062"/>
                <a:gd name="connsiteX4" fmla="*/ 282053 w 595120"/>
                <a:gd name="connsiteY4" fmla="*/ 155137 h 608062"/>
                <a:gd name="connsiteX5" fmla="*/ 291782 w 595120"/>
                <a:gd name="connsiteY5" fmla="*/ 137492 h 608062"/>
                <a:gd name="connsiteX6" fmla="*/ 282847 w 595120"/>
                <a:gd name="connsiteY6" fmla="*/ 121235 h 608062"/>
                <a:gd name="connsiteX7" fmla="*/ 282847 w 595120"/>
                <a:gd name="connsiteY7" fmla="*/ 117765 h 608062"/>
                <a:gd name="connsiteX8" fmla="*/ 285924 w 595120"/>
                <a:gd name="connsiteY8" fmla="*/ 116080 h 608062"/>
                <a:gd name="connsiteX9" fmla="*/ 309552 w 595120"/>
                <a:gd name="connsiteY9" fmla="*/ 116080 h 608062"/>
                <a:gd name="connsiteX10" fmla="*/ 312629 w 595120"/>
                <a:gd name="connsiteY10" fmla="*/ 117765 h 608062"/>
                <a:gd name="connsiteX11" fmla="*/ 312629 w 595120"/>
                <a:gd name="connsiteY11" fmla="*/ 121235 h 608062"/>
                <a:gd name="connsiteX12" fmla="*/ 304390 w 595120"/>
                <a:gd name="connsiteY12" fmla="*/ 137492 h 608062"/>
                <a:gd name="connsiteX13" fmla="*/ 314118 w 595120"/>
                <a:gd name="connsiteY13" fmla="*/ 155137 h 608062"/>
                <a:gd name="connsiteX14" fmla="*/ 315111 w 595120"/>
                <a:gd name="connsiteY14" fmla="*/ 161977 h 608062"/>
                <a:gd name="connsiteX15" fmla="*/ 308063 w 595120"/>
                <a:gd name="connsiteY15" fmla="*/ 195186 h 608062"/>
                <a:gd name="connsiteX16" fmla="*/ 338342 w 595120"/>
                <a:gd name="connsiteY16" fmla="*/ 116080 h 608062"/>
                <a:gd name="connsiteX17" fmla="*/ 362466 w 595120"/>
                <a:gd name="connsiteY17" fmla="*/ 116080 h 608062"/>
                <a:gd name="connsiteX18" fmla="*/ 419748 w 595120"/>
                <a:gd name="connsiteY18" fmla="*/ 172882 h 608062"/>
                <a:gd name="connsiteX19" fmla="*/ 420145 w 595120"/>
                <a:gd name="connsiteY19" fmla="*/ 262991 h 608062"/>
                <a:gd name="connsiteX20" fmla="*/ 420641 w 595120"/>
                <a:gd name="connsiteY20" fmla="*/ 350324 h 608062"/>
                <a:gd name="connsiteX21" fmla="*/ 396517 w 595120"/>
                <a:gd name="connsiteY21" fmla="*/ 374611 h 608062"/>
                <a:gd name="connsiteX22" fmla="*/ 396418 w 595120"/>
                <a:gd name="connsiteY22" fmla="*/ 374611 h 608062"/>
                <a:gd name="connsiteX23" fmla="*/ 372195 w 595120"/>
                <a:gd name="connsiteY23" fmla="*/ 350523 h 608062"/>
                <a:gd name="connsiteX24" fmla="*/ 371798 w 595120"/>
                <a:gd name="connsiteY24" fmla="*/ 262793 h 608062"/>
                <a:gd name="connsiteX25" fmla="*/ 371301 w 595120"/>
                <a:gd name="connsiteY25" fmla="*/ 173179 h 608062"/>
                <a:gd name="connsiteX26" fmla="*/ 366139 w 595120"/>
                <a:gd name="connsiteY26" fmla="*/ 168421 h 608062"/>
                <a:gd name="connsiteX27" fmla="*/ 361274 w 595120"/>
                <a:gd name="connsiteY27" fmla="*/ 173476 h 608062"/>
                <a:gd name="connsiteX28" fmla="*/ 361771 w 595120"/>
                <a:gd name="connsiteY28" fmla="*/ 579116 h 608062"/>
                <a:gd name="connsiteX29" fmla="*/ 332683 w 595120"/>
                <a:gd name="connsiteY29" fmla="*/ 608062 h 608062"/>
                <a:gd name="connsiteX30" fmla="*/ 303695 w 595120"/>
                <a:gd name="connsiteY30" fmla="*/ 579116 h 608062"/>
                <a:gd name="connsiteX31" fmla="*/ 303695 w 595120"/>
                <a:gd name="connsiteY31" fmla="*/ 353695 h 608062"/>
                <a:gd name="connsiteX32" fmla="*/ 297440 w 595120"/>
                <a:gd name="connsiteY32" fmla="*/ 347450 h 608062"/>
                <a:gd name="connsiteX33" fmla="*/ 291186 w 595120"/>
                <a:gd name="connsiteY33" fmla="*/ 353695 h 608062"/>
                <a:gd name="connsiteX34" fmla="*/ 291186 w 595120"/>
                <a:gd name="connsiteY34" fmla="*/ 579116 h 608062"/>
                <a:gd name="connsiteX35" fmla="*/ 262098 w 595120"/>
                <a:gd name="connsiteY35" fmla="*/ 608062 h 608062"/>
                <a:gd name="connsiteX36" fmla="*/ 233110 w 595120"/>
                <a:gd name="connsiteY36" fmla="*/ 579116 h 608062"/>
                <a:gd name="connsiteX37" fmla="*/ 233110 w 595120"/>
                <a:gd name="connsiteY37" fmla="*/ 172386 h 608062"/>
                <a:gd name="connsiteX38" fmla="*/ 228940 w 595120"/>
                <a:gd name="connsiteY38" fmla="*/ 167727 h 608062"/>
                <a:gd name="connsiteX39" fmla="*/ 223976 w 595120"/>
                <a:gd name="connsiteY39" fmla="*/ 171395 h 608062"/>
                <a:gd name="connsiteX40" fmla="*/ 223381 w 595120"/>
                <a:gd name="connsiteY40" fmla="*/ 260017 h 608062"/>
                <a:gd name="connsiteX41" fmla="*/ 222884 w 595120"/>
                <a:gd name="connsiteY41" fmla="*/ 350523 h 608062"/>
                <a:gd name="connsiteX42" fmla="*/ 198661 w 595120"/>
                <a:gd name="connsiteY42" fmla="*/ 374611 h 608062"/>
                <a:gd name="connsiteX43" fmla="*/ 198562 w 595120"/>
                <a:gd name="connsiteY43" fmla="*/ 374611 h 608062"/>
                <a:gd name="connsiteX44" fmla="*/ 174537 w 595120"/>
                <a:gd name="connsiteY44" fmla="*/ 350324 h 608062"/>
                <a:gd name="connsiteX45" fmla="*/ 174934 w 595120"/>
                <a:gd name="connsiteY45" fmla="*/ 260711 h 608062"/>
                <a:gd name="connsiteX46" fmla="*/ 175431 w 595120"/>
                <a:gd name="connsiteY46" fmla="*/ 172882 h 608062"/>
                <a:gd name="connsiteX47" fmla="*/ 232613 w 595120"/>
                <a:gd name="connsiteY47" fmla="*/ 116080 h 608062"/>
                <a:gd name="connsiteX48" fmla="*/ 54022 w 595120"/>
                <a:gd name="connsiteY48" fmla="*/ 107683 h 608062"/>
                <a:gd name="connsiteX49" fmla="*/ 180436 w 595120"/>
                <a:gd name="connsiteY49" fmla="*/ 108080 h 608062"/>
                <a:gd name="connsiteX50" fmla="*/ 148957 w 595120"/>
                <a:gd name="connsiteY50" fmla="*/ 172807 h 608062"/>
                <a:gd name="connsiteX51" fmla="*/ 148063 w 595120"/>
                <a:gd name="connsiteY51" fmla="*/ 350236 h 608062"/>
                <a:gd name="connsiteX52" fmla="*/ 173783 w 595120"/>
                <a:gd name="connsiteY52" fmla="*/ 394444 h 608062"/>
                <a:gd name="connsiteX53" fmla="*/ 173783 w 595120"/>
                <a:gd name="connsiteY53" fmla="*/ 537379 h 608062"/>
                <a:gd name="connsiteX54" fmla="*/ 146871 w 595120"/>
                <a:gd name="connsiteY54" fmla="*/ 564241 h 608062"/>
                <a:gd name="connsiteX55" fmla="*/ 119960 w 595120"/>
                <a:gd name="connsiteY55" fmla="*/ 537379 h 608062"/>
                <a:gd name="connsiteX56" fmla="*/ 119960 w 595120"/>
                <a:gd name="connsiteY56" fmla="*/ 328231 h 608062"/>
                <a:gd name="connsiteX57" fmla="*/ 114101 w 595120"/>
                <a:gd name="connsiteY57" fmla="*/ 322482 h 608062"/>
                <a:gd name="connsiteX58" fmla="*/ 108341 w 595120"/>
                <a:gd name="connsiteY58" fmla="*/ 328231 h 608062"/>
                <a:gd name="connsiteX59" fmla="*/ 108341 w 595120"/>
                <a:gd name="connsiteY59" fmla="*/ 537379 h 608062"/>
                <a:gd name="connsiteX60" fmla="*/ 81330 w 595120"/>
                <a:gd name="connsiteY60" fmla="*/ 564241 h 608062"/>
                <a:gd name="connsiteX61" fmla="*/ 54419 w 595120"/>
                <a:gd name="connsiteY61" fmla="*/ 537379 h 608062"/>
                <a:gd name="connsiteX62" fmla="*/ 54419 w 595120"/>
                <a:gd name="connsiteY62" fmla="*/ 160714 h 608062"/>
                <a:gd name="connsiteX63" fmla="*/ 50149 w 595120"/>
                <a:gd name="connsiteY63" fmla="*/ 156352 h 608062"/>
                <a:gd name="connsiteX64" fmla="*/ 45779 w 595120"/>
                <a:gd name="connsiteY64" fmla="*/ 160714 h 608062"/>
                <a:gd name="connsiteX65" fmla="*/ 44886 w 595120"/>
                <a:gd name="connsiteY65" fmla="*/ 325356 h 608062"/>
                <a:gd name="connsiteX66" fmla="*/ 22443 w 595120"/>
                <a:gd name="connsiteY66" fmla="*/ 347659 h 608062"/>
                <a:gd name="connsiteX67" fmla="*/ 22343 w 595120"/>
                <a:gd name="connsiteY67" fmla="*/ 347659 h 608062"/>
                <a:gd name="connsiteX68" fmla="*/ 0 w 595120"/>
                <a:gd name="connsiteY68" fmla="*/ 325059 h 608062"/>
                <a:gd name="connsiteX69" fmla="*/ 894 w 595120"/>
                <a:gd name="connsiteY69" fmla="*/ 160516 h 608062"/>
                <a:gd name="connsiteX70" fmla="*/ 54022 w 595120"/>
                <a:gd name="connsiteY70" fmla="*/ 107683 h 608062"/>
                <a:gd name="connsiteX71" fmla="*/ 520495 w 595120"/>
                <a:gd name="connsiteY71" fmla="*/ 107634 h 608062"/>
                <a:gd name="connsiteX72" fmla="*/ 541197 w 595120"/>
                <a:gd name="connsiteY72" fmla="*/ 107641 h 608062"/>
                <a:gd name="connsiteX73" fmla="*/ 594325 w 595120"/>
                <a:gd name="connsiteY73" fmla="*/ 160478 h 608062"/>
                <a:gd name="connsiteX74" fmla="*/ 595120 w 595120"/>
                <a:gd name="connsiteY74" fmla="*/ 325037 h 608062"/>
                <a:gd name="connsiteX75" fmla="*/ 572776 w 595120"/>
                <a:gd name="connsiteY75" fmla="*/ 347639 h 608062"/>
                <a:gd name="connsiteX76" fmla="*/ 572677 w 595120"/>
                <a:gd name="connsiteY76" fmla="*/ 347639 h 608062"/>
                <a:gd name="connsiteX77" fmla="*/ 550234 w 595120"/>
                <a:gd name="connsiteY77" fmla="*/ 325334 h 608062"/>
                <a:gd name="connsiteX78" fmla="*/ 549340 w 595120"/>
                <a:gd name="connsiteY78" fmla="*/ 160677 h 608062"/>
                <a:gd name="connsiteX79" fmla="*/ 549340 w 595120"/>
                <a:gd name="connsiteY79" fmla="*/ 160578 h 608062"/>
                <a:gd name="connsiteX80" fmla="*/ 544673 w 595120"/>
                <a:gd name="connsiteY80" fmla="*/ 155918 h 608062"/>
                <a:gd name="connsiteX81" fmla="*/ 540006 w 595120"/>
                <a:gd name="connsiteY81" fmla="*/ 160578 h 608062"/>
                <a:gd name="connsiteX82" fmla="*/ 540502 w 595120"/>
                <a:gd name="connsiteY82" fmla="*/ 537377 h 608062"/>
                <a:gd name="connsiteX83" fmla="*/ 513492 w 595120"/>
                <a:gd name="connsiteY83" fmla="*/ 564241 h 608062"/>
                <a:gd name="connsiteX84" fmla="*/ 486580 w 595120"/>
                <a:gd name="connsiteY84" fmla="*/ 537377 h 608062"/>
                <a:gd name="connsiteX85" fmla="*/ 486580 w 595120"/>
                <a:gd name="connsiteY85" fmla="*/ 328209 h 608062"/>
                <a:gd name="connsiteX86" fmla="*/ 480820 w 595120"/>
                <a:gd name="connsiteY86" fmla="*/ 322459 h 608062"/>
                <a:gd name="connsiteX87" fmla="*/ 474961 w 595120"/>
                <a:gd name="connsiteY87" fmla="*/ 328209 h 608062"/>
                <a:gd name="connsiteX88" fmla="*/ 474961 w 595120"/>
                <a:gd name="connsiteY88" fmla="*/ 537377 h 608062"/>
                <a:gd name="connsiteX89" fmla="*/ 448050 w 595120"/>
                <a:gd name="connsiteY89" fmla="*/ 564241 h 608062"/>
                <a:gd name="connsiteX90" fmla="*/ 421138 w 595120"/>
                <a:gd name="connsiteY90" fmla="*/ 537377 h 608062"/>
                <a:gd name="connsiteX91" fmla="*/ 421138 w 595120"/>
                <a:gd name="connsiteY91" fmla="*/ 394627 h 608062"/>
                <a:gd name="connsiteX92" fmla="*/ 447057 w 595120"/>
                <a:gd name="connsiteY92" fmla="*/ 350216 h 608062"/>
                <a:gd name="connsiteX93" fmla="*/ 446163 w 595120"/>
                <a:gd name="connsiteY93" fmla="*/ 172771 h 608062"/>
                <a:gd name="connsiteX94" fmla="*/ 414783 w 595120"/>
                <a:gd name="connsiteY94" fmla="*/ 108038 h 608062"/>
                <a:gd name="connsiteX95" fmla="*/ 520495 w 595120"/>
                <a:gd name="connsiteY95" fmla="*/ 107634 h 608062"/>
                <a:gd name="connsiteX96" fmla="*/ 481094 w 595120"/>
                <a:gd name="connsiteY96" fmla="*/ 0 h 608062"/>
                <a:gd name="connsiteX97" fmla="*/ 527547 w 595120"/>
                <a:gd name="connsiteY97" fmla="*/ 46482 h 608062"/>
                <a:gd name="connsiteX98" fmla="*/ 511864 w 595120"/>
                <a:gd name="connsiteY98" fmla="*/ 81269 h 608062"/>
                <a:gd name="connsiteX99" fmla="*/ 481094 w 595120"/>
                <a:gd name="connsiteY99" fmla="*/ 92864 h 608062"/>
                <a:gd name="connsiteX100" fmla="*/ 450324 w 595120"/>
                <a:gd name="connsiteY100" fmla="*/ 81269 h 608062"/>
                <a:gd name="connsiteX101" fmla="*/ 434542 w 595120"/>
                <a:gd name="connsiteY101" fmla="*/ 46482 h 608062"/>
                <a:gd name="connsiteX102" fmla="*/ 481094 w 595120"/>
                <a:gd name="connsiteY102" fmla="*/ 0 h 608062"/>
                <a:gd name="connsiteX103" fmla="*/ 297750 w 595120"/>
                <a:gd name="connsiteY103" fmla="*/ 0 h 608062"/>
                <a:gd name="connsiteX104" fmla="*/ 301424 w 595120"/>
                <a:gd name="connsiteY104" fmla="*/ 99 h 608062"/>
                <a:gd name="connsiteX105" fmla="*/ 305097 w 595120"/>
                <a:gd name="connsiteY105" fmla="*/ 496 h 608062"/>
                <a:gd name="connsiteX106" fmla="*/ 308473 w 595120"/>
                <a:gd name="connsiteY106" fmla="*/ 1190 h 608062"/>
                <a:gd name="connsiteX107" fmla="*/ 310458 w 595120"/>
                <a:gd name="connsiteY107" fmla="*/ 1586 h 608062"/>
                <a:gd name="connsiteX108" fmla="*/ 316415 w 595120"/>
                <a:gd name="connsiteY108" fmla="*/ 3569 h 608062"/>
                <a:gd name="connsiteX109" fmla="*/ 347887 w 595120"/>
                <a:gd name="connsiteY109" fmla="*/ 50066 h 608062"/>
                <a:gd name="connsiteX110" fmla="*/ 329917 w 595120"/>
                <a:gd name="connsiteY110" fmla="*/ 88434 h 608062"/>
                <a:gd name="connsiteX111" fmla="*/ 328428 w 595120"/>
                <a:gd name="connsiteY111" fmla="*/ 89623 h 608062"/>
                <a:gd name="connsiteX112" fmla="*/ 297750 w 595120"/>
                <a:gd name="connsiteY112" fmla="*/ 100132 h 608062"/>
                <a:gd name="connsiteX113" fmla="*/ 267073 w 595120"/>
                <a:gd name="connsiteY113" fmla="*/ 89623 h 608062"/>
                <a:gd name="connsiteX114" fmla="*/ 264095 w 595120"/>
                <a:gd name="connsiteY114" fmla="*/ 87145 h 608062"/>
                <a:gd name="connsiteX115" fmla="*/ 262307 w 595120"/>
                <a:gd name="connsiteY115" fmla="*/ 85459 h 608062"/>
                <a:gd name="connsiteX116" fmla="*/ 257641 w 595120"/>
                <a:gd name="connsiteY116" fmla="*/ 80007 h 608062"/>
                <a:gd name="connsiteX117" fmla="*/ 256251 w 595120"/>
                <a:gd name="connsiteY117" fmla="*/ 78024 h 608062"/>
                <a:gd name="connsiteX118" fmla="*/ 253670 w 595120"/>
                <a:gd name="connsiteY118" fmla="*/ 73959 h 608062"/>
                <a:gd name="connsiteX119" fmla="*/ 251585 w 595120"/>
                <a:gd name="connsiteY119" fmla="*/ 69498 h 608062"/>
                <a:gd name="connsiteX120" fmla="*/ 249202 w 595120"/>
                <a:gd name="connsiteY120" fmla="*/ 62558 h 608062"/>
                <a:gd name="connsiteX121" fmla="*/ 247614 w 595120"/>
                <a:gd name="connsiteY121" fmla="*/ 50066 h 608062"/>
                <a:gd name="connsiteX122" fmla="*/ 269753 w 595120"/>
                <a:gd name="connsiteY122" fmla="*/ 8526 h 608062"/>
                <a:gd name="connsiteX123" fmla="*/ 273923 w 595120"/>
                <a:gd name="connsiteY123" fmla="*/ 6048 h 608062"/>
                <a:gd name="connsiteX124" fmla="*/ 278292 w 595120"/>
                <a:gd name="connsiteY124" fmla="*/ 3966 h 608062"/>
                <a:gd name="connsiteX125" fmla="*/ 280575 w 595120"/>
                <a:gd name="connsiteY125" fmla="*/ 3074 h 608062"/>
                <a:gd name="connsiteX126" fmla="*/ 285241 w 595120"/>
                <a:gd name="connsiteY126" fmla="*/ 1586 h 608062"/>
                <a:gd name="connsiteX127" fmla="*/ 287624 w 595120"/>
                <a:gd name="connsiteY127" fmla="*/ 992 h 608062"/>
                <a:gd name="connsiteX128" fmla="*/ 292687 w 595120"/>
                <a:gd name="connsiteY128" fmla="*/ 298 h 608062"/>
                <a:gd name="connsiteX129" fmla="*/ 297750 w 595120"/>
                <a:gd name="connsiteY129" fmla="*/ 0 h 608062"/>
                <a:gd name="connsiteX130" fmla="*/ 114407 w 595120"/>
                <a:gd name="connsiteY130" fmla="*/ 0 h 608062"/>
                <a:gd name="connsiteX131" fmla="*/ 160959 w 595120"/>
                <a:gd name="connsiteY131" fmla="*/ 46482 h 608062"/>
                <a:gd name="connsiteX132" fmla="*/ 160661 w 595120"/>
                <a:gd name="connsiteY132" fmla="*/ 51536 h 608062"/>
                <a:gd name="connsiteX133" fmla="*/ 159867 w 595120"/>
                <a:gd name="connsiteY133" fmla="*/ 56492 h 608062"/>
                <a:gd name="connsiteX134" fmla="*/ 159272 w 595120"/>
                <a:gd name="connsiteY134" fmla="*/ 58969 h 608062"/>
                <a:gd name="connsiteX135" fmla="*/ 145177 w 595120"/>
                <a:gd name="connsiteY135" fmla="*/ 81269 h 608062"/>
                <a:gd name="connsiteX136" fmla="*/ 114407 w 595120"/>
                <a:gd name="connsiteY136" fmla="*/ 92864 h 608062"/>
                <a:gd name="connsiteX137" fmla="*/ 83637 w 595120"/>
                <a:gd name="connsiteY137" fmla="*/ 81269 h 608062"/>
                <a:gd name="connsiteX138" fmla="*/ 81949 w 595120"/>
                <a:gd name="connsiteY138" fmla="*/ 79584 h 608062"/>
                <a:gd name="connsiteX139" fmla="*/ 69641 w 595120"/>
                <a:gd name="connsiteY139" fmla="*/ 58969 h 608062"/>
                <a:gd name="connsiteX140" fmla="*/ 69046 w 595120"/>
                <a:gd name="connsiteY140" fmla="*/ 56492 h 608062"/>
                <a:gd name="connsiteX141" fmla="*/ 68252 w 595120"/>
                <a:gd name="connsiteY141" fmla="*/ 51536 h 608062"/>
                <a:gd name="connsiteX142" fmla="*/ 67954 w 595120"/>
                <a:gd name="connsiteY142" fmla="*/ 46482 h 608062"/>
                <a:gd name="connsiteX143" fmla="*/ 114407 w 595120"/>
                <a:gd name="connsiteY143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95120" h="608062">
                  <a:moveTo>
                    <a:pt x="232613" y="116080"/>
                  </a:moveTo>
                  <a:lnTo>
                    <a:pt x="257134" y="116080"/>
                  </a:lnTo>
                  <a:cubicBezTo>
                    <a:pt x="260113" y="123713"/>
                    <a:pt x="283839" y="186760"/>
                    <a:pt x="287215" y="195186"/>
                  </a:cubicBezTo>
                  <a:lnTo>
                    <a:pt x="280961" y="161878"/>
                  </a:lnTo>
                  <a:cubicBezTo>
                    <a:pt x="280563" y="159598"/>
                    <a:pt x="280961" y="157219"/>
                    <a:pt x="282053" y="155137"/>
                  </a:cubicBezTo>
                  <a:lnTo>
                    <a:pt x="291782" y="137492"/>
                  </a:lnTo>
                  <a:lnTo>
                    <a:pt x="282847" y="121235"/>
                  </a:lnTo>
                  <a:cubicBezTo>
                    <a:pt x="282251" y="120145"/>
                    <a:pt x="282251" y="118856"/>
                    <a:pt x="282847" y="117765"/>
                  </a:cubicBezTo>
                  <a:cubicBezTo>
                    <a:pt x="283542" y="116675"/>
                    <a:pt x="284634" y="116080"/>
                    <a:pt x="285924" y="116080"/>
                  </a:cubicBezTo>
                  <a:lnTo>
                    <a:pt x="309552" y="116080"/>
                  </a:lnTo>
                  <a:cubicBezTo>
                    <a:pt x="310842" y="116080"/>
                    <a:pt x="312034" y="116675"/>
                    <a:pt x="312629" y="117765"/>
                  </a:cubicBezTo>
                  <a:cubicBezTo>
                    <a:pt x="313225" y="118856"/>
                    <a:pt x="313324" y="120145"/>
                    <a:pt x="312629" y="121235"/>
                  </a:cubicBezTo>
                  <a:lnTo>
                    <a:pt x="304390" y="137492"/>
                  </a:lnTo>
                  <a:lnTo>
                    <a:pt x="314118" y="155137"/>
                  </a:lnTo>
                  <a:cubicBezTo>
                    <a:pt x="315211" y="157219"/>
                    <a:pt x="315608" y="159598"/>
                    <a:pt x="315111" y="161977"/>
                  </a:cubicBezTo>
                  <a:lnTo>
                    <a:pt x="308063" y="195186"/>
                  </a:lnTo>
                  <a:cubicBezTo>
                    <a:pt x="311537" y="186165"/>
                    <a:pt x="335363" y="123912"/>
                    <a:pt x="338342" y="116080"/>
                  </a:cubicBezTo>
                  <a:lnTo>
                    <a:pt x="362466" y="116080"/>
                  </a:lnTo>
                  <a:cubicBezTo>
                    <a:pt x="393837" y="116080"/>
                    <a:pt x="419549" y="141557"/>
                    <a:pt x="419748" y="172882"/>
                  </a:cubicBezTo>
                  <a:lnTo>
                    <a:pt x="420145" y="262991"/>
                  </a:lnTo>
                  <a:lnTo>
                    <a:pt x="420641" y="350324"/>
                  </a:lnTo>
                  <a:cubicBezTo>
                    <a:pt x="420641" y="363707"/>
                    <a:pt x="409919" y="374512"/>
                    <a:pt x="396517" y="374611"/>
                  </a:cubicBezTo>
                  <a:lnTo>
                    <a:pt x="396418" y="374611"/>
                  </a:lnTo>
                  <a:cubicBezTo>
                    <a:pt x="383115" y="374611"/>
                    <a:pt x="372294" y="363905"/>
                    <a:pt x="372195" y="350523"/>
                  </a:cubicBezTo>
                  <a:lnTo>
                    <a:pt x="371798" y="262793"/>
                  </a:lnTo>
                  <a:lnTo>
                    <a:pt x="371301" y="173179"/>
                  </a:lnTo>
                  <a:cubicBezTo>
                    <a:pt x="371202" y="170403"/>
                    <a:pt x="368819" y="168322"/>
                    <a:pt x="366139" y="168421"/>
                  </a:cubicBezTo>
                  <a:cubicBezTo>
                    <a:pt x="363359" y="168520"/>
                    <a:pt x="361274" y="170800"/>
                    <a:pt x="361274" y="173476"/>
                  </a:cubicBezTo>
                  <a:cubicBezTo>
                    <a:pt x="361374" y="211939"/>
                    <a:pt x="361771" y="368663"/>
                    <a:pt x="361771" y="579116"/>
                  </a:cubicBezTo>
                  <a:cubicBezTo>
                    <a:pt x="361771" y="595076"/>
                    <a:pt x="348766" y="608062"/>
                    <a:pt x="332683" y="608062"/>
                  </a:cubicBezTo>
                  <a:cubicBezTo>
                    <a:pt x="316600" y="608062"/>
                    <a:pt x="303695" y="595076"/>
                    <a:pt x="303695" y="579116"/>
                  </a:cubicBezTo>
                  <a:lnTo>
                    <a:pt x="303695" y="353695"/>
                  </a:lnTo>
                  <a:cubicBezTo>
                    <a:pt x="303695" y="350324"/>
                    <a:pt x="300915" y="347450"/>
                    <a:pt x="297440" y="347450"/>
                  </a:cubicBezTo>
                  <a:cubicBezTo>
                    <a:pt x="293966" y="347450"/>
                    <a:pt x="291186" y="350324"/>
                    <a:pt x="291186" y="353695"/>
                  </a:cubicBezTo>
                  <a:lnTo>
                    <a:pt x="291186" y="579116"/>
                  </a:lnTo>
                  <a:cubicBezTo>
                    <a:pt x="291186" y="595076"/>
                    <a:pt x="278181" y="608062"/>
                    <a:pt x="262098" y="608062"/>
                  </a:cubicBezTo>
                  <a:cubicBezTo>
                    <a:pt x="246115" y="608062"/>
                    <a:pt x="233110" y="595076"/>
                    <a:pt x="233110" y="579116"/>
                  </a:cubicBezTo>
                  <a:lnTo>
                    <a:pt x="233110" y="172386"/>
                  </a:lnTo>
                  <a:cubicBezTo>
                    <a:pt x="233110" y="170007"/>
                    <a:pt x="231323" y="168024"/>
                    <a:pt x="228940" y="167727"/>
                  </a:cubicBezTo>
                  <a:cubicBezTo>
                    <a:pt x="226657" y="167529"/>
                    <a:pt x="224473" y="169115"/>
                    <a:pt x="223976" y="171395"/>
                  </a:cubicBezTo>
                  <a:cubicBezTo>
                    <a:pt x="223679" y="172683"/>
                    <a:pt x="223778" y="166934"/>
                    <a:pt x="223381" y="260017"/>
                  </a:cubicBezTo>
                  <a:lnTo>
                    <a:pt x="222884" y="350523"/>
                  </a:lnTo>
                  <a:cubicBezTo>
                    <a:pt x="222785" y="363905"/>
                    <a:pt x="211964" y="374611"/>
                    <a:pt x="198661" y="374611"/>
                  </a:cubicBezTo>
                  <a:lnTo>
                    <a:pt x="198562" y="374611"/>
                  </a:lnTo>
                  <a:cubicBezTo>
                    <a:pt x="185259" y="374512"/>
                    <a:pt x="174438" y="363707"/>
                    <a:pt x="174537" y="350324"/>
                  </a:cubicBezTo>
                  <a:lnTo>
                    <a:pt x="174934" y="260711"/>
                  </a:lnTo>
                  <a:lnTo>
                    <a:pt x="175431" y="172882"/>
                  </a:lnTo>
                  <a:cubicBezTo>
                    <a:pt x="175530" y="141656"/>
                    <a:pt x="201143" y="116080"/>
                    <a:pt x="232613" y="116080"/>
                  </a:cubicBezTo>
                  <a:close/>
                  <a:moveTo>
                    <a:pt x="54022" y="107683"/>
                  </a:moveTo>
                  <a:cubicBezTo>
                    <a:pt x="54022" y="107683"/>
                    <a:pt x="178450" y="107881"/>
                    <a:pt x="180436" y="108080"/>
                  </a:cubicBezTo>
                  <a:cubicBezTo>
                    <a:pt x="161370" y="123345"/>
                    <a:pt x="149056" y="146638"/>
                    <a:pt x="148957" y="172807"/>
                  </a:cubicBezTo>
                  <a:lnTo>
                    <a:pt x="148063" y="350236"/>
                  </a:lnTo>
                  <a:cubicBezTo>
                    <a:pt x="147963" y="369168"/>
                    <a:pt x="158390" y="385722"/>
                    <a:pt x="173783" y="394444"/>
                  </a:cubicBezTo>
                  <a:lnTo>
                    <a:pt x="173783" y="537379"/>
                  </a:lnTo>
                  <a:cubicBezTo>
                    <a:pt x="173783" y="552247"/>
                    <a:pt x="161767" y="564241"/>
                    <a:pt x="146871" y="564241"/>
                  </a:cubicBezTo>
                  <a:cubicBezTo>
                    <a:pt x="131975" y="564241"/>
                    <a:pt x="119960" y="552247"/>
                    <a:pt x="119960" y="537379"/>
                  </a:cubicBezTo>
                  <a:lnTo>
                    <a:pt x="119960" y="328231"/>
                  </a:lnTo>
                  <a:cubicBezTo>
                    <a:pt x="119960" y="325059"/>
                    <a:pt x="117378" y="322482"/>
                    <a:pt x="114101" y="322482"/>
                  </a:cubicBezTo>
                  <a:cubicBezTo>
                    <a:pt x="110923" y="322482"/>
                    <a:pt x="108341" y="325059"/>
                    <a:pt x="108341" y="328231"/>
                  </a:cubicBezTo>
                  <a:lnTo>
                    <a:pt x="108341" y="537379"/>
                  </a:lnTo>
                  <a:cubicBezTo>
                    <a:pt x="108341" y="552247"/>
                    <a:pt x="96226" y="564241"/>
                    <a:pt x="81330" y="564241"/>
                  </a:cubicBezTo>
                  <a:cubicBezTo>
                    <a:pt x="66534" y="564241"/>
                    <a:pt x="54419" y="552247"/>
                    <a:pt x="54419" y="537379"/>
                  </a:cubicBezTo>
                  <a:lnTo>
                    <a:pt x="54419" y="160714"/>
                  </a:lnTo>
                  <a:cubicBezTo>
                    <a:pt x="54419" y="158335"/>
                    <a:pt x="52532" y="156451"/>
                    <a:pt x="50149" y="156352"/>
                  </a:cubicBezTo>
                  <a:cubicBezTo>
                    <a:pt x="47765" y="156352"/>
                    <a:pt x="45779" y="158335"/>
                    <a:pt x="45779" y="160714"/>
                  </a:cubicBezTo>
                  <a:lnTo>
                    <a:pt x="44886" y="325356"/>
                  </a:lnTo>
                  <a:cubicBezTo>
                    <a:pt x="44886" y="337647"/>
                    <a:pt x="34856" y="347659"/>
                    <a:pt x="22443" y="347659"/>
                  </a:cubicBezTo>
                  <a:lnTo>
                    <a:pt x="22343" y="347659"/>
                  </a:lnTo>
                  <a:cubicBezTo>
                    <a:pt x="9930" y="347560"/>
                    <a:pt x="0" y="337449"/>
                    <a:pt x="0" y="325059"/>
                  </a:cubicBezTo>
                  <a:lnTo>
                    <a:pt x="894" y="160516"/>
                  </a:lnTo>
                  <a:cubicBezTo>
                    <a:pt x="993" y="131374"/>
                    <a:pt x="24826" y="107683"/>
                    <a:pt x="54022" y="107683"/>
                  </a:cubicBezTo>
                  <a:close/>
                  <a:moveTo>
                    <a:pt x="520495" y="107634"/>
                  </a:moveTo>
                  <a:cubicBezTo>
                    <a:pt x="532204" y="107635"/>
                    <a:pt x="540303" y="107641"/>
                    <a:pt x="541197" y="107641"/>
                  </a:cubicBezTo>
                  <a:cubicBezTo>
                    <a:pt x="570294" y="107641"/>
                    <a:pt x="594127" y="131334"/>
                    <a:pt x="594325" y="160478"/>
                  </a:cubicBezTo>
                  <a:lnTo>
                    <a:pt x="595120" y="325037"/>
                  </a:lnTo>
                  <a:cubicBezTo>
                    <a:pt x="595219" y="337428"/>
                    <a:pt x="585189" y="347540"/>
                    <a:pt x="572776" y="347639"/>
                  </a:cubicBezTo>
                  <a:lnTo>
                    <a:pt x="572677" y="347639"/>
                  </a:lnTo>
                  <a:cubicBezTo>
                    <a:pt x="560264" y="347639"/>
                    <a:pt x="550234" y="337627"/>
                    <a:pt x="550234" y="325334"/>
                  </a:cubicBezTo>
                  <a:lnTo>
                    <a:pt x="549340" y="160677"/>
                  </a:lnTo>
                  <a:lnTo>
                    <a:pt x="549340" y="160578"/>
                  </a:lnTo>
                  <a:cubicBezTo>
                    <a:pt x="549340" y="158000"/>
                    <a:pt x="547255" y="155918"/>
                    <a:pt x="544673" y="155918"/>
                  </a:cubicBezTo>
                  <a:cubicBezTo>
                    <a:pt x="542091" y="155918"/>
                    <a:pt x="540006" y="158000"/>
                    <a:pt x="540006" y="160578"/>
                  </a:cubicBezTo>
                  <a:cubicBezTo>
                    <a:pt x="540006" y="385408"/>
                    <a:pt x="540502" y="181693"/>
                    <a:pt x="540502" y="537377"/>
                  </a:cubicBezTo>
                  <a:cubicBezTo>
                    <a:pt x="540502" y="552246"/>
                    <a:pt x="528387" y="564241"/>
                    <a:pt x="513492" y="564241"/>
                  </a:cubicBezTo>
                  <a:cubicBezTo>
                    <a:pt x="498695" y="564241"/>
                    <a:pt x="486580" y="552246"/>
                    <a:pt x="486580" y="537377"/>
                  </a:cubicBezTo>
                  <a:lnTo>
                    <a:pt x="486580" y="328209"/>
                  </a:lnTo>
                  <a:cubicBezTo>
                    <a:pt x="486580" y="325037"/>
                    <a:pt x="483998" y="322459"/>
                    <a:pt x="480820" y="322459"/>
                  </a:cubicBezTo>
                  <a:cubicBezTo>
                    <a:pt x="477543" y="322459"/>
                    <a:pt x="474961" y="325037"/>
                    <a:pt x="474961" y="328209"/>
                  </a:cubicBezTo>
                  <a:lnTo>
                    <a:pt x="474961" y="537377"/>
                  </a:lnTo>
                  <a:cubicBezTo>
                    <a:pt x="474961" y="552246"/>
                    <a:pt x="462946" y="564241"/>
                    <a:pt x="448050" y="564241"/>
                  </a:cubicBezTo>
                  <a:cubicBezTo>
                    <a:pt x="433154" y="564241"/>
                    <a:pt x="421138" y="552246"/>
                    <a:pt x="421138" y="537377"/>
                  </a:cubicBezTo>
                  <a:lnTo>
                    <a:pt x="421138" y="394627"/>
                  </a:lnTo>
                  <a:cubicBezTo>
                    <a:pt x="436630" y="385904"/>
                    <a:pt x="447156" y="369250"/>
                    <a:pt x="447057" y="350216"/>
                  </a:cubicBezTo>
                  <a:lnTo>
                    <a:pt x="446163" y="172771"/>
                  </a:lnTo>
                  <a:cubicBezTo>
                    <a:pt x="446064" y="146600"/>
                    <a:pt x="433750" y="123304"/>
                    <a:pt x="414783" y="108038"/>
                  </a:cubicBezTo>
                  <a:cubicBezTo>
                    <a:pt x="417762" y="107666"/>
                    <a:pt x="485369" y="107629"/>
                    <a:pt x="520495" y="107634"/>
                  </a:cubicBezTo>
                  <a:close/>
                  <a:moveTo>
                    <a:pt x="481094" y="0"/>
                  </a:moveTo>
                  <a:cubicBezTo>
                    <a:pt x="506703" y="0"/>
                    <a:pt x="527547" y="20813"/>
                    <a:pt x="527547" y="46482"/>
                  </a:cubicBezTo>
                  <a:cubicBezTo>
                    <a:pt x="527547" y="60258"/>
                    <a:pt x="521492" y="72745"/>
                    <a:pt x="511864" y="81269"/>
                  </a:cubicBezTo>
                  <a:cubicBezTo>
                    <a:pt x="503626" y="88504"/>
                    <a:pt x="492906" y="92864"/>
                    <a:pt x="481094" y="92864"/>
                  </a:cubicBezTo>
                  <a:cubicBezTo>
                    <a:pt x="469282" y="92864"/>
                    <a:pt x="458463" y="88504"/>
                    <a:pt x="450324" y="81269"/>
                  </a:cubicBezTo>
                  <a:cubicBezTo>
                    <a:pt x="440696" y="72745"/>
                    <a:pt x="434542" y="60258"/>
                    <a:pt x="434542" y="46482"/>
                  </a:cubicBezTo>
                  <a:cubicBezTo>
                    <a:pt x="434542" y="20813"/>
                    <a:pt x="455386" y="0"/>
                    <a:pt x="481094" y="0"/>
                  </a:cubicBezTo>
                  <a:close/>
                  <a:moveTo>
                    <a:pt x="297750" y="0"/>
                  </a:moveTo>
                  <a:cubicBezTo>
                    <a:pt x="299041" y="0"/>
                    <a:pt x="300233" y="0"/>
                    <a:pt x="301424" y="99"/>
                  </a:cubicBezTo>
                  <a:cubicBezTo>
                    <a:pt x="302715" y="199"/>
                    <a:pt x="303906" y="397"/>
                    <a:pt x="305097" y="496"/>
                  </a:cubicBezTo>
                  <a:cubicBezTo>
                    <a:pt x="306189" y="694"/>
                    <a:pt x="307281" y="893"/>
                    <a:pt x="308473" y="1190"/>
                  </a:cubicBezTo>
                  <a:cubicBezTo>
                    <a:pt x="309068" y="1289"/>
                    <a:pt x="309763" y="1487"/>
                    <a:pt x="310458" y="1586"/>
                  </a:cubicBezTo>
                  <a:cubicBezTo>
                    <a:pt x="312444" y="2181"/>
                    <a:pt x="314430" y="2776"/>
                    <a:pt x="316415" y="3569"/>
                  </a:cubicBezTo>
                  <a:cubicBezTo>
                    <a:pt x="334881" y="11005"/>
                    <a:pt x="347887" y="28949"/>
                    <a:pt x="347887" y="50066"/>
                  </a:cubicBezTo>
                  <a:cubicBezTo>
                    <a:pt x="347887" y="65532"/>
                    <a:pt x="340937" y="79313"/>
                    <a:pt x="329917" y="88434"/>
                  </a:cubicBezTo>
                  <a:cubicBezTo>
                    <a:pt x="329421" y="88830"/>
                    <a:pt x="328924" y="89227"/>
                    <a:pt x="328428" y="89623"/>
                  </a:cubicBezTo>
                  <a:cubicBezTo>
                    <a:pt x="319989" y="96167"/>
                    <a:pt x="309366" y="100132"/>
                    <a:pt x="297750" y="100132"/>
                  </a:cubicBezTo>
                  <a:cubicBezTo>
                    <a:pt x="286234" y="100132"/>
                    <a:pt x="275611" y="96167"/>
                    <a:pt x="267073" y="89623"/>
                  </a:cubicBezTo>
                  <a:cubicBezTo>
                    <a:pt x="266080" y="88830"/>
                    <a:pt x="264988" y="88037"/>
                    <a:pt x="264095" y="87145"/>
                  </a:cubicBezTo>
                  <a:cubicBezTo>
                    <a:pt x="263499" y="86550"/>
                    <a:pt x="262903" y="86054"/>
                    <a:pt x="262307" y="85459"/>
                  </a:cubicBezTo>
                  <a:cubicBezTo>
                    <a:pt x="260620" y="83774"/>
                    <a:pt x="259031" y="81890"/>
                    <a:pt x="257641" y="80007"/>
                  </a:cubicBezTo>
                  <a:cubicBezTo>
                    <a:pt x="257145" y="79313"/>
                    <a:pt x="256648" y="78718"/>
                    <a:pt x="256251" y="78024"/>
                  </a:cubicBezTo>
                  <a:cubicBezTo>
                    <a:pt x="255259" y="76735"/>
                    <a:pt x="254464" y="75347"/>
                    <a:pt x="253670" y="73959"/>
                  </a:cubicBezTo>
                  <a:cubicBezTo>
                    <a:pt x="252876" y="72472"/>
                    <a:pt x="252181" y="71084"/>
                    <a:pt x="251585" y="69498"/>
                  </a:cubicBezTo>
                  <a:cubicBezTo>
                    <a:pt x="250592" y="67317"/>
                    <a:pt x="249798" y="64937"/>
                    <a:pt x="249202" y="62558"/>
                  </a:cubicBezTo>
                  <a:cubicBezTo>
                    <a:pt x="248210" y="58592"/>
                    <a:pt x="247614" y="54329"/>
                    <a:pt x="247614" y="50066"/>
                  </a:cubicBezTo>
                  <a:cubicBezTo>
                    <a:pt x="247614" y="32816"/>
                    <a:pt x="256450" y="17548"/>
                    <a:pt x="269753" y="8526"/>
                  </a:cubicBezTo>
                  <a:cubicBezTo>
                    <a:pt x="271044" y="7634"/>
                    <a:pt x="272434" y="6841"/>
                    <a:pt x="273923" y="6048"/>
                  </a:cubicBezTo>
                  <a:cubicBezTo>
                    <a:pt x="275313" y="5255"/>
                    <a:pt x="276802" y="4561"/>
                    <a:pt x="278292" y="3966"/>
                  </a:cubicBezTo>
                  <a:cubicBezTo>
                    <a:pt x="278987" y="3569"/>
                    <a:pt x="279781" y="3272"/>
                    <a:pt x="280575" y="3074"/>
                  </a:cubicBezTo>
                  <a:cubicBezTo>
                    <a:pt x="282064" y="2479"/>
                    <a:pt x="283653" y="1983"/>
                    <a:pt x="285241" y="1586"/>
                  </a:cubicBezTo>
                  <a:cubicBezTo>
                    <a:pt x="286035" y="1388"/>
                    <a:pt x="286830" y="1190"/>
                    <a:pt x="287624" y="992"/>
                  </a:cubicBezTo>
                  <a:cubicBezTo>
                    <a:pt x="289312" y="694"/>
                    <a:pt x="290999" y="397"/>
                    <a:pt x="292687" y="298"/>
                  </a:cubicBezTo>
                  <a:cubicBezTo>
                    <a:pt x="294375" y="99"/>
                    <a:pt x="296063" y="0"/>
                    <a:pt x="297750" y="0"/>
                  </a:cubicBezTo>
                  <a:close/>
                  <a:moveTo>
                    <a:pt x="114407" y="0"/>
                  </a:moveTo>
                  <a:cubicBezTo>
                    <a:pt x="140115" y="0"/>
                    <a:pt x="160959" y="20813"/>
                    <a:pt x="160959" y="46482"/>
                  </a:cubicBezTo>
                  <a:cubicBezTo>
                    <a:pt x="160959" y="48167"/>
                    <a:pt x="160860" y="49851"/>
                    <a:pt x="160661" y="51536"/>
                  </a:cubicBezTo>
                  <a:cubicBezTo>
                    <a:pt x="160463" y="53221"/>
                    <a:pt x="160165" y="54906"/>
                    <a:pt x="159867" y="56492"/>
                  </a:cubicBezTo>
                  <a:cubicBezTo>
                    <a:pt x="159669" y="57384"/>
                    <a:pt x="159470" y="58177"/>
                    <a:pt x="159272" y="58969"/>
                  </a:cubicBezTo>
                  <a:cubicBezTo>
                    <a:pt x="156790" y="67691"/>
                    <a:pt x="151827" y="75421"/>
                    <a:pt x="145177" y="81269"/>
                  </a:cubicBezTo>
                  <a:cubicBezTo>
                    <a:pt x="137038" y="88504"/>
                    <a:pt x="126219" y="92864"/>
                    <a:pt x="114407" y="92864"/>
                  </a:cubicBezTo>
                  <a:cubicBezTo>
                    <a:pt x="102595" y="92864"/>
                    <a:pt x="91875" y="88504"/>
                    <a:pt x="83637" y="81269"/>
                  </a:cubicBezTo>
                  <a:cubicBezTo>
                    <a:pt x="83041" y="80674"/>
                    <a:pt x="82446" y="80178"/>
                    <a:pt x="81949" y="79584"/>
                  </a:cubicBezTo>
                  <a:cubicBezTo>
                    <a:pt x="76192" y="73935"/>
                    <a:pt x="71825" y="66898"/>
                    <a:pt x="69641" y="58969"/>
                  </a:cubicBezTo>
                  <a:cubicBezTo>
                    <a:pt x="69443" y="58177"/>
                    <a:pt x="69244" y="57384"/>
                    <a:pt x="69046" y="56492"/>
                  </a:cubicBezTo>
                  <a:cubicBezTo>
                    <a:pt x="68649" y="54906"/>
                    <a:pt x="68450" y="53221"/>
                    <a:pt x="68252" y="51536"/>
                  </a:cubicBezTo>
                  <a:cubicBezTo>
                    <a:pt x="68053" y="49851"/>
                    <a:pt x="67954" y="48167"/>
                    <a:pt x="67954" y="46482"/>
                  </a:cubicBezTo>
                  <a:cubicBezTo>
                    <a:pt x="67954" y="20813"/>
                    <a:pt x="88798" y="0"/>
                    <a:pt x="1144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ïŝḻiḋe">
              <a:extLst>
                <a:ext uri="{FF2B5EF4-FFF2-40B4-BE49-F238E27FC236}">
                  <a16:creationId xmlns:a16="http://schemas.microsoft.com/office/drawing/2014/main" id="{EF7DC748-A820-44D0-AD22-4B0BABB3D5E4}"/>
                </a:ext>
              </a:extLst>
            </p:cNvPr>
            <p:cNvGrpSpPr/>
            <p:nvPr/>
          </p:nvGrpSpPr>
          <p:grpSpPr>
            <a:xfrm>
              <a:off x="6201121" y="2792149"/>
              <a:ext cx="2272396" cy="2584306"/>
              <a:chOff x="1334404" y="2791952"/>
              <a:chExt cx="2272396" cy="2584306"/>
            </a:xfrm>
          </p:grpSpPr>
          <p:sp>
            <p:nvSpPr>
              <p:cNvPr id="13" name="îšḻiḍé">
                <a:extLst>
                  <a:ext uri="{FF2B5EF4-FFF2-40B4-BE49-F238E27FC236}">
                    <a16:creationId xmlns:a16="http://schemas.microsoft.com/office/drawing/2014/main" id="{16B75F80-7D31-429B-B6A7-EB16CD0214AE}"/>
                  </a:ext>
                </a:extLst>
              </p:cNvPr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14" name="îṡļidè">
                <a:extLst>
                  <a:ext uri="{FF2B5EF4-FFF2-40B4-BE49-F238E27FC236}">
                    <a16:creationId xmlns:a16="http://schemas.microsoft.com/office/drawing/2014/main" id="{FA957D06-FDB2-4EB4-940A-23BF74220D0F}"/>
                  </a:ext>
                </a:extLst>
              </p:cNvPr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16" name="ïṡľíde">
                  <a:extLst>
                    <a:ext uri="{FF2B5EF4-FFF2-40B4-BE49-F238E27FC236}">
                      <a16:creationId xmlns:a16="http://schemas.microsoft.com/office/drawing/2014/main" id="{007CB814-AA0F-4E23-961B-192DC0ED6122}"/>
                    </a:ext>
                  </a:extLst>
                </p:cNvPr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17" name="ïṡḻíḍê">
                  <a:extLst>
                    <a:ext uri="{FF2B5EF4-FFF2-40B4-BE49-F238E27FC236}">
                      <a16:creationId xmlns:a16="http://schemas.microsoft.com/office/drawing/2014/main" id="{FB6094C0-9EB5-406C-A62E-44B08D1E07CE}"/>
                    </a:ext>
                  </a:extLst>
                </p:cNvPr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15" name="îṡ1îḑè">
                <a:extLst>
                  <a:ext uri="{FF2B5EF4-FFF2-40B4-BE49-F238E27FC236}">
                    <a16:creationId xmlns:a16="http://schemas.microsoft.com/office/drawing/2014/main" id="{BD2B8EC3-873C-41AF-A6F6-3B257F8739A6}"/>
                  </a:ext>
                </a:extLst>
              </p:cNvPr>
              <p:cNvSpPr/>
              <p:nvPr/>
            </p:nvSpPr>
            <p:spPr bwMode="auto">
              <a:xfrm>
                <a:off x="2226466" y="2791952"/>
                <a:ext cx="488271" cy="519064"/>
              </a:xfrm>
              <a:custGeom>
                <a:avLst/>
                <a:gdLst>
                  <a:gd name="T0" fmla="*/ 5573 w 7665"/>
                  <a:gd name="T1" fmla="*/ 3911 h 8160"/>
                  <a:gd name="T2" fmla="*/ 4313 w 7665"/>
                  <a:gd name="T3" fmla="*/ 3955 h 8160"/>
                  <a:gd name="T4" fmla="*/ 3511 w 7665"/>
                  <a:gd name="T5" fmla="*/ 2721 h 8160"/>
                  <a:gd name="T6" fmla="*/ 4612 w 7665"/>
                  <a:gd name="T7" fmla="*/ 2386 h 8160"/>
                  <a:gd name="T8" fmla="*/ 5309 w 7665"/>
                  <a:gd name="T9" fmla="*/ 2472 h 8160"/>
                  <a:gd name="T10" fmla="*/ 3648 w 7665"/>
                  <a:gd name="T11" fmla="*/ 7533 h 8160"/>
                  <a:gd name="T12" fmla="*/ 5037 w 7665"/>
                  <a:gd name="T13" fmla="*/ 6233 h 8160"/>
                  <a:gd name="T14" fmla="*/ 4919 w 7665"/>
                  <a:gd name="T15" fmla="*/ 6025 h 8160"/>
                  <a:gd name="T16" fmla="*/ 3511 w 7665"/>
                  <a:gd name="T17" fmla="*/ 7213 h 8160"/>
                  <a:gd name="T18" fmla="*/ 3577 w 7665"/>
                  <a:gd name="T19" fmla="*/ 7514 h 8160"/>
                  <a:gd name="T20" fmla="*/ 5309 w 7665"/>
                  <a:gd name="T21" fmla="*/ 5688 h 8160"/>
                  <a:gd name="T22" fmla="*/ 5573 w 7665"/>
                  <a:gd name="T23" fmla="*/ 4249 h 8160"/>
                  <a:gd name="T24" fmla="*/ 4561 w 7665"/>
                  <a:gd name="T25" fmla="*/ 4206 h 8160"/>
                  <a:gd name="T26" fmla="*/ 4857 w 7665"/>
                  <a:gd name="T27" fmla="*/ 5774 h 8160"/>
                  <a:gd name="T28" fmla="*/ 5309 w 7665"/>
                  <a:gd name="T29" fmla="*/ 5688 h 8160"/>
                  <a:gd name="T30" fmla="*/ 5589 w 7665"/>
                  <a:gd name="T31" fmla="*/ 2569 h 8160"/>
                  <a:gd name="T32" fmla="*/ 5973 w 7665"/>
                  <a:gd name="T33" fmla="*/ 3955 h 8160"/>
                  <a:gd name="T34" fmla="*/ 7625 w 7665"/>
                  <a:gd name="T35" fmla="*/ 3911 h 8160"/>
                  <a:gd name="T36" fmla="*/ 7338 w 7665"/>
                  <a:gd name="T37" fmla="*/ 2468 h 8160"/>
                  <a:gd name="T38" fmla="*/ 5718 w 7665"/>
                  <a:gd name="T39" fmla="*/ 2386 h 8160"/>
                  <a:gd name="T40" fmla="*/ 6930 w 7665"/>
                  <a:gd name="T41" fmla="*/ 6025 h 8160"/>
                  <a:gd name="T42" fmla="*/ 5368 w 7665"/>
                  <a:gd name="T43" fmla="*/ 6100 h 8160"/>
                  <a:gd name="T44" fmla="*/ 3511 w 7665"/>
                  <a:gd name="T45" fmla="*/ 7950 h 8160"/>
                  <a:gd name="T46" fmla="*/ 3649 w 7665"/>
                  <a:gd name="T47" fmla="*/ 8107 h 8160"/>
                  <a:gd name="T48" fmla="*/ 7051 w 7665"/>
                  <a:gd name="T49" fmla="*/ 6096 h 8160"/>
                  <a:gd name="T50" fmla="*/ 7525 w 7665"/>
                  <a:gd name="T51" fmla="*/ 4206 h 8160"/>
                  <a:gd name="T52" fmla="*/ 5836 w 7665"/>
                  <a:gd name="T53" fmla="*/ 4335 h 8160"/>
                  <a:gd name="T54" fmla="*/ 5606 w 7665"/>
                  <a:gd name="T55" fmla="*/ 5716 h 8160"/>
                  <a:gd name="T56" fmla="*/ 7212 w 7665"/>
                  <a:gd name="T57" fmla="*/ 5774 h 8160"/>
                  <a:gd name="T58" fmla="*/ 7662 w 7665"/>
                  <a:gd name="T59" fmla="*/ 4352 h 8160"/>
                  <a:gd name="T60" fmla="*/ 7525 w 7665"/>
                  <a:gd name="T61" fmla="*/ 4206 h 8160"/>
                  <a:gd name="T62" fmla="*/ 5368 w 7665"/>
                  <a:gd name="T63" fmla="*/ 2061 h 8160"/>
                  <a:gd name="T64" fmla="*/ 6930 w 7665"/>
                  <a:gd name="T65" fmla="*/ 2136 h 8160"/>
                  <a:gd name="T66" fmla="*/ 7046 w 7665"/>
                  <a:gd name="T67" fmla="*/ 1924 h 8160"/>
                  <a:gd name="T68" fmla="*/ 3511 w 7665"/>
                  <a:gd name="T69" fmla="*/ 210 h 8160"/>
                  <a:gd name="T70" fmla="*/ 4320 w 7665"/>
                  <a:gd name="T71" fmla="*/ 1361 h 8160"/>
                  <a:gd name="T72" fmla="*/ 4686 w 7665"/>
                  <a:gd name="T73" fmla="*/ 2136 h 8160"/>
                  <a:gd name="T74" fmla="*/ 5039 w 7665"/>
                  <a:gd name="T75" fmla="*/ 2066 h 8160"/>
                  <a:gd name="T76" fmla="*/ 3713 w 7665"/>
                  <a:gd name="T77" fmla="*/ 642 h 8160"/>
                  <a:gd name="T78" fmla="*/ 3511 w 7665"/>
                  <a:gd name="T79" fmla="*/ 764 h 8160"/>
                  <a:gd name="T80" fmla="*/ 4320 w 7665"/>
                  <a:gd name="T81" fmla="*/ 1361 h 8160"/>
                  <a:gd name="T82" fmla="*/ 1517 w 7665"/>
                  <a:gd name="T83" fmla="*/ 2691 h 8160"/>
                  <a:gd name="T84" fmla="*/ 2294 w 7665"/>
                  <a:gd name="T85" fmla="*/ 2147 h 8160"/>
                  <a:gd name="T86" fmla="*/ 3899 w 7665"/>
                  <a:gd name="T87" fmla="*/ 2648 h 8160"/>
                  <a:gd name="T88" fmla="*/ 4226 w 7665"/>
                  <a:gd name="T89" fmla="*/ 1509 h 8160"/>
                  <a:gd name="T90" fmla="*/ 2941 w 7665"/>
                  <a:gd name="T91" fmla="*/ 575 h 8160"/>
                  <a:gd name="T92" fmla="*/ 1792 w 7665"/>
                  <a:gd name="T93" fmla="*/ 575 h 8160"/>
                  <a:gd name="T94" fmla="*/ 198 w 7665"/>
                  <a:gd name="T95" fmla="*/ 2794 h 8160"/>
                  <a:gd name="T96" fmla="*/ 2199 w 7665"/>
                  <a:gd name="T97" fmla="*/ 4658 h 8160"/>
                  <a:gd name="T98" fmla="*/ 3415 w 7665"/>
                  <a:gd name="T99" fmla="*/ 5443 h 8160"/>
                  <a:gd name="T100" fmla="*/ 999 w 7665"/>
                  <a:gd name="T101" fmla="*/ 5469 h 8160"/>
                  <a:gd name="T102" fmla="*/ 0 w 7665"/>
                  <a:gd name="T103" fmla="*/ 5961 h 8160"/>
                  <a:gd name="T104" fmla="*/ 1792 w 7665"/>
                  <a:gd name="T105" fmla="*/ 7111 h 8160"/>
                  <a:gd name="T106" fmla="*/ 2367 w 7665"/>
                  <a:gd name="T107" fmla="*/ 8160 h 8160"/>
                  <a:gd name="T108" fmla="*/ 2941 w 7665"/>
                  <a:gd name="T109" fmla="*/ 7158 h 8160"/>
                  <a:gd name="T110" fmla="*/ 4735 w 7665"/>
                  <a:gd name="T111" fmla="*/ 5296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65" h="8160">
                    <a:moveTo>
                      <a:pt x="5610" y="3809"/>
                    </a:moveTo>
                    <a:cubicBezTo>
                      <a:pt x="5613" y="3847"/>
                      <a:pt x="5599" y="3884"/>
                      <a:pt x="5573" y="3911"/>
                    </a:cubicBezTo>
                    <a:cubicBezTo>
                      <a:pt x="5547" y="3939"/>
                      <a:pt x="5511" y="3955"/>
                      <a:pt x="5473" y="3955"/>
                    </a:cubicBezTo>
                    <a:lnTo>
                      <a:pt x="4313" y="3955"/>
                    </a:lnTo>
                    <a:cubicBezTo>
                      <a:pt x="4087" y="3768"/>
                      <a:pt x="3811" y="3628"/>
                      <a:pt x="3511" y="3515"/>
                    </a:cubicBezTo>
                    <a:lnTo>
                      <a:pt x="3511" y="2721"/>
                    </a:lnTo>
                    <a:cubicBezTo>
                      <a:pt x="3637" y="2788"/>
                      <a:pt x="3761" y="2824"/>
                      <a:pt x="3899" y="2824"/>
                    </a:cubicBezTo>
                    <a:cubicBezTo>
                      <a:pt x="4217" y="2824"/>
                      <a:pt x="4484" y="2647"/>
                      <a:pt x="4612" y="2386"/>
                    </a:cubicBezTo>
                    <a:lnTo>
                      <a:pt x="5182" y="2386"/>
                    </a:lnTo>
                    <a:cubicBezTo>
                      <a:pt x="5238" y="2386"/>
                      <a:pt x="5288" y="2420"/>
                      <a:pt x="5309" y="2472"/>
                    </a:cubicBezTo>
                    <a:cubicBezTo>
                      <a:pt x="5480" y="2893"/>
                      <a:pt x="5582" y="3343"/>
                      <a:pt x="5610" y="3809"/>
                    </a:cubicBezTo>
                    <a:close/>
                    <a:moveTo>
                      <a:pt x="3648" y="7533"/>
                    </a:moveTo>
                    <a:cubicBezTo>
                      <a:pt x="3670" y="7533"/>
                      <a:pt x="3693" y="7528"/>
                      <a:pt x="3713" y="7518"/>
                    </a:cubicBezTo>
                    <a:cubicBezTo>
                      <a:pt x="4244" y="7237"/>
                      <a:pt x="4702" y="6793"/>
                      <a:pt x="5037" y="6233"/>
                    </a:cubicBezTo>
                    <a:cubicBezTo>
                      <a:pt x="5063" y="6190"/>
                      <a:pt x="5063" y="6137"/>
                      <a:pt x="5039" y="6094"/>
                    </a:cubicBezTo>
                    <a:cubicBezTo>
                      <a:pt x="5015" y="6051"/>
                      <a:pt x="4969" y="6025"/>
                      <a:pt x="4919" y="6025"/>
                    </a:cubicBezTo>
                    <a:lnTo>
                      <a:pt x="4793" y="6025"/>
                    </a:lnTo>
                    <a:cubicBezTo>
                      <a:pt x="4595" y="6595"/>
                      <a:pt x="4150" y="7008"/>
                      <a:pt x="3511" y="7213"/>
                    </a:cubicBezTo>
                    <a:lnTo>
                      <a:pt x="3511" y="7396"/>
                    </a:lnTo>
                    <a:cubicBezTo>
                      <a:pt x="3511" y="7444"/>
                      <a:pt x="3536" y="7489"/>
                      <a:pt x="3577" y="7514"/>
                    </a:cubicBezTo>
                    <a:cubicBezTo>
                      <a:pt x="3599" y="7527"/>
                      <a:pt x="3624" y="7533"/>
                      <a:pt x="3648" y="7533"/>
                    </a:cubicBezTo>
                    <a:close/>
                    <a:moveTo>
                      <a:pt x="5309" y="5688"/>
                    </a:moveTo>
                    <a:cubicBezTo>
                      <a:pt x="5480" y="5267"/>
                      <a:pt x="5582" y="4817"/>
                      <a:pt x="5610" y="4351"/>
                    </a:cubicBezTo>
                    <a:cubicBezTo>
                      <a:pt x="5613" y="4314"/>
                      <a:pt x="5599" y="4277"/>
                      <a:pt x="5573" y="4249"/>
                    </a:cubicBezTo>
                    <a:cubicBezTo>
                      <a:pt x="5547" y="4221"/>
                      <a:pt x="5511" y="4206"/>
                      <a:pt x="5473" y="4206"/>
                    </a:cubicBezTo>
                    <a:lnTo>
                      <a:pt x="4561" y="4206"/>
                    </a:lnTo>
                    <a:cubicBezTo>
                      <a:pt x="4779" y="4480"/>
                      <a:pt x="4911" y="4831"/>
                      <a:pt x="4911" y="5296"/>
                    </a:cubicBezTo>
                    <a:cubicBezTo>
                      <a:pt x="4911" y="5465"/>
                      <a:pt x="4889" y="5622"/>
                      <a:pt x="4857" y="5774"/>
                    </a:cubicBezTo>
                    <a:lnTo>
                      <a:pt x="5181" y="5774"/>
                    </a:lnTo>
                    <a:cubicBezTo>
                      <a:pt x="5238" y="5774"/>
                      <a:pt x="5288" y="5740"/>
                      <a:pt x="5309" y="5688"/>
                    </a:cubicBezTo>
                    <a:close/>
                    <a:moveTo>
                      <a:pt x="5606" y="2444"/>
                    </a:moveTo>
                    <a:cubicBezTo>
                      <a:pt x="5580" y="2481"/>
                      <a:pt x="5574" y="2527"/>
                      <a:pt x="5589" y="2569"/>
                    </a:cubicBezTo>
                    <a:cubicBezTo>
                      <a:pt x="5729" y="2964"/>
                      <a:pt x="5812" y="3386"/>
                      <a:pt x="5836" y="3824"/>
                    </a:cubicBezTo>
                    <a:cubicBezTo>
                      <a:pt x="5840" y="3898"/>
                      <a:pt x="5900" y="3955"/>
                      <a:pt x="5973" y="3955"/>
                    </a:cubicBezTo>
                    <a:lnTo>
                      <a:pt x="7525" y="3955"/>
                    </a:lnTo>
                    <a:cubicBezTo>
                      <a:pt x="7563" y="3955"/>
                      <a:pt x="7599" y="3939"/>
                      <a:pt x="7625" y="3911"/>
                    </a:cubicBezTo>
                    <a:cubicBezTo>
                      <a:pt x="7651" y="3883"/>
                      <a:pt x="7664" y="3846"/>
                      <a:pt x="7662" y="3808"/>
                    </a:cubicBezTo>
                    <a:cubicBezTo>
                      <a:pt x="7630" y="3339"/>
                      <a:pt x="7521" y="2888"/>
                      <a:pt x="7338" y="2468"/>
                    </a:cubicBezTo>
                    <a:cubicBezTo>
                      <a:pt x="7316" y="2418"/>
                      <a:pt x="7266" y="2386"/>
                      <a:pt x="7212" y="2386"/>
                    </a:cubicBezTo>
                    <a:lnTo>
                      <a:pt x="5718" y="2386"/>
                    </a:lnTo>
                    <a:cubicBezTo>
                      <a:pt x="5674" y="2386"/>
                      <a:pt x="5632" y="2408"/>
                      <a:pt x="5606" y="2444"/>
                    </a:cubicBezTo>
                    <a:close/>
                    <a:moveTo>
                      <a:pt x="6930" y="6025"/>
                    </a:moveTo>
                    <a:lnTo>
                      <a:pt x="5491" y="6025"/>
                    </a:lnTo>
                    <a:cubicBezTo>
                      <a:pt x="5439" y="6025"/>
                      <a:pt x="5392" y="6054"/>
                      <a:pt x="5368" y="6100"/>
                    </a:cubicBezTo>
                    <a:cubicBezTo>
                      <a:pt x="4966" y="6890"/>
                      <a:pt x="4335" y="7502"/>
                      <a:pt x="3594" y="7824"/>
                    </a:cubicBezTo>
                    <a:cubicBezTo>
                      <a:pt x="3544" y="7846"/>
                      <a:pt x="3511" y="7895"/>
                      <a:pt x="3511" y="7950"/>
                    </a:cubicBezTo>
                    <a:lnTo>
                      <a:pt x="3511" y="7969"/>
                    </a:lnTo>
                    <a:cubicBezTo>
                      <a:pt x="3511" y="8046"/>
                      <a:pt x="3573" y="8107"/>
                      <a:pt x="3649" y="8107"/>
                    </a:cubicBezTo>
                    <a:cubicBezTo>
                      <a:pt x="5031" y="8107"/>
                      <a:pt x="6301" y="7407"/>
                      <a:pt x="7046" y="6236"/>
                    </a:cubicBezTo>
                    <a:cubicBezTo>
                      <a:pt x="7073" y="6194"/>
                      <a:pt x="7075" y="6140"/>
                      <a:pt x="7051" y="6096"/>
                    </a:cubicBezTo>
                    <a:cubicBezTo>
                      <a:pt x="7026" y="6052"/>
                      <a:pt x="6980" y="6025"/>
                      <a:pt x="6930" y="6025"/>
                    </a:cubicBezTo>
                    <a:close/>
                    <a:moveTo>
                      <a:pt x="7525" y="4206"/>
                    </a:moveTo>
                    <a:lnTo>
                      <a:pt x="5974" y="4206"/>
                    </a:lnTo>
                    <a:cubicBezTo>
                      <a:pt x="5901" y="4206"/>
                      <a:pt x="5840" y="4263"/>
                      <a:pt x="5836" y="4335"/>
                    </a:cubicBezTo>
                    <a:cubicBezTo>
                      <a:pt x="5812" y="4774"/>
                      <a:pt x="5729" y="5196"/>
                      <a:pt x="5589" y="5591"/>
                    </a:cubicBezTo>
                    <a:cubicBezTo>
                      <a:pt x="5574" y="5632"/>
                      <a:pt x="5580" y="5679"/>
                      <a:pt x="5606" y="5716"/>
                    </a:cubicBezTo>
                    <a:cubicBezTo>
                      <a:pt x="5632" y="5752"/>
                      <a:pt x="5674" y="5774"/>
                      <a:pt x="5718" y="5774"/>
                    </a:cubicBezTo>
                    <a:lnTo>
                      <a:pt x="7212" y="5774"/>
                    </a:lnTo>
                    <a:cubicBezTo>
                      <a:pt x="7266" y="5774"/>
                      <a:pt x="7316" y="5742"/>
                      <a:pt x="7338" y="5692"/>
                    </a:cubicBezTo>
                    <a:cubicBezTo>
                      <a:pt x="7522" y="5273"/>
                      <a:pt x="7630" y="4822"/>
                      <a:pt x="7662" y="4352"/>
                    </a:cubicBezTo>
                    <a:cubicBezTo>
                      <a:pt x="7665" y="4314"/>
                      <a:pt x="7651" y="4277"/>
                      <a:pt x="7625" y="4249"/>
                    </a:cubicBezTo>
                    <a:cubicBezTo>
                      <a:pt x="7599" y="4221"/>
                      <a:pt x="7563" y="4206"/>
                      <a:pt x="7525" y="4206"/>
                    </a:cubicBezTo>
                    <a:close/>
                    <a:moveTo>
                      <a:pt x="3594" y="336"/>
                    </a:moveTo>
                    <a:cubicBezTo>
                      <a:pt x="4335" y="658"/>
                      <a:pt x="4966" y="1270"/>
                      <a:pt x="5368" y="2061"/>
                    </a:cubicBezTo>
                    <a:cubicBezTo>
                      <a:pt x="5392" y="2107"/>
                      <a:pt x="5439" y="2136"/>
                      <a:pt x="5491" y="2136"/>
                    </a:cubicBezTo>
                    <a:lnTo>
                      <a:pt x="6930" y="2136"/>
                    </a:lnTo>
                    <a:cubicBezTo>
                      <a:pt x="6980" y="2136"/>
                      <a:pt x="7026" y="2108"/>
                      <a:pt x="7051" y="2064"/>
                    </a:cubicBezTo>
                    <a:cubicBezTo>
                      <a:pt x="7075" y="2020"/>
                      <a:pt x="7073" y="1967"/>
                      <a:pt x="7046" y="1924"/>
                    </a:cubicBezTo>
                    <a:cubicBezTo>
                      <a:pt x="6301" y="752"/>
                      <a:pt x="5031" y="53"/>
                      <a:pt x="3648" y="53"/>
                    </a:cubicBezTo>
                    <a:cubicBezTo>
                      <a:pt x="3572" y="53"/>
                      <a:pt x="3511" y="134"/>
                      <a:pt x="3511" y="210"/>
                    </a:cubicBezTo>
                    <a:cubicBezTo>
                      <a:pt x="3511" y="265"/>
                      <a:pt x="3543" y="314"/>
                      <a:pt x="3594" y="336"/>
                    </a:cubicBezTo>
                    <a:close/>
                    <a:moveTo>
                      <a:pt x="4320" y="1361"/>
                    </a:moveTo>
                    <a:cubicBezTo>
                      <a:pt x="4499" y="1464"/>
                      <a:pt x="4696" y="1698"/>
                      <a:pt x="4696" y="2036"/>
                    </a:cubicBezTo>
                    <a:cubicBezTo>
                      <a:pt x="4696" y="2070"/>
                      <a:pt x="4690" y="2103"/>
                      <a:pt x="4686" y="2136"/>
                    </a:cubicBezTo>
                    <a:lnTo>
                      <a:pt x="4920" y="2136"/>
                    </a:lnTo>
                    <a:cubicBezTo>
                      <a:pt x="4969" y="2136"/>
                      <a:pt x="5015" y="2109"/>
                      <a:pt x="5039" y="2066"/>
                    </a:cubicBezTo>
                    <a:cubicBezTo>
                      <a:pt x="5064" y="2023"/>
                      <a:pt x="5063" y="1970"/>
                      <a:pt x="5038" y="1928"/>
                    </a:cubicBezTo>
                    <a:cubicBezTo>
                      <a:pt x="4702" y="1367"/>
                      <a:pt x="4244" y="923"/>
                      <a:pt x="3713" y="642"/>
                    </a:cubicBezTo>
                    <a:cubicBezTo>
                      <a:pt x="3670" y="620"/>
                      <a:pt x="3619" y="622"/>
                      <a:pt x="3577" y="646"/>
                    </a:cubicBezTo>
                    <a:cubicBezTo>
                      <a:pt x="3536" y="671"/>
                      <a:pt x="3511" y="716"/>
                      <a:pt x="3511" y="764"/>
                    </a:cubicBezTo>
                    <a:lnTo>
                      <a:pt x="3511" y="987"/>
                    </a:lnTo>
                    <a:cubicBezTo>
                      <a:pt x="3800" y="1079"/>
                      <a:pt x="4072" y="1202"/>
                      <a:pt x="4320" y="1361"/>
                    </a:cubicBezTo>
                    <a:close/>
                    <a:moveTo>
                      <a:pt x="2820" y="3484"/>
                    </a:moveTo>
                    <a:cubicBezTo>
                      <a:pt x="1775" y="3217"/>
                      <a:pt x="1517" y="3088"/>
                      <a:pt x="1517" y="2691"/>
                    </a:cubicBezTo>
                    <a:lnTo>
                      <a:pt x="1517" y="2673"/>
                    </a:lnTo>
                    <a:cubicBezTo>
                      <a:pt x="1517" y="2380"/>
                      <a:pt x="1784" y="2147"/>
                      <a:pt x="2294" y="2147"/>
                    </a:cubicBezTo>
                    <a:cubicBezTo>
                      <a:pt x="2708" y="2147"/>
                      <a:pt x="3122" y="2294"/>
                      <a:pt x="3562" y="2553"/>
                    </a:cubicBezTo>
                    <a:cubicBezTo>
                      <a:pt x="3665" y="2613"/>
                      <a:pt x="3769" y="2648"/>
                      <a:pt x="3899" y="2648"/>
                    </a:cubicBezTo>
                    <a:cubicBezTo>
                      <a:pt x="4244" y="2648"/>
                      <a:pt x="4520" y="2380"/>
                      <a:pt x="4520" y="2035"/>
                    </a:cubicBezTo>
                    <a:cubicBezTo>
                      <a:pt x="4520" y="1777"/>
                      <a:pt x="4373" y="1594"/>
                      <a:pt x="4226" y="1509"/>
                    </a:cubicBezTo>
                    <a:cubicBezTo>
                      <a:pt x="3846" y="1267"/>
                      <a:pt x="3415" y="1107"/>
                      <a:pt x="2941" y="1029"/>
                    </a:cubicBezTo>
                    <a:lnTo>
                      <a:pt x="2941" y="575"/>
                    </a:lnTo>
                    <a:cubicBezTo>
                      <a:pt x="2941" y="257"/>
                      <a:pt x="2685" y="0"/>
                      <a:pt x="2367" y="0"/>
                    </a:cubicBezTo>
                    <a:cubicBezTo>
                      <a:pt x="2049" y="0"/>
                      <a:pt x="1792" y="257"/>
                      <a:pt x="1792" y="575"/>
                    </a:cubicBezTo>
                    <a:lnTo>
                      <a:pt x="1792" y="1025"/>
                    </a:lnTo>
                    <a:cubicBezTo>
                      <a:pt x="840" y="1201"/>
                      <a:pt x="198" y="1860"/>
                      <a:pt x="198" y="2794"/>
                    </a:cubicBezTo>
                    <a:lnTo>
                      <a:pt x="198" y="2812"/>
                    </a:lnTo>
                    <a:cubicBezTo>
                      <a:pt x="198" y="4011"/>
                      <a:pt x="983" y="4348"/>
                      <a:pt x="2199" y="4658"/>
                    </a:cubicBezTo>
                    <a:cubicBezTo>
                      <a:pt x="3208" y="4918"/>
                      <a:pt x="3415" y="5090"/>
                      <a:pt x="3415" y="5426"/>
                    </a:cubicBezTo>
                    <a:lnTo>
                      <a:pt x="3415" y="5443"/>
                    </a:lnTo>
                    <a:cubicBezTo>
                      <a:pt x="3415" y="5797"/>
                      <a:pt x="3087" y="6012"/>
                      <a:pt x="2544" y="6012"/>
                    </a:cubicBezTo>
                    <a:cubicBezTo>
                      <a:pt x="1957" y="6012"/>
                      <a:pt x="1457" y="5805"/>
                      <a:pt x="999" y="5469"/>
                    </a:cubicBezTo>
                    <a:cubicBezTo>
                      <a:pt x="913" y="5409"/>
                      <a:pt x="793" y="5349"/>
                      <a:pt x="621" y="5349"/>
                    </a:cubicBezTo>
                    <a:cubicBezTo>
                      <a:pt x="275" y="5349"/>
                      <a:pt x="0" y="5616"/>
                      <a:pt x="0" y="5961"/>
                    </a:cubicBezTo>
                    <a:cubicBezTo>
                      <a:pt x="0" y="6168"/>
                      <a:pt x="103" y="6358"/>
                      <a:pt x="250" y="6461"/>
                    </a:cubicBezTo>
                    <a:cubicBezTo>
                      <a:pt x="717" y="6796"/>
                      <a:pt x="1247" y="7008"/>
                      <a:pt x="1792" y="7111"/>
                    </a:cubicBezTo>
                    <a:lnTo>
                      <a:pt x="1792" y="7586"/>
                    </a:lnTo>
                    <a:cubicBezTo>
                      <a:pt x="1792" y="7903"/>
                      <a:pt x="2049" y="8160"/>
                      <a:pt x="2367" y="8160"/>
                    </a:cubicBezTo>
                    <a:cubicBezTo>
                      <a:pt x="2684" y="8160"/>
                      <a:pt x="2941" y="7903"/>
                      <a:pt x="2941" y="7586"/>
                    </a:cubicBezTo>
                    <a:lnTo>
                      <a:pt x="2941" y="7158"/>
                    </a:lnTo>
                    <a:cubicBezTo>
                      <a:pt x="4013" y="7025"/>
                      <a:pt x="4735" y="6378"/>
                      <a:pt x="4735" y="5314"/>
                    </a:cubicBezTo>
                    <a:lnTo>
                      <a:pt x="4735" y="5296"/>
                    </a:lnTo>
                    <a:cubicBezTo>
                      <a:pt x="4735" y="4244"/>
                      <a:pt x="4044" y="3804"/>
                      <a:pt x="2820" y="348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6095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D436E-108D-421C-AE23-030657880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0CABF28-AA4C-4441-9FC9-BB0A03420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97A312-D2E8-4785-A2F9-4A2ABDAAD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064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B7AF888-60D5-4CF2-900E-2273FA7EB0B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19675"/>
            <a:chOff x="669925" y="1123950"/>
            <a:chExt cx="10850563" cy="5019675"/>
          </a:xfrm>
        </p:grpSpPr>
        <p:grpSp>
          <p:nvGrpSpPr>
            <p:cNvPr id="6" name="îSḷîdè">
              <a:extLst>
                <a:ext uri="{FF2B5EF4-FFF2-40B4-BE49-F238E27FC236}">
                  <a16:creationId xmlns:a16="http://schemas.microsoft.com/office/drawing/2014/main" id="{0255D17B-9B8A-4BBF-B1FE-ACFB52B36C2B}"/>
                </a:ext>
              </a:extLst>
            </p:cNvPr>
            <p:cNvGrpSpPr/>
            <p:nvPr/>
          </p:nvGrpSpPr>
          <p:grpSpPr>
            <a:xfrm>
              <a:off x="7655735" y="1221513"/>
              <a:ext cx="3864753" cy="1773518"/>
              <a:chOff x="7655735" y="3429000"/>
              <a:chExt cx="3864753" cy="1773518"/>
            </a:xfrm>
          </p:grpSpPr>
          <p:sp>
            <p:nvSpPr>
              <p:cNvPr id="25" name="iṩlïḑe">
                <a:extLst>
                  <a:ext uri="{FF2B5EF4-FFF2-40B4-BE49-F238E27FC236}">
                    <a16:creationId xmlns:a16="http://schemas.microsoft.com/office/drawing/2014/main" id="{D8194D81-4362-4609-9D93-90759206E371}"/>
                  </a:ext>
                </a:extLst>
              </p:cNvPr>
              <p:cNvSpPr/>
              <p:nvPr/>
            </p:nvSpPr>
            <p:spPr>
              <a:xfrm>
                <a:off x="7655735" y="3870805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6" name="íṡļîḋè">
                <a:extLst>
                  <a:ext uri="{FF2B5EF4-FFF2-40B4-BE49-F238E27FC236}">
                    <a16:creationId xmlns:a16="http://schemas.microsoft.com/office/drawing/2014/main" id="{8E66B6F9-E7E3-455B-86A4-88E0AA22C1D6}"/>
                  </a:ext>
                </a:extLst>
              </p:cNvPr>
              <p:cNvSpPr txBox="1"/>
              <p:nvPr/>
            </p:nvSpPr>
            <p:spPr bwMode="auto">
              <a:xfrm>
                <a:off x="7655735" y="3429000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7" name="îṡļîḋè">
              <a:extLst>
                <a:ext uri="{FF2B5EF4-FFF2-40B4-BE49-F238E27FC236}">
                  <a16:creationId xmlns:a16="http://schemas.microsoft.com/office/drawing/2014/main" id="{23E92E94-F616-4564-89B4-507BA6988C8F}"/>
                </a:ext>
              </a:extLst>
            </p:cNvPr>
            <p:cNvSpPr/>
            <p:nvPr/>
          </p:nvSpPr>
          <p:spPr>
            <a:xfrm>
              <a:off x="2894631" y="2505558"/>
              <a:ext cx="2107934" cy="19956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900"/>
            </a:p>
          </p:txBody>
        </p:sp>
        <p:grpSp>
          <p:nvGrpSpPr>
            <p:cNvPr id="8" name="íṡľiḋê">
              <a:extLst>
                <a:ext uri="{FF2B5EF4-FFF2-40B4-BE49-F238E27FC236}">
                  <a16:creationId xmlns:a16="http://schemas.microsoft.com/office/drawing/2014/main" id="{6CE79BC3-FA81-4A6A-B550-1B1F316E93DE}"/>
                </a:ext>
              </a:extLst>
            </p:cNvPr>
            <p:cNvGrpSpPr/>
            <p:nvPr/>
          </p:nvGrpSpPr>
          <p:grpSpPr>
            <a:xfrm>
              <a:off x="2894631" y="4782103"/>
              <a:ext cx="2107934" cy="1111889"/>
              <a:chOff x="673100" y="1237334"/>
              <a:chExt cx="3228944" cy="1111889"/>
            </a:xfrm>
          </p:grpSpPr>
          <p:sp>
            <p:nvSpPr>
              <p:cNvPr id="23" name="îšľiḓe">
                <a:extLst>
                  <a:ext uri="{FF2B5EF4-FFF2-40B4-BE49-F238E27FC236}">
                    <a16:creationId xmlns:a16="http://schemas.microsoft.com/office/drawing/2014/main" id="{1F99983E-0DAE-4B9A-BBD2-705BE8046449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ïṧļiḍè">
                <a:extLst>
                  <a:ext uri="{FF2B5EF4-FFF2-40B4-BE49-F238E27FC236}">
                    <a16:creationId xmlns:a16="http://schemas.microsoft.com/office/drawing/2014/main" id="{7B8DC041-6B73-452D-8EBF-28BF4ED8E312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07839D6-7F5E-43A7-BEBC-79522DD6564D}"/>
                </a:ext>
              </a:extLst>
            </p:cNvPr>
            <p:cNvCxnSpPr>
              <a:cxnSpLocks/>
            </p:cNvCxnSpPr>
            <p:nvPr/>
          </p:nvCxnSpPr>
          <p:spPr>
            <a:xfrm>
              <a:off x="7503173" y="1123950"/>
              <a:ext cx="0" cy="3377236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şlïďé">
              <a:extLst>
                <a:ext uri="{FF2B5EF4-FFF2-40B4-BE49-F238E27FC236}">
                  <a16:creationId xmlns:a16="http://schemas.microsoft.com/office/drawing/2014/main" id="{42418954-7ACC-4C07-84FA-F5682AB5AAE0}"/>
                </a:ext>
              </a:extLst>
            </p:cNvPr>
            <p:cNvGrpSpPr/>
            <p:nvPr/>
          </p:nvGrpSpPr>
          <p:grpSpPr>
            <a:xfrm>
              <a:off x="5119335" y="4782103"/>
              <a:ext cx="2107934" cy="1111889"/>
              <a:chOff x="673100" y="1237334"/>
              <a:chExt cx="3228944" cy="1111889"/>
            </a:xfrm>
          </p:grpSpPr>
          <p:sp>
            <p:nvSpPr>
              <p:cNvPr id="21" name="íŝḷîḍe">
                <a:extLst>
                  <a:ext uri="{FF2B5EF4-FFF2-40B4-BE49-F238E27FC236}">
                    <a16:creationId xmlns:a16="http://schemas.microsoft.com/office/drawing/2014/main" id="{BCFAF1FB-3E17-4964-A3C3-C9922EDFA34C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îśḷïḍè">
                <a:extLst>
                  <a:ext uri="{FF2B5EF4-FFF2-40B4-BE49-F238E27FC236}">
                    <a16:creationId xmlns:a16="http://schemas.microsoft.com/office/drawing/2014/main" id="{459681E0-DC8E-4621-8089-F76CD4DB367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1" name="iṡlîḑé">
              <a:extLst>
                <a:ext uri="{FF2B5EF4-FFF2-40B4-BE49-F238E27FC236}">
                  <a16:creationId xmlns:a16="http://schemas.microsoft.com/office/drawing/2014/main" id="{D60E3A67-F491-4B81-84E0-6214DE3BC4C8}"/>
                </a:ext>
              </a:extLst>
            </p:cNvPr>
            <p:cNvSpPr/>
            <p:nvPr/>
          </p:nvSpPr>
          <p:spPr>
            <a:xfrm>
              <a:off x="5119335" y="2505558"/>
              <a:ext cx="2107934" cy="1995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ïŝḷíďe">
              <a:extLst>
                <a:ext uri="{FF2B5EF4-FFF2-40B4-BE49-F238E27FC236}">
                  <a16:creationId xmlns:a16="http://schemas.microsoft.com/office/drawing/2014/main" id="{EA024B60-B644-4AE8-BF53-7EC880845FE1}"/>
                </a:ext>
              </a:extLst>
            </p:cNvPr>
            <p:cNvSpPr/>
            <p:nvPr/>
          </p:nvSpPr>
          <p:spPr bwMode="auto">
            <a:xfrm>
              <a:off x="5853821" y="3196120"/>
              <a:ext cx="638962" cy="61450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DA7EF50-FC05-44A3-89B8-EA2860E55FF4}"/>
                </a:ext>
              </a:extLst>
            </p:cNvPr>
            <p:cNvCxnSpPr>
              <a:cxnSpLocks/>
            </p:cNvCxnSpPr>
            <p:nvPr/>
          </p:nvCxnSpPr>
          <p:spPr>
            <a:xfrm>
              <a:off x="5060951" y="4782103"/>
              <a:ext cx="0" cy="136152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şļiďê">
              <a:extLst>
                <a:ext uri="{FF2B5EF4-FFF2-40B4-BE49-F238E27FC236}">
                  <a16:creationId xmlns:a16="http://schemas.microsoft.com/office/drawing/2014/main" id="{4CDA7B2E-0C31-4D32-846F-AF6422355300}"/>
                </a:ext>
              </a:extLst>
            </p:cNvPr>
            <p:cNvSpPr/>
            <p:nvPr/>
          </p:nvSpPr>
          <p:spPr>
            <a:xfrm>
              <a:off x="669925" y="2505558"/>
              <a:ext cx="2107934" cy="1995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900"/>
            </a:p>
          </p:txBody>
        </p:sp>
        <p:sp>
          <p:nvSpPr>
            <p:cNvPr id="15" name="îṩḻiḋè">
              <a:extLst>
                <a:ext uri="{FF2B5EF4-FFF2-40B4-BE49-F238E27FC236}">
                  <a16:creationId xmlns:a16="http://schemas.microsoft.com/office/drawing/2014/main" id="{6A3A9DAD-E2E7-4F88-BDAD-79BCAA537143}"/>
                </a:ext>
              </a:extLst>
            </p:cNvPr>
            <p:cNvSpPr/>
            <p:nvPr/>
          </p:nvSpPr>
          <p:spPr bwMode="auto">
            <a:xfrm>
              <a:off x="1404411" y="3196024"/>
              <a:ext cx="638962" cy="61469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6" name="îśļïďè">
              <a:extLst>
                <a:ext uri="{FF2B5EF4-FFF2-40B4-BE49-F238E27FC236}">
                  <a16:creationId xmlns:a16="http://schemas.microsoft.com/office/drawing/2014/main" id="{77B48230-3692-4647-B271-4E182209D431}"/>
                </a:ext>
              </a:extLst>
            </p:cNvPr>
            <p:cNvGrpSpPr/>
            <p:nvPr/>
          </p:nvGrpSpPr>
          <p:grpSpPr>
            <a:xfrm>
              <a:off x="669925" y="4782103"/>
              <a:ext cx="2107934" cy="1111889"/>
              <a:chOff x="673100" y="1237334"/>
              <a:chExt cx="3228944" cy="1111889"/>
            </a:xfrm>
          </p:grpSpPr>
          <p:sp>
            <p:nvSpPr>
              <p:cNvPr id="19" name="îşḻídê">
                <a:extLst>
                  <a:ext uri="{FF2B5EF4-FFF2-40B4-BE49-F238E27FC236}">
                    <a16:creationId xmlns:a16="http://schemas.microsoft.com/office/drawing/2014/main" id="{E26CEDCD-FBD0-42BF-9972-E83E8C37AF06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îŝļïdè">
                <a:extLst>
                  <a:ext uri="{FF2B5EF4-FFF2-40B4-BE49-F238E27FC236}">
                    <a16:creationId xmlns:a16="http://schemas.microsoft.com/office/drawing/2014/main" id="{AF5E67C2-4F6F-45AB-87D4-6CAF143E965D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F3FE94AF-A3E2-440C-A254-BFBA0D2B9864}"/>
                </a:ext>
              </a:extLst>
            </p:cNvPr>
            <p:cNvCxnSpPr>
              <a:cxnSpLocks/>
            </p:cNvCxnSpPr>
            <p:nvPr/>
          </p:nvCxnSpPr>
          <p:spPr>
            <a:xfrm>
              <a:off x="2836245" y="4782103"/>
              <a:ext cx="0" cy="136152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ï$lïḋé">
              <a:extLst>
                <a:ext uri="{FF2B5EF4-FFF2-40B4-BE49-F238E27FC236}">
                  <a16:creationId xmlns:a16="http://schemas.microsoft.com/office/drawing/2014/main" id="{2F918A95-5316-488C-87CE-F2AFECFD0CA7}"/>
                </a:ext>
              </a:extLst>
            </p:cNvPr>
            <p:cNvSpPr/>
            <p:nvPr/>
          </p:nvSpPr>
          <p:spPr bwMode="auto">
            <a:xfrm>
              <a:off x="3671123" y="3226417"/>
              <a:ext cx="554950" cy="553910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68025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2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en-US" sz="1400" dirty="0"/>
              <a:t>Designed by iSlide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zh-CN" altLang="en-US" dirty="0"/>
              <a:t> </a:t>
            </a:r>
            <a:r>
              <a:rPr lang="en-US" altLang="zh-CN" dirty="0"/>
              <a:t>and your slogan here</a:t>
            </a:r>
            <a:endParaRPr lang="zh-CN" altLang="en-US" dirty="0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CBB1C8A5-4924-4700-8FF5-439F0F586477}"/>
              </a:ext>
            </a:extLst>
          </p:cNvPr>
          <p:cNvGrpSpPr/>
          <p:nvPr/>
        </p:nvGrpSpPr>
        <p:grpSpPr>
          <a:xfrm>
            <a:off x="4847771" y="1999384"/>
            <a:ext cx="5878286" cy="2115403"/>
            <a:chOff x="4395018" y="2725929"/>
            <a:chExt cx="7002640" cy="2115403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812BE800-8857-40C8-B9CC-A896CBD18DD7}"/>
                </a:ext>
              </a:extLst>
            </p:cNvPr>
            <p:cNvCxnSpPr>
              <a:cxnSpLocks/>
            </p:cNvCxnSpPr>
            <p:nvPr/>
          </p:nvCxnSpPr>
          <p:spPr>
            <a:xfrm>
              <a:off x="4395018" y="2725929"/>
              <a:ext cx="70026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A1BBF671-9253-4D2F-9E3A-D164EEAA3BE3}"/>
                </a:ext>
              </a:extLst>
            </p:cNvPr>
            <p:cNvCxnSpPr>
              <a:cxnSpLocks/>
            </p:cNvCxnSpPr>
            <p:nvPr/>
          </p:nvCxnSpPr>
          <p:spPr>
            <a:xfrm>
              <a:off x="4395018" y="4841332"/>
              <a:ext cx="70026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B0330112-78F9-4FC6-9088-D8BC49C7D922}"/>
              </a:ext>
            </a:extLst>
          </p:cNvPr>
          <p:cNvGrpSpPr/>
          <p:nvPr/>
        </p:nvGrpSpPr>
        <p:grpSpPr>
          <a:xfrm>
            <a:off x="6836229" y="4256964"/>
            <a:ext cx="3889828" cy="1690204"/>
            <a:chOff x="2855913" y="-477838"/>
            <a:chExt cx="5757862" cy="250190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2163A97E-3C59-42BE-8620-AD405DDB60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5913" y="76200"/>
              <a:ext cx="1317625" cy="1687513"/>
            </a:xfrm>
            <a:custGeom>
              <a:avLst/>
              <a:gdLst>
                <a:gd name="T0" fmla="*/ 557 w 702"/>
                <a:gd name="T1" fmla="*/ 136 h 898"/>
                <a:gd name="T2" fmla="*/ 681 w 702"/>
                <a:gd name="T3" fmla="*/ 72 h 898"/>
                <a:gd name="T4" fmla="*/ 700 w 702"/>
                <a:gd name="T5" fmla="*/ 55 h 898"/>
                <a:gd name="T6" fmla="*/ 673 w 702"/>
                <a:gd name="T7" fmla="*/ 31 h 898"/>
                <a:gd name="T8" fmla="*/ 656 w 702"/>
                <a:gd name="T9" fmla="*/ 16 h 898"/>
                <a:gd name="T10" fmla="*/ 569 w 702"/>
                <a:gd name="T11" fmla="*/ 21 h 898"/>
                <a:gd name="T12" fmla="*/ 286 w 702"/>
                <a:gd name="T13" fmla="*/ 79 h 898"/>
                <a:gd name="T14" fmla="*/ 38 w 702"/>
                <a:gd name="T15" fmla="*/ 130 h 898"/>
                <a:gd name="T16" fmla="*/ 4 w 702"/>
                <a:gd name="T17" fmla="*/ 193 h 898"/>
                <a:gd name="T18" fmla="*/ 34 w 702"/>
                <a:gd name="T19" fmla="*/ 231 h 898"/>
                <a:gd name="T20" fmla="*/ 216 w 702"/>
                <a:gd name="T21" fmla="*/ 210 h 898"/>
                <a:gd name="T22" fmla="*/ 381 w 702"/>
                <a:gd name="T23" fmla="*/ 176 h 898"/>
                <a:gd name="T24" fmla="*/ 374 w 702"/>
                <a:gd name="T25" fmla="*/ 216 h 898"/>
                <a:gd name="T26" fmla="*/ 351 w 702"/>
                <a:gd name="T27" fmla="*/ 487 h 898"/>
                <a:gd name="T28" fmla="*/ 338 w 702"/>
                <a:gd name="T29" fmla="*/ 716 h 898"/>
                <a:gd name="T30" fmla="*/ 329 w 702"/>
                <a:gd name="T31" fmla="*/ 755 h 898"/>
                <a:gd name="T32" fmla="*/ 350 w 702"/>
                <a:gd name="T33" fmla="*/ 771 h 898"/>
                <a:gd name="T34" fmla="*/ 350 w 702"/>
                <a:gd name="T35" fmla="*/ 799 h 898"/>
                <a:gd name="T36" fmla="*/ 345 w 702"/>
                <a:gd name="T37" fmla="*/ 843 h 898"/>
                <a:gd name="T38" fmla="*/ 358 w 702"/>
                <a:gd name="T39" fmla="*/ 840 h 898"/>
                <a:gd name="T40" fmla="*/ 397 w 702"/>
                <a:gd name="T41" fmla="*/ 885 h 898"/>
                <a:gd name="T42" fmla="*/ 402 w 702"/>
                <a:gd name="T43" fmla="*/ 896 h 898"/>
                <a:gd name="T44" fmla="*/ 412 w 702"/>
                <a:gd name="T45" fmla="*/ 870 h 898"/>
                <a:gd name="T46" fmla="*/ 427 w 702"/>
                <a:gd name="T47" fmla="*/ 828 h 898"/>
                <a:gd name="T48" fmla="*/ 444 w 702"/>
                <a:gd name="T49" fmla="*/ 704 h 898"/>
                <a:gd name="T50" fmla="*/ 534 w 702"/>
                <a:gd name="T51" fmla="*/ 164 h 898"/>
                <a:gd name="T52" fmla="*/ 557 w 702"/>
                <a:gd name="T53" fmla="*/ 136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2" h="898">
                  <a:moveTo>
                    <a:pt x="557" y="136"/>
                  </a:moveTo>
                  <a:cubicBezTo>
                    <a:pt x="599" y="117"/>
                    <a:pt x="649" y="111"/>
                    <a:pt x="681" y="72"/>
                  </a:cubicBezTo>
                  <a:cubicBezTo>
                    <a:pt x="686" y="65"/>
                    <a:pt x="702" y="68"/>
                    <a:pt x="700" y="55"/>
                  </a:cubicBezTo>
                  <a:cubicBezTo>
                    <a:pt x="698" y="40"/>
                    <a:pt x="685" y="35"/>
                    <a:pt x="673" y="31"/>
                  </a:cubicBezTo>
                  <a:cubicBezTo>
                    <a:pt x="666" y="27"/>
                    <a:pt x="680" y="0"/>
                    <a:pt x="656" y="16"/>
                  </a:cubicBezTo>
                  <a:cubicBezTo>
                    <a:pt x="627" y="16"/>
                    <a:pt x="598" y="15"/>
                    <a:pt x="569" y="21"/>
                  </a:cubicBezTo>
                  <a:cubicBezTo>
                    <a:pt x="475" y="41"/>
                    <a:pt x="380" y="60"/>
                    <a:pt x="286" y="79"/>
                  </a:cubicBezTo>
                  <a:cubicBezTo>
                    <a:pt x="203" y="96"/>
                    <a:pt x="121" y="114"/>
                    <a:pt x="38" y="130"/>
                  </a:cubicBezTo>
                  <a:cubicBezTo>
                    <a:pt x="0" y="138"/>
                    <a:pt x="7" y="167"/>
                    <a:pt x="4" y="193"/>
                  </a:cubicBezTo>
                  <a:cubicBezTo>
                    <a:pt x="1" y="216"/>
                    <a:pt x="12" y="226"/>
                    <a:pt x="34" y="231"/>
                  </a:cubicBezTo>
                  <a:cubicBezTo>
                    <a:pt x="98" y="247"/>
                    <a:pt x="156" y="221"/>
                    <a:pt x="216" y="210"/>
                  </a:cubicBezTo>
                  <a:cubicBezTo>
                    <a:pt x="271" y="201"/>
                    <a:pt x="324" y="180"/>
                    <a:pt x="381" y="176"/>
                  </a:cubicBezTo>
                  <a:cubicBezTo>
                    <a:pt x="378" y="192"/>
                    <a:pt x="375" y="204"/>
                    <a:pt x="374" y="216"/>
                  </a:cubicBezTo>
                  <a:cubicBezTo>
                    <a:pt x="362" y="306"/>
                    <a:pt x="365" y="397"/>
                    <a:pt x="351" y="487"/>
                  </a:cubicBezTo>
                  <a:cubicBezTo>
                    <a:pt x="338" y="562"/>
                    <a:pt x="341" y="640"/>
                    <a:pt x="338" y="716"/>
                  </a:cubicBezTo>
                  <a:cubicBezTo>
                    <a:pt x="335" y="729"/>
                    <a:pt x="333" y="742"/>
                    <a:pt x="329" y="755"/>
                  </a:cubicBezTo>
                  <a:cubicBezTo>
                    <a:pt x="324" y="776"/>
                    <a:pt x="336" y="774"/>
                    <a:pt x="350" y="771"/>
                  </a:cubicBezTo>
                  <a:cubicBezTo>
                    <a:pt x="345" y="781"/>
                    <a:pt x="350" y="790"/>
                    <a:pt x="350" y="799"/>
                  </a:cubicBezTo>
                  <a:cubicBezTo>
                    <a:pt x="344" y="813"/>
                    <a:pt x="341" y="829"/>
                    <a:pt x="345" y="843"/>
                  </a:cubicBezTo>
                  <a:cubicBezTo>
                    <a:pt x="349" y="859"/>
                    <a:pt x="352" y="835"/>
                    <a:pt x="358" y="840"/>
                  </a:cubicBezTo>
                  <a:cubicBezTo>
                    <a:pt x="381" y="847"/>
                    <a:pt x="379" y="875"/>
                    <a:pt x="397" y="885"/>
                  </a:cubicBezTo>
                  <a:cubicBezTo>
                    <a:pt x="397" y="889"/>
                    <a:pt x="398" y="898"/>
                    <a:pt x="402" y="896"/>
                  </a:cubicBezTo>
                  <a:cubicBezTo>
                    <a:pt x="413" y="891"/>
                    <a:pt x="411" y="879"/>
                    <a:pt x="412" y="870"/>
                  </a:cubicBezTo>
                  <a:cubicBezTo>
                    <a:pt x="424" y="858"/>
                    <a:pt x="425" y="842"/>
                    <a:pt x="427" y="828"/>
                  </a:cubicBezTo>
                  <a:cubicBezTo>
                    <a:pt x="433" y="787"/>
                    <a:pt x="438" y="745"/>
                    <a:pt x="444" y="704"/>
                  </a:cubicBezTo>
                  <a:cubicBezTo>
                    <a:pt x="467" y="523"/>
                    <a:pt x="495" y="342"/>
                    <a:pt x="534" y="164"/>
                  </a:cubicBezTo>
                  <a:cubicBezTo>
                    <a:pt x="537" y="149"/>
                    <a:pt x="541" y="143"/>
                    <a:pt x="557" y="136"/>
                  </a:cubicBez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BE84606-8210-43EC-9C15-23CD6E4F55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22950" y="-236538"/>
              <a:ext cx="796925" cy="1274763"/>
            </a:xfrm>
            <a:custGeom>
              <a:avLst/>
              <a:gdLst>
                <a:gd name="T0" fmla="*/ 70 w 425"/>
                <a:gd name="T1" fmla="*/ 666 h 678"/>
                <a:gd name="T2" fmla="*/ 102 w 425"/>
                <a:gd name="T3" fmla="*/ 625 h 678"/>
                <a:gd name="T4" fmla="*/ 140 w 425"/>
                <a:gd name="T5" fmla="*/ 469 h 678"/>
                <a:gd name="T6" fmla="*/ 199 w 425"/>
                <a:gd name="T7" fmla="*/ 577 h 678"/>
                <a:gd name="T8" fmla="*/ 248 w 425"/>
                <a:gd name="T9" fmla="*/ 639 h 678"/>
                <a:gd name="T10" fmla="*/ 383 w 425"/>
                <a:gd name="T11" fmla="*/ 548 h 678"/>
                <a:gd name="T12" fmla="*/ 392 w 425"/>
                <a:gd name="T13" fmla="*/ 470 h 678"/>
                <a:gd name="T14" fmla="*/ 395 w 425"/>
                <a:gd name="T15" fmla="*/ 377 h 678"/>
                <a:gd name="T16" fmla="*/ 414 w 425"/>
                <a:gd name="T17" fmla="*/ 160 h 678"/>
                <a:gd name="T18" fmla="*/ 421 w 425"/>
                <a:gd name="T19" fmla="*/ 110 h 678"/>
                <a:gd name="T20" fmla="*/ 408 w 425"/>
                <a:gd name="T21" fmla="*/ 136 h 678"/>
                <a:gd name="T22" fmla="*/ 408 w 425"/>
                <a:gd name="T23" fmla="*/ 61 h 678"/>
                <a:gd name="T24" fmla="*/ 403 w 425"/>
                <a:gd name="T25" fmla="*/ 47 h 678"/>
                <a:gd name="T26" fmla="*/ 385 w 425"/>
                <a:gd name="T27" fmla="*/ 53 h 678"/>
                <a:gd name="T28" fmla="*/ 369 w 425"/>
                <a:gd name="T29" fmla="*/ 31 h 678"/>
                <a:gd name="T30" fmla="*/ 348 w 425"/>
                <a:gd name="T31" fmla="*/ 0 h 678"/>
                <a:gd name="T32" fmla="*/ 341 w 425"/>
                <a:gd name="T33" fmla="*/ 24 h 678"/>
                <a:gd name="T34" fmla="*/ 325 w 425"/>
                <a:gd name="T35" fmla="*/ 70 h 678"/>
                <a:gd name="T36" fmla="*/ 285 w 425"/>
                <a:gd name="T37" fmla="*/ 308 h 678"/>
                <a:gd name="T38" fmla="*/ 264 w 425"/>
                <a:gd name="T39" fmla="*/ 407 h 678"/>
                <a:gd name="T40" fmla="*/ 165 w 425"/>
                <a:gd name="T41" fmla="*/ 251 h 678"/>
                <a:gd name="T42" fmla="*/ 89 w 425"/>
                <a:gd name="T43" fmla="*/ 222 h 678"/>
                <a:gd name="T44" fmla="*/ 55 w 425"/>
                <a:gd name="T45" fmla="*/ 274 h 678"/>
                <a:gd name="T46" fmla="*/ 7 w 425"/>
                <a:gd name="T47" fmla="*/ 539 h 678"/>
                <a:gd name="T48" fmla="*/ 6 w 425"/>
                <a:gd name="T49" fmla="*/ 622 h 678"/>
                <a:gd name="T50" fmla="*/ 70 w 425"/>
                <a:gd name="T51" fmla="*/ 66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678">
                  <a:moveTo>
                    <a:pt x="70" y="666"/>
                  </a:moveTo>
                  <a:cubicBezTo>
                    <a:pt x="91" y="660"/>
                    <a:pt x="97" y="641"/>
                    <a:pt x="102" y="625"/>
                  </a:cubicBezTo>
                  <a:cubicBezTo>
                    <a:pt x="115" y="575"/>
                    <a:pt x="126" y="525"/>
                    <a:pt x="140" y="469"/>
                  </a:cubicBezTo>
                  <a:cubicBezTo>
                    <a:pt x="156" y="511"/>
                    <a:pt x="186" y="537"/>
                    <a:pt x="199" y="577"/>
                  </a:cubicBezTo>
                  <a:cubicBezTo>
                    <a:pt x="206" y="598"/>
                    <a:pt x="211" y="636"/>
                    <a:pt x="248" y="639"/>
                  </a:cubicBezTo>
                  <a:cubicBezTo>
                    <a:pt x="327" y="646"/>
                    <a:pt x="360" y="624"/>
                    <a:pt x="383" y="548"/>
                  </a:cubicBezTo>
                  <a:cubicBezTo>
                    <a:pt x="391" y="523"/>
                    <a:pt x="394" y="497"/>
                    <a:pt x="392" y="470"/>
                  </a:cubicBezTo>
                  <a:cubicBezTo>
                    <a:pt x="391" y="439"/>
                    <a:pt x="386" y="405"/>
                    <a:pt x="395" y="377"/>
                  </a:cubicBezTo>
                  <a:cubicBezTo>
                    <a:pt x="416" y="305"/>
                    <a:pt x="410" y="232"/>
                    <a:pt x="414" y="160"/>
                  </a:cubicBezTo>
                  <a:cubicBezTo>
                    <a:pt x="421" y="144"/>
                    <a:pt x="425" y="127"/>
                    <a:pt x="421" y="110"/>
                  </a:cubicBezTo>
                  <a:cubicBezTo>
                    <a:pt x="408" y="114"/>
                    <a:pt x="424" y="133"/>
                    <a:pt x="408" y="136"/>
                  </a:cubicBezTo>
                  <a:cubicBezTo>
                    <a:pt x="402" y="111"/>
                    <a:pt x="404" y="86"/>
                    <a:pt x="408" y="61"/>
                  </a:cubicBezTo>
                  <a:cubicBezTo>
                    <a:pt x="409" y="55"/>
                    <a:pt x="410" y="49"/>
                    <a:pt x="403" y="47"/>
                  </a:cubicBezTo>
                  <a:cubicBezTo>
                    <a:pt x="396" y="45"/>
                    <a:pt x="388" y="45"/>
                    <a:pt x="385" y="53"/>
                  </a:cubicBezTo>
                  <a:cubicBezTo>
                    <a:pt x="374" y="50"/>
                    <a:pt x="370" y="41"/>
                    <a:pt x="369" y="31"/>
                  </a:cubicBezTo>
                  <a:cubicBezTo>
                    <a:pt x="373" y="14"/>
                    <a:pt x="351" y="14"/>
                    <a:pt x="348" y="0"/>
                  </a:cubicBezTo>
                  <a:cubicBezTo>
                    <a:pt x="346" y="8"/>
                    <a:pt x="344" y="16"/>
                    <a:pt x="341" y="24"/>
                  </a:cubicBezTo>
                  <a:cubicBezTo>
                    <a:pt x="332" y="38"/>
                    <a:pt x="328" y="54"/>
                    <a:pt x="325" y="70"/>
                  </a:cubicBezTo>
                  <a:cubicBezTo>
                    <a:pt x="312" y="149"/>
                    <a:pt x="300" y="229"/>
                    <a:pt x="285" y="308"/>
                  </a:cubicBezTo>
                  <a:cubicBezTo>
                    <a:pt x="279" y="341"/>
                    <a:pt x="278" y="376"/>
                    <a:pt x="264" y="407"/>
                  </a:cubicBezTo>
                  <a:cubicBezTo>
                    <a:pt x="209" y="367"/>
                    <a:pt x="207" y="297"/>
                    <a:pt x="165" y="251"/>
                  </a:cubicBezTo>
                  <a:cubicBezTo>
                    <a:pt x="144" y="228"/>
                    <a:pt x="117" y="220"/>
                    <a:pt x="89" y="222"/>
                  </a:cubicBezTo>
                  <a:cubicBezTo>
                    <a:pt x="61" y="224"/>
                    <a:pt x="57" y="252"/>
                    <a:pt x="55" y="274"/>
                  </a:cubicBezTo>
                  <a:cubicBezTo>
                    <a:pt x="45" y="363"/>
                    <a:pt x="29" y="452"/>
                    <a:pt x="7" y="539"/>
                  </a:cubicBezTo>
                  <a:cubicBezTo>
                    <a:pt x="0" y="566"/>
                    <a:pt x="2" y="595"/>
                    <a:pt x="6" y="622"/>
                  </a:cubicBezTo>
                  <a:cubicBezTo>
                    <a:pt x="14" y="673"/>
                    <a:pt x="22" y="678"/>
                    <a:pt x="70" y="666"/>
                  </a:cubicBez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EFD1AF74-403F-4ECF-AED6-45AB6E8CDD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781425" y="1284287"/>
              <a:ext cx="4832350" cy="739775"/>
            </a:xfrm>
            <a:custGeom>
              <a:avLst/>
              <a:gdLst>
                <a:gd name="T0" fmla="*/ 2501 w 2575"/>
                <a:gd name="T1" fmla="*/ 20 h 394"/>
                <a:gd name="T2" fmla="*/ 2494 w 2575"/>
                <a:gd name="T3" fmla="*/ 22 h 394"/>
                <a:gd name="T4" fmla="*/ 2477 w 2575"/>
                <a:gd name="T5" fmla="*/ 22 h 394"/>
                <a:gd name="T6" fmla="*/ 2278 w 2575"/>
                <a:gd name="T7" fmla="*/ 47 h 394"/>
                <a:gd name="T8" fmla="*/ 1713 w 2575"/>
                <a:gd name="T9" fmla="*/ 111 h 394"/>
                <a:gd name="T10" fmla="*/ 1248 w 2575"/>
                <a:gd name="T11" fmla="*/ 152 h 394"/>
                <a:gd name="T12" fmla="*/ 649 w 2575"/>
                <a:gd name="T13" fmla="*/ 207 h 394"/>
                <a:gd name="T14" fmla="*/ 107 w 2575"/>
                <a:gd name="T15" fmla="*/ 272 h 394"/>
                <a:gd name="T16" fmla="*/ 20 w 2575"/>
                <a:gd name="T17" fmla="*/ 296 h 394"/>
                <a:gd name="T18" fmla="*/ 2 w 2575"/>
                <a:gd name="T19" fmla="*/ 318 h 394"/>
                <a:gd name="T20" fmla="*/ 20 w 2575"/>
                <a:gd name="T21" fmla="*/ 335 h 394"/>
                <a:gd name="T22" fmla="*/ 53 w 2575"/>
                <a:gd name="T23" fmla="*/ 352 h 394"/>
                <a:gd name="T24" fmla="*/ 122 w 2575"/>
                <a:gd name="T25" fmla="*/ 385 h 394"/>
                <a:gd name="T26" fmla="*/ 500 w 2575"/>
                <a:gd name="T27" fmla="*/ 352 h 394"/>
                <a:gd name="T28" fmla="*/ 1185 w 2575"/>
                <a:gd name="T29" fmla="*/ 267 h 394"/>
                <a:gd name="T30" fmla="*/ 1483 w 2575"/>
                <a:gd name="T31" fmla="*/ 239 h 394"/>
                <a:gd name="T32" fmla="*/ 2021 w 2575"/>
                <a:gd name="T33" fmla="*/ 171 h 394"/>
                <a:gd name="T34" fmla="*/ 2075 w 2575"/>
                <a:gd name="T35" fmla="*/ 162 h 394"/>
                <a:gd name="T36" fmla="*/ 2134 w 2575"/>
                <a:gd name="T37" fmla="*/ 157 h 394"/>
                <a:gd name="T38" fmla="*/ 2172 w 2575"/>
                <a:gd name="T39" fmla="*/ 150 h 394"/>
                <a:gd name="T40" fmla="*/ 2206 w 2575"/>
                <a:gd name="T41" fmla="*/ 149 h 394"/>
                <a:gd name="T42" fmla="*/ 2234 w 2575"/>
                <a:gd name="T43" fmla="*/ 135 h 394"/>
                <a:gd name="T44" fmla="*/ 2258 w 2575"/>
                <a:gd name="T45" fmla="*/ 128 h 394"/>
                <a:gd name="T46" fmla="*/ 2416 w 2575"/>
                <a:gd name="T47" fmla="*/ 94 h 394"/>
                <a:gd name="T48" fmla="*/ 2448 w 2575"/>
                <a:gd name="T49" fmla="*/ 72 h 394"/>
                <a:gd name="T50" fmla="*/ 2450 w 2575"/>
                <a:gd name="T51" fmla="*/ 71 h 394"/>
                <a:gd name="T52" fmla="*/ 2453 w 2575"/>
                <a:gd name="T53" fmla="*/ 71 h 394"/>
                <a:gd name="T54" fmla="*/ 2475 w 2575"/>
                <a:gd name="T55" fmla="*/ 69 h 394"/>
                <a:gd name="T56" fmla="*/ 2475 w 2575"/>
                <a:gd name="T57" fmla="*/ 63 h 394"/>
                <a:gd name="T58" fmla="*/ 2455 w 2575"/>
                <a:gd name="T59" fmla="*/ 67 h 394"/>
                <a:gd name="T60" fmla="*/ 2463 w 2575"/>
                <a:gd name="T61" fmla="*/ 49 h 394"/>
                <a:gd name="T62" fmla="*/ 2471 w 2575"/>
                <a:gd name="T63" fmla="*/ 50 h 394"/>
                <a:gd name="T64" fmla="*/ 2471 w 2575"/>
                <a:gd name="T65" fmla="*/ 50 h 394"/>
                <a:gd name="T66" fmla="*/ 2516 w 2575"/>
                <a:gd name="T67" fmla="*/ 36 h 394"/>
                <a:gd name="T68" fmla="*/ 2575 w 2575"/>
                <a:gd name="T69" fmla="*/ 15 h 394"/>
                <a:gd name="T70" fmla="*/ 2501 w 2575"/>
                <a:gd name="T71" fmla="*/ 2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75" h="394">
                  <a:moveTo>
                    <a:pt x="2501" y="20"/>
                  </a:moveTo>
                  <a:cubicBezTo>
                    <a:pt x="2499" y="21"/>
                    <a:pt x="2496" y="21"/>
                    <a:pt x="2494" y="22"/>
                  </a:cubicBezTo>
                  <a:cubicBezTo>
                    <a:pt x="2488" y="22"/>
                    <a:pt x="2483" y="22"/>
                    <a:pt x="2477" y="22"/>
                  </a:cubicBezTo>
                  <a:cubicBezTo>
                    <a:pt x="2409" y="18"/>
                    <a:pt x="2344" y="37"/>
                    <a:pt x="2278" y="47"/>
                  </a:cubicBezTo>
                  <a:cubicBezTo>
                    <a:pt x="2091" y="74"/>
                    <a:pt x="1902" y="89"/>
                    <a:pt x="1713" y="111"/>
                  </a:cubicBezTo>
                  <a:cubicBezTo>
                    <a:pt x="1559" y="128"/>
                    <a:pt x="1403" y="134"/>
                    <a:pt x="1248" y="152"/>
                  </a:cubicBezTo>
                  <a:cubicBezTo>
                    <a:pt x="1049" y="174"/>
                    <a:pt x="849" y="186"/>
                    <a:pt x="649" y="207"/>
                  </a:cubicBezTo>
                  <a:cubicBezTo>
                    <a:pt x="468" y="227"/>
                    <a:pt x="287" y="244"/>
                    <a:pt x="107" y="272"/>
                  </a:cubicBezTo>
                  <a:cubicBezTo>
                    <a:pt x="77" y="277"/>
                    <a:pt x="47" y="283"/>
                    <a:pt x="20" y="296"/>
                  </a:cubicBezTo>
                  <a:cubicBezTo>
                    <a:pt x="11" y="301"/>
                    <a:pt x="0" y="306"/>
                    <a:pt x="2" y="318"/>
                  </a:cubicBezTo>
                  <a:cubicBezTo>
                    <a:pt x="3" y="328"/>
                    <a:pt x="12" y="331"/>
                    <a:pt x="20" y="335"/>
                  </a:cubicBezTo>
                  <a:cubicBezTo>
                    <a:pt x="32" y="340"/>
                    <a:pt x="50" y="340"/>
                    <a:pt x="53" y="352"/>
                  </a:cubicBezTo>
                  <a:cubicBezTo>
                    <a:pt x="63" y="394"/>
                    <a:pt x="96" y="387"/>
                    <a:pt x="122" y="385"/>
                  </a:cubicBezTo>
                  <a:cubicBezTo>
                    <a:pt x="248" y="376"/>
                    <a:pt x="374" y="366"/>
                    <a:pt x="500" y="352"/>
                  </a:cubicBezTo>
                  <a:cubicBezTo>
                    <a:pt x="729" y="326"/>
                    <a:pt x="955" y="282"/>
                    <a:pt x="1185" y="267"/>
                  </a:cubicBezTo>
                  <a:cubicBezTo>
                    <a:pt x="1284" y="260"/>
                    <a:pt x="1384" y="251"/>
                    <a:pt x="1483" y="239"/>
                  </a:cubicBezTo>
                  <a:cubicBezTo>
                    <a:pt x="1662" y="218"/>
                    <a:pt x="1842" y="194"/>
                    <a:pt x="2021" y="171"/>
                  </a:cubicBezTo>
                  <a:cubicBezTo>
                    <a:pt x="2039" y="168"/>
                    <a:pt x="2057" y="165"/>
                    <a:pt x="2075" y="162"/>
                  </a:cubicBezTo>
                  <a:cubicBezTo>
                    <a:pt x="2095" y="166"/>
                    <a:pt x="2113" y="148"/>
                    <a:pt x="2134" y="157"/>
                  </a:cubicBezTo>
                  <a:cubicBezTo>
                    <a:pt x="2148" y="161"/>
                    <a:pt x="2162" y="160"/>
                    <a:pt x="2172" y="150"/>
                  </a:cubicBezTo>
                  <a:cubicBezTo>
                    <a:pt x="2184" y="138"/>
                    <a:pt x="2194" y="146"/>
                    <a:pt x="2206" y="149"/>
                  </a:cubicBezTo>
                  <a:cubicBezTo>
                    <a:pt x="2214" y="141"/>
                    <a:pt x="2229" y="150"/>
                    <a:pt x="2234" y="135"/>
                  </a:cubicBezTo>
                  <a:cubicBezTo>
                    <a:pt x="2241" y="129"/>
                    <a:pt x="2256" y="152"/>
                    <a:pt x="2258" y="128"/>
                  </a:cubicBezTo>
                  <a:cubicBezTo>
                    <a:pt x="2310" y="114"/>
                    <a:pt x="2362" y="98"/>
                    <a:pt x="2416" y="94"/>
                  </a:cubicBezTo>
                  <a:cubicBezTo>
                    <a:pt x="2430" y="92"/>
                    <a:pt x="2455" y="105"/>
                    <a:pt x="2448" y="72"/>
                  </a:cubicBezTo>
                  <a:cubicBezTo>
                    <a:pt x="2450" y="71"/>
                    <a:pt x="2450" y="71"/>
                    <a:pt x="2450" y="71"/>
                  </a:cubicBezTo>
                  <a:cubicBezTo>
                    <a:pt x="2453" y="71"/>
                    <a:pt x="2453" y="71"/>
                    <a:pt x="2453" y="71"/>
                  </a:cubicBezTo>
                  <a:cubicBezTo>
                    <a:pt x="2461" y="76"/>
                    <a:pt x="2469" y="77"/>
                    <a:pt x="2475" y="69"/>
                  </a:cubicBezTo>
                  <a:cubicBezTo>
                    <a:pt x="2476" y="68"/>
                    <a:pt x="2476" y="63"/>
                    <a:pt x="2475" y="63"/>
                  </a:cubicBezTo>
                  <a:cubicBezTo>
                    <a:pt x="2468" y="59"/>
                    <a:pt x="2462" y="64"/>
                    <a:pt x="2455" y="67"/>
                  </a:cubicBezTo>
                  <a:cubicBezTo>
                    <a:pt x="2446" y="56"/>
                    <a:pt x="2453" y="52"/>
                    <a:pt x="2463" y="49"/>
                  </a:cubicBezTo>
                  <a:cubicBezTo>
                    <a:pt x="2466" y="50"/>
                    <a:pt x="2468" y="50"/>
                    <a:pt x="2471" y="50"/>
                  </a:cubicBezTo>
                  <a:cubicBezTo>
                    <a:pt x="2471" y="50"/>
                    <a:pt x="2471" y="50"/>
                    <a:pt x="2471" y="50"/>
                  </a:cubicBezTo>
                  <a:cubicBezTo>
                    <a:pt x="2487" y="50"/>
                    <a:pt x="2504" y="50"/>
                    <a:pt x="2516" y="36"/>
                  </a:cubicBezTo>
                  <a:cubicBezTo>
                    <a:pt x="2538" y="36"/>
                    <a:pt x="2551" y="11"/>
                    <a:pt x="2575" y="15"/>
                  </a:cubicBezTo>
                  <a:cubicBezTo>
                    <a:pt x="2549" y="0"/>
                    <a:pt x="2525" y="12"/>
                    <a:pt x="2501" y="20"/>
                  </a:cubicBez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99F0B1C3-5F80-440B-8B97-99707F67652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29063" y="6350"/>
              <a:ext cx="1911350" cy="1619250"/>
            </a:xfrm>
            <a:custGeom>
              <a:avLst/>
              <a:gdLst>
                <a:gd name="T0" fmla="*/ 47 w 1018"/>
                <a:gd name="T1" fmla="*/ 358 h 862"/>
                <a:gd name="T2" fmla="*/ 51 w 1018"/>
                <a:gd name="T3" fmla="*/ 449 h 862"/>
                <a:gd name="T4" fmla="*/ 70 w 1018"/>
                <a:gd name="T5" fmla="*/ 534 h 862"/>
                <a:gd name="T6" fmla="*/ 182 w 1018"/>
                <a:gd name="T7" fmla="*/ 591 h 862"/>
                <a:gd name="T8" fmla="*/ 210 w 1018"/>
                <a:gd name="T9" fmla="*/ 513 h 862"/>
                <a:gd name="T10" fmla="*/ 403 w 1018"/>
                <a:gd name="T11" fmla="*/ 371 h 862"/>
                <a:gd name="T12" fmla="*/ 332 w 1018"/>
                <a:gd name="T13" fmla="*/ 844 h 862"/>
                <a:gd name="T14" fmla="*/ 395 w 1018"/>
                <a:gd name="T15" fmla="*/ 829 h 862"/>
                <a:gd name="T16" fmla="*/ 514 w 1018"/>
                <a:gd name="T17" fmla="*/ 372 h 862"/>
                <a:gd name="T18" fmla="*/ 586 w 1018"/>
                <a:gd name="T19" fmla="*/ 338 h 862"/>
                <a:gd name="T20" fmla="*/ 588 w 1018"/>
                <a:gd name="T21" fmla="*/ 631 h 862"/>
                <a:gd name="T22" fmla="*/ 588 w 1018"/>
                <a:gd name="T23" fmla="*/ 631 h 862"/>
                <a:gd name="T24" fmla="*/ 609 w 1018"/>
                <a:gd name="T25" fmla="*/ 631 h 862"/>
                <a:gd name="T26" fmla="*/ 609 w 1018"/>
                <a:gd name="T27" fmla="*/ 631 h 862"/>
                <a:gd name="T28" fmla="*/ 692 w 1018"/>
                <a:gd name="T29" fmla="*/ 481 h 862"/>
                <a:gd name="T30" fmla="*/ 843 w 1018"/>
                <a:gd name="T31" fmla="*/ 477 h 862"/>
                <a:gd name="T32" fmla="*/ 978 w 1018"/>
                <a:gd name="T33" fmla="*/ 679 h 862"/>
                <a:gd name="T34" fmla="*/ 996 w 1018"/>
                <a:gd name="T35" fmla="*/ 573 h 862"/>
                <a:gd name="T36" fmla="*/ 946 w 1018"/>
                <a:gd name="T37" fmla="*/ 385 h 862"/>
                <a:gd name="T38" fmla="*/ 907 w 1018"/>
                <a:gd name="T39" fmla="*/ 334 h 862"/>
                <a:gd name="T40" fmla="*/ 753 w 1018"/>
                <a:gd name="T41" fmla="*/ 48 h 862"/>
                <a:gd name="T42" fmla="*/ 666 w 1018"/>
                <a:gd name="T43" fmla="*/ 83 h 862"/>
                <a:gd name="T44" fmla="*/ 673 w 1018"/>
                <a:gd name="T45" fmla="*/ 161 h 862"/>
                <a:gd name="T46" fmla="*/ 582 w 1018"/>
                <a:gd name="T47" fmla="*/ 89 h 862"/>
                <a:gd name="T48" fmla="*/ 486 w 1018"/>
                <a:gd name="T49" fmla="*/ 48 h 862"/>
                <a:gd name="T50" fmla="*/ 426 w 1018"/>
                <a:gd name="T51" fmla="*/ 250 h 862"/>
                <a:gd name="T52" fmla="*/ 276 w 1018"/>
                <a:gd name="T53" fmla="*/ 318 h 862"/>
                <a:gd name="T54" fmla="*/ 281 w 1018"/>
                <a:gd name="T55" fmla="*/ 191 h 862"/>
                <a:gd name="T56" fmla="*/ 279 w 1018"/>
                <a:gd name="T57" fmla="*/ 76 h 862"/>
                <a:gd name="T58" fmla="*/ 171 w 1018"/>
                <a:gd name="T59" fmla="*/ 100 h 862"/>
                <a:gd name="T60" fmla="*/ 59 w 1018"/>
                <a:gd name="T61" fmla="*/ 358 h 862"/>
                <a:gd name="T62" fmla="*/ 725 w 1018"/>
                <a:gd name="T63" fmla="*/ 232 h 862"/>
                <a:gd name="T64" fmla="*/ 779 w 1018"/>
                <a:gd name="T65" fmla="*/ 382 h 862"/>
                <a:gd name="T66" fmla="*/ 697 w 1018"/>
                <a:gd name="T67" fmla="*/ 28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8" h="862">
                  <a:moveTo>
                    <a:pt x="59" y="358"/>
                  </a:moveTo>
                  <a:cubicBezTo>
                    <a:pt x="55" y="358"/>
                    <a:pt x="51" y="357"/>
                    <a:pt x="47" y="358"/>
                  </a:cubicBezTo>
                  <a:cubicBezTo>
                    <a:pt x="29" y="362"/>
                    <a:pt x="8" y="362"/>
                    <a:pt x="2" y="386"/>
                  </a:cubicBezTo>
                  <a:cubicBezTo>
                    <a:pt x="0" y="398"/>
                    <a:pt x="40" y="448"/>
                    <a:pt x="51" y="449"/>
                  </a:cubicBezTo>
                  <a:cubicBezTo>
                    <a:pt x="97" y="456"/>
                    <a:pt x="97" y="456"/>
                    <a:pt x="79" y="502"/>
                  </a:cubicBezTo>
                  <a:cubicBezTo>
                    <a:pt x="75" y="512"/>
                    <a:pt x="70" y="523"/>
                    <a:pt x="70" y="534"/>
                  </a:cubicBezTo>
                  <a:cubicBezTo>
                    <a:pt x="69" y="550"/>
                    <a:pt x="60" y="573"/>
                    <a:pt x="83" y="580"/>
                  </a:cubicBezTo>
                  <a:cubicBezTo>
                    <a:pt x="115" y="590"/>
                    <a:pt x="149" y="598"/>
                    <a:pt x="182" y="591"/>
                  </a:cubicBezTo>
                  <a:cubicBezTo>
                    <a:pt x="196" y="589"/>
                    <a:pt x="208" y="578"/>
                    <a:pt x="208" y="559"/>
                  </a:cubicBezTo>
                  <a:cubicBezTo>
                    <a:pt x="208" y="544"/>
                    <a:pt x="209" y="528"/>
                    <a:pt x="210" y="513"/>
                  </a:cubicBezTo>
                  <a:cubicBezTo>
                    <a:pt x="211" y="482"/>
                    <a:pt x="210" y="443"/>
                    <a:pt x="238" y="427"/>
                  </a:cubicBezTo>
                  <a:cubicBezTo>
                    <a:pt x="286" y="398"/>
                    <a:pt x="343" y="388"/>
                    <a:pt x="403" y="371"/>
                  </a:cubicBezTo>
                  <a:cubicBezTo>
                    <a:pt x="386" y="444"/>
                    <a:pt x="369" y="509"/>
                    <a:pt x="354" y="576"/>
                  </a:cubicBezTo>
                  <a:cubicBezTo>
                    <a:pt x="333" y="664"/>
                    <a:pt x="320" y="753"/>
                    <a:pt x="332" y="844"/>
                  </a:cubicBezTo>
                  <a:cubicBezTo>
                    <a:pt x="334" y="862"/>
                    <a:pt x="350" y="858"/>
                    <a:pt x="351" y="858"/>
                  </a:cubicBezTo>
                  <a:cubicBezTo>
                    <a:pt x="365" y="846"/>
                    <a:pt x="386" y="841"/>
                    <a:pt x="395" y="829"/>
                  </a:cubicBezTo>
                  <a:cubicBezTo>
                    <a:pt x="410" y="808"/>
                    <a:pt x="418" y="781"/>
                    <a:pt x="426" y="756"/>
                  </a:cubicBezTo>
                  <a:cubicBezTo>
                    <a:pt x="463" y="630"/>
                    <a:pt x="490" y="501"/>
                    <a:pt x="514" y="372"/>
                  </a:cubicBezTo>
                  <a:cubicBezTo>
                    <a:pt x="524" y="323"/>
                    <a:pt x="547" y="297"/>
                    <a:pt x="593" y="285"/>
                  </a:cubicBezTo>
                  <a:cubicBezTo>
                    <a:pt x="596" y="304"/>
                    <a:pt x="591" y="322"/>
                    <a:pt x="586" y="338"/>
                  </a:cubicBezTo>
                  <a:cubicBezTo>
                    <a:pt x="566" y="401"/>
                    <a:pt x="553" y="465"/>
                    <a:pt x="558" y="530"/>
                  </a:cubicBezTo>
                  <a:cubicBezTo>
                    <a:pt x="560" y="563"/>
                    <a:pt x="546" y="607"/>
                    <a:pt x="588" y="631"/>
                  </a:cubicBezTo>
                  <a:cubicBezTo>
                    <a:pt x="588" y="631"/>
                    <a:pt x="588" y="631"/>
                    <a:pt x="588" y="631"/>
                  </a:cubicBezTo>
                  <a:cubicBezTo>
                    <a:pt x="588" y="631"/>
                    <a:pt x="588" y="631"/>
                    <a:pt x="588" y="631"/>
                  </a:cubicBezTo>
                  <a:cubicBezTo>
                    <a:pt x="591" y="641"/>
                    <a:pt x="594" y="650"/>
                    <a:pt x="598" y="661"/>
                  </a:cubicBezTo>
                  <a:cubicBezTo>
                    <a:pt x="607" y="651"/>
                    <a:pt x="609" y="642"/>
                    <a:pt x="609" y="631"/>
                  </a:cubicBezTo>
                  <a:cubicBezTo>
                    <a:pt x="607" y="629"/>
                    <a:pt x="604" y="627"/>
                    <a:pt x="602" y="626"/>
                  </a:cubicBezTo>
                  <a:cubicBezTo>
                    <a:pt x="604" y="625"/>
                    <a:pt x="607" y="626"/>
                    <a:pt x="609" y="631"/>
                  </a:cubicBezTo>
                  <a:cubicBezTo>
                    <a:pt x="624" y="577"/>
                    <a:pt x="623" y="519"/>
                    <a:pt x="642" y="463"/>
                  </a:cubicBezTo>
                  <a:cubicBezTo>
                    <a:pt x="658" y="474"/>
                    <a:pt x="674" y="479"/>
                    <a:pt x="692" y="481"/>
                  </a:cubicBezTo>
                  <a:cubicBezTo>
                    <a:pt x="733" y="487"/>
                    <a:pt x="770" y="466"/>
                    <a:pt x="810" y="461"/>
                  </a:cubicBezTo>
                  <a:cubicBezTo>
                    <a:pt x="830" y="459"/>
                    <a:pt x="836" y="462"/>
                    <a:pt x="843" y="477"/>
                  </a:cubicBezTo>
                  <a:cubicBezTo>
                    <a:pt x="865" y="521"/>
                    <a:pt x="881" y="567"/>
                    <a:pt x="890" y="617"/>
                  </a:cubicBezTo>
                  <a:cubicBezTo>
                    <a:pt x="902" y="691"/>
                    <a:pt x="905" y="690"/>
                    <a:pt x="978" y="679"/>
                  </a:cubicBezTo>
                  <a:cubicBezTo>
                    <a:pt x="1013" y="674"/>
                    <a:pt x="1018" y="655"/>
                    <a:pt x="1013" y="627"/>
                  </a:cubicBezTo>
                  <a:cubicBezTo>
                    <a:pt x="1010" y="609"/>
                    <a:pt x="1005" y="590"/>
                    <a:pt x="996" y="573"/>
                  </a:cubicBezTo>
                  <a:cubicBezTo>
                    <a:pt x="971" y="523"/>
                    <a:pt x="959" y="469"/>
                    <a:pt x="943" y="416"/>
                  </a:cubicBezTo>
                  <a:cubicBezTo>
                    <a:pt x="939" y="404"/>
                    <a:pt x="941" y="394"/>
                    <a:pt x="946" y="385"/>
                  </a:cubicBezTo>
                  <a:cubicBezTo>
                    <a:pt x="958" y="363"/>
                    <a:pt x="952" y="345"/>
                    <a:pt x="929" y="342"/>
                  </a:cubicBezTo>
                  <a:cubicBezTo>
                    <a:pt x="920" y="341"/>
                    <a:pt x="913" y="345"/>
                    <a:pt x="907" y="334"/>
                  </a:cubicBezTo>
                  <a:cubicBezTo>
                    <a:pt x="880" y="282"/>
                    <a:pt x="848" y="233"/>
                    <a:pt x="825" y="180"/>
                  </a:cubicBezTo>
                  <a:cubicBezTo>
                    <a:pt x="805" y="134"/>
                    <a:pt x="781" y="90"/>
                    <a:pt x="753" y="48"/>
                  </a:cubicBezTo>
                  <a:cubicBezTo>
                    <a:pt x="749" y="41"/>
                    <a:pt x="743" y="28"/>
                    <a:pt x="735" y="32"/>
                  </a:cubicBezTo>
                  <a:cubicBezTo>
                    <a:pt x="710" y="45"/>
                    <a:pt x="684" y="60"/>
                    <a:pt x="666" y="83"/>
                  </a:cubicBezTo>
                  <a:cubicBezTo>
                    <a:pt x="653" y="100"/>
                    <a:pt x="673" y="112"/>
                    <a:pt x="676" y="127"/>
                  </a:cubicBezTo>
                  <a:cubicBezTo>
                    <a:pt x="678" y="139"/>
                    <a:pt x="696" y="150"/>
                    <a:pt x="673" y="161"/>
                  </a:cubicBezTo>
                  <a:cubicBezTo>
                    <a:pt x="636" y="178"/>
                    <a:pt x="601" y="201"/>
                    <a:pt x="557" y="213"/>
                  </a:cubicBezTo>
                  <a:cubicBezTo>
                    <a:pt x="566" y="170"/>
                    <a:pt x="573" y="129"/>
                    <a:pt x="582" y="89"/>
                  </a:cubicBezTo>
                  <a:cubicBezTo>
                    <a:pt x="592" y="45"/>
                    <a:pt x="584" y="29"/>
                    <a:pt x="539" y="12"/>
                  </a:cubicBezTo>
                  <a:cubicBezTo>
                    <a:pt x="506" y="0"/>
                    <a:pt x="499" y="30"/>
                    <a:pt x="486" y="48"/>
                  </a:cubicBezTo>
                  <a:cubicBezTo>
                    <a:pt x="474" y="64"/>
                    <a:pt x="466" y="83"/>
                    <a:pt x="462" y="103"/>
                  </a:cubicBezTo>
                  <a:cubicBezTo>
                    <a:pt x="450" y="152"/>
                    <a:pt x="438" y="201"/>
                    <a:pt x="426" y="250"/>
                  </a:cubicBezTo>
                  <a:cubicBezTo>
                    <a:pt x="423" y="263"/>
                    <a:pt x="421" y="275"/>
                    <a:pt x="406" y="280"/>
                  </a:cubicBezTo>
                  <a:cubicBezTo>
                    <a:pt x="363" y="292"/>
                    <a:pt x="319" y="305"/>
                    <a:pt x="276" y="318"/>
                  </a:cubicBezTo>
                  <a:cubicBezTo>
                    <a:pt x="255" y="324"/>
                    <a:pt x="252" y="314"/>
                    <a:pt x="255" y="297"/>
                  </a:cubicBezTo>
                  <a:cubicBezTo>
                    <a:pt x="261" y="261"/>
                    <a:pt x="266" y="225"/>
                    <a:pt x="281" y="191"/>
                  </a:cubicBezTo>
                  <a:cubicBezTo>
                    <a:pt x="294" y="161"/>
                    <a:pt x="298" y="130"/>
                    <a:pt x="300" y="99"/>
                  </a:cubicBezTo>
                  <a:cubicBezTo>
                    <a:pt x="301" y="83"/>
                    <a:pt x="297" y="76"/>
                    <a:pt x="279" y="76"/>
                  </a:cubicBezTo>
                  <a:cubicBezTo>
                    <a:pt x="261" y="75"/>
                    <a:pt x="242" y="71"/>
                    <a:pt x="224" y="66"/>
                  </a:cubicBezTo>
                  <a:cubicBezTo>
                    <a:pt x="192" y="57"/>
                    <a:pt x="183" y="72"/>
                    <a:pt x="171" y="100"/>
                  </a:cubicBezTo>
                  <a:cubicBezTo>
                    <a:pt x="143" y="164"/>
                    <a:pt x="145" y="233"/>
                    <a:pt x="126" y="298"/>
                  </a:cubicBezTo>
                  <a:cubicBezTo>
                    <a:pt x="114" y="341"/>
                    <a:pt x="97" y="356"/>
                    <a:pt x="59" y="358"/>
                  </a:cubicBezTo>
                  <a:close/>
                  <a:moveTo>
                    <a:pt x="697" y="282"/>
                  </a:moveTo>
                  <a:cubicBezTo>
                    <a:pt x="703" y="265"/>
                    <a:pt x="715" y="249"/>
                    <a:pt x="725" y="232"/>
                  </a:cubicBezTo>
                  <a:cubicBezTo>
                    <a:pt x="757" y="273"/>
                    <a:pt x="777" y="314"/>
                    <a:pt x="794" y="358"/>
                  </a:cubicBezTo>
                  <a:cubicBezTo>
                    <a:pt x="802" y="378"/>
                    <a:pt x="797" y="383"/>
                    <a:pt x="779" y="382"/>
                  </a:cubicBezTo>
                  <a:cubicBezTo>
                    <a:pt x="774" y="382"/>
                    <a:pt x="769" y="383"/>
                    <a:pt x="764" y="383"/>
                  </a:cubicBezTo>
                  <a:cubicBezTo>
                    <a:pt x="618" y="393"/>
                    <a:pt x="664" y="384"/>
                    <a:pt x="697" y="282"/>
                  </a:cubicBez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CC97184A-2081-4EA6-A7B9-6D07F4218DB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92888" y="-477838"/>
              <a:ext cx="1638300" cy="1947863"/>
            </a:xfrm>
            <a:custGeom>
              <a:avLst/>
              <a:gdLst>
                <a:gd name="T0" fmla="*/ 14 w 873"/>
                <a:gd name="T1" fmla="*/ 1009 h 1036"/>
                <a:gd name="T2" fmla="*/ 20 w 873"/>
                <a:gd name="T3" fmla="*/ 1026 h 1036"/>
                <a:gd name="T4" fmla="*/ 44 w 873"/>
                <a:gd name="T5" fmla="*/ 1024 h 1036"/>
                <a:gd name="T6" fmla="*/ 118 w 873"/>
                <a:gd name="T7" fmla="*/ 878 h 1036"/>
                <a:gd name="T8" fmla="*/ 151 w 873"/>
                <a:gd name="T9" fmla="*/ 746 h 1036"/>
                <a:gd name="T10" fmla="*/ 167 w 873"/>
                <a:gd name="T11" fmla="*/ 764 h 1036"/>
                <a:gd name="T12" fmla="*/ 280 w 873"/>
                <a:gd name="T13" fmla="*/ 911 h 1036"/>
                <a:gd name="T14" fmla="*/ 435 w 873"/>
                <a:gd name="T15" fmla="*/ 964 h 1036"/>
                <a:gd name="T16" fmla="*/ 466 w 873"/>
                <a:gd name="T17" fmla="*/ 913 h 1036"/>
                <a:gd name="T18" fmla="*/ 696 w 873"/>
                <a:gd name="T19" fmla="*/ 846 h 1036"/>
                <a:gd name="T20" fmla="*/ 762 w 873"/>
                <a:gd name="T21" fmla="*/ 639 h 1036"/>
                <a:gd name="T22" fmla="*/ 639 w 873"/>
                <a:gd name="T23" fmla="*/ 496 h 1036"/>
                <a:gd name="T24" fmla="*/ 650 w 873"/>
                <a:gd name="T25" fmla="*/ 490 h 1036"/>
                <a:gd name="T26" fmla="*/ 676 w 873"/>
                <a:gd name="T27" fmla="*/ 443 h 1036"/>
                <a:gd name="T28" fmla="*/ 650 w 873"/>
                <a:gd name="T29" fmla="*/ 416 h 1036"/>
                <a:gd name="T30" fmla="*/ 650 w 873"/>
                <a:gd name="T31" fmla="*/ 401 h 1036"/>
                <a:gd name="T32" fmla="*/ 766 w 873"/>
                <a:gd name="T33" fmla="*/ 311 h 1036"/>
                <a:gd name="T34" fmla="*/ 837 w 873"/>
                <a:gd name="T35" fmla="*/ 325 h 1036"/>
                <a:gd name="T36" fmla="*/ 837 w 873"/>
                <a:gd name="T37" fmla="*/ 325 h 1036"/>
                <a:gd name="T38" fmla="*/ 863 w 873"/>
                <a:gd name="T39" fmla="*/ 362 h 1036"/>
                <a:gd name="T40" fmla="*/ 858 w 873"/>
                <a:gd name="T41" fmla="*/ 317 h 1036"/>
                <a:gd name="T42" fmla="*/ 861 w 873"/>
                <a:gd name="T43" fmla="*/ 281 h 1036"/>
                <a:gd name="T44" fmla="*/ 677 w 873"/>
                <a:gd name="T45" fmla="*/ 218 h 1036"/>
                <a:gd name="T46" fmla="*/ 613 w 873"/>
                <a:gd name="T47" fmla="*/ 265 h 1036"/>
                <a:gd name="T48" fmla="*/ 474 w 873"/>
                <a:gd name="T49" fmla="*/ 462 h 1036"/>
                <a:gd name="T50" fmla="*/ 446 w 873"/>
                <a:gd name="T51" fmla="*/ 482 h 1036"/>
                <a:gd name="T52" fmla="*/ 227 w 873"/>
                <a:gd name="T53" fmla="*/ 529 h 1036"/>
                <a:gd name="T54" fmla="*/ 204 w 873"/>
                <a:gd name="T55" fmla="*/ 507 h 1036"/>
                <a:gd name="T56" fmla="*/ 256 w 873"/>
                <a:gd name="T57" fmla="*/ 298 h 1036"/>
                <a:gd name="T58" fmla="*/ 306 w 873"/>
                <a:gd name="T59" fmla="*/ 72 h 1036"/>
                <a:gd name="T60" fmla="*/ 256 w 873"/>
                <a:gd name="T61" fmla="*/ 12 h 1036"/>
                <a:gd name="T62" fmla="*/ 217 w 873"/>
                <a:gd name="T63" fmla="*/ 37 h 1036"/>
                <a:gd name="T64" fmla="*/ 173 w 873"/>
                <a:gd name="T65" fmla="*/ 140 h 1036"/>
                <a:gd name="T66" fmla="*/ 88 w 873"/>
                <a:gd name="T67" fmla="*/ 513 h 1036"/>
                <a:gd name="T68" fmla="*/ 57 w 873"/>
                <a:gd name="T69" fmla="*/ 633 h 1036"/>
                <a:gd name="T70" fmla="*/ 14 w 873"/>
                <a:gd name="T71" fmla="*/ 1009 h 1036"/>
                <a:gd name="T72" fmla="*/ 431 w 873"/>
                <a:gd name="T73" fmla="*/ 585 h 1036"/>
                <a:gd name="T74" fmla="*/ 442 w 873"/>
                <a:gd name="T75" fmla="*/ 583 h 1036"/>
                <a:gd name="T76" fmla="*/ 566 w 873"/>
                <a:gd name="T77" fmla="*/ 617 h 1036"/>
                <a:gd name="T78" fmla="*/ 617 w 873"/>
                <a:gd name="T79" fmla="*/ 656 h 1036"/>
                <a:gd name="T80" fmla="*/ 629 w 873"/>
                <a:gd name="T81" fmla="*/ 754 h 1036"/>
                <a:gd name="T82" fmla="*/ 521 w 873"/>
                <a:gd name="T83" fmla="*/ 826 h 1036"/>
                <a:gd name="T84" fmla="*/ 469 w 873"/>
                <a:gd name="T85" fmla="*/ 873 h 1036"/>
                <a:gd name="T86" fmla="*/ 456 w 873"/>
                <a:gd name="T87" fmla="*/ 875 h 1036"/>
                <a:gd name="T88" fmla="*/ 440 w 873"/>
                <a:gd name="T89" fmla="*/ 881 h 1036"/>
                <a:gd name="T90" fmla="*/ 440 w 873"/>
                <a:gd name="T91" fmla="*/ 881 h 1036"/>
                <a:gd name="T92" fmla="*/ 440 w 873"/>
                <a:gd name="T93" fmla="*/ 881 h 1036"/>
                <a:gd name="T94" fmla="*/ 370 w 873"/>
                <a:gd name="T95" fmla="*/ 820 h 1036"/>
                <a:gd name="T96" fmla="*/ 313 w 873"/>
                <a:gd name="T97" fmla="*/ 762 h 1036"/>
                <a:gd name="T98" fmla="*/ 205 w 873"/>
                <a:gd name="T99" fmla="*/ 650 h 1036"/>
                <a:gd name="T100" fmla="*/ 431 w 873"/>
                <a:gd name="T101" fmla="*/ 585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3" h="1036">
                  <a:moveTo>
                    <a:pt x="14" y="1009"/>
                  </a:moveTo>
                  <a:cubicBezTo>
                    <a:pt x="14" y="1015"/>
                    <a:pt x="9" y="1032"/>
                    <a:pt x="20" y="1026"/>
                  </a:cubicBezTo>
                  <a:cubicBezTo>
                    <a:pt x="29" y="1021"/>
                    <a:pt x="33" y="1036"/>
                    <a:pt x="44" y="1024"/>
                  </a:cubicBezTo>
                  <a:cubicBezTo>
                    <a:pt x="83" y="982"/>
                    <a:pt x="105" y="933"/>
                    <a:pt x="118" y="878"/>
                  </a:cubicBezTo>
                  <a:cubicBezTo>
                    <a:pt x="129" y="836"/>
                    <a:pt x="139" y="793"/>
                    <a:pt x="151" y="746"/>
                  </a:cubicBezTo>
                  <a:cubicBezTo>
                    <a:pt x="159" y="755"/>
                    <a:pt x="164" y="759"/>
                    <a:pt x="167" y="764"/>
                  </a:cubicBezTo>
                  <a:cubicBezTo>
                    <a:pt x="205" y="813"/>
                    <a:pt x="243" y="862"/>
                    <a:pt x="280" y="911"/>
                  </a:cubicBezTo>
                  <a:cubicBezTo>
                    <a:pt x="320" y="964"/>
                    <a:pt x="374" y="978"/>
                    <a:pt x="435" y="964"/>
                  </a:cubicBezTo>
                  <a:cubicBezTo>
                    <a:pt x="460" y="959"/>
                    <a:pt x="488" y="949"/>
                    <a:pt x="466" y="913"/>
                  </a:cubicBezTo>
                  <a:cubicBezTo>
                    <a:pt x="550" y="909"/>
                    <a:pt x="628" y="898"/>
                    <a:pt x="696" y="846"/>
                  </a:cubicBezTo>
                  <a:cubicBezTo>
                    <a:pt x="763" y="796"/>
                    <a:pt x="789" y="719"/>
                    <a:pt x="762" y="639"/>
                  </a:cubicBezTo>
                  <a:cubicBezTo>
                    <a:pt x="741" y="574"/>
                    <a:pt x="691" y="535"/>
                    <a:pt x="639" y="496"/>
                  </a:cubicBezTo>
                  <a:cubicBezTo>
                    <a:pt x="644" y="494"/>
                    <a:pt x="647" y="492"/>
                    <a:pt x="650" y="490"/>
                  </a:cubicBezTo>
                  <a:cubicBezTo>
                    <a:pt x="665" y="478"/>
                    <a:pt x="673" y="460"/>
                    <a:pt x="676" y="443"/>
                  </a:cubicBezTo>
                  <a:cubicBezTo>
                    <a:pt x="679" y="429"/>
                    <a:pt x="671" y="415"/>
                    <a:pt x="650" y="416"/>
                  </a:cubicBezTo>
                  <a:cubicBezTo>
                    <a:pt x="643" y="416"/>
                    <a:pt x="646" y="404"/>
                    <a:pt x="650" y="401"/>
                  </a:cubicBezTo>
                  <a:cubicBezTo>
                    <a:pt x="689" y="371"/>
                    <a:pt x="702" y="310"/>
                    <a:pt x="766" y="311"/>
                  </a:cubicBezTo>
                  <a:cubicBezTo>
                    <a:pt x="791" y="312"/>
                    <a:pt x="813" y="322"/>
                    <a:pt x="837" y="325"/>
                  </a:cubicBezTo>
                  <a:cubicBezTo>
                    <a:pt x="837" y="325"/>
                    <a:pt x="837" y="325"/>
                    <a:pt x="837" y="325"/>
                  </a:cubicBezTo>
                  <a:cubicBezTo>
                    <a:pt x="840" y="341"/>
                    <a:pt x="860" y="345"/>
                    <a:pt x="863" y="362"/>
                  </a:cubicBezTo>
                  <a:cubicBezTo>
                    <a:pt x="870" y="345"/>
                    <a:pt x="868" y="331"/>
                    <a:pt x="858" y="317"/>
                  </a:cubicBezTo>
                  <a:cubicBezTo>
                    <a:pt x="873" y="306"/>
                    <a:pt x="868" y="294"/>
                    <a:pt x="861" y="281"/>
                  </a:cubicBezTo>
                  <a:cubicBezTo>
                    <a:pt x="835" y="230"/>
                    <a:pt x="755" y="177"/>
                    <a:pt x="677" y="218"/>
                  </a:cubicBezTo>
                  <a:cubicBezTo>
                    <a:pt x="653" y="231"/>
                    <a:pt x="632" y="246"/>
                    <a:pt x="613" y="265"/>
                  </a:cubicBezTo>
                  <a:cubicBezTo>
                    <a:pt x="555" y="322"/>
                    <a:pt x="490" y="375"/>
                    <a:pt x="474" y="462"/>
                  </a:cubicBezTo>
                  <a:cubicBezTo>
                    <a:pt x="470" y="480"/>
                    <a:pt x="457" y="478"/>
                    <a:pt x="446" y="482"/>
                  </a:cubicBezTo>
                  <a:cubicBezTo>
                    <a:pt x="374" y="504"/>
                    <a:pt x="301" y="514"/>
                    <a:pt x="227" y="529"/>
                  </a:cubicBezTo>
                  <a:cubicBezTo>
                    <a:pt x="205" y="533"/>
                    <a:pt x="200" y="526"/>
                    <a:pt x="204" y="507"/>
                  </a:cubicBezTo>
                  <a:cubicBezTo>
                    <a:pt x="221" y="437"/>
                    <a:pt x="236" y="367"/>
                    <a:pt x="256" y="298"/>
                  </a:cubicBezTo>
                  <a:cubicBezTo>
                    <a:pt x="277" y="223"/>
                    <a:pt x="288" y="147"/>
                    <a:pt x="306" y="72"/>
                  </a:cubicBezTo>
                  <a:cubicBezTo>
                    <a:pt x="315" y="32"/>
                    <a:pt x="281" y="24"/>
                    <a:pt x="256" y="12"/>
                  </a:cubicBezTo>
                  <a:cubicBezTo>
                    <a:pt x="233" y="0"/>
                    <a:pt x="226" y="24"/>
                    <a:pt x="217" y="37"/>
                  </a:cubicBezTo>
                  <a:cubicBezTo>
                    <a:pt x="194" y="68"/>
                    <a:pt x="181" y="103"/>
                    <a:pt x="173" y="140"/>
                  </a:cubicBezTo>
                  <a:cubicBezTo>
                    <a:pt x="145" y="265"/>
                    <a:pt x="120" y="390"/>
                    <a:pt x="88" y="513"/>
                  </a:cubicBezTo>
                  <a:cubicBezTo>
                    <a:pt x="77" y="553"/>
                    <a:pt x="64" y="591"/>
                    <a:pt x="57" y="633"/>
                  </a:cubicBezTo>
                  <a:cubicBezTo>
                    <a:pt x="35" y="758"/>
                    <a:pt x="0" y="881"/>
                    <a:pt x="14" y="1009"/>
                  </a:cubicBezTo>
                  <a:close/>
                  <a:moveTo>
                    <a:pt x="431" y="585"/>
                  </a:moveTo>
                  <a:cubicBezTo>
                    <a:pt x="435" y="585"/>
                    <a:pt x="439" y="585"/>
                    <a:pt x="442" y="583"/>
                  </a:cubicBezTo>
                  <a:cubicBezTo>
                    <a:pt x="498" y="542"/>
                    <a:pt x="531" y="579"/>
                    <a:pt x="566" y="617"/>
                  </a:cubicBezTo>
                  <a:cubicBezTo>
                    <a:pt x="580" y="633"/>
                    <a:pt x="598" y="647"/>
                    <a:pt x="617" y="656"/>
                  </a:cubicBezTo>
                  <a:cubicBezTo>
                    <a:pt x="666" y="679"/>
                    <a:pt x="659" y="719"/>
                    <a:pt x="629" y="754"/>
                  </a:cubicBezTo>
                  <a:cubicBezTo>
                    <a:pt x="601" y="788"/>
                    <a:pt x="559" y="807"/>
                    <a:pt x="521" y="826"/>
                  </a:cubicBezTo>
                  <a:cubicBezTo>
                    <a:pt x="497" y="838"/>
                    <a:pt x="475" y="843"/>
                    <a:pt x="469" y="873"/>
                  </a:cubicBezTo>
                  <a:cubicBezTo>
                    <a:pt x="469" y="874"/>
                    <a:pt x="461" y="874"/>
                    <a:pt x="456" y="875"/>
                  </a:cubicBezTo>
                  <a:cubicBezTo>
                    <a:pt x="451" y="877"/>
                    <a:pt x="445" y="879"/>
                    <a:pt x="440" y="881"/>
                  </a:cubicBezTo>
                  <a:cubicBezTo>
                    <a:pt x="440" y="881"/>
                    <a:pt x="440" y="881"/>
                    <a:pt x="440" y="881"/>
                  </a:cubicBezTo>
                  <a:cubicBezTo>
                    <a:pt x="440" y="881"/>
                    <a:pt x="440" y="881"/>
                    <a:pt x="440" y="881"/>
                  </a:cubicBezTo>
                  <a:cubicBezTo>
                    <a:pt x="428" y="848"/>
                    <a:pt x="393" y="841"/>
                    <a:pt x="370" y="820"/>
                  </a:cubicBezTo>
                  <a:cubicBezTo>
                    <a:pt x="350" y="802"/>
                    <a:pt x="331" y="783"/>
                    <a:pt x="313" y="762"/>
                  </a:cubicBezTo>
                  <a:cubicBezTo>
                    <a:pt x="280" y="723"/>
                    <a:pt x="241" y="688"/>
                    <a:pt x="205" y="650"/>
                  </a:cubicBezTo>
                  <a:cubicBezTo>
                    <a:pt x="278" y="625"/>
                    <a:pt x="353" y="599"/>
                    <a:pt x="431" y="585"/>
                  </a:cubicBez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8526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157E5C-6C31-405F-BB42-DF7DC2F72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B9A940D-8152-4474-AB92-A25A0550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94C58F-CC33-467B-9BEC-6B587E2DD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12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115335C-4963-4784-9DF7-011738CA996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298"/>
            <a:ext cx="11334516" cy="5003804"/>
            <a:chOff x="660400" y="1130300"/>
            <a:chExt cx="11334506" cy="5003800"/>
          </a:xfrm>
        </p:grpSpPr>
        <p:grpSp>
          <p:nvGrpSpPr>
            <p:cNvPr id="6" name="ïṥḷïďè">
              <a:extLst>
                <a:ext uri="{FF2B5EF4-FFF2-40B4-BE49-F238E27FC236}">
                  <a16:creationId xmlns:a16="http://schemas.microsoft.com/office/drawing/2014/main" id="{190E41E2-91E0-4DDF-B744-F96EB5E09616}"/>
                </a:ext>
              </a:extLst>
            </p:cNvPr>
            <p:cNvGrpSpPr/>
            <p:nvPr/>
          </p:nvGrpSpPr>
          <p:grpSpPr>
            <a:xfrm>
              <a:off x="5143458" y="1521586"/>
              <a:ext cx="6851448" cy="4528318"/>
              <a:chOff x="5143458" y="1521586"/>
              <a:chExt cx="6851448" cy="4528318"/>
            </a:xfrm>
          </p:grpSpPr>
          <p:sp>
            <p:nvSpPr>
              <p:cNvPr id="30" name="iSḻíďê">
                <a:extLst>
                  <a:ext uri="{FF2B5EF4-FFF2-40B4-BE49-F238E27FC236}">
                    <a16:creationId xmlns:a16="http://schemas.microsoft.com/office/drawing/2014/main" id="{A89FA56C-84FC-4429-9151-AC05394C6668}"/>
                  </a:ext>
                </a:extLst>
              </p:cNvPr>
              <p:cNvSpPr/>
              <p:nvPr/>
            </p:nvSpPr>
            <p:spPr bwMode="auto">
              <a:xfrm rot="791297">
                <a:off x="5143458" y="5068230"/>
                <a:ext cx="3915694" cy="981674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31" name="iṥļïdé">
                <a:extLst>
                  <a:ext uri="{FF2B5EF4-FFF2-40B4-BE49-F238E27FC236}">
                    <a16:creationId xmlns:a16="http://schemas.microsoft.com/office/drawing/2014/main" id="{DEC1686E-003B-4B98-8C9C-194D6EF41038}"/>
                  </a:ext>
                </a:extLst>
              </p:cNvPr>
              <p:cNvGrpSpPr/>
              <p:nvPr/>
            </p:nvGrpSpPr>
            <p:grpSpPr>
              <a:xfrm rot="20675447">
                <a:off x="8473449" y="1521586"/>
                <a:ext cx="3521457" cy="3614121"/>
                <a:chOff x="4516324" y="1568450"/>
                <a:chExt cx="3559176" cy="3652838"/>
              </a:xfrm>
            </p:grpSpPr>
            <p:sp>
              <p:nvSpPr>
                <p:cNvPr id="32" name="iṣlîḋè">
                  <a:extLst>
                    <a:ext uri="{FF2B5EF4-FFF2-40B4-BE49-F238E27FC236}">
                      <a16:creationId xmlns:a16="http://schemas.microsoft.com/office/drawing/2014/main" id="{665496E9-8B7F-4871-9C35-4C8D8CABEF72}"/>
                    </a:ext>
                  </a:extLst>
                </p:cNvPr>
                <p:cNvSpPr/>
                <p:nvPr/>
              </p:nvSpPr>
              <p:spPr bwMode="auto">
                <a:xfrm>
                  <a:off x="7670687" y="1568450"/>
                  <a:ext cx="404813" cy="365125"/>
                </a:xfrm>
                <a:custGeom>
                  <a:avLst/>
                  <a:gdLst>
                    <a:gd name="T0" fmla="*/ 0 w 71"/>
                    <a:gd name="T1" fmla="*/ 18 h 64"/>
                    <a:gd name="T2" fmla="*/ 26 w 71"/>
                    <a:gd name="T3" fmla="*/ 2 h 64"/>
                    <a:gd name="T4" fmla="*/ 55 w 71"/>
                    <a:gd name="T5" fmla="*/ 11 h 64"/>
                    <a:gd name="T6" fmla="*/ 65 w 71"/>
                    <a:gd name="T7" fmla="*/ 40 h 64"/>
                    <a:gd name="T8" fmla="*/ 52 w 71"/>
                    <a:gd name="T9" fmla="*/ 64 h 64"/>
                    <a:gd name="T10" fmla="*/ 0 w 71"/>
                    <a:gd name="T11" fmla="*/ 1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1" h="64">
                      <a:moveTo>
                        <a:pt x="0" y="18"/>
                      </a:moveTo>
                      <a:cubicBezTo>
                        <a:pt x="0" y="18"/>
                        <a:pt x="17" y="3"/>
                        <a:pt x="26" y="2"/>
                      </a:cubicBezTo>
                      <a:cubicBezTo>
                        <a:pt x="36" y="0"/>
                        <a:pt x="47" y="3"/>
                        <a:pt x="55" y="11"/>
                      </a:cubicBezTo>
                      <a:cubicBezTo>
                        <a:pt x="62" y="18"/>
                        <a:pt x="71" y="29"/>
                        <a:pt x="65" y="40"/>
                      </a:cubicBezTo>
                      <a:cubicBezTo>
                        <a:pt x="60" y="52"/>
                        <a:pt x="52" y="64"/>
                        <a:pt x="52" y="64"/>
                      </a:cubicBez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3" name="ïṣ1ïde">
                  <a:extLst>
                    <a:ext uri="{FF2B5EF4-FFF2-40B4-BE49-F238E27FC236}">
                      <a16:creationId xmlns:a16="http://schemas.microsoft.com/office/drawing/2014/main" id="{627D5792-B890-4971-89B5-D2822588FF64}"/>
                    </a:ext>
                  </a:extLst>
                </p:cNvPr>
                <p:cNvSpPr/>
                <p:nvPr/>
              </p:nvSpPr>
              <p:spPr bwMode="auto">
                <a:xfrm>
                  <a:off x="7899287" y="1636713"/>
                  <a:ext cx="153988" cy="268288"/>
                </a:xfrm>
                <a:custGeom>
                  <a:avLst/>
                  <a:gdLst>
                    <a:gd name="T0" fmla="*/ 0 w 27"/>
                    <a:gd name="T1" fmla="*/ 19 h 47"/>
                    <a:gd name="T2" fmla="*/ 14 w 27"/>
                    <a:gd name="T3" fmla="*/ 0 h 47"/>
                    <a:gd name="T4" fmla="*/ 25 w 27"/>
                    <a:gd name="T5" fmla="*/ 22 h 47"/>
                    <a:gd name="T6" fmla="*/ 13 w 27"/>
                    <a:gd name="T7" fmla="*/ 46 h 47"/>
                    <a:gd name="T8" fmla="*/ 0 w 27"/>
                    <a:gd name="T9" fmla="*/ 19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47">
                      <a:moveTo>
                        <a:pt x="0" y="19"/>
                      </a:moveTo>
                      <a:cubicBezTo>
                        <a:pt x="0" y="19"/>
                        <a:pt x="15" y="7"/>
                        <a:pt x="14" y="0"/>
                      </a:cubicBezTo>
                      <a:cubicBezTo>
                        <a:pt x="14" y="0"/>
                        <a:pt x="27" y="12"/>
                        <a:pt x="25" y="22"/>
                      </a:cubicBezTo>
                      <a:cubicBezTo>
                        <a:pt x="23" y="32"/>
                        <a:pt x="14" y="45"/>
                        <a:pt x="13" y="46"/>
                      </a:cubicBezTo>
                      <a:cubicBezTo>
                        <a:pt x="11" y="47"/>
                        <a:pt x="0" y="19"/>
                        <a:pt x="0" y="1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4" name="iš1ïdè">
                  <a:extLst>
                    <a:ext uri="{FF2B5EF4-FFF2-40B4-BE49-F238E27FC236}">
                      <a16:creationId xmlns:a16="http://schemas.microsoft.com/office/drawing/2014/main" id="{2E198376-5D7C-4195-A47A-C7EEACA05499}"/>
                    </a:ext>
                  </a:extLst>
                </p:cNvPr>
                <p:cNvSpPr/>
                <p:nvPr/>
              </p:nvSpPr>
              <p:spPr bwMode="auto">
                <a:xfrm>
                  <a:off x="7597662" y="1665288"/>
                  <a:ext cx="398463" cy="314325"/>
                </a:xfrm>
                <a:custGeom>
                  <a:avLst/>
                  <a:gdLst>
                    <a:gd name="T0" fmla="*/ 64 w 70"/>
                    <a:gd name="T1" fmla="*/ 35 h 55"/>
                    <a:gd name="T2" fmla="*/ 18 w 70"/>
                    <a:gd name="T3" fmla="*/ 1 h 55"/>
                    <a:gd name="T4" fmla="*/ 0 w 70"/>
                    <a:gd name="T5" fmla="*/ 10 h 55"/>
                    <a:gd name="T6" fmla="*/ 60 w 70"/>
                    <a:gd name="T7" fmla="*/ 55 h 55"/>
                    <a:gd name="T8" fmla="*/ 64 w 70"/>
                    <a:gd name="T9" fmla="*/ 3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55">
                      <a:moveTo>
                        <a:pt x="64" y="35"/>
                      </a:moveTo>
                      <a:cubicBezTo>
                        <a:pt x="52" y="1"/>
                        <a:pt x="28" y="2"/>
                        <a:pt x="18" y="1"/>
                      </a:cubicBezTo>
                      <a:cubicBezTo>
                        <a:pt x="8" y="0"/>
                        <a:pt x="0" y="10"/>
                        <a:pt x="0" y="10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70" y="47"/>
                        <a:pt x="64" y="35"/>
                        <a:pt x="64" y="3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5" name="íŝḷïḓé">
                  <a:extLst>
                    <a:ext uri="{FF2B5EF4-FFF2-40B4-BE49-F238E27FC236}">
                      <a16:creationId xmlns:a16="http://schemas.microsoft.com/office/drawing/2014/main" id="{7064911E-A347-4F1E-9B8C-85FBF58CA51C}"/>
                    </a:ext>
                  </a:extLst>
                </p:cNvPr>
                <p:cNvSpPr/>
                <p:nvPr/>
              </p:nvSpPr>
              <p:spPr bwMode="auto">
                <a:xfrm>
                  <a:off x="7859599" y="1797050"/>
                  <a:ext cx="125413" cy="182563"/>
                </a:xfrm>
                <a:custGeom>
                  <a:avLst/>
                  <a:gdLst>
                    <a:gd name="T0" fmla="*/ 11 w 22"/>
                    <a:gd name="T1" fmla="*/ 0 h 32"/>
                    <a:gd name="T2" fmla="*/ 6 w 22"/>
                    <a:gd name="T3" fmla="*/ 7 h 32"/>
                    <a:gd name="T4" fmla="*/ 0 w 22"/>
                    <a:gd name="T5" fmla="*/ 22 h 32"/>
                    <a:gd name="T6" fmla="*/ 14 w 22"/>
                    <a:gd name="T7" fmla="*/ 32 h 32"/>
                    <a:gd name="T8" fmla="*/ 18 w 22"/>
                    <a:gd name="T9" fmla="*/ 27 h 32"/>
                    <a:gd name="T10" fmla="*/ 11 w 22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2">
                      <a:moveTo>
                        <a:pt x="11" y="0"/>
                      </a:moveTo>
                      <a:cubicBezTo>
                        <a:pt x="12" y="7"/>
                        <a:pt x="6" y="7"/>
                        <a:pt x="6" y="7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6" y="30"/>
                        <a:pt x="17" y="28"/>
                        <a:pt x="18" y="27"/>
                      </a:cubicBezTo>
                      <a:cubicBezTo>
                        <a:pt x="22" y="17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9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6" name="íŝlíḋè">
                  <a:extLst>
                    <a:ext uri="{FF2B5EF4-FFF2-40B4-BE49-F238E27FC236}">
                      <a16:creationId xmlns:a16="http://schemas.microsoft.com/office/drawing/2014/main" id="{1885088A-72D8-4B2E-8DB3-DD57096DB26C}"/>
                    </a:ext>
                  </a:extLst>
                </p:cNvPr>
                <p:cNvSpPr/>
                <p:nvPr/>
              </p:nvSpPr>
              <p:spPr bwMode="auto">
                <a:xfrm>
                  <a:off x="5090999" y="1643063"/>
                  <a:ext cx="2847975" cy="2911475"/>
                </a:xfrm>
                <a:custGeom>
                  <a:avLst/>
                  <a:gdLst>
                    <a:gd name="T0" fmla="*/ 0 w 500"/>
                    <a:gd name="T1" fmla="*/ 338 h 511"/>
                    <a:gd name="T2" fmla="*/ 440 w 500"/>
                    <a:gd name="T3" fmla="*/ 14 h 511"/>
                    <a:gd name="T4" fmla="*/ 500 w 500"/>
                    <a:gd name="T5" fmla="*/ 59 h 511"/>
                    <a:gd name="T6" fmla="*/ 227 w 500"/>
                    <a:gd name="T7" fmla="*/ 511 h 511"/>
                    <a:gd name="T8" fmla="*/ 0 w 500"/>
                    <a:gd name="T9" fmla="*/ 338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0" h="511">
                      <a:moveTo>
                        <a:pt x="0" y="338"/>
                      </a:moveTo>
                      <a:cubicBezTo>
                        <a:pt x="440" y="14"/>
                        <a:pt x="440" y="14"/>
                        <a:pt x="440" y="14"/>
                      </a:cubicBezTo>
                      <a:cubicBezTo>
                        <a:pt x="440" y="14"/>
                        <a:pt x="491" y="0"/>
                        <a:pt x="500" y="59"/>
                      </a:cubicBezTo>
                      <a:cubicBezTo>
                        <a:pt x="227" y="511"/>
                        <a:pt x="227" y="511"/>
                        <a:pt x="227" y="511"/>
                      </a:cubicBezTo>
                      <a:lnTo>
                        <a:pt x="0" y="33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iśľîḍe">
                  <a:extLst>
                    <a:ext uri="{FF2B5EF4-FFF2-40B4-BE49-F238E27FC236}">
                      <a16:creationId xmlns:a16="http://schemas.microsoft.com/office/drawing/2014/main" id="{25D33AD0-4E15-4CD7-B499-9CC02D507510}"/>
                    </a:ext>
                  </a:extLst>
                </p:cNvPr>
                <p:cNvSpPr/>
                <p:nvPr/>
              </p:nvSpPr>
              <p:spPr bwMode="auto">
                <a:xfrm>
                  <a:off x="6195899" y="1836738"/>
                  <a:ext cx="1743075" cy="2717800"/>
                </a:xfrm>
                <a:custGeom>
                  <a:avLst/>
                  <a:gdLst>
                    <a:gd name="T0" fmla="*/ 0 w 306"/>
                    <a:gd name="T1" fmla="*/ 414 h 477"/>
                    <a:gd name="T2" fmla="*/ 12 w 306"/>
                    <a:gd name="T3" fmla="*/ 461 h 477"/>
                    <a:gd name="T4" fmla="*/ 33 w 306"/>
                    <a:gd name="T5" fmla="*/ 477 h 477"/>
                    <a:gd name="T6" fmla="*/ 306 w 306"/>
                    <a:gd name="T7" fmla="*/ 25 h 477"/>
                    <a:gd name="T8" fmla="*/ 298 w 306"/>
                    <a:gd name="T9" fmla="*/ 0 h 477"/>
                    <a:gd name="T10" fmla="*/ 0 w 306"/>
                    <a:gd name="T11" fmla="*/ 414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6" h="477">
                      <a:moveTo>
                        <a:pt x="0" y="414"/>
                      </a:moveTo>
                      <a:cubicBezTo>
                        <a:pt x="12" y="461"/>
                        <a:pt x="12" y="461"/>
                        <a:pt x="12" y="461"/>
                      </a:cubicBezTo>
                      <a:cubicBezTo>
                        <a:pt x="33" y="477"/>
                        <a:pt x="33" y="477"/>
                        <a:pt x="33" y="477"/>
                      </a:cubicBezTo>
                      <a:cubicBezTo>
                        <a:pt x="306" y="25"/>
                        <a:pt x="306" y="25"/>
                        <a:pt x="306" y="25"/>
                      </a:cubicBezTo>
                      <a:cubicBezTo>
                        <a:pt x="304" y="14"/>
                        <a:pt x="302" y="7"/>
                        <a:pt x="298" y="0"/>
                      </a:cubicBezTo>
                      <a:lnTo>
                        <a:pt x="0" y="4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8" name="íṥḻíḍê">
                  <a:extLst>
                    <a:ext uri="{FF2B5EF4-FFF2-40B4-BE49-F238E27FC236}">
                      <a16:creationId xmlns:a16="http://schemas.microsoft.com/office/drawing/2014/main" id="{67128B7A-D9DC-4663-8C04-668F5EBB5716}"/>
                    </a:ext>
                  </a:extLst>
                </p:cNvPr>
                <p:cNvSpPr/>
                <p:nvPr/>
              </p:nvSpPr>
              <p:spPr bwMode="auto">
                <a:xfrm>
                  <a:off x="5090998" y="1693863"/>
                  <a:ext cx="2693988" cy="2092325"/>
                </a:xfrm>
                <a:custGeom>
                  <a:avLst/>
                  <a:gdLst>
                    <a:gd name="T0" fmla="*/ 473 w 473"/>
                    <a:gd name="T1" fmla="*/ 8 h 367"/>
                    <a:gd name="T2" fmla="*/ 440 w 473"/>
                    <a:gd name="T3" fmla="*/ 5 h 367"/>
                    <a:gd name="T4" fmla="*/ 0 w 473"/>
                    <a:gd name="T5" fmla="*/ 329 h 367"/>
                    <a:gd name="T6" fmla="*/ 51 w 473"/>
                    <a:gd name="T7" fmla="*/ 367 h 367"/>
                    <a:gd name="T8" fmla="*/ 114 w 473"/>
                    <a:gd name="T9" fmla="*/ 355 h 367"/>
                    <a:gd name="T10" fmla="*/ 473 w 473"/>
                    <a:gd name="T11" fmla="*/ 8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3" h="367">
                      <a:moveTo>
                        <a:pt x="473" y="8"/>
                      </a:moveTo>
                      <a:cubicBezTo>
                        <a:pt x="457" y="0"/>
                        <a:pt x="440" y="5"/>
                        <a:pt x="440" y="5"/>
                      </a:cubicBezTo>
                      <a:cubicBezTo>
                        <a:pt x="0" y="329"/>
                        <a:pt x="0" y="329"/>
                        <a:pt x="0" y="329"/>
                      </a:cubicBezTo>
                      <a:cubicBezTo>
                        <a:pt x="51" y="367"/>
                        <a:pt x="51" y="367"/>
                        <a:pt x="51" y="367"/>
                      </a:cubicBezTo>
                      <a:cubicBezTo>
                        <a:pt x="114" y="355"/>
                        <a:pt x="114" y="355"/>
                        <a:pt x="114" y="355"/>
                      </a:cubicBezTo>
                      <a:cubicBezTo>
                        <a:pt x="473" y="8"/>
                        <a:pt x="473" y="8"/>
                        <a:pt x="473" y="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9" name="îṡlíḋe">
                  <a:extLst>
                    <a:ext uri="{FF2B5EF4-FFF2-40B4-BE49-F238E27FC236}">
                      <a16:creationId xmlns:a16="http://schemas.microsoft.com/office/drawing/2014/main" id="{35D83963-C2DD-4617-8A6D-6A88C97B4AC1}"/>
                    </a:ext>
                  </a:extLst>
                </p:cNvPr>
                <p:cNvSpPr/>
                <p:nvPr/>
              </p:nvSpPr>
              <p:spPr bwMode="auto">
                <a:xfrm>
                  <a:off x="4822712" y="3335338"/>
                  <a:ext cx="1560513" cy="1549400"/>
                </a:xfrm>
                <a:custGeom>
                  <a:avLst/>
                  <a:gdLst>
                    <a:gd name="T0" fmla="*/ 0 w 274"/>
                    <a:gd name="T1" fmla="*/ 156 h 272"/>
                    <a:gd name="T2" fmla="*/ 47 w 274"/>
                    <a:gd name="T3" fmla="*/ 41 h 272"/>
                    <a:gd name="T4" fmla="*/ 161 w 274"/>
                    <a:gd name="T5" fmla="*/ 67 h 272"/>
                    <a:gd name="T6" fmla="*/ 241 w 274"/>
                    <a:gd name="T7" fmla="*/ 151 h 272"/>
                    <a:gd name="T8" fmla="*/ 274 w 274"/>
                    <a:gd name="T9" fmla="*/ 214 h 272"/>
                    <a:gd name="T10" fmla="*/ 146 w 274"/>
                    <a:gd name="T11" fmla="*/ 272 h 272"/>
                    <a:gd name="T12" fmla="*/ 0 w 274"/>
                    <a:gd name="T13" fmla="*/ 156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4" h="272">
                      <a:moveTo>
                        <a:pt x="0" y="156"/>
                      </a:moveTo>
                      <a:cubicBezTo>
                        <a:pt x="0" y="156"/>
                        <a:pt x="41" y="65"/>
                        <a:pt x="47" y="41"/>
                      </a:cubicBezTo>
                      <a:cubicBezTo>
                        <a:pt x="47" y="41"/>
                        <a:pt x="116" y="0"/>
                        <a:pt x="161" y="67"/>
                      </a:cubicBezTo>
                      <a:cubicBezTo>
                        <a:pt x="161" y="67"/>
                        <a:pt x="255" y="55"/>
                        <a:pt x="241" y="151"/>
                      </a:cubicBezTo>
                      <a:cubicBezTo>
                        <a:pt x="241" y="151"/>
                        <a:pt x="274" y="164"/>
                        <a:pt x="274" y="214"/>
                      </a:cubicBezTo>
                      <a:cubicBezTo>
                        <a:pt x="274" y="214"/>
                        <a:pt x="203" y="249"/>
                        <a:pt x="146" y="272"/>
                      </a:cubicBez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0" name="iś1îdè">
                  <a:extLst>
                    <a:ext uri="{FF2B5EF4-FFF2-40B4-BE49-F238E27FC236}">
                      <a16:creationId xmlns:a16="http://schemas.microsoft.com/office/drawing/2014/main" id="{D262EDB2-A0F8-4E86-AE77-896C61F37019}"/>
                    </a:ext>
                  </a:extLst>
                </p:cNvPr>
                <p:cNvSpPr/>
                <p:nvPr/>
              </p:nvSpPr>
              <p:spPr bwMode="auto">
                <a:xfrm>
                  <a:off x="4862399" y="3414713"/>
                  <a:ext cx="838200" cy="860425"/>
                </a:xfrm>
                <a:custGeom>
                  <a:avLst/>
                  <a:gdLst>
                    <a:gd name="T0" fmla="*/ 47 w 147"/>
                    <a:gd name="T1" fmla="*/ 31 h 151"/>
                    <a:gd name="T2" fmla="*/ 147 w 147"/>
                    <a:gd name="T3" fmla="*/ 57 h 151"/>
                    <a:gd name="T4" fmla="*/ 63 w 147"/>
                    <a:gd name="T5" fmla="*/ 151 h 151"/>
                    <a:gd name="T6" fmla="*/ 0 w 147"/>
                    <a:gd name="T7" fmla="*/ 141 h 151"/>
                    <a:gd name="T8" fmla="*/ 47 w 147"/>
                    <a:gd name="T9" fmla="*/ 31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151">
                      <a:moveTo>
                        <a:pt x="47" y="31"/>
                      </a:moveTo>
                      <a:cubicBezTo>
                        <a:pt x="47" y="31"/>
                        <a:pt x="104" y="0"/>
                        <a:pt x="147" y="57"/>
                      </a:cubicBezTo>
                      <a:cubicBezTo>
                        <a:pt x="63" y="151"/>
                        <a:pt x="63" y="151"/>
                        <a:pt x="63" y="151"/>
                      </a:cubicBezTo>
                      <a:cubicBezTo>
                        <a:pt x="0" y="141"/>
                        <a:pt x="0" y="141"/>
                        <a:pt x="0" y="141"/>
                      </a:cubicBezTo>
                      <a:lnTo>
                        <a:pt x="47" y="3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isḻîḋé">
                  <a:extLst>
                    <a:ext uri="{FF2B5EF4-FFF2-40B4-BE49-F238E27FC236}">
                      <a16:creationId xmlns:a16="http://schemas.microsoft.com/office/drawing/2014/main" id="{D393E34A-34DF-4AED-AEF4-6F28811BB331}"/>
                    </a:ext>
                  </a:extLst>
                </p:cNvPr>
                <p:cNvSpPr/>
                <p:nvPr/>
              </p:nvSpPr>
              <p:spPr bwMode="auto">
                <a:xfrm>
                  <a:off x="5511687" y="4217988"/>
                  <a:ext cx="849313" cy="666750"/>
                </a:xfrm>
                <a:custGeom>
                  <a:avLst/>
                  <a:gdLst>
                    <a:gd name="T0" fmla="*/ 116 w 149"/>
                    <a:gd name="T1" fmla="*/ 0 h 117"/>
                    <a:gd name="T2" fmla="*/ 145 w 149"/>
                    <a:gd name="T3" fmla="*/ 63 h 117"/>
                    <a:gd name="T4" fmla="*/ 25 w 149"/>
                    <a:gd name="T5" fmla="*/ 117 h 117"/>
                    <a:gd name="T6" fmla="*/ 0 w 149"/>
                    <a:gd name="T7" fmla="*/ 54 h 117"/>
                    <a:gd name="T8" fmla="*/ 116 w 149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117">
                      <a:moveTo>
                        <a:pt x="116" y="0"/>
                      </a:moveTo>
                      <a:cubicBezTo>
                        <a:pt x="116" y="0"/>
                        <a:pt x="149" y="19"/>
                        <a:pt x="145" y="63"/>
                      </a:cubicBezTo>
                      <a:cubicBezTo>
                        <a:pt x="25" y="117"/>
                        <a:pt x="25" y="117"/>
                        <a:pt x="25" y="117"/>
                      </a:cubicBezTo>
                      <a:cubicBezTo>
                        <a:pt x="0" y="54"/>
                        <a:pt x="0" y="54"/>
                        <a:pt x="0" y="54"/>
                      </a:cubicBez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ïṣľïďé">
                  <a:extLst>
                    <a:ext uri="{FF2B5EF4-FFF2-40B4-BE49-F238E27FC236}">
                      <a16:creationId xmlns:a16="http://schemas.microsoft.com/office/drawing/2014/main" id="{23B68BAD-560F-495E-BCD7-593A667D3C60}"/>
                    </a:ext>
                  </a:extLst>
                </p:cNvPr>
                <p:cNvSpPr/>
                <p:nvPr/>
              </p:nvSpPr>
              <p:spPr bwMode="auto">
                <a:xfrm>
                  <a:off x="4516324" y="4081463"/>
                  <a:ext cx="1138238" cy="1139825"/>
                </a:xfrm>
                <a:custGeom>
                  <a:avLst/>
                  <a:gdLst>
                    <a:gd name="T0" fmla="*/ 0 w 200"/>
                    <a:gd name="T1" fmla="*/ 200 h 200"/>
                    <a:gd name="T2" fmla="*/ 200 w 200"/>
                    <a:gd name="T3" fmla="*/ 141 h 200"/>
                    <a:gd name="T4" fmla="*/ 54 w 200"/>
                    <a:gd name="T5" fmla="*/ 25 h 200"/>
                    <a:gd name="T6" fmla="*/ 0 w 200"/>
                    <a:gd name="T7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0" h="200">
                      <a:moveTo>
                        <a:pt x="0" y="200"/>
                      </a:moveTo>
                      <a:cubicBezTo>
                        <a:pt x="200" y="141"/>
                        <a:pt x="200" y="141"/>
                        <a:pt x="200" y="141"/>
                      </a:cubicBezTo>
                      <a:cubicBezTo>
                        <a:pt x="169" y="0"/>
                        <a:pt x="54" y="25"/>
                        <a:pt x="54" y="25"/>
                      </a:cubicBez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3" name="îṡľiḑè">
                  <a:extLst>
                    <a:ext uri="{FF2B5EF4-FFF2-40B4-BE49-F238E27FC236}">
                      <a16:creationId xmlns:a16="http://schemas.microsoft.com/office/drawing/2014/main" id="{D5BCF7DC-A6D2-4335-AC9D-E8E070E01C68}"/>
                    </a:ext>
                  </a:extLst>
                </p:cNvPr>
                <p:cNvSpPr/>
                <p:nvPr/>
              </p:nvSpPr>
              <p:spPr bwMode="auto">
                <a:xfrm>
                  <a:off x="4571887" y="4206875"/>
                  <a:ext cx="655638" cy="912813"/>
                </a:xfrm>
                <a:custGeom>
                  <a:avLst/>
                  <a:gdLst>
                    <a:gd name="T0" fmla="*/ 115 w 115"/>
                    <a:gd name="T1" fmla="*/ 12 h 160"/>
                    <a:gd name="T2" fmla="*/ 115 w 115"/>
                    <a:gd name="T3" fmla="*/ 12 h 160"/>
                    <a:gd name="T4" fmla="*/ 51 w 115"/>
                    <a:gd name="T5" fmla="*/ 2 h 160"/>
                    <a:gd name="T6" fmla="*/ 0 w 115"/>
                    <a:gd name="T7" fmla="*/ 160 h 160"/>
                    <a:gd name="T8" fmla="*/ 115 w 115"/>
                    <a:gd name="T9" fmla="*/ 12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160">
                      <a:moveTo>
                        <a:pt x="115" y="12"/>
                      </a:moveTo>
                      <a:cubicBezTo>
                        <a:pt x="115" y="12"/>
                        <a:pt x="115" y="12"/>
                        <a:pt x="115" y="12"/>
                      </a:cubicBezTo>
                      <a:cubicBezTo>
                        <a:pt x="88" y="0"/>
                        <a:pt x="63" y="1"/>
                        <a:pt x="51" y="2"/>
                      </a:cubicBezTo>
                      <a:cubicBezTo>
                        <a:pt x="0" y="160"/>
                        <a:pt x="0" y="160"/>
                        <a:pt x="0" y="160"/>
                      </a:cubicBezTo>
                      <a:lnTo>
                        <a:pt x="115" y="12"/>
                      </a:lnTo>
                      <a:close/>
                    </a:path>
                  </a:pathLst>
                </a:custGeom>
                <a:solidFill>
                  <a:srgbClr val="4239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4" name="íšlïdè">
                  <a:extLst>
                    <a:ext uri="{FF2B5EF4-FFF2-40B4-BE49-F238E27FC236}">
                      <a16:creationId xmlns:a16="http://schemas.microsoft.com/office/drawing/2014/main" id="{7222F2BC-2E1E-4922-83EF-21317800A909}"/>
                    </a:ext>
                  </a:extLst>
                </p:cNvPr>
                <p:cNvSpPr/>
                <p:nvPr/>
              </p:nvSpPr>
              <p:spPr bwMode="auto">
                <a:xfrm>
                  <a:off x="5711712" y="1739899"/>
                  <a:ext cx="2073275" cy="1976438"/>
                </a:xfrm>
                <a:custGeom>
                  <a:avLst/>
                  <a:gdLst>
                    <a:gd name="T0" fmla="*/ 1306 w 1306"/>
                    <a:gd name="T1" fmla="*/ 0 h 1245"/>
                    <a:gd name="T2" fmla="*/ 18 w 1306"/>
                    <a:gd name="T3" fmla="*/ 1245 h 1245"/>
                    <a:gd name="T4" fmla="*/ 0 w 1306"/>
                    <a:gd name="T5" fmla="*/ 1220 h 1245"/>
                    <a:gd name="T6" fmla="*/ 1306 w 1306"/>
                    <a:gd name="T7" fmla="*/ 0 h 1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6" h="1245">
                      <a:moveTo>
                        <a:pt x="1306" y="0"/>
                      </a:moveTo>
                      <a:lnTo>
                        <a:pt x="18" y="1245"/>
                      </a:lnTo>
                      <a:lnTo>
                        <a:pt x="0" y="1220"/>
                      </a:lnTo>
                      <a:lnTo>
                        <a:pt x="1306" y="0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şľiḋe">
                  <a:extLst>
                    <a:ext uri="{FF2B5EF4-FFF2-40B4-BE49-F238E27FC236}">
                      <a16:creationId xmlns:a16="http://schemas.microsoft.com/office/drawing/2014/main" id="{B27DE981-DF4B-40C8-8924-1B0FF58C2A76}"/>
                    </a:ext>
                  </a:extLst>
                </p:cNvPr>
                <p:cNvSpPr/>
                <p:nvPr/>
              </p:nvSpPr>
              <p:spPr bwMode="auto">
                <a:xfrm>
                  <a:off x="6195899" y="1836738"/>
                  <a:ext cx="1697038" cy="2359025"/>
                </a:xfrm>
                <a:custGeom>
                  <a:avLst/>
                  <a:gdLst>
                    <a:gd name="T0" fmla="*/ 1069 w 1069"/>
                    <a:gd name="T1" fmla="*/ 0 h 1486"/>
                    <a:gd name="T2" fmla="*/ 0 w 1069"/>
                    <a:gd name="T3" fmla="*/ 1486 h 1486"/>
                    <a:gd name="T4" fmla="*/ 4 w 1069"/>
                    <a:gd name="T5" fmla="*/ 1450 h 1486"/>
                    <a:gd name="T6" fmla="*/ 1069 w 1069"/>
                    <a:gd name="T7" fmla="*/ 0 h 1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69" h="1486">
                      <a:moveTo>
                        <a:pt x="1069" y="0"/>
                      </a:moveTo>
                      <a:lnTo>
                        <a:pt x="0" y="1486"/>
                      </a:lnTo>
                      <a:lnTo>
                        <a:pt x="4" y="1450"/>
                      </a:lnTo>
                      <a:lnTo>
                        <a:pt x="1069" y="0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íṩliḑè">
                  <a:extLst>
                    <a:ext uri="{FF2B5EF4-FFF2-40B4-BE49-F238E27FC236}">
                      <a16:creationId xmlns:a16="http://schemas.microsoft.com/office/drawing/2014/main" id="{75961C40-60D7-4601-A027-FEDC83BE5702}"/>
                    </a:ext>
                  </a:extLst>
                </p:cNvPr>
                <p:cNvSpPr/>
                <p:nvPr/>
              </p:nvSpPr>
              <p:spPr bwMode="auto">
                <a:xfrm>
                  <a:off x="5090999" y="1722438"/>
                  <a:ext cx="2506663" cy="1846263"/>
                </a:xfrm>
                <a:custGeom>
                  <a:avLst/>
                  <a:gdLst>
                    <a:gd name="T0" fmla="*/ 1579 w 1579"/>
                    <a:gd name="T1" fmla="*/ 0 h 1163"/>
                    <a:gd name="T2" fmla="*/ 0 w 1579"/>
                    <a:gd name="T3" fmla="*/ 1163 h 1163"/>
                    <a:gd name="T4" fmla="*/ 57 w 1579"/>
                    <a:gd name="T5" fmla="*/ 1138 h 1163"/>
                    <a:gd name="T6" fmla="*/ 1579 w 1579"/>
                    <a:gd name="T7" fmla="*/ 0 h 1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79" h="1163">
                      <a:moveTo>
                        <a:pt x="1579" y="0"/>
                      </a:moveTo>
                      <a:lnTo>
                        <a:pt x="0" y="1163"/>
                      </a:lnTo>
                      <a:lnTo>
                        <a:pt x="57" y="1138"/>
                      </a:lnTo>
                      <a:lnTo>
                        <a:pt x="1579" y="0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EAB46F37-9D78-4F71-BDEF-BD68F056B3A7}"/>
                </a:ext>
              </a:extLst>
            </p:cNvPr>
            <p:cNvCxnSpPr/>
            <p:nvPr/>
          </p:nvCxnSpPr>
          <p:spPr>
            <a:xfrm>
              <a:off x="4241557" y="1130300"/>
              <a:ext cx="0" cy="500380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ṡľiḓé">
              <a:extLst>
                <a:ext uri="{FF2B5EF4-FFF2-40B4-BE49-F238E27FC236}">
                  <a16:creationId xmlns:a16="http://schemas.microsoft.com/office/drawing/2014/main" id="{06BA6E4F-DCC5-41D1-B0C0-2B318023AA6B}"/>
                </a:ext>
              </a:extLst>
            </p:cNvPr>
            <p:cNvGrpSpPr/>
            <p:nvPr/>
          </p:nvGrpSpPr>
          <p:grpSpPr>
            <a:xfrm>
              <a:off x="4612611" y="1996910"/>
              <a:ext cx="3210103" cy="1537357"/>
              <a:chOff x="660400" y="1387401"/>
              <a:chExt cx="3210103" cy="1537357"/>
            </a:xfrm>
          </p:grpSpPr>
          <p:sp>
            <p:nvSpPr>
              <p:cNvPr id="26" name="iŝlíḑê">
                <a:extLst>
                  <a:ext uri="{FF2B5EF4-FFF2-40B4-BE49-F238E27FC236}">
                    <a16:creationId xmlns:a16="http://schemas.microsoft.com/office/drawing/2014/main" id="{B16A8B91-ED4B-442A-83FA-31802D5760A5}"/>
                  </a:ext>
                </a:extLst>
              </p:cNvPr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27" name="í$ľîde">
                <a:extLst>
                  <a:ext uri="{FF2B5EF4-FFF2-40B4-BE49-F238E27FC236}">
                    <a16:creationId xmlns:a16="http://schemas.microsoft.com/office/drawing/2014/main" id="{4EEEBC06-7667-40CF-A52D-41F8B624818A}"/>
                  </a:ext>
                </a:extLst>
              </p:cNvPr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28" name="îşļíḓê">
                  <a:extLst>
                    <a:ext uri="{FF2B5EF4-FFF2-40B4-BE49-F238E27FC236}">
                      <a16:creationId xmlns:a16="http://schemas.microsoft.com/office/drawing/2014/main" id="{27C32D46-1485-47A5-8A2D-339EB94EDC3C}"/>
                    </a:ext>
                  </a:extLst>
                </p:cNvPr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</a:p>
              </p:txBody>
            </p:sp>
            <p:sp>
              <p:nvSpPr>
                <p:cNvPr id="29" name="ïşḷîḋe">
                  <a:extLst>
                    <a:ext uri="{FF2B5EF4-FFF2-40B4-BE49-F238E27FC236}">
                      <a16:creationId xmlns:a16="http://schemas.microsoft.com/office/drawing/2014/main" id="{1AD5C640-E8F4-4C78-BD02-22B0EC0D515C}"/>
                    </a:ext>
                  </a:extLst>
                </p:cNvPr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grpSp>
          <p:nvGrpSpPr>
            <p:cNvPr id="9" name="îṥḻiḋé">
              <a:extLst>
                <a:ext uri="{FF2B5EF4-FFF2-40B4-BE49-F238E27FC236}">
                  <a16:creationId xmlns:a16="http://schemas.microsoft.com/office/drawing/2014/main" id="{26F56112-8B39-41E9-BEFC-D9617153274A}"/>
                </a:ext>
              </a:extLst>
            </p:cNvPr>
            <p:cNvGrpSpPr/>
            <p:nvPr/>
          </p:nvGrpSpPr>
          <p:grpSpPr>
            <a:xfrm>
              <a:off x="4612611" y="3730132"/>
              <a:ext cx="3210103" cy="1537357"/>
              <a:chOff x="660400" y="1387401"/>
              <a:chExt cx="3210103" cy="1537357"/>
            </a:xfrm>
          </p:grpSpPr>
          <p:sp>
            <p:nvSpPr>
              <p:cNvPr id="22" name="isḻîḋè">
                <a:extLst>
                  <a:ext uri="{FF2B5EF4-FFF2-40B4-BE49-F238E27FC236}">
                    <a16:creationId xmlns:a16="http://schemas.microsoft.com/office/drawing/2014/main" id="{F40DD98F-00BB-4194-9393-24C451AA49A9}"/>
                  </a:ext>
                </a:extLst>
              </p:cNvPr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23" name="íṡlïḋé">
                <a:extLst>
                  <a:ext uri="{FF2B5EF4-FFF2-40B4-BE49-F238E27FC236}">
                    <a16:creationId xmlns:a16="http://schemas.microsoft.com/office/drawing/2014/main" id="{3E3763ED-A55E-4366-8145-69B08E8BF238}"/>
                  </a:ext>
                </a:extLst>
              </p:cNvPr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24" name="išľíḍè">
                  <a:extLst>
                    <a:ext uri="{FF2B5EF4-FFF2-40B4-BE49-F238E27FC236}">
                      <a16:creationId xmlns:a16="http://schemas.microsoft.com/office/drawing/2014/main" id="{E63EAA6D-A413-456D-8244-D0B78BD7E632}"/>
                    </a:ext>
                  </a:extLst>
                </p:cNvPr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</a:p>
              </p:txBody>
            </p:sp>
            <p:sp>
              <p:nvSpPr>
                <p:cNvPr id="25" name="íṥḷiďê">
                  <a:extLst>
                    <a:ext uri="{FF2B5EF4-FFF2-40B4-BE49-F238E27FC236}">
                      <a16:creationId xmlns:a16="http://schemas.microsoft.com/office/drawing/2014/main" id="{ADD8751C-7A79-4A5B-9634-FF1AEBA97DAE}"/>
                    </a:ext>
                  </a:extLst>
                </p:cNvPr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E6C4C75-6FA1-4FA5-8E42-A6A470E2F044}"/>
                </a:ext>
              </a:extLst>
            </p:cNvPr>
            <p:cNvCxnSpPr>
              <a:cxnSpLocks/>
            </p:cNvCxnSpPr>
            <p:nvPr/>
          </p:nvCxnSpPr>
          <p:spPr>
            <a:xfrm>
              <a:off x="4612611" y="3632200"/>
              <a:ext cx="321010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ṩľiḓê">
              <a:extLst>
                <a:ext uri="{FF2B5EF4-FFF2-40B4-BE49-F238E27FC236}">
                  <a16:creationId xmlns:a16="http://schemas.microsoft.com/office/drawing/2014/main" id="{EFDDE847-0A2C-4363-9145-B344A74635FD}"/>
                </a:ext>
              </a:extLst>
            </p:cNvPr>
            <p:cNvGrpSpPr/>
            <p:nvPr/>
          </p:nvGrpSpPr>
          <p:grpSpPr>
            <a:xfrm>
              <a:off x="660400" y="1996910"/>
              <a:ext cx="3210103" cy="1537357"/>
              <a:chOff x="660400" y="1387401"/>
              <a:chExt cx="3210103" cy="1537357"/>
            </a:xfrm>
          </p:grpSpPr>
          <p:sp>
            <p:nvSpPr>
              <p:cNvPr id="18" name="išlîḍe">
                <a:extLst>
                  <a:ext uri="{FF2B5EF4-FFF2-40B4-BE49-F238E27FC236}">
                    <a16:creationId xmlns:a16="http://schemas.microsoft.com/office/drawing/2014/main" id="{0D149665-68D8-40A6-AF64-9298E8FF3363}"/>
                  </a:ext>
                </a:extLst>
              </p:cNvPr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19" name="iṩlïdé">
                <a:extLst>
                  <a:ext uri="{FF2B5EF4-FFF2-40B4-BE49-F238E27FC236}">
                    <a16:creationId xmlns:a16="http://schemas.microsoft.com/office/drawing/2014/main" id="{7FBF6382-B634-470A-A778-F83ADE8D955B}"/>
                  </a:ext>
                </a:extLst>
              </p:cNvPr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20" name="îşlîḍè">
                  <a:extLst>
                    <a:ext uri="{FF2B5EF4-FFF2-40B4-BE49-F238E27FC236}">
                      <a16:creationId xmlns:a16="http://schemas.microsoft.com/office/drawing/2014/main" id="{63CFEF31-6E67-4324-856D-17436068CCA9}"/>
                    </a:ext>
                  </a:extLst>
                </p:cNvPr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</a:p>
              </p:txBody>
            </p:sp>
            <p:sp>
              <p:nvSpPr>
                <p:cNvPr id="21" name="íŝlidé">
                  <a:extLst>
                    <a:ext uri="{FF2B5EF4-FFF2-40B4-BE49-F238E27FC236}">
                      <a16:creationId xmlns:a16="http://schemas.microsoft.com/office/drawing/2014/main" id="{B29AFF1D-C1AC-48A3-972E-9C38F4E4F230}"/>
                    </a:ext>
                  </a:extLst>
                </p:cNvPr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grpSp>
          <p:nvGrpSpPr>
            <p:cNvPr id="12" name="ïSḻíḑe">
              <a:extLst>
                <a:ext uri="{FF2B5EF4-FFF2-40B4-BE49-F238E27FC236}">
                  <a16:creationId xmlns:a16="http://schemas.microsoft.com/office/drawing/2014/main" id="{1323B50E-0B87-4E65-B120-5D722BE7C048}"/>
                </a:ext>
              </a:extLst>
            </p:cNvPr>
            <p:cNvGrpSpPr/>
            <p:nvPr/>
          </p:nvGrpSpPr>
          <p:grpSpPr>
            <a:xfrm>
              <a:off x="660400" y="3730132"/>
              <a:ext cx="3210103" cy="1537357"/>
              <a:chOff x="660400" y="1387401"/>
              <a:chExt cx="3210103" cy="1537357"/>
            </a:xfrm>
          </p:grpSpPr>
          <p:sp>
            <p:nvSpPr>
              <p:cNvPr id="14" name="íṩľïḍé">
                <a:extLst>
                  <a:ext uri="{FF2B5EF4-FFF2-40B4-BE49-F238E27FC236}">
                    <a16:creationId xmlns:a16="http://schemas.microsoft.com/office/drawing/2014/main" id="{70B2B2EA-FE81-4C5C-B3F5-10162490B850}"/>
                  </a:ext>
                </a:extLst>
              </p:cNvPr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15" name="ï$ľîḋè">
                <a:extLst>
                  <a:ext uri="{FF2B5EF4-FFF2-40B4-BE49-F238E27FC236}">
                    <a16:creationId xmlns:a16="http://schemas.microsoft.com/office/drawing/2014/main" id="{EE85CD61-2890-4348-AF64-34B402BF134A}"/>
                  </a:ext>
                </a:extLst>
              </p:cNvPr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16" name="í$ļiďe">
                  <a:extLst>
                    <a:ext uri="{FF2B5EF4-FFF2-40B4-BE49-F238E27FC236}">
                      <a16:creationId xmlns:a16="http://schemas.microsoft.com/office/drawing/2014/main" id="{E459DA2B-4A9E-4AA0-AD1D-FEC6A4279FA3}"/>
                    </a:ext>
                  </a:extLst>
                </p:cNvPr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</a:p>
              </p:txBody>
            </p:sp>
            <p:sp>
              <p:nvSpPr>
                <p:cNvPr id="17" name="iŝḻïḍè">
                  <a:extLst>
                    <a:ext uri="{FF2B5EF4-FFF2-40B4-BE49-F238E27FC236}">
                      <a16:creationId xmlns:a16="http://schemas.microsoft.com/office/drawing/2014/main" id="{D47A18D2-BA18-4824-B227-70AAEFB9D5AE}"/>
                    </a:ext>
                  </a:extLst>
                </p:cNvPr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1541A635-CDD0-4BE5-86B6-E35AC3F5A6F0}"/>
                </a:ext>
              </a:extLst>
            </p:cNvPr>
            <p:cNvCxnSpPr>
              <a:cxnSpLocks/>
            </p:cNvCxnSpPr>
            <p:nvPr/>
          </p:nvCxnSpPr>
          <p:spPr>
            <a:xfrm>
              <a:off x="660400" y="3632200"/>
              <a:ext cx="321010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1922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93586C-38B0-4C7B-A357-5EB9AA7E7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E5FA64E-854D-43B6-AE59-AFA61A9B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83CC5CB-844A-47D0-AFFA-F6CD6832F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1864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3A680A2-BF21-4912-8043-66098FB17EA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65759"/>
            <a:ext cx="10858499" cy="4977866"/>
            <a:chOff x="660400" y="1165759"/>
            <a:chExt cx="10858499" cy="4977866"/>
          </a:xfrm>
        </p:grpSpPr>
        <p:grpSp>
          <p:nvGrpSpPr>
            <p:cNvPr id="6" name="íṥ1íḓe">
              <a:extLst>
                <a:ext uri="{FF2B5EF4-FFF2-40B4-BE49-F238E27FC236}">
                  <a16:creationId xmlns:a16="http://schemas.microsoft.com/office/drawing/2014/main" id="{4727C3F0-BB92-4A04-80BA-A94A6CC011CC}"/>
                </a:ext>
              </a:extLst>
            </p:cNvPr>
            <p:cNvGrpSpPr/>
            <p:nvPr/>
          </p:nvGrpSpPr>
          <p:grpSpPr>
            <a:xfrm>
              <a:off x="1738753" y="3155569"/>
              <a:ext cx="1654667" cy="1165376"/>
              <a:chOff x="1141744" y="2846312"/>
              <a:chExt cx="1654667" cy="1165376"/>
            </a:xfrm>
          </p:grpSpPr>
          <p:sp>
            <p:nvSpPr>
              <p:cNvPr id="30" name="iṡlîdè">
                <a:extLst>
                  <a:ext uri="{FF2B5EF4-FFF2-40B4-BE49-F238E27FC236}">
                    <a16:creationId xmlns:a16="http://schemas.microsoft.com/office/drawing/2014/main" id="{55DF883F-9FA7-44A0-BD04-525BD9D4F49E}"/>
                  </a:ext>
                </a:extLst>
              </p:cNvPr>
              <p:cNvSpPr/>
              <p:nvPr/>
            </p:nvSpPr>
            <p:spPr bwMode="auto">
              <a:xfrm>
                <a:off x="1531555" y="3899617"/>
                <a:ext cx="775562" cy="11207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îŝľíďè">
                <a:extLst>
                  <a:ext uri="{FF2B5EF4-FFF2-40B4-BE49-F238E27FC236}">
                    <a16:creationId xmlns:a16="http://schemas.microsoft.com/office/drawing/2014/main" id="{FF25BD17-2243-4435-B627-EA6EEFB1F9B6}"/>
                  </a:ext>
                </a:extLst>
              </p:cNvPr>
              <p:cNvSpPr/>
              <p:nvPr/>
            </p:nvSpPr>
            <p:spPr bwMode="auto">
              <a:xfrm>
                <a:off x="1141744" y="2846312"/>
                <a:ext cx="1165373" cy="1165376"/>
              </a:xfrm>
              <a:custGeom>
                <a:avLst/>
                <a:gdLst>
                  <a:gd name="T0" fmla="+- 0 11026 981"/>
                  <a:gd name="T1" fmla="*/ T0 w 20090"/>
                  <a:gd name="T2" fmla="*/ 10297 h 20595"/>
                  <a:gd name="T3" fmla="+- 0 11026 981"/>
                  <a:gd name="T4" fmla="*/ T3 w 20090"/>
                  <a:gd name="T5" fmla="*/ 10297 h 20595"/>
                  <a:gd name="T6" fmla="+- 0 11026 981"/>
                  <a:gd name="T7" fmla="*/ T6 w 20090"/>
                  <a:gd name="T8" fmla="*/ 10297 h 20595"/>
                  <a:gd name="T9" fmla="+- 0 11026 981"/>
                  <a:gd name="T10" fmla="*/ T9 w 20090"/>
                  <a:gd name="T11" fmla="*/ 10297 h 20595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090" h="20595">
                    <a:moveTo>
                      <a:pt x="10048" y="0"/>
                    </a:moveTo>
                    <a:cubicBezTo>
                      <a:pt x="7476" y="0"/>
                      <a:pt x="4905" y="1002"/>
                      <a:pt x="2943" y="3012"/>
                    </a:cubicBezTo>
                    <a:cubicBezTo>
                      <a:pt x="-981" y="7034"/>
                      <a:pt x="-981" y="13557"/>
                      <a:pt x="2943" y="17578"/>
                    </a:cubicBezTo>
                    <a:cubicBezTo>
                      <a:pt x="6867" y="21599"/>
                      <a:pt x="13229" y="21599"/>
                      <a:pt x="17153" y="17578"/>
                    </a:cubicBezTo>
                    <a:cubicBezTo>
                      <a:pt x="19748" y="14919"/>
                      <a:pt x="20618" y="11168"/>
                      <a:pt x="19782" y="7768"/>
                    </a:cubicBezTo>
                    <a:cubicBezTo>
                      <a:pt x="18191" y="8614"/>
                      <a:pt x="16192" y="8372"/>
                      <a:pt x="14857" y="7004"/>
                    </a:cubicBezTo>
                    <a:cubicBezTo>
                      <a:pt x="13287" y="5395"/>
                      <a:pt x="13228" y="2841"/>
                      <a:pt x="14647" y="1140"/>
                    </a:cubicBezTo>
                    <a:cubicBezTo>
                      <a:pt x="13208" y="380"/>
                      <a:pt x="11629" y="0"/>
                      <a:pt x="1004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ŝ1iḋè">
                <a:extLst>
                  <a:ext uri="{FF2B5EF4-FFF2-40B4-BE49-F238E27FC236}">
                    <a16:creationId xmlns:a16="http://schemas.microsoft.com/office/drawing/2014/main" id="{CF3F6792-D58B-452E-A59A-C52E0FF3E53E}"/>
                  </a:ext>
                </a:extLst>
              </p:cNvPr>
              <p:cNvSpPr/>
              <p:nvPr/>
            </p:nvSpPr>
            <p:spPr bwMode="auto">
              <a:xfrm>
                <a:off x="1919336" y="2903160"/>
                <a:ext cx="877075" cy="34352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en-US" altLang="zh-CN" sz="1800" b="1" i="1" dirty="0"/>
                  <a:t>Text</a:t>
                </a:r>
                <a:endParaRPr lang="zh-CN" altLang="en-US" sz="1800" b="1" i="1" dirty="0"/>
              </a:p>
            </p:txBody>
          </p:sp>
          <p:sp>
            <p:nvSpPr>
              <p:cNvPr id="33" name="iṣļïḓê">
                <a:extLst>
                  <a:ext uri="{FF2B5EF4-FFF2-40B4-BE49-F238E27FC236}">
                    <a16:creationId xmlns:a16="http://schemas.microsoft.com/office/drawing/2014/main" id="{C522BF38-9306-4439-B23A-C5124A7EEB61}"/>
                  </a:ext>
                </a:extLst>
              </p:cNvPr>
              <p:cNvSpPr/>
              <p:nvPr/>
            </p:nvSpPr>
            <p:spPr bwMode="auto">
              <a:xfrm>
                <a:off x="1545361" y="3303529"/>
                <a:ext cx="358139" cy="2509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ïšḻïḋe">
              <a:extLst>
                <a:ext uri="{FF2B5EF4-FFF2-40B4-BE49-F238E27FC236}">
                  <a16:creationId xmlns:a16="http://schemas.microsoft.com/office/drawing/2014/main" id="{6BDCD688-E3FE-41F9-9031-9C0D694ECAA8}"/>
                </a:ext>
              </a:extLst>
            </p:cNvPr>
            <p:cNvSpPr txBox="1"/>
            <p:nvPr/>
          </p:nvSpPr>
          <p:spPr>
            <a:xfrm>
              <a:off x="673099" y="1165759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8" name="isḷîḋê">
              <a:extLst>
                <a:ext uri="{FF2B5EF4-FFF2-40B4-BE49-F238E27FC236}">
                  <a16:creationId xmlns:a16="http://schemas.microsoft.com/office/drawing/2014/main" id="{27E3CCCF-4799-4A9D-8008-3488CED850B8}"/>
                </a:ext>
              </a:extLst>
            </p:cNvPr>
            <p:cNvSpPr txBox="1"/>
            <p:nvPr/>
          </p:nvSpPr>
          <p:spPr>
            <a:xfrm>
              <a:off x="673101" y="1747685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9" name="íṣḷîdè">
              <a:extLst>
                <a:ext uri="{FF2B5EF4-FFF2-40B4-BE49-F238E27FC236}">
                  <a16:creationId xmlns:a16="http://schemas.microsoft.com/office/drawing/2014/main" id="{8E8A7B6D-35BB-43B5-B8A1-1A79871B3DD4}"/>
                </a:ext>
              </a:extLst>
            </p:cNvPr>
            <p:cNvGrpSpPr/>
            <p:nvPr/>
          </p:nvGrpSpPr>
          <p:grpSpPr>
            <a:xfrm>
              <a:off x="5565043" y="3155569"/>
              <a:ext cx="1654667" cy="1165376"/>
              <a:chOff x="1141744" y="2846312"/>
              <a:chExt cx="1654667" cy="1165376"/>
            </a:xfrm>
          </p:grpSpPr>
          <p:sp>
            <p:nvSpPr>
              <p:cNvPr id="26" name="iŝ1íḍê">
                <a:extLst>
                  <a:ext uri="{FF2B5EF4-FFF2-40B4-BE49-F238E27FC236}">
                    <a16:creationId xmlns:a16="http://schemas.microsoft.com/office/drawing/2014/main" id="{2FA524FD-0AC8-44E5-9594-175EFFED219D}"/>
                  </a:ext>
                </a:extLst>
              </p:cNvPr>
              <p:cNvSpPr/>
              <p:nvPr/>
            </p:nvSpPr>
            <p:spPr bwMode="auto">
              <a:xfrm>
                <a:off x="1531555" y="3899617"/>
                <a:ext cx="775562" cy="11207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íśḻiḋè">
                <a:extLst>
                  <a:ext uri="{FF2B5EF4-FFF2-40B4-BE49-F238E27FC236}">
                    <a16:creationId xmlns:a16="http://schemas.microsoft.com/office/drawing/2014/main" id="{62BEC3DD-7E4A-4C07-9F95-9E5AE3A42651}"/>
                  </a:ext>
                </a:extLst>
              </p:cNvPr>
              <p:cNvSpPr/>
              <p:nvPr/>
            </p:nvSpPr>
            <p:spPr bwMode="auto">
              <a:xfrm>
                <a:off x="1141744" y="2846312"/>
                <a:ext cx="1165373" cy="1165376"/>
              </a:xfrm>
              <a:custGeom>
                <a:avLst/>
                <a:gdLst>
                  <a:gd name="T0" fmla="+- 0 11026 981"/>
                  <a:gd name="T1" fmla="*/ T0 w 20090"/>
                  <a:gd name="T2" fmla="*/ 10297 h 20595"/>
                  <a:gd name="T3" fmla="+- 0 11026 981"/>
                  <a:gd name="T4" fmla="*/ T3 w 20090"/>
                  <a:gd name="T5" fmla="*/ 10297 h 20595"/>
                  <a:gd name="T6" fmla="+- 0 11026 981"/>
                  <a:gd name="T7" fmla="*/ T6 w 20090"/>
                  <a:gd name="T8" fmla="*/ 10297 h 20595"/>
                  <a:gd name="T9" fmla="+- 0 11026 981"/>
                  <a:gd name="T10" fmla="*/ T9 w 20090"/>
                  <a:gd name="T11" fmla="*/ 10297 h 20595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090" h="20595">
                    <a:moveTo>
                      <a:pt x="10048" y="0"/>
                    </a:moveTo>
                    <a:cubicBezTo>
                      <a:pt x="7476" y="0"/>
                      <a:pt x="4905" y="1002"/>
                      <a:pt x="2943" y="3012"/>
                    </a:cubicBezTo>
                    <a:cubicBezTo>
                      <a:pt x="-981" y="7034"/>
                      <a:pt x="-981" y="13557"/>
                      <a:pt x="2943" y="17578"/>
                    </a:cubicBezTo>
                    <a:cubicBezTo>
                      <a:pt x="6867" y="21599"/>
                      <a:pt x="13229" y="21599"/>
                      <a:pt x="17153" y="17578"/>
                    </a:cubicBezTo>
                    <a:cubicBezTo>
                      <a:pt x="19748" y="14919"/>
                      <a:pt x="20618" y="11168"/>
                      <a:pt x="19782" y="7768"/>
                    </a:cubicBezTo>
                    <a:cubicBezTo>
                      <a:pt x="18191" y="8614"/>
                      <a:pt x="16192" y="8372"/>
                      <a:pt x="14857" y="7004"/>
                    </a:cubicBezTo>
                    <a:cubicBezTo>
                      <a:pt x="13287" y="5395"/>
                      <a:pt x="13228" y="2841"/>
                      <a:pt x="14647" y="1140"/>
                    </a:cubicBezTo>
                    <a:cubicBezTo>
                      <a:pt x="13208" y="380"/>
                      <a:pt x="11629" y="0"/>
                      <a:pt x="100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şľïḑé">
                <a:extLst>
                  <a:ext uri="{FF2B5EF4-FFF2-40B4-BE49-F238E27FC236}">
                    <a16:creationId xmlns:a16="http://schemas.microsoft.com/office/drawing/2014/main" id="{7BEB0A21-9302-4DA7-AB1D-8B5622D780DE}"/>
                  </a:ext>
                </a:extLst>
              </p:cNvPr>
              <p:cNvSpPr/>
              <p:nvPr/>
            </p:nvSpPr>
            <p:spPr bwMode="auto">
              <a:xfrm>
                <a:off x="1919336" y="2903160"/>
                <a:ext cx="877075" cy="34352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en-US" altLang="zh-CN" sz="1800" b="1" i="1" dirty="0"/>
                  <a:t>Text</a:t>
                </a:r>
                <a:endParaRPr lang="zh-CN" altLang="en-US" sz="1800" b="1" i="1" dirty="0"/>
              </a:p>
            </p:txBody>
          </p:sp>
          <p:sp>
            <p:nvSpPr>
              <p:cNvPr id="29" name="ï$ļíḑe">
                <a:extLst>
                  <a:ext uri="{FF2B5EF4-FFF2-40B4-BE49-F238E27FC236}">
                    <a16:creationId xmlns:a16="http://schemas.microsoft.com/office/drawing/2014/main" id="{FCCBEA2F-C6FA-449E-A947-E415141FC9A1}"/>
                  </a:ext>
                </a:extLst>
              </p:cNvPr>
              <p:cNvSpPr/>
              <p:nvPr/>
            </p:nvSpPr>
            <p:spPr bwMode="auto">
              <a:xfrm>
                <a:off x="1545361" y="3303529"/>
                <a:ext cx="358139" cy="2509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íṧľíḋè">
              <a:extLst>
                <a:ext uri="{FF2B5EF4-FFF2-40B4-BE49-F238E27FC236}">
                  <a16:creationId xmlns:a16="http://schemas.microsoft.com/office/drawing/2014/main" id="{4EEDB7DB-21F8-49D1-B5E2-ED702170951D}"/>
                </a:ext>
              </a:extLst>
            </p:cNvPr>
            <p:cNvGrpSpPr/>
            <p:nvPr/>
          </p:nvGrpSpPr>
          <p:grpSpPr>
            <a:xfrm>
              <a:off x="9391333" y="3155569"/>
              <a:ext cx="1654667" cy="1165376"/>
              <a:chOff x="1141744" y="2846312"/>
              <a:chExt cx="1654667" cy="1165376"/>
            </a:xfrm>
          </p:grpSpPr>
          <p:sp>
            <p:nvSpPr>
              <p:cNvPr id="22" name="íṧľíḋê">
                <a:extLst>
                  <a:ext uri="{FF2B5EF4-FFF2-40B4-BE49-F238E27FC236}">
                    <a16:creationId xmlns:a16="http://schemas.microsoft.com/office/drawing/2014/main" id="{81D93633-6EB6-4B90-A127-F64FF502FA00}"/>
                  </a:ext>
                </a:extLst>
              </p:cNvPr>
              <p:cNvSpPr/>
              <p:nvPr/>
            </p:nvSpPr>
            <p:spPr bwMode="auto">
              <a:xfrm>
                <a:off x="1531555" y="3899617"/>
                <a:ext cx="775562" cy="112071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Sľiďé">
                <a:extLst>
                  <a:ext uri="{FF2B5EF4-FFF2-40B4-BE49-F238E27FC236}">
                    <a16:creationId xmlns:a16="http://schemas.microsoft.com/office/drawing/2014/main" id="{93986F14-389E-4ED7-A9C8-3477AC43778B}"/>
                  </a:ext>
                </a:extLst>
              </p:cNvPr>
              <p:cNvSpPr/>
              <p:nvPr/>
            </p:nvSpPr>
            <p:spPr bwMode="auto">
              <a:xfrm>
                <a:off x="1141744" y="2846312"/>
                <a:ext cx="1165373" cy="1165376"/>
              </a:xfrm>
              <a:custGeom>
                <a:avLst/>
                <a:gdLst>
                  <a:gd name="T0" fmla="+- 0 11026 981"/>
                  <a:gd name="T1" fmla="*/ T0 w 20090"/>
                  <a:gd name="T2" fmla="*/ 10297 h 20595"/>
                  <a:gd name="T3" fmla="+- 0 11026 981"/>
                  <a:gd name="T4" fmla="*/ T3 w 20090"/>
                  <a:gd name="T5" fmla="*/ 10297 h 20595"/>
                  <a:gd name="T6" fmla="+- 0 11026 981"/>
                  <a:gd name="T7" fmla="*/ T6 w 20090"/>
                  <a:gd name="T8" fmla="*/ 10297 h 20595"/>
                  <a:gd name="T9" fmla="+- 0 11026 981"/>
                  <a:gd name="T10" fmla="*/ T9 w 20090"/>
                  <a:gd name="T11" fmla="*/ 10297 h 20595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090" h="20595">
                    <a:moveTo>
                      <a:pt x="10048" y="0"/>
                    </a:moveTo>
                    <a:cubicBezTo>
                      <a:pt x="7476" y="0"/>
                      <a:pt x="4905" y="1002"/>
                      <a:pt x="2943" y="3012"/>
                    </a:cubicBezTo>
                    <a:cubicBezTo>
                      <a:pt x="-981" y="7034"/>
                      <a:pt x="-981" y="13557"/>
                      <a:pt x="2943" y="17578"/>
                    </a:cubicBezTo>
                    <a:cubicBezTo>
                      <a:pt x="6867" y="21599"/>
                      <a:pt x="13229" y="21599"/>
                      <a:pt x="17153" y="17578"/>
                    </a:cubicBezTo>
                    <a:cubicBezTo>
                      <a:pt x="19748" y="14919"/>
                      <a:pt x="20618" y="11168"/>
                      <a:pt x="19782" y="7768"/>
                    </a:cubicBezTo>
                    <a:cubicBezTo>
                      <a:pt x="18191" y="8614"/>
                      <a:pt x="16192" y="8372"/>
                      <a:pt x="14857" y="7004"/>
                    </a:cubicBezTo>
                    <a:cubicBezTo>
                      <a:pt x="13287" y="5395"/>
                      <a:pt x="13228" y="2841"/>
                      <a:pt x="14647" y="1140"/>
                    </a:cubicBezTo>
                    <a:cubicBezTo>
                      <a:pt x="13208" y="380"/>
                      <a:pt x="11629" y="0"/>
                      <a:pt x="1004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íŝlîḍé">
                <a:extLst>
                  <a:ext uri="{FF2B5EF4-FFF2-40B4-BE49-F238E27FC236}">
                    <a16:creationId xmlns:a16="http://schemas.microsoft.com/office/drawing/2014/main" id="{466710D2-8720-4C0C-8E07-8ADE5786EB2F}"/>
                  </a:ext>
                </a:extLst>
              </p:cNvPr>
              <p:cNvSpPr/>
              <p:nvPr/>
            </p:nvSpPr>
            <p:spPr bwMode="auto">
              <a:xfrm>
                <a:off x="1919336" y="2903160"/>
                <a:ext cx="877075" cy="34352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marL="0" indent="0" algn="l">
                  <a:buSzTx/>
                  <a:buFontTx/>
                  <a:buNone/>
                </a:pPr>
                <a:r>
                  <a:rPr lang="en-US" altLang="zh-CN" sz="1800" b="1" i="1" dirty="0"/>
                  <a:t>Text</a:t>
                </a:r>
                <a:endParaRPr lang="zh-CN" altLang="en-US" sz="1800" b="1" i="1" dirty="0"/>
              </a:p>
            </p:txBody>
          </p:sp>
          <p:sp>
            <p:nvSpPr>
              <p:cNvPr id="25" name="ïšļíḍè">
                <a:extLst>
                  <a:ext uri="{FF2B5EF4-FFF2-40B4-BE49-F238E27FC236}">
                    <a16:creationId xmlns:a16="http://schemas.microsoft.com/office/drawing/2014/main" id="{22D0CA44-447D-464A-B652-5BAABF517188}"/>
                  </a:ext>
                </a:extLst>
              </p:cNvPr>
              <p:cNvSpPr/>
              <p:nvPr/>
            </p:nvSpPr>
            <p:spPr bwMode="auto">
              <a:xfrm>
                <a:off x="1545361" y="3303529"/>
                <a:ext cx="358139" cy="2509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2303"/>
                    </a:moveTo>
                    <a:lnTo>
                      <a:pt x="21599" y="19991"/>
                    </a:lnTo>
                    <a:lnTo>
                      <a:pt x="15324" y="10736"/>
                    </a:lnTo>
                    <a:cubicBezTo>
                      <a:pt x="15324" y="10736"/>
                      <a:pt x="21599" y="2303"/>
                      <a:pt x="21599" y="2303"/>
                    </a:cubicBezTo>
                    <a:close/>
                    <a:moveTo>
                      <a:pt x="20046" y="0"/>
                    </a:moveTo>
                    <a:lnTo>
                      <a:pt x="10784" y="12560"/>
                    </a:lnTo>
                    <a:lnTo>
                      <a:pt x="1523" y="0"/>
                    </a:lnTo>
                    <a:cubicBezTo>
                      <a:pt x="1523" y="0"/>
                      <a:pt x="20046" y="0"/>
                      <a:pt x="20046" y="0"/>
                    </a:cubicBezTo>
                    <a:close/>
                    <a:moveTo>
                      <a:pt x="20412" y="21600"/>
                    </a:moveTo>
                    <a:lnTo>
                      <a:pt x="1188" y="21600"/>
                    </a:lnTo>
                    <a:lnTo>
                      <a:pt x="7494" y="12430"/>
                    </a:lnTo>
                    <a:lnTo>
                      <a:pt x="10784" y="16862"/>
                    </a:lnTo>
                    <a:lnTo>
                      <a:pt x="14136" y="12342"/>
                    </a:lnTo>
                    <a:cubicBezTo>
                      <a:pt x="14136" y="12342"/>
                      <a:pt x="20412" y="21600"/>
                      <a:pt x="20412" y="21600"/>
                    </a:cubicBezTo>
                    <a:close/>
                    <a:moveTo>
                      <a:pt x="0" y="2303"/>
                    </a:moveTo>
                    <a:lnTo>
                      <a:pt x="6306" y="10778"/>
                    </a:lnTo>
                    <a:lnTo>
                      <a:pt x="0" y="19991"/>
                    </a:lnTo>
                    <a:cubicBezTo>
                      <a:pt x="0" y="19991"/>
                      <a:pt x="0" y="2303"/>
                      <a:pt x="0" y="2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87A62DAE-2A02-455E-8BCC-B3471005AA87}"/>
                </a:ext>
              </a:extLst>
            </p:cNvPr>
            <p:cNvCxnSpPr>
              <a:cxnSpLocks/>
            </p:cNvCxnSpPr>
            <p:nvPr/>
          </p:nvCxnSpPr>
          <p:spPr>
            <a:xfrm>
              <a:off x="4176508" y="2664000"/>
              <a:ext cx="0" cy="347962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84F345D4-1BAA-4F6F-9AEA-504D844B86A1}"/>
                </a:ext>
              </a:extLst>
            </p:cNvPr>
            <p:cNvCxnSpPr>
              <a:cxnSpLocks/>
            </p:cNvCxnSpPr>
            <p:nvPr/>
          </p:nvCxnSpPr>
          <p:spPr>
            <a:xfrm>
              <a:off x="8002800" y="2664000"/>
              <a:ext cx="0" cy="347962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íŝļîḓé">
              <a:extLst>
                <a:ext uri="{FF2B5EF4-FFF2-40B4-BE49-F238E27FC236}">
                  <a16:creationId xmlns:a16="http://schemas.microsoft.com/office/drawing/2014/main" id="{460A3848-91B1-48BE-A685-58B70B14426A}"/>
                </a:ext>
              </a:extLst>
            </p:cNvPr>
            <p:cNvGrpSpPr/>
            <p:nvPr/>
          </p:nvGrpSpPr>
          <p:grpSpPr>
            <a:xfrm>
              <a:off x="4486690" y="4655325"/>
              <a:ext cx="3205919" cy="1293675"/>
              <a:chOff x="3489705" y="4655325"/>
              <a:chExt cx="2370580" cy="1293675"/>
            </a:xfrm>
          </p:grpSpPr>
          <p:sp>
            <p:nvSpPr>
              <p:cNvPr id="20" name="îSľiďe">
                <a:extLst>
                  <a:ext uri="{FF2B5EF4-FFF2-40B4-BE49-F238E27FC236}">
                    <a16:creationId xmlns:a16="http://schemas.microsoft.com/office/drawing/2014/main" id="{3E909255-DB35-44D8-91C3-11F188791F99}"/>
                  </a:ext>
                </a:extLst>
              </p:cNvPr>
              <p:cNvSpPr/>
              <p:nvPr/>
            </p:nvSpPr>
            <p:spPr bwMode="auto">
              <a:xfrm>
                <a:off x="3489705" y="5141704"/>
                <a:ext cx="2370580" cy="807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íŝ1ïďé">
                <a:extLst>
                  <a:ext uri="{FF2B5EF4-FFF2-40B4-BE49-F238E27FC236}">
                    <a16:creationId xmlns:a16="http://schemas.microsoft.com/office/drawing/2014/main" id="{69812904-A7EB-4E38-9776-AC06AA3CFF9B}"/>
                  </a:ext>
                </a:extLst>
              </p:cNvPr>
              <p:cNvSpPr txBox="1"/>
              <p:nvPr/>
            </p:nvSpPr>
            <p:spPr bwMode="auto">
              <a:xfrm>
                <a:off x="3489705" y="4655325"/>
                <a:ext cx="2370580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14" name="íś1íḋê">
              <a:extLst>
                <a:ext uri="{FF2B5EF4-FFF2-40B4-BE49-F238E27FC236}">
                  <a16:creationId xmlns:a16="http://schemas.microsoft.com/office/drawing/2014/main" id="{41214760-9B2C-4585-98C3-EBC1B1EC9987}"/>
                </a:ext>
              </a:extLst>
            </p:cNvPr>
            <p:cNvGrpSpPr/>
            <p:nvPr/>
          </p:nvGrpSpPr>
          <p:grpSpPr>
            <a:xfrm>
              <a:off x="8312980" y="4655325"/>
              <a:ext cx="3205919" cy="1293675"/>
              <a:chOff x="6319011" y="4655325"/>
              <a:chExt cx="2370580" cy="1293675"/>
            </a:xfrm>
          </p:grpSpPr>
          <p:sp>
            <p:nvSpPr>
              <p:cNvPr id="18" name="îS1iḍè">
                <a:extLst>
                  <a:ext uri="{FF2B5EF4-FFF2-40B4-BE49-F238E27FC236}">
                    <a16:creationId xmlns:a16="http://schemas.microsoft.com/office/drawing/2014/main" id="{15B32F18-D868-4E77-8268-B2ADB35C405A}"/>
                  </a:ext>
                </a:extLst>
              </p:cNvPr>
              <p:cNvSpPr/>
              <p:nvPr/>
            </p:nvSpPr>
            <p:spPr bwMode="auto">
              <a:xfrm>
                <a:off x="6319011" y="5141704"/>
                <a:ext cx="2370580" cy="807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isḻïḍê">
                <a:extLst>
                  <a:ext uri="{FF2B5EF4-FFF2-40B4-BE49-F238E27FC236}">
                    <a16:creationId xmlns:a16="http://schemas.microsoft.com/office/drawing/2014/main" id="{6DE2C6E7-0931-4F78-9000-EC433A5213E2}"/>
                  </a:ext>
                </a:extLst>
              </p:cNvPr>
              <p:cNvSpPr txBox="1"/>
              <p:nvPr/>
            </p:nvSpPr>
            <p:spPr bwMode="auto">
              <a:xfrm>
                <a:off x="6319011" y="4655325"/>
                <a:ext cx="2370580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  <p:grpSp>
          <p:nvGrpSpPr>
            <p:cNvPr id="15" name="iṣlïḓê">
              <a:extLst>
                <a:ext uri="{FF2B5EF4-FFF2-40B4-BE49-F238E27FC236}">
                  <a16:creationId xmlns:a16="http://schemas.microsoft.com/office/drawing/2014/main" id="{AD4765E8-2A8C-4F88-BC9E-C9C414ABA718}"/>
                </a:ext>
              </a:extLst>
            </p:cNvPr>
            <p:cNvGrpSpPr/>
            <p:nvPr/>
          </p:nvGrpSpPr>
          <p:grpSpPr>
            <a:xfrm>
              <a:off x="660400" y="4655325"/>
              <a:ext cx="3205919" cy="1293675"/>
              <a:chOff x="660399" y="4655325"/>
              <a:chExt cx="2370580" cy="1293675"/>
            </a:xfrm>
          </p:grpSpPr>
          <p:sp>
            <p:nvSpPr>
              <p:cNvPr id="16" name="ísḷiḑé">
                <a:extLst>
                  <a:ext uri="{FF2B5EF4-FFF2-40B4-BE49-F238E27FC236}">
                    <a16:creationId xmlns:a16="http://schemas.microsoft.com/office/drawing/2014/main" id="{26E70B94-1793-4B38-8BFF-5AC34772BEA2}"/>
                  </a:ext>
                </a:extLst>
              </p:cNvPr>
              <p:cNvSpPr/>
              <p:nvPr/>
            </p:nvSpPr>
            <p:spPr bwMode="auto">
              <a:xfrm>
                <a:off x="660399" y="5141704"/>
                <a:ext cx="2370580" cy="807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7" name="îsľïḓe">
                <a:extLst>
                  <a:ext uri="{FF2B5EF4-FFF2-40B4-BE49-F238E27FC236}">
                    <a16:creationId xmlns:a16="http://schemas.microsoft.com/office/drawing/2014/main" id="{FAF99464-017B-4285-9432-E3203C070288}"/>
                  </a:ext>
                </a:extLst>
              </p:cNvPr>
              <p:cNvSpPr txBox="1"/>
              <p:nvPr/>
            </p:nvSpPr>
            <p:spPr bwMode="auto">
              <a:xfrm>
                <a:off x="660399" y="4655325"/>
                <a:ext cx="2370580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8254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8DDC8A-BCCC-45D7-8BBA-C0B8B7D8C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6540B3A-7D43-462B-9E8E-7F8F584E8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2DF587-3732-4F5A-A535-BCBA0F09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47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5ACC836-8451-4071-BF89-D91253D38BE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07836" y="1415487"/>
            <a:ext cx="10801696" cy="6159400"/>
            <a:chOff x="-107836" y="1415487"/>
            <a:chExt cx="10801696" cy="6159400"/>
          </a:xfrm>
        </p:grpSpPr>
        <p:grpSp>
          <p:nvGrpSpPr>
            <p:cNvPr id="6" name="îṡľíḑè">
              <a:extLst>
                <a:ext uri="{FF2B5EF4-FFF2-40B4-BE49-F238E27FC236}">
                  <a16:creationId xmlns:a16="http://schemas.microsoft.com/office/drawing/2014/main" id="{8AFE1258-76D6-410F-B8D9-1CB662FEFB22}"/>
                </a:ext>
              </a:extLst>
            </p:cNvPr>
            <p:cNvGrpSpPr/>
            <p:nvPr/>
          </p:nvGrpSpPr>
          <p:grpSpPr>
            <a:xfrm>
              <a:off x="5200637" y="1978395"/>
              <a:ext cx="5493223" cy="854080"/>
              <a:chOff x="5830071" y="1975624"/>
              <a:chExt cx="5493223" cy="854080"/>
            </a:xfrm>
          </p:grpSpPr>
          <p:sp>
            <p:nvSpPr>
              <p:cNvPr id="35" name="iŝlîḍê">
                <a:extLst>
                  <a:ext uri="{FF2B5EF4-FFF2-40B4-BE49-F238E27FC236}">
                    <a16:creationId xmlns:a16="http://schemas.microsoft.com/office/drawing/2014/main" id="{83A20CCD-4375-4952-8702-D8ACE4AEE52C}"/>
                  </a:ext>
                </a:extLst>
              </p:cNvPr>
              <p:cNvSpPr txBox="1"/>
              <p:nvPr/>
            </p:nvSpPr>
            <p:spPr>
              <a:xfrm>
                <a:off x="5830071" y="1975624"/>
                <a:ext cx="5493223" cy="369332"/>
              </a:xfrm>
              <a:prstGeom prst="rect">
                <a:avLst/>
              </a:prstGeom>
              <a:noFill/>
              <a:effectLst/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36" name="iṣ1íḑê">
                <a:extLst>
                  <a:ext uri="{FF2B5EF4-FFF2-40B4-BE49-F238E27FC236}">
                    <a16:creationId xmlns:a16="http://schemas.microsoft.com/office/drawing/2014/main" id="{F14BD1C2-0D3A-423C-80B5-46E82D802C42}"/>
                  </a:ext>
                </a:extLst>
              </p:cNvPr>
              <p:cNvSpPr txBox="1"/>
              <p:nvPr/>
            </p:nvSpPr>
            <p:spPr>
              <a:xfrm>
                <a:off x="5830071" y="2344956"/>
                <a:ext cx="5493223" cy="484748"/>
              </a:xfrm>
              <a:prstGeom prst="rect">
                <a:avLst/>
              </a:prstGeom>
              <a:noFill/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</p:grpSp>
        <p:sp>
          <p:nvSpPr>
            <p:cNvPr id="7" name="íśḷiḑe">
              <a:extLst>
                <a:ext uri="{FF2B5EF4-FFF2-40B4-BE49-F238E27FC236}">
                  <a16:creationId xmlns:a16="http://schemas.microsoft.com/office/drawing/2014/main" id="{274A0EBA-28A9-4B03-B719-4A63200125AB}"/>
                </a:ext>
              </a:extLst>
            </p:cNvPr>
            <p:cNvSpPr/>
            <p:nvPr/>
          </p:nvSpPr>
          <p:spPr>
            <a:xfrm>
              <a:off x="5182748" y="3284098"/>
              <a:ext cx="851944" cy="8519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8" name="îŝḷíďé">
              <a:extLst>
                <a:ext uri="{FF2B5EF4-FFF2-40B4-BE49-F238E27FC236}">
                  <a16:creationId xmlns:a16="http://schemas.microsoft.com/office/drawing/2014/main" id="{C636757A-B593-41D5-B9BA-00F35AACAC0B}"/>
                </a:ext>
              </a:extLst>
            </p:cNvPr>
            <p:cNvSpPr/>
            <p:nvPr/>
          </p:nvSpPr>
          <p:spPr>
            <a:xfrm>
              <a:off x="6629132" y="3284098"/>
              <a:ext cx="851944" cy="851944"/>
            </a:xfrm>
            <a:prstGeom prst="roundRect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işlïḑè">
              <a:extLst>
                <a:ext uri="{FF2B5EF4-FFF2-40B4-BE49-F238E27FC236}">
                  <a16:creationId xmlns:a16="http://schemas.microsoft.com/office/drawing/2014/main" id="{D7D77414-A243-4D11-936C-A5C26F61A47C}"/>
                </a:ext>
              </a:extLst>
            </p:cNvPr>
            <p:cNvSpPr/>
            <p:nvPr/>
          </p:nvSpPr>
          <p:spPr>
            <a:xfrm>
              <a:off x="8075516" y="3284098"/>
              <a:ext cx="851944" cy="8519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0" name="iŝḻídé">
              <a:extLst>
                <a:ext uri="{FF2B5EF4-FFF2-40B4-BE49-F238E27FC236}">
                  <a16:creationId xmlns:a16="http://schemas.microsoft.com/office/drawing/2014/main" id="{C4014A05-1603-4B69-88F8-C6F420C9F6FB}"/>
                </a:ext>
              </a:extLst>
            </p:cNvPr>
            <p:cNvSpPr/>
            <p:nvPr/>
          </p:nvSpPr>
          <p:spPr>
            <a:xfrm>
              <a:off x="9521900" y="3284098"/>
              <a:ext cx="851944" cy="85194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1" name="ïşļiḑè">
              <a:extLst>
                <a:ext uri="{FF2B5EF4-FFF2-40B4-BE49-F238E27FC236}">
                  <a16:creationId xmlns:a16="http://schemas.microsoft.com/office/drawing/2014/main" id="{BC18A566-22DE-45F8-AF60-52D4D797B0B6}"/>
                </a:ext>
              </a:extLst>
            </p:cNvPr>
            <p:cNvGrpSpPr/>
            <p:nvPr/>
          </p:nvGrpSpPr>
          <p:grpSpPr>
            <a:xfrm>
              <a:off x="6305549" y="4283623"/>
              <a:ext cx="1446383" cy="936950"/>
              <a:chOff x="889310" y="4819024"/>
              <a:chExt cx="1342389" cy="936950"/>
            </a:xfrm>
          </p:grpSpPr>
          <p:sp>
            <p:nvSpPr>
              <p:cNvPr id="33" name="ïŝlîḍe">
                <a:extLst>
                  <a:ext uri="{FF2B5EF4-FFF2-40B4-BE49-F238E27FC236}">
                    <a16:creationId xmlns:a16="http://schemas.microsoft.com/office/drawing/2014/main" id="{66CEBA43-921C-4F58-B892-B631BB9A3FF9}"/>
                  </a:ext>
                </a:extLst>
              </p:cNvPr>
              <p:cNvSpPr txBox="1"/>
              <p:nvPr/>
            </p:nvSpPr>
            <p:spPr>
              <a:xfrm>
                <a:off x="889310" y="4819024"/>
                <a:ext cx="1342389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4" name="îşḷíḋê">
                <a:extLst>
                  <a:ext uri="{FF2B5EF4-FFF2-40B4-BE49-F238E27FC236}">
                    <a16:creationId xmlns:a16="http://schemas.microsoft.com/office/drawing/2014/main" id="{6676DEDE-FD54-48D6-884F-E7C3DB56CF39}"/>
                  </a:ext>
                </a:extLst>
              </p:cNvPr>
              <p:cNvSpPr txBox="1"/>
              <p:nvPr/>
            </p:nvSpPr>
            <p:spPr>
              <a:xfrm>
                <a:off x="889310" y="5076788"/>
                <a:ext cx="1342389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</a:p>
            </p:txBody>
          </p:sp>
        </p:grpSp>
        <p:grpSp>
          <p:nvGrpSpPr>
            <p:cNvPr id="12" name="iṣḷiḑê">
              <a:extLst>
                <a:ext uri="{FF2B5EF4-FFF2-40B4-BE49-F238E27FC236}">
                  <a16:creationId xmlns:a16="http://schemas.microsoft.com/office/drawing/2014/main" id="{C5242EDF-DFCA-4FFF-8A95-72A2D0B1FD4A}"/>
                </a:ext>
              </a:extLst>
            </p:cNvPr>
            <p:cNvGrpSpPr/>
            <p:nvPr/>
          </p:nvGrpSpPr>
          <p:grpSpPr>
            <a:xfrm>
              <a:off x="4908954" y="4283623"/>
              <a:ext cx="1396597" cy="936950"/>
              <a:chOff x="935518" y="4819024"/>
              <a:chExt cx="1296182" cy="936950"/>
            </a:xfrm>
          </p:grpSpPr>
          <p:sp>
            <p:nvSpPr>
              <p:cNvPr id="31" name="is1ide">
                <a:extLst>
                  <a:ext uri="{FF2B5EF4-FFF2-40B4-BE49-F238E27FC236}">
                    <a16:creationId xmlns:a16="http://schemas.microsoft.com/office/drawing/2014/main" id="{7AC4746B-FE28-4E9D-A6B5-096CF8A47BEB}"/>
                  </a:ext>
                </a:extLst>
              </p:cNvPr>
              <p:cNvSpPr txBox="1"/>
              <p:nvPr/>
            </p:nvSpPr>
            <p:spPr>
              <a:xfrm>
                <a:off x="935519" y="4819024"/>
                <a:ext cx="1296181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2" name="iṧḷîḑé">
                <a:extLst>
                  <a:ext uri="{FF2B5EF4-FFF2-40B4-BE49-F238E27FC236}">
                    <a16:creationId xmlns:a16="http://schemas.microsoft.com/office/drawing/2014/main" id="{57473049-FB93-4E35-B32F-8D368CDC63CC}"/>
                  </a:ext>
                </a:extLst>
              </p:cNvPr>
              <p:cNvSpPr txBox="1"/>
              <p:nvPr/>
            </p:nvSpPr>
            <p:spPr>
              <a:xfrm>
                <a:off x="935518" y="5076788"/>
                <a:ext cx="1296181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</a:p>
            </p:txBody>
          </p:sp>
        </p:grpSp>
        <p:grpSp>
          <p:nvGrpSpPr>
            <p:cNvPr id="13" name="îṩḷîḋé">
              <a:extLst>
                <a:ext uri="{FF2B5EF4-FFF2-40B4-BE49-F238E27FC236}">
                  <a16:creationId xmlns:a16="http://schemas.microsoft.com/office/drawing/2014/main" id="{B157C282-AE40-4211-8A22-4E84A6A53852}"/>
                </a:ext>
              </a:extLst>
            </p:cNvPr>
            <p:cNvGrpSpPr/>
            <p:nvPr/>
          </p:nvGrpSpPr>
          <p:grpSpPr>
            <a:xfrm>
              <a:off x="7751933" y="4283623"/>
              <a:ext cx="1446383" cy="936950"/>
              <a:chOff x="889310" y="4819024"/>
              <a:chExt cx="1342389" cy="936950"/>
            </a:xfrm>
          </p:grpSpPr>
          <p:sp>
            <p:nvSpPr>
              <p:cNvPr id="29" name="îś1îḋê">
                <a:extLst>
                  <a:ext uri="{FF2B5EF4-FFF2-40B4-BE49-F238E27FC236}">
                    <a16:creationId xmlns:a16="http://schemas.microsoft.com/office/drawing/2014/main" id="{FE02986E-0930-407F-ADFE-B97935EFB104}"/>
                  </a:ext>
                </a:extLst>
              </p:cNvPr>
              <p:cNvSpPr txBox="1"/>
              <p:nvPr/>
            </p:nvSpPr>
            <p:spPr>
              <a:xfrm>
                <a:off x="889310" y="4819024"/>
                <a:ext cx="1342389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30" name="ïšlidê">
                <a:extLst>
                  <a:ext uri="{FF2B5EF4-FFF2-40B4-BE49-F238E27FC236}">
                    <a16:creationId xmlns:a16="http://schemas.microsoft.com/office/drawing/2014/main" id="{A2103BBD-A4DB-4F7B-82AD-2FC37EB5266C}"/>
                  </a:ext>
                </a:extLst>
              </p:cNvPr>
              <p:cNvSpPr txBox="1"/>
              <p:nvPr/>
            </p:nvSpPr>
            <p:spPr>
              <a:xfrm>
                <a:off x="889310" y="5076788"/>
                <a:ext cx="1342389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</a:p>
            </p:txBody>
          </p:sp>
        </p:grpSp>
        <p:grpSp>
          <p:nvGrpSpPr>
            <p:cNvPr id="14" name="ïṧḻîḑè">
              <a:extLst>
                <a:ext uri="{FF2B5EF4-FFF2-40B4-BE49-F238E27FC236}">
                  <a16:creationId xmlns:a16="http://schemas.microsoft.com/office/drawing/2014/main" id="{0DAAFB27-088B-4C68-9BFB-17ABC71FAF11}"/>
                </a:ext>
              </a:extLst>
            </p:cNvPr>
            <p:cNvGrpSpPr/>
            <p:nvPr/>
          </p:nvGrpSpPr>
          <p:grpSpPr>
            <a:xfrm>
              <a:off x="9198317" y="4283623"/>
              <a:ext cx="1446383" cy="936950"/>
              <a:chOff x="889310" y="4819024"/>
              <a:chExt cx="1342389" cy="936950"/>
            </a:xfrm>
          </p:grpSpPr>
          <p:sp>
            <p:nvSpPr>
              <p:cNvPr id="27" name="ïşlîḓê">
                <a:extLst>
                  <a:ext uri="{FF2B5EF4-FFF2-40B4-BE49-F238E27FC236}">
                    <a16:creationId xmlns:a16="http://schemas.microsoft.com/office/drawing/2014/main" id="{9D1A9894-EB87-41E4-AD71-1A71242AD038}"/>
                  </a:ext>
                </a:extLst>
              </p:cNvPr>
              <p:cNvSpPr txBox="1"/>
              <p:nvPr/>
            </p:nvSpPr>
            <p:spPr>
              <a:xfrm>
                <a:off x="889310" y="4819024"/>
                <a:ext cx="1342389" cy="251908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  <p:sp>
            <p:nvSpPr>
              <p:cNvPr id="28" name="ïṧḷíḓè">
                <a:extLst>
                  <a:ext uri="{FF2B5EF4-FFF2-40B4-BE49-F238E27FC236}">
                    <a16:creationId xmlns:a16="http://schemas.microsoft.com/office/drawing/2014/main" id="{3076B990-30D4-46D1-A869-678D8E0B6645}"/>
                  </a:ext>
                </a:extLst>
              </p:cNvPr>
              <p:cNvSpPr txBox="1"/>
              <p:nvPr/>
            </p:nvSpPr>
            <p:spPr>
              <a:xfrm>
                <a:off x="889310" y="5076788"/>
                <a:ext cx="1342389" cy="679186"/>
              </a:xfrm>
              <a:prstGeom prst="rect">
                <a:avLst/>
              </a:prstGeom>
            </p:spPr>
            <p:txBody>
              <a:bodyPr vert="horz" wrap="square" lIns="91440" tIns="45720" rIns="91440" bIns="45720" anchor="t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900" dirty="0"/>
                  <a:t>……</a:t>
                </a:r>
              </a:p>
            </p:txBody>
          </p:sp>
        </p:grpSp>
        <p:sp>
          <p:nvSpPr>
            <p:cNvPr id="15" name="išļïḋè">
              <a:extLst>
                <a:ext uri="{FF2B5EF4-FFF2-40B4-BE49-F238E27FC236}">
                  <a16:creationId xmlns:a16="http://schemas.microsoft.com/office/drawing/2014/main" id="{47B14E65-0819-4D54-9A90-9887582C7C1C}"/>
                </a:ext>
              </a:extLst>
            </p:cNvPr>
            <p:cNvSpPr/>
            <p:nvPr/>
          </p:nvSpPr>
          <p:spPr bwMode="auto">
            <a:xfrm>
              <a:off x="-107836" y="5241613"/>
              <a:ext cx="6222059" cy="2333274"/>
            </a:xfrm>
            <a:custGeom>
              <a:avLst/>
              <a:gdLst/>
              <a:ahLst/>
              <a:cxnLst>
                <a:cxn ang="0">
                  <a:pos x="3884" y="503"/>
                </a:cxn>
                <a:cxn ang="0">
                  <a:pos x="3613" y="575"/>
                </a:cxn>
                <a:cxn ang="0">
                  <a:pos x="3348" y="384"/>
                </a:cxn>
                <a:cxn ang="0">
                  <a:pos x="3114" y="173"/>
                </a:cxn>
                <a:cxn ang="0">
                  <a:pos x="2825" y="40"/>
                </a:cxn>
                <a:cxn ang="0">
                  <a:pos x="2499" y="0"/>
                </a:cxn>
                <a:cxn ang="0">
                  <a:pos x="2187" y="58"/>
                </a:cxn>
                <a:cxn ang="0">
                  <a:pos x="1915" y="202"/>
                </a:cxn>
                <a:cxn ang="0">
                  <a:pos x="1697" y="416"/>
                </a:cxn>
                <a:cxn ang="0">
                  <a:pos x="1459" y="444"/>
                </a:cxn>
                <a:cxn ang="0">
                  <a:pos x="1132" y="366"/>
                </a:cxn>
                <a:cxn ang="0">
                  <a:pos x="692" y="427"/>
                </a:cxn>
                <a:cxn ang="0">
                  <a:pos x="309" y="672"/>
                </a:cxn>
                <a:cxn ang="0">
                  <a:pos x="65" y="1055"/>
                </a:cxn>
                <a:cxn ang="0">
                  <a:pos x="5" y="1524"/>
                </a:cxn>
                <a:cxn ang="0">
                  <a:pos x="153" y="1963"/>
                </a:cxn>
                <a:cxn ang="0">
                  <a:pos x="466" y="2291"/>
                </a:cxn>
                <a:cxn ang="0">
                  <a:pos x="894" y="2459"/>
                </a:cxn>
                <a:cxn ang="0">
                  <a:pos x="1268" y="2450"/>
                </a:cxn>
                <a:cxn ang="0">
                  <a:pos x="1560" y="2342"/>
                </a:cxn>
                <a:cxn ang="0">
                  <a:pos x="1803" y="2158"/>
                </a:cxn>
                <a:cxn ang="0">
                  <a:pos x="1998" y="1960"/>
                </a:cxn>
                <a:cxn ang="0">
                  <a:pos x="2286" y="2079"/>
                </a:cxn>
                <a:cxn ang="0">
                  <a:pos x="2553" y="2198"/>
                </a:cxn>
                <a:cxn ang="0">
                  <a:pos x="2765" y="2430"/>
                </a:cxn>
                <a:cxn ang="0">
                  <a:pos x="3037" y="2591"/>
                </a:cxn>
                <a:cxn ang="0">
                  <a:pos x="3354" y="2664"/>
                </a:cxn>
                <a:cxn ang="0">
                  <a:pos x="3643" y="2645"/>
                </a:cxn>
                <a:cxn ang="0">
                  <a:pos x="3896" y="2557"/>
                </a:cxn>
                <a:cxn ang="0">
                  <a:pos x="4168" y="2582"/>
                </a:cxn>
                <a:cxn ang="0">
                  <a:pos x="4499" y="2582"/>
                </a:cxn>
                <a:cxn ang="0">
                  <a:pos x="4753" y="2594"/>
                </a:cxn>
                <a:cxn ang="0">
                  <a:pos x="5015" y="2660"/>
                </a:cxn>
                <a:cxn ang="0">
                  <a:pos x="5323" y="2651"/>
                </a:cxn>
                <a:cxn ang="0">
                  <a:pos x="5627" y="2546"/>
                </a:cxn>
                <a:cxn ang="0">
                  <a:pos x="5880" y="2360"/>
                </a:cxn>
                <a:cxn ang="0">
                  <a:pos x="6069" y="2108"/>
                </a:cxn>
                <a:cxn ang="0">
                  <a:pos x="6382" y="2048"/>
                </a:cxn>
                <a:cxn ang="0">
                  <a:pos x="6636" y="2000"/>
                </a:cxn>
                <a:cxn ang="0">
                  <a:pos x="6840" y="2227"/>
                </a:cxn>
                <a:cxn ang="0">
                  <a:pos x="7101" y="2388"/>
                </a:cxn>
                <a:cxn ang="0">
                  <a:pos x="7406" y="2466"/>
                </a:cxn>
                <a:cxn ang="0">
                  <a:pos x="7827" y="2423"/>
                </a:cxn>
                <a:cxn ang="0">
                  <a:pos x="8222" y="2196"/>
                </a:cxn>
                <a:cxn ang="0">
                  <a:pos x="8484" y="1827"/>
                </a:cxn>
                <a:cxn ang="0">
                  <a:pos x="8566" y="1363"/>
                </a:cxn>
                <a:cxn ang="0">
                  <a:pos x="8439" y="915"/>
                </a:cxn>
                <a:cxn ang="0">
                  <a:pos x="8144" y="573"/>
                </a:cxn>
                <a:cxn ang="0">
                  <a:pos x="7725" y="384"/>
                </a:cxn>
                <a:cxn ang="0">
                  <a:pos x="7322" y="380"/>
                </a:cxn>
                <a:cxn ang="0">
                  <a:pos x="7009" y="491"/>
                </a:cxn>
                <a:cxn ang="0">
                  <a:pos x="6805" y="337"/>
                </a:cxn>
                <a:cxn ang="0">
                  <a:pos x="6567" y="145"/>
                </a:cxn>
                <a:cxn ang="0">
                  <a:pos x="6280" y="29"/>
                </a:cxn>
                <a:cxn ang="0">
                  <a:pos x="5958" y="3"/>
                </a:cxn>
                <a:cxn ang="0">
                  <a:pos x="5641" y="75"/>
                </a:cxn>
                <a:cxn ang="0">
                  <a:pos x="5369" y="236"/>
                </a:cxn>
                <a:cxn ang="0">
                  <a:pos x="5157" y="469"/>
                </a:cxn>
                <a:cxn ang="0">
                  <a:pos x="4854" y="559"/>
                </a:cxn>
                <a:cxn ang="0">
                  <a:pos x="4594" y="486"/>
                </a:cxn>
                <a:cxn ang="0">
                  <a:pos x="4284" y="486"/>
                </a:cxn>
              </a:cxnLst>
              <a:rect l="0" t="0" r="r" b="b"/>
              <a:pathLst>
                <a:path w="8568" h="2667">
                  <a:moveTo>
                    <a:pt x="4128" y="474"/>
                  </a:moveTo>
                  <a:lnTo>
                    <a:pt x="4096" y="475"/>
                  </a:lnTo>
                  <a:lnTo>
                    <a:pt x="4065" y="477"/>
                  </a:lnTo>
                  <a:lnTo>
                    <a:pt x="4034" y="478"/>
                  </a:lnTo>
                  <a:lnTo>
                    <a:pt x="4004" y="482"/>
                  </a:lnTo>
                  <a:lnTo>
                    <a:pt x="3974" y="486"/>
                  </a:lnTo>
                  <a:lnTo>
                    <a:pt x="3943" y="491"/>
                  </a:lnTo>
                  <a:lnTo>
                    <a:pt x="3913" y="497"/>
                  </a:lnTo>
                  <a:lnTo>
                    <a:pt x="3884" y="503"/>
                  </a:lnTo>
                  <a:lnTo>
                    <a:pt x="3855" y="510"/>
                  </a:lnTo>
                  <a:lnTo>
                    <a:pt x="3826" y="519"/>
                  </a:lnTo>
                  <a:lnTo>
                    <a:pt x="3798" y="527"/>
                  </a:lnTo>
                  <a:lnTo>
                    <a:pt x="3769" y="538"/>
                  </a:lnTo>
                  <a:lnTo>
                    <a:pt x="3741" y="548"/>
                  </a:lnTo>
                  <a:lnTo>
                    <a:pt x="3713" y="559"/>
                  </a:lnTo>
                  <a:lnTo>
                    <a:pt x="3687" y="572"/>
                  </a:lnTo>
                  <a:lnTo>
                    <a:pt x="3661" y="584"/>
                  </a:lnTo>
                  <a:lnTo>
                    <a:pt x="3613" y="575"/>
                  </a:lnTo>
                  <a:lnTo>
                    <a:pt x="3564" y="567"/>
                  </a:lnTo>
                  <a:lnTo>
                    <a:pt x="3515" y="561"/>
                  </a:lnTo>
                  <a:lnTo>
                    <a:pt x="3465" y="559"/>
                  </a:lnTo>
                  <a:lnTo>
                    <a:pt x="3448" y="528"/>
                  </a:lnTo>
                  <a:lnTo>
                    <a:pt x="3430" y="498"/>
                  </a:lnTo>
                  <a:lnTo>
                    <a:pt x="3411" y="469"/>
                  </a:lnTo>
                  <a:lnTo>
                    <a:pt x="3391" y="440"/>
                  </a:lnTo>
                  <a:lnTo>
                    <a:pt x="3370" y="411"/>
                  </a:lnTo>
                  <a:lnTo>
                    <a:pt x="3348" y="384"/>
                  </a:lnTo>
                  <a:lnTo>
                    <a:pt x="3325" y="357"/>
                  </a:lnTo>
                  <a:lnTo>
                    <a:pt x="3301" y="332"/>
                  </a:lnTo>
                  <a:lnTo>
                    <a:pt x="3278" y="306"/>
                  </a:lnTo>
                  <a:lnTo>
                    <a:pt x="3251" y="281"/>
                  </a:lnTo>
                  <a:lnTo>
                    <a:pt x="3226" y="259"/>
                  </a:lnTo>
                  <a:lnTo>
                    <a:pt x="3198" y="236"/>
                  </a:lnTo>
                  <a:lnTo>
                    <a:pt x="3172" y="214"/>
                  </a:lnTo>
                  <a:lnTo>
                    <a:pt x="3143" y="193"/>
                  </a:lnTo>
                  <a:lnTo>
                    <a:pt x="3114" y="173"/>
                  </a:lnTo>
                  <a:lnTo>
                    <a:pt x="3085" y="155"/>
                  </a:lnTo>
                  <a:lnTo>
                    <a:pt x="3054" y="136"/>
                  </a:lnTo>
                  <a:lnTo>
                    <a:pt x="3023" y="120"/>
                  </a:lnTo>
                  <a:lnTo>
                    <a:pt x="2991" y="104"/>
                  </a:lnTo>
                  <a:lnTo>
                    <a:pt x="2959" y="89"/>
                  </a:lnTo>
                  <a:lnTo>
                    <a:pt x="2926" y="75"/>
                  </a:lnTo>
                  <a:lnTo>
                    <a:pt x="2893" y="62"/>
                  </a:lnTo>
                  <a:lnTo>
                    <a:pt x="2859" y="50"/>
                  </a:lnTo>
                  <a:lnTo>
                    <a:pt x="2825" y="40"/>
                  </a:lnTo>
                  <a:lnTo>
                    <a:pt x="2790" y="30"/>
                  </a:lnTo>
                  <a:lnTo>
                    <a:pt x="2755" y="22"/>
                  </a:lnTo>
                  <a:lnTo>
                    <a:pt x="2719" y="16"/>
                  </a:lnTo>
                  <a:lnTo>
                    <a:pt x="2683" y="9"/>
                  </a:lnTo>
                  <a:lnTo>
                    <a:pt x="2646" y="5"/>
                  </a:lnTo>
                  <a:lnTo>
                    <a:pt x="2609" y="3"/>
                  </a:lnTo>
                  <a:lnTo>
                    <a:pt x="2573" y="0"/>
                  </a:lnTo>
                  <a:lnTo>
                    <a:pt x="2536" y="0"/>
                  </a:lnTo>
                  <a:lnTo>
                    <a:pt x="2499" y="0"/>
                  </a:lnTo>
                  <a:lnTo>
                    <a:pt x="2463" y="1"/>
                  </a:lnTo>
                  <a:lnTo>
                    <a:pt x="2427" y="5"/>
                  </a:lnTo>
                  <a:lnTo>
                    <a:pt x="2392" y="9"/>
                  </a:lnTo>
                  <a:lnTo>
                    <a:pt x="2356" y="15"/>
                  </a:lnTo>
                  <a:lnTo>
                    <a:pt x="2322" y="21"/>
                  </a:lnTo>
                  <a:lnTo>
                    <a:pt x="2287" y="29"/>
                  </a:lnTo>
                  <a:lnTo>
                    <a:pt x="2253" y="38"/>
                  </a:lnTo>
                  <a:lnTo>
                    <a:pt x="2220" y="48"/>
                  </a:lnTo>
                  <a:lnTo>
                    <a:pt x="2187" y="58"/>
                  </a:lnTo>
                  <a:lnTo>
                    <a:pt x="2155" y="71"/>
                  </a:lnTo>
                  <a:lnTo>
                    <a:pt x="2122" y="83"/>
                  </a:lnTo>
                  <a:lnTo>
                    <a:pt x="2092" y="98"/>
                  </a:lnTo>
                  <a:lnTo>
                    <a:pt x="2060" y="112"/>
                  </a:lnTo>
                  <a:lnTo>
                    <a:pt x="2030" y="129"/>
                  </a:lnTo>
                  <a:lnTo>
                    <a:pt x="2001" y="145"/>
                  </a:lnTo>
                  <a:lnTo>
                    <a:pt x="1972" y="164"/>
                  </a:lnTo>
                  <a:lnTo>
                    <a:pt x="1943" y="182"/>
                  </a:lnTo>
                  <a:lnTo>
                    <a:pt x="1915" y="202"/>
                  </a:lnTo>
                  <a:lnTo>
                    <a:pt x="1888" y="222"/>
                  </a:lnTo>
                  <a:lnTo>
                    <a:pt x="1862" y="244"/>
                  </a:lnTo>
                  <a:lnTo>
                    <a:pt x="1836" y="265"/>
                  </a:lnTo>
                  <a:lnTo>
                    <a:pt x="1811" y="289"/>
                  </a:lnTo>
                  <a:lnTo>
                    <a:pt x="1787" y="313"/>
                  </a:lnTo>
                  <a:lnTo>
                    <a:pt x="1763" y="337"/>
                  </a:lnTo>
                  <a:lnTo>
                    <a:pt x="1741" y="363"/>
                  </a:lnTo>
                  <a:lnTo>
                    <a:pt x="1718" y="388"/>
                  </a:lnTo>
                  <a:lnTo>
                    <a:pt x="1697" y="416"/>
                  </a:lnTo>
                  <a:lnTo>
                    <a:pt x="1677" y="442"/>
                  </a:lnTo>
                  <a:lnTo>
                    <a:pt x="1657" y="470"/>
                  </a:lnTo>
                  <a:lnTo>
                    <a:pt x="1639" y="499"/>
                  </a:lnTo>
                  <a:lnTo>
                    <a:pt x="1622" y="528"/>
                  </a:lnTo>
                  <a:lnTo>
                    <a:pt x="1590" y="510"/>
                  </a:lnTo>
                  <a:lnTo>
                    <a:pt x="1558" y="491"/>
                  </a:lnTo>
                  <a:lnTo>
                    <a:pt x="1527" y="474"/>
                  </a:lnTo>
                  <a:lnTo>
                    <a:pt x="1494" y="458"/>
                  </a:lnTo>
                  <a:lnTo>
                    <a:pt x="1459" y="444"/>
                  </a:lnTo>
                  <a:lnTo>
                    <a:pt x="1425" y="431"/>
                  </a:lnTo>
                  <a:lnTo>
                    <a:pt x="1391" y="417"/>
                  </a:lnTo>
                  <a:lnTo>
                    <a:pt x="1355" y="407"/>
                  </a:lnTo>
                  <a:lnTo>
                    <a:pt x="1319" y="396"/>
                  </a:lnTo>
                  <a:lnTo>
                    <a:pt x="1282" y="387"/>
                  </a:lnTo>
                  <a:lnTo>
                    <a:pt x="1245" y="380"/>
                  </a:lnTo>
                  <a:lnTo>
                    <a:pt x="1208" y="374"/>
                  </a:lnTo>
                  <a:lnTo>
                    <a:pt x="1170" y="368"/>
                  </a:lnTo>
                  <a:lnTo>
                    <a:pt x="1132" y="366"/>
                  </a:lnTo>
                  <a:lnTo>
                    <a:pt x="1094" y="363"/>
                  </a:lnTo>
                  <a:lnTo>
                    <a:pt x="1054" y="363"/>
                  </a:lnTo>
                  <a:lnTo>
                    <a:pt x="1000" y="365"/>
                  </a:lnTo>
                  <a:lnTo>
                    <a:pt x="947" y="368"/>
                  </a:lnTo>
                  <a:lnTo>
                    <a:pt x="894" y="375"/>
                  </a:lnTo>
                  <a:lnTo>
                    <a:pt x="843" y="384"/>
                  </a:lnTo>
                  <a:lnTo>
                    <a:pt x="791" y="396"/>
                  </a:lnTo>
                  <a:lnTo>
                    <a:pt x="742" y="411"/>
                  </a:lnTo>
                  <a:lnTo>
                    <a:pt x="692" y="427"/>
                  </a:lnTo>
                  <a:lnTo>
                    <a:pt x="645" y="446"/>
                  </a:lnTo>
                  <a:lnTo>
                    <a:pt x="598" y="468"/>
                  </a:lnTo>
                  <a:lnTo>
                    <a:pt x="552" y="490"/>
                  </a:lnTo>
                  <a:lnTo>
                    <a:pt x="509" y="515"/>
                  </a:lnTo>
                  <a:lnTo>
                    <a:pt x="466" y="543"/>
                  </a:lnTo>
                  <a:lnTo>
                    <a:pt x="424" y="573"/>
                  </a:lnTo>
                  <a:lnTo>
                    <a:pt x="384" y="604"/>
                  </a:lnTo>
                  <a:lnTo>
                    <a:pt x="346" y="637"/>
                  </a:lnTo>
                  <a:lnTo>
                    <a:pt x="309" y="672"/>
                  </a:lnTo>
                  <a:lnTo>
                    <a:pt x="275" y="709"/>
                  </a:lnTo>
                  <a:lnTo>
                    <a:pt x="242" y="748"/>
                  </a:lnTo>
                  <a:lnTo>
                    <a:pt x="210" y="787"/>
                  </a:lnTo>
                  <a:lnTo>
                    <a:pt x="181" y="828"/>
                  </a:lnTo>
                  <a:lnTo>
                    <a:pt x="153" y="872"/>
                  </a:lnTo>
                  <a:lnTo>
                    <a:pt x="128" y="915"/>
                  </a:lnTo>
                  <a:lnTo>
                    <a:pt x="105" y="960"/>
                  </a:lnTo>
                  <a:lnTo>
                    <a:pt x="83" y="1008"/>
                  </a:lnTo>
                  <a:lnTo>
                    <a:pt x="65" y="1055"/>
                  </a:lnTo>
                  <a:lnTo>
                    <a:pt x="48" y="1104"/>
                  </a:lnTo>
                  <a:lnTo>
                    <a:pt x="33" y="1154"/>
                  </a:lnTo>
                  <a:lnTo>
                    <a:pt x="21" y="1204"/>
                  </a:lnTo>
                  <a:lnTo>
                    <a:pt x="12" y="1257"/>
                  </a:lnTo>
                  <a:lnTo>
                    <a:pt x="5" y="1310"/>
                  </a:lnTo>
                  <a:lnTo>
                    <a:pt x="2" y="1363"/>
                  </a:lnTo>
                  <a:lnTo>
                    <a:pt x="0" y="1417"/>
                  </a:lnTo>
                  <a:lnTo>
                    <a:pt x="2" y="1471"/>
                  </a:lnTo>
                  <a:lnTo>
                    <a:pt x="5" y="1524"/>
                  </a:lnTo>
                  <a:lnTo>
                    <a:pt x="12" y="1577"/>
                  </a:lnTo>
                  <a:lnTo>
                    <a:pt x="21" y="1628"/>
                  </a:lnTo>
                  <a:lnTo>
                    <a:pt x="33" y="1680"/>
                  </a:lnTo>
                  <a:lnTo>
                    <a:pt x="48" y="1730"/>
                  </a:lnTo>
                  <a:lnTo>
                    <a:pt x="65" y="1779"/>
                  </a:lnTo>
                  <a:lnTo>
                    <a:pt x="83" y="1827"/>
                  </a:lnTo>
                  <a:lnTo>
                    <a:pt x="105" y="1874"/>
                  </a:lnTo>
                  <a:lnTo>
                    <a:pt x="128" y="1919"/>
                  </a:lnTo>
                  <a:lnTo>
                    <a:pt x="153" y="1963"/>
                  </a:lnTo>
                  <a:lnTo>
                    <a:pt x="181" y="2006"/>
                  </a:lnTo>
                  <a:lnTo>
                    <a:pt x="210" y="2047"/>
                  </a:lnTo>
                  <a:lnTo>
                    <a:pt x="242" y="2087"/>
                  </a:lnTo>
                  <a:lnTo>
                    <a:pt x="275" y="2125"/>
                  </a:lnTo>
                  <a:lnTo>
                    <a:pt x="309" y="2162"/>
                  </a:lnTo>
                  <a:lnTo>
                    <a:pt x="346" y="2196"/>
                  </a:lnTo>
                  <a:lnTo>
                    <a:pt x="384" y="2231"/>
                  </a:lnTo>
                  <a:lnTo>
                    <a:pt x="424" y="2261"/>
                  </a:lnTo>
                  <a:lnTo>
                    <a:pt x="466" y="2291"/>
                  </a:lnTo>
                  <a:lnTo>
                    <a:pt x="509" y="2318"/>
                  </a:lnTo>
                  <a:lnTo>
                    <a:pt x="552" y="2344"/>
                  </a:lnTo>
                  <a:lnTo>
                    <a:pt x="598" y="2367"/>
                  </a:lnTo>
                  <a:lnTo>
                    <a:pt x="645" y="2388"/>
                  </a:lnTo>
                  <a:lnTo>
                    <a:pt x="692" y="2408"/>
                  </a:lnTo>
                  <a:lnTo>
                    <a:pt x="742" y="2423"/>
                  </a:lnTo>
                  <a:lnTo>
                    <a:pt x="791" y="2438"/>
                  </a:lnTo>
                  <a:lnTo>
                    <a:pt x="843" y="2450"/>
                  </a:lnTo>
                  <a:lnTo>
                    <a:pt x="894" y="2459"/>
                  </a:lnTo>
                  <a:lnTo>
                    <a:pt x="947" y="2466"/>
                  </a:lnTo>
                  <a:lnTo>
                    <a:pt x="1000" y="2470"/>
                  </a:lnTo>
                  <a:lnTo>
                    <a:pt x="1054" y="2471"/>
                  </a:lnTo>
                  <a:lnTo>
                    <a:pt x="1091" y="2471"/>
                  </a:lnTo>
                  <a:lnTo>
                    <a:pt x="1127" y="2468"/>
                  </a:lnTo>
                  <a:lnTo>
                    <a:pt x="1162" y="2466"/>
                  </a:lnTo>
                  <a:lnTo>
                    <a:pt x="1198" y="2462"/>
                  </a:lnTo>
                  <a:lnTo>
                    <a:pt x="1234" y="2457"/>
                  </a:lnTo>
                  <a:lnTo>
                    <a:pt x="1268" y="2450"/>
                  </a:lnTo>
                  <a:lnTo>
                    <a:pt x="1302" y="2442"/>
                  </a:lnTo>
                  <a:lnTo>
                    <a:pt x="1337" y="2433"/>
                  </a:lnTo>
                  <a:lnTo>
                    <a:pt x="1370" y="2423"/>
                  </a:lnTo>
                  <a:lnTo>
                    <a:pt x="1403" y="2412"/>
                  </a:lnTo>
                  <a:lnTo>
                    <a:pt x="1434" y="2400"/>
                  </a:lnTo>
                  <a:lnTo>
                    <a:pt x="1467" y="2388"/>
                  </a:lnTo>
                  <a:lnTo>
                    <a:pt x="1498" y="2373"/>
                  </a:lnTo>
                  <a:lnTo>
                    <a:pt x="1529" y="2359"/>
                  </a:lnTo>
                  <a:lnTo>
                    <a:pt x="1560" y="2342"/>
                  </a:lnTo>
                  <a:lnTo>
                    <a:pt x="1589" y="2326"/>
                  </a:lnTo>
                  <a:lnTo>
                    <a:pt x="1618" y="2307"/>
                  </a:lnTo>
                  <a:lnTo>
                    <a:pt x="1647" y="2289"/>
                  </a:lnTo>
                  <a:lnTo>
                    <a:pt x="1675" y="2269"/>
                  </a:lnTo>
                  <a:lnTo>
                    <a:pt x="1702" y="2248"/>
                  </a:lnTo>
                  <a:lnTo>
                    <a:pt x="1729" y="2227"/>
                  </a:lnTo>
                  <a:lnTo>
                    <a:pt x="1754" y="2204"/>
                  </a:lnTo>
                  <a:lnTo>
                    <a:pt x="1779" y="2182"/>
                  </a:lnTo>
                  <a:lnTo>
                    <a:pt x="1803" y="2158"/>
                  </a:lnTo>
                  <a:lnTo>
                    <a:pt x="1826" y="2133"/>
                  </a:lnTo>
                  <a:lnTo>
                    <a:pt x="1849" y="2108"/>
                  </a:lnTo>
                  <a:lnTo>
                    <a:pt x="1871" y="2083"/>
                  </a:lnTo>
                  <a:lnTo>
                    <a:pt x="1892" y="2055"/>
                  </a:lnTo>
                  <a:lnTo>
                    <a:pt x="1912" y="2029"/>
                  </a:lnTo>
                  <a:lnTo>
                    <a:pt x="1932" y="2000"/>
                  </a:lnTo>
                  <a:lnTo>
                    <a:pt x="1951" y="1972"/>
                  </a:lnTo>
                  <a:lnTo>
                    <a:pt x="1968" y="1941"/>
                  </a:lnTo>
                  <a:lnTo>
                    <a:pt x="1998" y="1960"/>
                  </a:lnTo>
                  <a:lnTo>
                    <a:pt x="2027" y="1977"/>
                  </a:lnTo>
                  <a:lnTo>
                    <a:pt x="2058" y="1993"/>
                  </a:lnTo>
                  <a:lnTo>
                    <a:pt x="2089" y="2009"/>
                  </a:lnTo>
                  <a:lnTo>
                    <a:pt x="2121" y="2023"/>
                  </a:lnTo>
                  <a:lnTo>
                    <a:pt x="2153" y="2037"/>
                  </a:lnTo>
                  <a:lnTo>
                    <a:pt x="2186" y="2048"/>
                  </a:lnTo>
                  <a:lnTo>
                    <a:pt x="2219" y="2059"/>
                  </a:lnTo>
                  <a:lnTo>
                    <a:pt x="2252" y="2070"/>
                  </a:lnTo>
                  <a:lnTo>
                    <a:pt x="2286" y="2079"/>
                  </a:lnTo>
                  <a:lnTo>
                    <a:pt x="2320" y="2087"/>
                  </a:lnTo>
                  <a:lnTo>
                    <a:pt x="2356" y="2093"/>
                  </a:lnTo>
                  <a:lnTo>
                    <a:pt x="2390" y="2099"/>
                  </a:lnTo>
                  <a:lnTo>
                    <a:pt x="2426" y="2103"/>
                  </a:lnTo>
                  <a:lnTo>
                    <a:pt x="2463" y="2105"/>
                  </a:lnTo>
                  <a:lnTo>
                    <a:pt x="2499" y="2108"/>
                  </a:lnTo>
                  <a:lnTo>
                    <a:pt x="2516" y="2138"/>
                  </a:lnTo>
                  <a:lnTo>
                    <a:pt x="2534" y="2169"/>
                  </a:lnTo>
                  <a:lnTo>
                    <a:pt x="2553" y="2198"/>
                  </a:lnTo>
                  <a:lnTo>
                    <a:pt x="2574" y="2227"/>
                  </a:lnTo>
                  <a:lnTo>
                    <a:pt x="2594" y="2256"/>
                  </a:lnTo>
                  <a:lnTo>
                    <a:pt x="2616" y="2282"/>
                  </a:lnTo>
                  <a:lnTo>
                    <a:pt x="2639" y="2310"/>
                  </a:lnTo>
                  <a:lnTo>
                    <a:pt x="2662" y="2335"/>
                  </a:lnTo>
                  <a:lnTo>
                    <a:pt x="2687" y="2360"/>
                  </a:lnTo>
                  <a:lnTo>
                    <a:pt x="2712" y="2385"/>
                  </a:lnTo>
                  <a:lnTo>
                    <a:pt x="2739" y="2408"/>
                  </a:lnTo>
                  <a:lnTo>
                    <a:pt x="2765" y="2430"/>
                  </a:lnTo>
                  <a:lnTo>
                    <a:pt x="2793" y="2453"/>
                  </a:lnTo>
                  <a:lnTo>
                    <a:pt x="2821" y="2474"/>
                  </a:lnTo>
                  <a:lnTo>
                    <a:pt x="2850" y="2493"/>
                  </a:lnTo>
                  <a:lnTo>
                    <a:pt x="2880" y="2512"/>
                  </a:lnTo>
                  <a:lnTo>
                    <a:pt x="2911" y="2530"/>
                  </a:lnTo>
                  <a:lnTo>
                    <a:pt x="2941" y="2546"/>
                  </a:lnTo>
                  <a:lnTo>
                    <a:pt x="2973" y="2562"/>
                  </a:lnTo>
                  <a:lnTo>
                    <a:pt x="3004" y="2578"/>
                  </a:lnTo>
                  <a:lnTo>
                    <a:pt x="3037" y="2591"/>
                  </a:lnTo>
                  <a:lnTo>
                    <a:pt x="3070" y="2604"/>
                  </a:lnTo>
                  <a:lnTo>
                    <a:pt x="3105" y="2616"/>
                  </a:lnTo>
                  <a:lnTo>
                    <a:pt x="3139" y="2627"/>
                  </a:lnTo>
                  <a:lnTo>
                    <a:pt x="3173" y="2636"/>
                  </a:lnTo>
                  <a:lnTo>
                    <a:pt x="3209" y="2644"/>
                  </a:lnTo>
                  <a:lnTo>
                    <a:pt x="3245" y="2651"/>
                  </a:lnTo>
                  <a:lnTo>
                    <a:pt x="3280" y="2656"/>
                  </a:lnTo>
                  <a:lnTo>
                    <a:pt x="3317" y="2661"/>
                  </a:lnTo>
                  <a:lnTo>
                    <a:pt x="3354" y="2664"/>
                  </a:lnTo>
                  <a:lnTo>
                    <a:pt x="3391" y="2667"/>
                  </a:lnTo>
                  <a:lnTo>
                    <a:pt x="3430" y="2667"/>
                  </a:lnTo>
                  <a:lnTo>
                    <a:pt x="3460" y="2667"/>
                  </a:lnTo>
                  <a:lnTo>
                    <a:pt x="3492" y="2665"/>
                  </a:lnTo>
                  <a:lnTo>
                    <a:pt x="3522" y="2663"/>
                  </a:lnTo>
                  <a:lnTo>
                    <a:pt x="3552" y="2660"/>
                  </a:lnTo>
                  <a:lnTo>
                    <a:pt x="3583" y="2656"/>
                  </a:lnTo>
                  <a:lnTo>
                    <a:pt x="3613" y="2651"/>
                  </a:lnTo>
                  <a:lnTo>
                    <a:pt x="3643" y="2645"/>
                  </a:lnTo>
                  <a:lnTo>
                    <a:pt x="3672" y="2639"/>
                  </a:lnTo>
                  <a:lnTo>
                    <a:pt x="3702" y="2631"/>
                  </a:lnTo>
                  <a:lnTo>
                    <a:pt x="3731" y="2623"/>
                  </a:lnTo>
                  <a:lnTo>
                    <a:pt x="3760" y="2614"/>
                  </a:lnTo>
                  <a:lnTo>
                    <a:pt x="3787" y="2604"/>
                  </a:lnTo>
                  <a:lnTo>
                    <a:pt x="3815" y="2594"/>
                  </a:lnTo>
                  <a:lnTo>
                    <a:pt x="3843" y="2582"/>
                  </a:lnTo>
                  <a:lnTo>
                    <a:pt x="3869" y="2570"/>
                  </a:lnTo>
                  <a:lnTo>
                    <a:pt x="3896" y="2557"/>
                  </a:lnTo>
                  <a:lnTo>
                    <a:pt x="3925" y="2563"/>
                  </a:lnTo>
                  <a:lnTo>
                    <a:pt x="3952" y="2569"/>
                  </a:lnTo>
                  <a:lnTo>
                    <a:pt x="3981" y="2573"/>
                  </a:lnTo>
                  <a:lnTo>
                    <a:pt x="4009" y="2577"/>
                  </a:lnTo>
                  <a:lnTo>
                    <a:pt x="4040" y="2579"/>
                  </a:lnTo>
                  <a:lnTo>
                    <a:pt x="4069" y="2582"/>
                  </a:lnTo>
                  <a:lnTo>
                    <a:pt x="4098" y="2583"/>
                  </a:lnTo>
                  <a:lnTo>
                    <a:pt x="4128" y="2583"/>
                  </a:lnTo>
                  <a:lnTo>
                    <a:pt x="4168" y="2582"/>
                  </a:lnTo>
                  <a:lnTo>
                    <a:pt x="4206" y="2581"/>
                  </a:lnTo>
                  <a:lnTo>
                    <a:pt x="4246" y="2577"/>
                  </a:lnTo>
                  <a:lnTo>
                    <a:pt x="4284" y="2571"/>
                  </a:lnTo>
                  <a:lnTo>
                    <a:pt x="4322" y="2577"/>
                  </a:lnTo>
                  <a:lnTo>
                    <a:pt x="4362" y="2581"/>
                  </a:lnTo>
                  <a:lnTo>
                    <a:pt x="4401" y="2582"/>
                  </a:lnTo>
                  <a:lnTo>
                    <a:pt x="4441" y="2583"/>
                  </a:lnTo>
                  <a:lnTo>
                    <a:pt x="4470" y="2583"/>
                  </a:lnTo>
                  <a:lnTo>
                    <a:pt x="4499" y="2582"/>
                  </a:lnTo>
                  <a:lnTo>
                    <a:pt x="4529" y="2579"/>
                  </a:lnTo>
                  <a:lnTo>
                    <a:pt x="4559" y="2577"/>
                  </a:lnTo>
                  <a:lnTo>
                    <a:pt x="4588" y="2573"/>
                  </a:lnTo>
                  <a:lnTo>
                    <a:pt x="4615" y="2569"/>
                  </a:lnTo>
                  <a:lnTo>
                    <a:pt x="4644" y="2563"/>
                  </a:lnTo>
                  <a:lnTo>
                    <a:pt x="4672" y="2557"/>
                  </a:lnTo>
                  <a:lnTo>
                    <a:pt x="4699" y="2570"/>
                  </a:lnTo>
                  <a:lnTo>
                    <a:pt x="4726" y="2582"/>
                  </a:lnTo>
                  <a:lnTo>
                    <a:pt x="4753" y="2594"/>
                  </a:lnTo>
                  <a:lnTo>
                    <a:pt x="4780" y="2604"/>
                  </a:lnTo>
                  <a:lnTo>
                    <a:pt x="4809" y="2614"/>
                  </a:lnTo>
                  <a:lnTo>
                    <a:pt x="4837" y="2623"/>
                  </a:lnTo>
                  <a:lnTo>
                    <a:pt x="4866" y="2631"/>
                  </a:lnTo>
                  <a:lnTo>
                    <a:pt x="4895" y="2639"/>
                  </a:lnTo>
                  <a:lnTo>
                    <a:pt x="4924" y="2645"/>
                  </a:lnTo>
                  <a:lnTo>
                    <a:pt x="4955" y="2651"/>
                  </a:lnTo>
                  <a:lnTo>
                    <a:pt x="4985" y="2656"/>
                  </a:lnTo>
                  <a:lnTo>
                    <a:pt x="5015" y="2660"/>
                  </a:lnTo>
                  <a:lnTo>
                    <a:pt x="5046" y="2663"/>
                  </a:lnTo>
                  <a:lnTo>
                    <a:pt x="5076" y="2665"/>
                  </a:lnTo>
                  <a:lnTo>
                    <a:pt x="5108" y="2667"/>
                  </a:lnTo>
                  <a:lnTo>
                    <a:pt x="5140" y="2667"/>
                  </a:lnTo>
                  <a:lnTo>
                    <a:pt x="5177" y="2667"/>
                  </a:lnTo>
                  <a:lnTo>
                    <a:pt x="5214" y="2664"/>
                  </a:lnTo>
                  <a:lnTo>
                    <a:pt x="5250" y="2661"/>
                  </a:lnTo>
                  <a:lnTo>
                    <a:pt x="5287" y="2656"/>
                  </a:lnTo>
                  <a:lnTo>
                    <a:pt x="5323" y="2651"/>
                  </a:lnTo>
                  <a:lnTo>
                    <a:pt x="5359" y="2644"/>
                  </a:lnTo>
                  <a:lnTo>
                    <a:pt x="5394" y="2636"/>
                  </a:lnTo>
                  <a:lnTo>
                    <a:pt x="5429" y="2627"/>
                  </a:lnTo>
                  <a:lnTo>
                    <a:pt x="5463" y="2616"/>
                  </a:lnTo>
                  <a:lnTo>
                    <a:pt x="5497" y="2604"/>
                  </a:lnTo>
                  <a:lnTo>
                    <a:pt x="5530" y="2591"/>
                  </a:lnTo>
                  <a:lnTo>
                    <a:pt x="5563" y="2578"/>
                  </a:lnTo>
                  <a:lnTo>
                    <a:pt x="5595" y="2562"/>
                  </a:lnTo>
                  <a:lnTo>
                    <a:pt x="5627" y="2546"/>
                  </a:lnTo>
                  <a:lnTo>
                    <a:pt x="5657" y="2530"/>
                  </a:lnTo>
                  <a:lnTo>
                    <a:pt x="5688" y="2512"/>
                  </a:lnTo>
                  <a:lnTo>
                    <a:pt x="5718" y="2493"/>
                  </a:lnTo>
                  <a:lnTo>
                    <a:pt x="5747" y="2474"/>
                  </a:lnTo>
                  <a:lnTo>
                    <a:pt x="5775" y="2453"/>
                  </a:lnTo>
                  <a:lnTo>
                    <a:pt x="5802" y="2430"/>
                  </a:lnTo>
                  <a:lnTo>
                    <a:pt x="5830" y="2408"/>
                  </a:lnTo>
                  <a:lnTo>
                    <a:pt x="5855" y="2385"/>
                  </a:lnTo>
                  <a:lnTo>
                    <a:pt x="5880" y="2360"/>
                  </a:lnTo>
                  <a:lnTo>
                    <a:pt x="5905" y="2335"/>
                  </a:lnTo>
                  <a:lnTo>
                    <a:pt x="5929" y="2310"/>
                  </a:lnTo>
                  <a:lnTo>
                    <a:pt x="5952" y="2282"/>
                  </a:lnTo>
                  <a:lnTo>
                    <a:pt x="5974" y="2256"/>
                  </a:lnTo>
                  <a:lnTo>
                    <a:pt x="5995" y="2227"/>
                  </a:lnTo>
                  <a:lnTo>
                    <a:pt x="6015" y="2198"/>
                  </a:lnTo>
                  <a:lnTo>
                    <a:pt x="6034" y="2169"/>
                  </a:lnTo>
                  <a:lnTo>
                    <a:pt x="6052" y="2138"/>
                  </a:lnTo>
                  <a:lnTo>
                    <a:pt x="6069" y="2108"/>
                  </a:lnTo>
                  <a:lnTo>
                    <a:pt x="6106" y="2105"/>
                  </a:lnTo>
                  <a:lnTo>
                    <a:pt x="6142" y="2103"/>
                  </a:lnTo>
                  <a:lnTo>
                    <a:pt x="6177" y="2099"/>
                  </a:lnTo>
                  <a:lnTo>
                    <a:pt x="6213" y="2093"/>
                  </a:lnTo>
                  <a:lnTo>
                    <a:pt x="6247" y="2087"/>
                  </a:lnTo>
                  <a:lnTo>
                    <a:pt x="6282" y="2079"/>
                  </a:lnTo>
                  <a:lnTo>
                    <a:pt x="6316" y="2070"/>
                  </a:lnTo>
                  <a:lnTo>
                    <a:pt x="6349" y="2059"/>
                  </a:lnTo>
                  <a:lnTo>
                    <a:pt x="6382" y="2048"/>
                  </a:lnTo>
                  <a:lnTo>
                    <a:pt x="6415" y="2037"/>
                  </a:lnTo>
                  <a:lnTo>
                    <a:pt x="6448" y="2023"/>
                  </a:lnTo>
                  <a:lnTo>
                    <a:pt x="6479" y="2009"/>
                  </a:lnTo>
                  <a:lnTo>
                    <a:pt x="6510" y="1993"/>
                  </a:lnTo>
                  <a:lnTo>
                    <a:pt x="6541" y="1977"/>
                  </a:lnTo>
                  <a:lnTo>
                    <a:pt x="6571" y="1960"/>
                  </a:lnTo>
                  <a:lnTo>
                    <a:pt x="6600" y="1941"/>
                  </a:lnTo>
                  <a:lnTo>
                    <a:pt x="6617" y="1972"/>
                  </a:lnTo>
                  <a:lnTo>
                    <a:pt x="6636" y="2000"/>
                  </a:lnTo>
                  <a:lnTo>
                    <a:pt x="6656" y="2029"/>
                  </a:lnTo>
                  <a:lnTo>
                    <a:pt x="6675" y="2055"/>
                  </a:lnTo>
                  <a:lnTo>
                    <a:pt x="6696" y="2083"/>
                  </a:lnTo>
                  <a:lnTo>
                    <a:pt x="6719" y="2108"/>
                  </a:lnTo>
                  <a:lnTo>
                    <a:pt x="6741" y="2133"/>
                  </a:lnTo>
                  <a:lnTo>
                    <a:pt x="6765" y="2158"/>
                  </a:lnTo>
                  <a:lnTo>
                    <a:pt x="6789" y="2182"/>
                  </a:lnTo>
                  <a:lnTo>
                    <a:pt x="6814" y="2204"/>
                  </a:lnTo>
                  <a:lnTo>
                    <a:pt x="6840" y="2227"/>
                  </a:lnTo>
                  <a:lnTo>
                    <a:pt x="6867" y="2248"/>
                  </a:lnTo>
                  <a:lnTo>
                    <a:pt x="6893" y="2269"/>
                  </a:lnTo>
                  <a:lnTo>
                    <a:pt x="6921" y="2289"/>
                  </a:lnTo>
                  <a:lnTo>
                    <a:pt x="6950" y="2307"/>
                  </a:lnTo>
                  <a:lnTo>
                    <a:pt x="6979" y="2326"/>
                  </a:lnTo>
                  <a:lnTo>
                    <a:pt x="7008" y="2342"/>
                  </a:lnTo>
                  <a:lnTo>
                    <a:pt x="7038" y="2359"/>
                  </a:lnTo>
                  <a:lnTo>
                    <a:pt x="7070" y="2373"/>
                  </a:lnTo>
                  <a:lnTo>
                    <a:pt x="7101" y="2388"/>
                  </a:lnTo>
                  <a:lnTo>
                    <a:pt x="7134" y="2400"/>
                  </a:lnTo>
                  <a:lnTo>
                    <a:pt x="7165" y="2412"/>
                  </a:lnTo>
                  <a:lnTo>
                    <a:pt x="7198" y="2423"/>
                  </a:lnTo>
                  <a:lnTo>
                    <a:pt x="7231" y="2433"/>
                  </a:lnTo>
                  <a:lnTo>
                    <a:pt x="7266" y="2442"/>
                  </a:lnTo>
                  <a:lnTo>
                    <a:pt x="7300" y="2450"/>
                  </a:lnTo>
                  <a:lnTo>
                    <a:pt x="7334" y="2457"/>
                  </a:lnTo>
                  <a:lnTo>
                    <a:pt x="7370" y="2462"/>
                  </a:lnTo>
                  <a:lnTo>
                    <a:pt x="7406" y="2466"/>
                  </a:lnTo>
                  <a:lnTo>
                    <a:pt x="7441" y="2468"/>
                  </a:lnTo>
                  <a:lnTo>
                    <a:pt x="7477" y="2471"/>
                  </a:lnTo>
                  <a:lnTo>
                    <a:pt x="7514" y="2471"/>
                  </a:lnTo>
                  <a:lnTo>
                    <a:pt x="7568" y="2470"/>
                  </a:lnTo>
                  <a:lnTo>
                    <a:pt x="7621" y="2466"/>
                  </a:lnTo>
                  <a:lnTo>
                    <a:pt x="7674" y="2459"/>
                  </a:lnTo>
                  <a:lnTo>
                    <a:pt x="7725" y="2450"/>
                  </a:lnTo>
                  <a:lnTo>
                    <a:pt x="7777" y="2438"/>
                  </a:lnTo>
                  <a:lnTo>
                    <a:pt x="7827" y="2423"/>
                  </a:lnTo>
                  <a:lnTo>
                    <a:pt x="7876" y="2408"/>
                  </a:lnTo>
                  <a:lnTo>
                    <a:pt x="7923" y="2388"/>
                  </a:lnTo>
                  <a:lnTo>
                    <a:pt x="7969" y="2367"/>
                  </a:lnTo>
                  <a:lnTo>
                    <a:pt x="8016" y="2344"/>
                  </a:lnTo>
                  <a:lnTo>
                    <a:pt x="8059" y="2318"/>
                  </a:lnTo>
                  <a:lnTo>
                    <a:pt x="8103" y="2291"/>
                  </a:lnTo>
                  <a:lnTo>
                    <a:pt x="8144" y="2261"/>
                  </a:lnTo>
                  <a:lnTo>
                    <a:pt x="8183" y="2231"/>
                  </a:lnTo>
                  <a:lnTo>
                    <a:pt x="8222" y="2196"/>
                  </a:lnTo>
                  <a:lnTo>
                    <a:pt x="8259" y="2162"/>
                  </a:lnTo>
                  <a:lnTo>
                    <a:pt x="8293" y="2125"/>
                  </a:lnTo>
                  <a:lnTo>
                    <a:pt x="8326" y="2087"/>
                  </a:lnTo>
                  <a:lnTo>
                    <a:pt x="8358" y="2047"/>
                  </a:lnTo>
                  <a:lnTo>
                    <a:pt x="8387" y="2006"/>
                  </a:lnTo>
                  <a:lnTo>
                    <a:pt x="8414" y="1963"/>
                  </a:lnTo>
                  <a:lnTo>
                    <a:pt x="8439" y="1919"/>
                  </a:lnTo>
                  <a:lnTo>
                    <a:pt x="8463" y="1874"/>
                  </a:lnTo>
                  <a:lnTo>
                    <a:pt x="8484" y="1827"/>
                  </a:lnTo>
                  <a:lnTo>
                    <a:pt x="8503" y="1779"/>
                  </a:lnTo>
                  <a:lnTo>
                    <a:pt x="8520" y="1730"/>
                  </a:lnTo>
                  <a:lnTo>
                    <a:pt x="8535" y="1680"/>
                  </a:lnTo>
                  <a:lnTo>
                    <a:pt x="8546" y="1628"/>
                  </a:lnTo>
                  <a:lnTo>
                    <a:pt x="8556" y="1577"/>
                  </a:lnTo>
                  <a:lnTo>
                    <a:pt x="8562" y="1524"/>
                  </a:lnTo>
                  <a:lnTo>
                    <a:pt x="8566" y="1471"/>
                  </a:lnTo>
                  <a:lnTo>
                    <a:pt x="8568" y="1417"/>
                  </a:lnTo>
                  <a:lnTo>
                    <a:pt x="8566" y="1363"/>
                  </a:lnTo>
                  <a:lnTo>
                    <a:pt x="8562" y="1310"/>
                  </a:lnTo>
                  <a:lnTo>
                    <a:pt x="8556" y="1257"/>
                  </a:lnTo>
                  <a:lnTo>
                    <a:pt x="8546" y="1204"/>
                  </a:lnTo>
                  <a:lnTo>
                    <a:pt x="8535" y="1154"/>
                  </a:lnTo>
                  <a:lnTo>
                    <a:pt x="8520" y="1104"/>
                  </a:lnTo>
                  <a:lnTo>
                    <a:pt x="8503" y="1055"/>
                  </a:lnTo>
                  <a:lnTo>
                    <a:pt x="8484" y="1008"/>
                  </a:lnTo>
                  <a:lnTo>
                    <a:pt x="8463" y="960"/>
                  </a:lnTo>
                  <a:lnTo>
                    <a:pt x="8439" y="915"/>
                  </a:lnTo>
                  <a:lnTo>
                    <a:pt x="8414" y="872"/>
                  </a:lnTo>
                  <a:lnTo>
                    <a:pt x="8387" y="828"/>
                  </a:lnTo>
                  <a:lnTo>
                    <a:pt x="8358" y="787"/>
                  </a:lnTo>
                  <a:lnTo>
                    <a:pt x="8326" y="748"/>
                  </a:lnTo>
                  <a:lnTo>
                    <a:pt x="8293" y="709"/>
                  </a:lnTo>
                  <a:lnTo>
                    <a:pt x="8259" y="672"/>
                  </a:lnTo>
                  <a:lnTo>
                    <a:pt x="8222" y="637"/>
                  </a:lnTo>
                  <a:lnTo>
                    <a:pt x="8183" y="604"/>
                  </a:lnTo>
                  <a:lnTo>
                    <a:pt x="8144" y="573"/>
                  </a:lnTo>
                  <a:lnTo>
                    <a:pt x="8103" y="543"/>
                  </a:lnTo>
                  <a:lnTo>
                    <a:pt x="8059" y="515"/>
                  </a:lnTo>
                  <a:lnTo>
                    <a:pt x="8016" y="490"/>
                  </a:lnTo>
                  <a:lnTo>
                    <a:pt x="7969" y="468"/>
                  </a:lnTo>
                  <a:lnTo>
                    <a:pt x="7923" y="446"/>
                  </a:lnTo>
                  <a:lnTo>
                    <a:pt x="7876" y="427"/>
                  </a:lnTo>
                  <a:lnTo>
                    <a:pt x="7827" y="411"/>
                  </a:lnTo>
                  <a:lnTo>
                    <a:pt x="7777" y="396"/>
                  </a:lnTo>
                  <a:lnTo>
                    <a:pt x="7725" y="384"/>
                  </a:lnTo>
                  <a:lnTo>
                    <a:pt x="7674" y="375"/>
                  </a:lnTo>
                  <a:lnTo>
                    <a:pt x="7621" y="368"/>
                  </a:lnTo>
                  <a:lnTo>
                    <a:pt x="7568" y="365"/>
                  </a:lnTo>
                  <a:lnTo>
                    <a:pt x="7514" y="363"/>
                  </a:lnTo>
                  <a:lnTo>
                    <a:pt x="7474" y="363"/>
                  </a:lnTo>
                  <a:lnTo>
                    <a:pt x="7436" y="366"/>
                  </a:lnTo>
                  <a:lnTo>
                    <a:pt x="7398" y="368"/>
                  </a:lnTo>
                  <a:lnTo>
                    <a:pt x="7359" y="374"/>
                  </a:lnTo>
                  <a:lnTo>
                    <a:pt x="7322" y="380"/>
                  </a:lnTo>
                  <a:lnTo>
                    <a:pt x="7285" y="387"/>
                  </a:lnTo>
                  <a:lnTo>
                    <a:pt x="7250" y="396"/>
                  </a:lnTo>
                  <a:lnTo>
                    <a:pt x="7213" y="407"/>
                  </a:lnTo>
                  <a:lnTo>
                    <a:pt x="7178" y="417"/>
                  </a:lnTo>
                  <a:lnTo>
                    <a:pt x="7143" y="431"/>
                  </a:lnTo>
                  <a:lnTo>
                    <a:pt x="7108" y="444"/>
                  </a:lnTo>
                  <a:lnTo>
                    <a:pt x="7075" y="458"/>
                  </a:lnTo>
                  <a:lnTo>
                    <a:pt x="7042" y="474"/>
                  </a:lnTo>
                  <a:lnTo>
                    <a:pt x="7009" y="491"/>
                  </a:lnTo>
                  <a:lnTo>
                    <a:pt x="6978" y="510"/>
                  </a:lnTo>
                  <a:lnTo>
                    <a:pt x="6946" y="528"/>
                  </a:lnTo>
                  <a:lnTo>
                    <a:pt x="6929" y="499"/>
                  </a:lnTo>
                  <a:lnTo>
                    <a:pt x="6910" y="470"/>
                  </a:lnTo>
                  <a:lnTo>
                    <a:pt x="6891" y="442"/>
                  </a:lnTo>
                  <a:lnTo>
                    <a:pt x="6871" y="416"/>
                  </a:lnTo>
                  <a:lnTo>
                    <a:pt x="6850" y="388"/>
                  </a:lnTo>
                  <a:lnTo>
                    <a:pt x="6828" y="363"/>
                  </a:lnTo>
                  <a:lnTo>
                    <a:pt x="6805" y="337"/>
                  </a:lnTo>
                  <a:lnTo>
                    <a:pt x="6781" y="313"/>
                  </a:lnTo>
                  <a:lnTo>
                    <a:pt x="6757" y="289"/>
                  </a:lnTo>
                  <a:lnTo>
                    <a:pt x="6732" y="265"/>
                  </a:lnTo>
                  <a:lnTo>
                    <a:pt x="6707" y="244"/>
                  </a:lnTo>
                  <a:lnTo>
                    <a:pt x="6681" y="222"/>
                  </a:lnTo>
                  <a:lnTo>
                    <a:pt x="6653" y="202"/>
                  </a:lnTo>
                  <a:lnTo>
                    <a:pt x="6625" y="182"/>
                  </a:lnTo>
                  <a:lnTo>
                    <a:pt x="6596" y="164"/>
                  </a:lnTo>
                  <a:lnTo>
                    <a:pt x="6567" y="145"/>
                  </a:lnTo>
                  <a:lnTo>
                    <a:pt x="6538" y="129"/>
                  </a:lnTo>
                  <a:lnTo>
                    <a:pt x="6508" y="112"/>
                  </a:lnTo>
                  <a:lnTo>
                    <a:pt x="6476" y="98"/>
                  </a:lnTo>
                  <a:lnTo>
                    <a:pt x="6446" y="83"/>
                  </a:lnTo>
                  <a:lnTo>
                    <a:pt x="6413" y="71"/>
                  </a:lnTo>
                  <a:lnTo>
                    <a:pt x="6381" y="58"/>
                  </a:lnTo>
                  <a:lnTo>
                    <a:pt x="6348" y="48"/>
                  </a:lnTo>
                  <a:lnTo>
                    <a:pt x="6315" y="38"/>
                  </a:lnTo>
                  <a:lnTo>
                    <a:pt x="6280" y="29"/>
                  </a:lnTo>
                  <a:lnTo>
                    <a:pt x="6246" y="21"/>
                  </a:lnTo>
                  <a:lnTo>
                    <a:pt x="6212" y="15"/>
                  </a:lnTo>
                  <a:lnTo>
                    <a:pt x="6176" y="9"/>
                  </a:lnTo>
                  <a:lnTo>
                    <a:pt x="6141" y="5"/>
                  </a:lnTo>
                  <a:lnTo>
                    <a:pt x="6105" y="1"/>
                  </a:lnTo>
                  <a:lnTo>
                    <a:pt x="6069" y="0"/>
                  </a:lnTo>
                  <a:lnTo>
                    <a:pt x="6032" y="0"/>
                  </a:lnTo>
                  <a:lnTo>
                    <a:pt x="5995" y="0"/>
                  </a:lnTo>
                  <a:lnTo>
                    <a:pt x="5958" y="3"/>
                  </a:lnTo>
                  <a:lnTo>
                    <a:pt x="5921" y="5"/>
                  </a:lnTo>
                  <a:lnTo>
                    <a:pt x="5884" y="9"/>
                  </a:lnTo>
                  <a:lnTo>
                    <a:pt x="5849" y="16"/>
                  </a:lnTo>
                  <a:lnTo>
                    <a:pt x="5813" y="22"/>
                  </a:lnTo>
                  <a:lnTo>
                    <a:pt x="5777" y="30"/>
                  </a:lnTo>
                  <a:lnTo>
                    <a:pt x="5743" y="40"/>
                  </a:lnTo>
                  <a:lnTo>
                    <a:pt x="5709" y="50"/>
                  </a:lnTo>
                  <a:lnTo>
                    <a:pt x="5674" y="62"/>
                  </a:lnTo>
                  <a:lnTo>
                    <a:pt x="5641" y="75"/>
                  </a:lnTo>
                  <a:lnTo>
                    <a:pt x="5608" y="89"/>
                  </a:lnTo>
                  <a:lnTo>
                    <a:pt x="5577" y="104"/>
                  </a:lnTo>
                  <a:lnTo>
                    <a:pt x="5545" y="120"/>
                  </a:lnTo>
                  <a:lnTo>
                    <a:pt x="5513" y="136"/>
                  </a:lnTo>
                  <a:lnTo>
                    <a:pt x="5484" y="155"/>
                  </a:lnTo>
                  <a:lnTo>
                    <a:pt x="5454" y="173"/>
                  </a:lnTo>
                  <a:lnTo>
                    <a:pt x="5425" y="193"/>
                  </a:lnTo>
                  <a:lnTo>
                    <a:pt x="5397" y="214"/>
                  </a:lnTo>
                  <a:lnTo>
                    <a:pt x="5369" y="236"/>
                  </a:lnTo>
                  <a:lnTo>
                    <a:pt x="5342" y="259"/>
                  </a:lnTo>
                  <a:lnTo>
                    <a:pt x="5317" y="281"/>
                  </a:lnTo>
                  <a:lnTo>
                    <a:pt x="5290" y="306"/>
                  </a:lnTo>
                  <a:lnTo>
                    <a:pt x="5266" y="332"/>
                  </a:lnTo>
                  <a:lnTo>
                    <a:pt x="5243" y="357"/>
                  </a:lnTo>
                  <a:lnTo>
                    <a:pt x="5220" y="384"/>
                  </a:lnTo>
                  <a:lnTo>
                    <a:pt x="5198" y="411"/>
                  </a:lnTo>
                  <a:lnTo>
                    <a:pt x="5177" y="440"/>
                  </a:lnTo>
                  <a:lnTo>
                    <a:pt x="5157" y="469"/>
                  </a:lnTo>
                  <a:lnTo>
                    <a:pt x="5138" y="498"/>
                  </a:lnTo>
                  <a:lnTo>
                    <a:pt x="5120" y="528"/>
                  </a:lnTo>
                  <a:lnTo>
                    <a:pt x="5103" y="559"/>
                  </a:lnTo>
                  <a:lnTo>
                    <a:pt x="5052" y="561"/>
                  </a:lnTo>
                  <a:lnTo>
                    <a:pt x="5004" y="567"/>
                  </a:lnTo>
                  <a:lnTo>
                    <a:pt x="4956" y="575"/>
                  </a:lnTo>
                  <a:lnTo>
                    <a:pt x="4907" y="584"/>
                  </a:lnTo>
                  <a:lnTo>
                    <a:pt x="4881" y="572"/>
                  </a:lnTo>
                  <a:lnTo>
                    <a:pt x="4854" y="559"/>
                  </a:lnTo>
                  <a:lnTo>
                    <a:pt x="4827" y="548"/>
                  </a:lnTo>
                  <a:lnTo>
                    <a:pt x="4799" y="538"/>
                  </a:lnTo>
                  <a:lnTo>
                    <a:pt x="4771" y="527"/>
                  </a:lnTo>
                  <a:lnTo>
                    <a:pt x="4742" y="519"/>
                  </a:lnTo>
                  <a:lnTo>
                    <a:pt x="4713" y="510"/>
                  </a:lnTo>
                  <a:lnTo>
                    <a:pt x="4684" y="503"/>
                  </a:lnTo>
                  <a:lnTo>
                    <a:pt x="4655" y="497"/>
                  </a:lnTo>
                  <a:lnTo>
                    <a:pt x="4625" y="491"/>
                  </a:lnTo>
                  <a:lnTo>
                    <a:pt x="4594" y="486"/>
                  </a:lnTo>
                  <a:lnTo>
                    <a:pt x="4564" y="482"/>
                  </a:lnTo>
                  <a:lnTo>
                    <a:pt x="4533" y="478"/>
                  </a:lnTo>
                  <a:lnTo>
                    <a:pt x="4503" y="477"/>
                  </a:lnTo>
                  <a:lnTo>
                    <a:pt x="4471" y="475"/>
                  </a:lnTo>
                  <a:lnTo>
                    <a:pt x="4441" y="474"/>
                  </a:lnTo>
                  <a:lnTo>
                    <a:pt x="4401" y="475"/>
                  </a:lnTo>
                  <a:lnTo>
                    <a:pt x="4362" y="477"/>
                  </a:lnTo>
                  <a:lnTo>
                    <a:pt x="4322" y="481"/>
                  </a:lnTo>
                  <a:lnTo>
                    <a:pt x="4284" y="486"/>
                  </a:lnTo>
                  <a:lnTo>
                    <a:pt x="4246" y="481"/>
                  </a:lnTo>
                  <a:lnTo>
                    <a:pt x="4206" y="477"/>
                  </a:lnTo>
                  <a:lnTo>
                    <a:pt x="4168" y="475"/>
                  </a:lnTo>
                  <a:lnTo>
                    <a:pt x="4128" y="474"/>
                  </a:lnTo>
                </a:path>
              </a:pathLst>
            </a:custGeom>
            <a:solidFill>
              <a:schemeClr val="tx2">
                <a:lumMod val="20000"/>
                <a:lumOff val="80000"/>
                <a:alpha val="41000"/>
              </a:schemeClr>
            </a:solidFill>
            <a:ln w="1">
              <a:noFill/>
              <a:prstDash val="solid"/>
              <a:round/>
              <a:headEnd/>
              <a:tailE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6" name="íṩliḍè">
              <a:extLst>
                <a:ext uri="{FF2B5EF4-FFF2-40B4-BE49-F238E27FC236}">
                  <a16:creationId xmlns:a16="http://schemas.microsoft.com/office/drawing/2014/main" id="{482A203C-936B-46FA-947B-B366CD401B9B}"/>
                </a:ext>
              </a:extLst>
            </p:cNvPr>
            <p:cNvGrpSpPr/>
            <p:nvPr/>
          </p:nvGrpSpPr>
          <p:grpSpPr>
            <a:xfrm>
              <a:off x="2411477" y="1415487"/>
              <a:ext cx="1810803" cy="4565336"/>
              <a:chOff x="4178985" y="2597150"/>
              <a:chExt cx="801573" cy="2020900"/>
            </a:xfrm>
            <a:effectLst/>
          </p:grpSpPr>
          <p:sp>
            <p:nvSpPr>
              <p:cNvPr id="17" name="ï$1îde">
                <a:extLst>
                  <a:ext uri="{FF2B5EF4-FFF2-40B4-BE49-F238E27FC236}">
                    <a16:creationId xmlns:a16="http://schemas.microsoft.com/office/drawing/2014/main" id="{A822F28E-2D97-46AD-8B6E-075F3E938C92}"/>
                  </a:ext>
                </a:extLst>
              </p:cNvPr>
              <p:cNvSpPr/>
              <p:nvPr/>
            </p:nvSpPr>
            <p:spPr bwMode="auto">
              <a:xfrm flipH="1">
                <a:off x="4380108" y="3983646"/>
                <a:ext cx="383148" cy="634404"/>
              </a:xfrm>
              <a:custGeom>
                <a:avLst/>
                <a:gdLst>
                  <a:gd name="T0" fmla="*/ 7566 w 397"/>
                  <a:gd name="T1" fmla="*/ 1009717 h 659"/>
                  <a:gd name="T2" fmla="*/ 0 w 397"/>
                  <a:gd name="T3" fmla="*/ 1009717 h 659"/>
                  <a:gd name="T4" fmla="*/ 0 w 397"/>
                  <a:gd name="T5" fmla="*/ 1009717 h 659"/>
                  <a:gd name="T6" fmla="*/ 11348 w 397"/>
                  <a:gd name="T7" fmla="*/ 1021020 h 659"/>
                  <a:gd name="T8" fmla="*/ 15131 w 397"/>
                  <a:gd name="T9" fmla="*/ 1062464 h 659"/>
                  <a:gd name="T10" fmla="*/ 18914 w 397"/>
                  <a:gd name="T11" fmla="*/ 1069999 h 659"/>
                  <a:gd name="T12" fmla="*/ 181575 w 397"/>
                  <a:gd name="T13" fmla="*/ 1574858 h 659"/>
                  <a:gd name="T14" fmla="*/ 348019 w 397"/>
                  <a:gd name="T15" fmla="*/ 1092605 h 659"/>
                  <a:gd name="T16" fmla="*/ 650644 w 397"/>
                  <a:gd name="T17" fmla="*/ 1661513 h 659"/>
                  <a:gd name="T18" fmla="*/ 548508 w 397"/>
                  <a:gd name="T19" fmla="*/ 2124928 h 659"/>
                  <a:gd name="T20" fmla="*/ 760345 w 397"/>
                  <a:gd name="T21" fmla="*/ 2482850 h 659"/>
                  <a:gd name="T22" fmla="*/ 650644 w 397"/>
                  <a:gd name="T23" fmla="*/ 2275632 h 659"/>
                  <a:gd name="T24" fmla="*/ 688472 w 397"/>
                  <a:gd name="T25" fmla="*/ 1989294 h 659"/>
                  <a:gd name="T26" fmla="*/ 866264 w 397"/>
                  <a:gd name="T27" fmla="*/ 1740632 h 659"/>
                  <a:gd name="T28" fmla="*/ 1028925 w 397"/>
                  <a:gd name="T29" fmla="*/ 1454295 h 659"/>
                  <a:gd name="T30" fmla="*/ 1059187 w 397"/>
                  <a:gd name="T31" fmla="*/ 1363872 h 659"/>
                  <a:gd name="T32" fmla="*/ 1161323 w 397"/>
                  <a:gd name="T33" fmla="*/ 1823520 h 659"/>
                  <a:gd name="T34" fmla="*/ 1229414 w 397"/>
                  <a:gd name="T35" fmla="*/ 1529647 h 659"/>
                  <a:gd name="T36" fmla="*/ 1399640 w 397"/>
                  <a:gd name="T37" fmla="*/ 745985 h 659"/>
                  <a:gd name="T38" fmla="*/ 714951 w 397"/>
                  <a:gd name="T39" fmla="*/ 0 h 659"/>
                  <a:gd name="T40" fmla="*/ 11348 w 397"/>
                  <a:gd name="T41" fmla="*/ 956971 h 659"/>
                  <a:gd name="T42" fmla="*/ 7566 w 397"/>
                  <a:gd name="T43" fmla="*/ 1009717 h 65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rgbClr val="FF6400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asvg="http://schemas.microsoft.com/office/drawing/2016/SVG/main"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ïšḷïḍè">
                <a:extLst>
                  <a:ext uri="{FF2B5EF4-FFF2-40B4-BE49-F238E27FC236}">
                    <a16:creationId xmlns:a16="http://schemas.microsoft.com/office/drawing/2014/main" id="{2388E06B-09C7-40A7-9443-ECC49AD381F3}"/>
                  </a:ext>
                </a:extLst>
              </p:cNvPr>
              <p:cNvSpPr/>
              <p:nvPr/>
            </p:nvSpPr>
            <p:spPr bwMode="auto">
              <a:xfrm flipH="1">
                <a:off x="4413792" y="3978274"/>
                <a:ext cx="312270" cy="399544"/>
              </a:xfrm>
              <a:custGeom>
                <a:avLst/>
                <a:gdLst>
                  <a:gd name="T0" fmla="*/ 581760 w 324"/>
                  <a:gd name="T1" fmla="*/ 0 h 415"/>
                  <a:gd name="T2" fmla="*/ 1148410 w 324"/>
                  <a:gd name="T3" fmla="*/ 648083 h 415"/>
                  <a:gd name="T4" fmla="*/ 1152187 w 324"/>
                  <a:gd name="T5" fmla="*/ 655619 h 415"/>
                  <a:gd name="T6" fmla="*/ 1152187 w 324"/>
                  <a:gd name="T7" fmla="*/ 663154 h 415"/>
                  <a:gd name="T8" fmla="*/ 1042635 w 324"/>
                  <a:gd name="T9" fmla="*/ 1273558 h 415"/>
                  <a:gd name="T10" fmla="*/ 963304 w 324"/>
                  <a:gd name="T11" fmla="*/ 983428 h 415"/>
                  <a:gd name="T12" fmla="*/ 868863 w 324"/>
                  <a:gd name="T13" fmla="*/ 1137913 h 415"/>
                  <a:gd name="T14" fmla="*/ 642203 w 324"/>
                  <a:gd name="T15" fmla="*/ 1552384 h 415"/>
                  <a:gd name="T16" fmla="*/ 630870 w 324"/>
                  <a:gd name="T17" fmla="*/ 1563688 h 415"/>
                  <a:gd name="T18" fmla="*/ 630870 w 324"/>
                  <a:gd name="T19" fmla="*/ 1541080 h 415"/>
                  <a:gd name="T20" fmla="*/ 245548 w 324"/>
                  <a:gd name="T21" fmla="*/ 859086 h 415"/>
                  <a:gd name="T22" fmla="*/ 196439 w 324"/>
                  <a:gd name="T23" fmla="*/ 862854 h 415"/>
                  <a:gd name="T24" fmla="*/ 7555 w 324"/>
                  <a:gd name="T25" fmla="*/ 964588 h 415"/>
                  <a:gd name="T26" fmla="*/ 3778 w 324"/>
                  <a:gd name="T27" fmla="*/ 945749 h 415"/>
                  <a:gd name="T28" fmla="*/ 3778 w 324"/>
                  <a:gd name="T29" fmla="*/ 938213 h 415"/>
                  <a:gd name="T30" fmla="*/ 0 w 324"/>
                  <a:gd name="T31" fmla="*/ 900534 h 415"/>
                  <a:gd name="T32" fmla="*/ 0 w 324"/>
                  <a:gd name="T33" fmla="*/ 889230 h 415"/>
                  <a:gd name="T34" fmla="*/ 0 w 324"/>
                  <a:gd name="T35" fmla="*/ 840247 h 415"/>
                  <a:gd name="T36" fmla="*/ 581760 w 324"/>
                  <a:gd name="T37" fmla="*/ 0 h 4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rgbClr val="FFC000">
                  <a:alpha val="44000"/>
                </a:srgbClr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asvg="http://schemas.microsoft.com/office/drawing/2016/SVG/main"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ïš1íḍe">
                <a:extLst>
                  <a:ext uri="{FF2B5EF4-FFF2-40B4-BE49-F238E27FC236}">
                    <a16:creationId xmlns:a16="http://schemas.microsoft.com/office/drawing/2014/main" id="{8D2EEE42-EF94-41A6-93CB-59F283BA8955}"/>
                  </a:ext>
                </a:extLst>
              </p:cNvPr>
              <p:cNvSpPr/>
              <p:nvPr/>
            </p:nvSpPr>
            <p:spPr bwMode="auto">
              <a:xfrm flipH="1">
                <a:off x="4464149" y="3992708"/>
                <a:ext cx="204536" cy="288808"/>
              </a:xfrm>
              <a:custGeom>
                <a:avLst/>
                <a:gdLst>
                  <a:gd name="T0" fmla="*/ 162607 w 212"/>
                  <a:gd name="T1" fmla="*/ 535009 h 300"/>
                  <a:gd name="T2" fmla="*/ 128573 w 212"/>
                  <a:gd name="T3" fmla="*/ 535009 h 300"/>
                  <a:gd name="T4" fmla="*/ 3782 w 212"/>
                  <a:gd name="T5" fmla="*/ 599059 h 300"/>
                  <a:gd name="T6" fmla="*/ 3782 w 212"/>
                  <a:gd name="T7" fmla="*/ 587756 h 300"/>
                  <a:gd name="T8" fmla="*/ 3782 w 212"/>
                  <a:gd name="T9" fmla="*/ 583988 h 300"/>
                  <a:gd name="T10" fmla="*/ 0 w 212"/>
                  <a:gd name="T11" fmla="*/ 557615 h 300"/>
                  <a:gd name="T12" fmla="*/ 0 w 212"/>
                  <a:gd name="T13" fmla="*/ 550079 h 300"/>
                  <a:gd name="T14" fmla="*/ 0 w 212"/>
                  <a:gd name="T15" fmla="*/ 523706 h 300"/>
                  <a:gd name="T16" fmla="*/ 381936 w 212"/>
                  <a:gd name="T17" fmla="*/ 0 h 300"/>
                  <a:gd name="T18" fmla="*/ 752528 w 212"/>
                  <a:gd name="T19" fmla="*/ 403140 h 300"/>
                  <a:gd name="T20" fmla="*/ 756309 w 212"/>
                  <a:gd name="T21" fmla="*/ 406908 h 300"/>
                  <a:gd name="T22" fmla="*/ 756309 w 212"/>
                  <a:gd name="T23" fmla="*/ 410676 h 300"/>
                  <a:gd name="T24" fmla="*/ 684460 w 212"/>
                  <a:gd name="T25" fmla="*/ 791210 h 300"/>
                  <a:gd name="T26" fmla="*/ 631518 w 212"/>
                  <a:gd name="T27" fmla="*/ 610362 h 300"/>
                  <a:gd name="T28" fmla="*/ 567232 w 212"/>
                  <a:gd name="T29" fmla="*/ 704554 h 300"/>
                  <a:gd name="T30" fmla="*/ 457567 w 212"/>
                  <a:gd name="T31" fmla="*/ 1130300 h 300"/>
                  <a:gd name="T32" fmla="*/ 162607 w 212"/>
                  <a:gd name="T33" fmla="*/ 535009 h 3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asvg="http://schemas.microsoft.com/office/drawing/2016/SVG/main" xmlns:a14="http://schemas.microsoft.com/office/drawing/2010/main" xmlns:p14="http://schemas.microsoft.com/office/powerpoint/2010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ïṩḻïďê">
                <a:extLst>
                  <a:ext uri="{FF2B5EF4-FFF2-40B4-BE49-F238E27FC236}">
                    <a16:creationId xmlns:a16="http://schemas.microsoft.com/office/drawing/2014/main" id="{3540D468-8EEE-4847-AF8A-FD0F2A703038}"/>
                  </a:ext>
                </a:extLst>
              </p:cNvPr>
              <p:cNvSpPr/>
              <p:nvPr/>
            </p:nvSpPr>
            <p:spPr bwMode="auto">
              <a:xfrm flipH="1">
                <a:off x="4178985" y="3511722"/>
                <a:ext cx="371113" cy="593708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connsiteX0" fmla="*/ 5000 w 10000"/>
                  <a:gd name="connsiteY0" fmla="*/ 0 h 10000"/>
                  <a:gd name="connsiteX1" fmla="*/ 10000 w 10000"/>
                  <a:gd name="connsiteY1" fmla="*/ 3212 h 10000"/>
                  <a:gd name="connsiteX2" fmla="*/ 10000 w 10000"/>
                  <a:gd name="connsiteY2" fmla="*/ 3293 h 10000"/>
                  <a:gd name="connsiteX3" fmla="*/ 10000 w 10000"/>
                  <a:gd name="connsiteY3" fmla="*/ 3293 h 10000"/>
                  <a:gd name="connsiteX4" fmla="*/ 6795 w 10000"/>
                  <a:gd name="connsiteY4" fmla="*/ 9697 h 10000"/>
                  <a:gd name="connsiteX5" fmla="*/ 6635 w 10000"/>
                  <a:gd name="connsiteY5" fmla="*/ 9818 h 10000"/>
                  <a:gd name="connsiteX6" fmla="*/ 6635 w 10000"/>
                  <a:gd name="connsiteY6" fmla="*/ 9818 h 10000"/>
                  <a:gd name="connsiteX7" fmla="*/ 6635 w 10000"/>
                  <a:gd name="connsiteY7" fmla="*/ 9818 h 10000"/>
                  <a:gd name="connsiteX8" fmla="*/ 5897 w 10000"/>
                  <a:gd name="connsiteY8" fmla="*/ 10000 h 10000"/>
                  <a:gd name="connsiteX9" fmla="*/ 4936 w 10000"/>
                  <a:gd name="connsiteY9" fmla="*/ 9475 h 10000"/>
                  <a:gd name="connsiteX10" fmla="*/ 5000 w 10000"/>
                  <a:gd name="connsiteY10" fmla="*/ 9354 h 10000"/>
                  <a:gd name="connsiteX11" fmla="*/ 5288 w 10000"/>
                  <a:gd name="connsiteY11" fmla="*/ 8384 h 10000"/>
                  <a:gd name="connsiteX12" fmla="*/ 3910 w 10000"/>
                  <a:gd name="connsiteY12" fmla="*/ 6283 h 10000"/>
                  <a:gd name="connsiteX13" fmla="*/ 3910 w 10000"/>
                  <a:gd name="connsiteY13" fmla="*/ 6263 h 10000"/>
                  <a:gd name="connsiteX14" fmla="*/ 1346 w 10000"/>
                  <a:gd name="connsiteY14" fmla="*/ 5333 h 10000"/>
                  <a:gd name="connsiteX15" fmla="*/ 0 w 10000"/>
                  <a:gd name="connsiteY15" fmla="*/ 3172 h 10000"/>
                  <a:gd name="connsiteX16" fmla="*/ 5000 w 10000"/>
                  <a:gd name="connsiteY16" fmla="*/ 0 h 10000"/>
                  <a:gd name="connsiteX0" fmla="*/ 5000 w 10000"/>
                  <a:gd name="connsiteY0" fmla="*/ 0 h 10000"/>
                  <a:gd name="connsiteX1" fmla="*/ 10000 w 10000"/>
                  <a:gd name="connsiteY1" fmla="*/ 3212 h 10000"/>
                  <a:gd name="connsiteX2" fmla="*/ 10000 w 10000"/>
                  <a:gd name="connsiteY2" fmla="*/ 3293 h 10000"/>
                  <a:gd name="connsiteX3" fmla="*/ 10000 w 10000"/>
                  <a:gd name="connsiteY3" fmla="*/ 3293 h 10000"/>
                  <a:gd name="connsiteX4" fmla="*/ 6795 w 10000"/>
                  <a:gd name="connsiteY4" fmla="*/ 9697 h 10000"/>
                  <a:gd name="connsiteX5" fmla="*/ 6635 w 10000"/>
                  <a:gd name="connsiteY5" fmla="*/ 9818 h 10000"/>
                  <a:gd name="connsiteX6" fmla="*/ 6635 w 10000"/>
                  <a:gd name="connsiteY6" fmla="*/ 9818 h 10000"/>
                  <a:gd name="connsiteX7" fmla="*/ 6635 w 10000"/>
                  <a:gd name="connsiteY7" fmla="*/ 9818 h 10000"/>
                  <a:gd name="connsiteX8" fmla="*/ 5897 w 10000"/>
                  <a:gd name="connsiteY8" fmla="*/ 10000 h 10000"/>
                  <a:gd name="connsiteX9" fmla="*/ 4936 w 10000"/>
                  <a:gd name="connsiteY9" fmla="*/ 9475 h 10000"/>
                  <a:gd name="connsiteX10" fmla="*/ 5288 w 10000"/>
                  <a:gd name="connsiteY10" fmla="*/ 8384 h 10000"/>
                  <a:gd name="connsiteX11" fmla="*/ 3910 w 10000"/>
                  <a:gd name="connsiteY11" fmla="*/ 6283 h 10000"/>
                  <a:gd name="connsiteX12" fmla="*/ 3910 w 10000"/>
                  <a:gd name="connsiteY12" fmla="*/ 6263 h 10000"/>
                  <a:gd name="connsiteX13" fmla="*/ 1346 w 10000"/>
                  <a:gd name="connsiteY13" fmla="*/ 5333 h 10000"/>
                  <a:gd name="connsiteX14" fmla="*/ 0 w 10000"/>
                  <a:gd name="connsiteY14" fmla="*/ 3172 h 10000"/>
                  <a:gd name="connsiteX15" fmla="*/ 5000 w 10000"/>
                  <a:gd name="connsiteY15" fmla="*/ 0 h 10000"/>
                  <a:gd name="connsiteX0" fmla="*/ 5000 w 10000"/>
                  <a:gd name="connsiteY0" fmla="*/ 0 h 10086"/>
                  <a:gd name="connsiteX1" fmla="*/ 10000 w 10000"/>
                  <a:gd name="connsiteY1" fmla="*/ 3212 h 10086"/>
                  <a:gd name="connsiteX2" fmla="*/ 10000 w 10000"/>
                  <a:gd name="connsiteY2" fmla="*/ 3293 h 10086"/>
                  <a:gd name="connsiteX3" fmla="*/ 10000 w 10000"/>
                  <a:gd name="connsiteY3" fmla="*/ 3293 h 10086"/>
                  <a:gd name="connsiteX4" fmla="*/ 6795 w 10000"/>
                  <a:gd name="connsiteY4" fmla="*/ 9697 h 10086"/>
                  <a:gd name="connsiteX5" fmla="*/ 6635 w 10000"/>
                  <a:gd name="connsiteY5" fmla="*/ 9818 h 10086"/>
                  <a:gd name="connsiteX6" fmla="*/ 6635 w 10000"/>
                  <a:gd name="connsiteY6" fmla="*/ 9818 h 10086"/>
                  <a:gd name="connsiteX7" fmla="*/ 6635 w 10000"/>
                  <a:gd name="connsiteY7" fmla="*/ 9818 h 10086"/>
                  <a:gd name="connsiteX8" fmla="*/ 5897 w 10000"/>
                  <a:gd name="connsiteY8" fmla="*/ 10000 h 10086"/>
                  <a:gd name="connsiteX9" fmla="*/ 5288 w 10000"/>
                  <a:gd name="connsiteY9" fmla="*/ 8384 h 10086"/>
                  <a:gd name="connsiteX10" fmla="*/ 3910 w 10000"/>
                  <a:gd name="connsiteY10" fmla="*/ 6283 h 10086"/>
                  <a:gd name="connsiteX11" fmla="*/ 3910 w 10000"/>
                  <a:gd name="connsiteY11" fmla="*/ 6263 h 10086"/>
                  <a:gd name="connsiteX12" fmla="*/ 1346 w 10000"/>
                  <a:gd name="connsiteY12" fmla="*/ 5333 h 10086"/>
                  <a:gd name="connsiteX13" fmla="*/ 0 w 10000"/>
                  <a:gd name="connsiteY13" fmla="*/ 3172 h 10086"/>
                  <a:gd name="connsiteX14" fmla="*/ 5000 w 10000"/>
                  <a:gd name="connsiteY14" fmla="*/ 0 h 1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00" h="10086">
                    <a:moveTo>
                      <a:pt x="5000" y="0"/>
                    </a:moveTo>
                    <a:cubicBezTo>
                      <a:pt x="7756" y="0"/>
                      <a:pt x="10000" y="1455"/>
                      <a:pt x="10000" y="3212"/>
                    </a:cubicBezTo>
                    <a:lnTo>
                      <a:pt x="10000" y="3293"/>
                    </a:lnTo>
                    <a:lnTo>
                      <a:pt x="10000" y="3293"/>
                    </a:lnTo>
                    <a:cubicBezTo>
                      <a:pt x="10000" y="5717"/>
                      <a:pt x="8814" y="7859"/>
                      <a:pt x="6795" y="9697"/>
                    </a:cubicBezTo>
                    <a:cubicBezTo>
                      <a:pt x="6731" y="9737"/>
                      <a:pt x="6699" y="9778"/>
                      <a:pt x="6635" y="9818"/>
                    </a:cubicBezTo>
                    <a:lnTo>
                      <a:pt x="6635" y="9818"/>
                    </a:lnTo>
                    <a:lnTo>
                      <a:pt x="6635" y="9818"/>
                    </a:lnTo>
                    <a:cubicBezTo>
                      <a:pt x="6442" y="9919"/>
                      <a:pt x="6121" y="10239"/>
                      <a:pt x="5897" y="10000"/>
                    </a:cubicBezTo>
                    <a:cubicBezTo>
                      <a:pt x="5673" y="9761"/>
                      <a:pt x="5619" y="9003"/>
                      <a:pt x="5288" y="8384"/>
                    </a:cubicBezTo>
                    <a:cubicBezTo>
                      <a:pt x="5064" y="7556"/>
                      <a:pt x="4744" y="6848"/>
                      <a:pt x="3910" y="6283"/>
                    </a:cubicBezTo>
                    <a:lnTo>
                      <a:pt x="3910" y="6263"/>
                    </a:lnTo>
                    <a:cubicBezTo>
                      <a:pt x="3237" y="5818"/>
                      <a:pt x="2340" y="5475"/>
                      <a:pt x="1346" y="5333"/>
                    </a:cubicBezTo>
                    <a:cubicBezTo>
                      <a:pt x="513" y="4768"/>
                      <a:pt x="0" y="4000"/>
                      <a:pt x="0" y="3172"/>
                    </a:cubicBezTo>
                    <a:cubicBezTo>
                      <a:pt x="0" y="1414"/>
                      <a:pt x="2244" y="0"/>
                      <a:pt x="500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ïśľîḍè">
                <a:extLst>
                  <a:ext uri="{FF2B5EF4-FFF2-40B4-BE49-F238E27FC236}">
                    <a16:creationId xmlns:a16="http://schemas.microsoft.com/office/drawing/2014/main" id="{A9AA6790-47B6-452C-9E19-91E7E17E9FA3}"/>
                  </a:ext>
                </a:extLst>
              </p:cNvPr>
              <p:cNvSpPr/>
              <p:nvPr/>
            </p:nvSpPr>
            <p:spPr bwMode="auto">
              <a:xfrm>
                <a:off x="4609445" y="3511722"/>
                <a:ext cx="371113" cy="593708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connsiteX0" fmla="*/ 5000 w 10000"/>
                  <a:gd name="connsiteY0" fmla="*/ 0 h 10000"/>
                  <a:gd name="connsiteX1" fmla="*/ 10000 w 10000"/>
                  <a:gd name="connsiteY1" fmla="*/ 3212 h 10000"/>
                  <a:gd name="connsiteX2" fmla="*/ 10000 w 10000"/>
                  <a:gd name="connsiteY2" fmla="*/ 3293 h 10000"/>
                  <a:gd name="connsiteX3" fmla="*/ 10000 w 10000"/>
                  <a:gd name="connsiteY3" fmla="*/ 3293 h 10000"/>
                  <a:gd name="connsiteX4" fmla="*/ 6795 w 10000"/>
                  <a:gd name="connsiteY4" fmla="*/ 9697 h 10000"/>
                  <a:gd name="connsiteX5" fmla="*/ 6635 w 10000"/>
                  <a:gd name="connsiteY5" fmla="*/ 9818 h 10000"/>
                  <a:gd name="connsiteX6" fmla="*/ 6635 w 10000"/>
                  <a:gd name="connsiteY6" fmla="*/ 9818 h 10000"/>
                  <a:gd name="connsiteX7" fmla="*/ 6635 w 10000"/>
                  <a:gd name="connsiteY7" fmla="*/ 9818 h 10000"/>
                  <a:gd name="connsiteX8" fmla="*/ 5897 w 10000"/>
                  <a:gd name="connsiteY8" fmla="*/ 10000 h 10000"/>
                  <a:gd name="connsiteX9" fmla="*/ 4936 w 10000"/>
                  <a:gd name="connsiteY9" fmla="*/ 9475 h 10000"/>
                  <a:gd name="connsiteX10" fmla="*/ 5000 w 10000"/>
                  <a:gd name="connsiteY10" fmla="*/ 9354 h 10000"/>
                  <a:gd name="connsiteX11" fmla="*/ 5288 w 10000"/>
                  <a:gd name="connsiteY11" fmla="*/ 8384 h 10000"/>
                  <a:gd name="connsiteX12" fmla="*/ 3910 w 10000"/>
                  <a:gd name="connsiteY12" fmla="*/ 6283 h 10000"/>
                  <a:gd name="connsiteX13" fmla="*/ 3910 w 10000"/>
                  <a:gd name="connsiteY13" fmla="*/ 6263 h 10000"/>
                  <a:gd name="connsiteX14" fmla="*/ 1346 w 10000"/>
                  <a:gd name="connsiteY14" fmla="*/ 5333 h 10000"/>
                  <a:gd name="connsiteX15" fmla="*/ 0 w 10000"/>
                  <a:gd name="connsiteY15" fmla="*/ 3172 h 10000"/>
                  <a:gd name="connsiteX16" fmla="*/ 5000 w 10000"/>
                  <a:gd name="connsiteY16" fmla="*/ 0 h 10000"/>
                  <a:gd name="connsiteX0" fmla="*/ 5000 w 10000"/>
                  <a:gd name="connsiteY0" fmla="*/ 0 h 10000"/>
                  <a:gd name="connsiteX1" fmla="*/ 10000 w 10000"/>
                  <a:gd name="connsiteY1" fmla="*/ 3212 h 10000"/>
                  <a:gd name="connsiteX2" fmla="*/ 10000 w 10000"/>
                  <a:gd name="connsiteY2" fmla="*/ 3293 h 10000"/>
                  <a:gd name="connsiteX3" fmla="*/ 10000 w 10000"/>
                  <a:gd name="connsiteY3" fmla="*/ 3293 h 10000"/>
                  <a:gd name="connsiteX4" fmla="*/ 6795 w 10000"/>
                  <a:gd name="connsiteY4" fmla="*/ 9697 h 10000"/>
                  <a:gd name="connsiteX5" fmla="*/ 6635 w 10000"/>
                  <a:gd name="connsiteY5" fmla="*/ 9818 h 10000"/>
                  <a:gd name="connsiteX6" fmla="*/ 6635 w 10000"/>
                  <a:gd name="connsiteY6" fmla="*/ 9818 h 10000"/>
                  <a:gd name="connsiteX7" fmla="*/ 6635 w 10000"/>
                  <a:gd name="connsiteY7" fmla="*/ 9818 h 10000"/>
                  <a:gd name="connsiteX8" fmla="*/ 5897 w 10000"/>
                  <a:gd name="connsiteY8" fmla="*/ 10000 h 10000"/>
                  <a:gd name="connsiteX9" fmla="*/ 4936 w 10000"/>
                  <a:gd name="connsiteY9" fmla="*/ 9475 h 10000"/>
                  <a:gd name="connsiteX10" fmla="*/ 5288 w 10000"/>
                  <a:gd name="connsiteY10" fmla="*/ 8384 h 10000"/>
                  <a:gd name="connsiteX11" fmla="*/ 3910 w 10000"/>
                  <a:gd name="connsiteY11" fmla="*/ 6283 h 10000"/>
                  <a:gd name="connsiteX12" fmla="*/ 3910 w 10000"/>
                  <a:gd name="connsiteY12" fmla="*/ 6263 h 10000"/>
                  <a:gd name="connsiteX13" fmla="*/ 1346 w 10000"/>
                  <a:gd name="connsiteY13" fmla="*/ 5333 h 10000"/>
                  <a:gd name="connsiteX14" fmla="*/ 0 w 10000"/>
                  <a:gd name="connsiteY14" fmla="*/ 3172 h 10000"/>
                  <a:gd name="connsiteX15" fmla="*/ 5000 w 10000"/>
                  <a:gd name="connsiteY15" fmla="*/ 0 h 10000"/>
                  <a:gd name="connsiteX0" fmla="*/ 5000 w 10000"/>
                  <a:gd name="connsiteY0" fmla="*/ 0 h 10086"/>
                  <a:gd name="connsiteX1" fmla="*/ 10000 w 10000"/>
                  <a:gd name="connsiteY1" fmla="*/ 3212 h 10086"/>
                  <a:gd name="connsiteX2" fmla="*/ 10000 w 10000"/>
                  <a:gd name="connsiteY2" fmla="*/ 3293 h 10086"/>
                  <a:gd name="connsiteX3" fmla="*/ 10000 w 10000"/>
                  <a:gd name="connsiteY3" fmla="*/ 3293 h 10086"/>
                  <a:gd name="connsiteX4" fmla="*/ 6795 w 10000"/>
                  <a:gd name="connsiteY4" fmla="*/ 9697 h 10086"/>
                  <a:gd name="connsiteX5" fmla="*/ 6635 w 10000"/>
                  <a:gd name="connsiteY5" fmla="*/ 9818 h 10086"/>
                  <a:gd name="connsiteX6" fmla="*/ 6635 w 10000"/>
                  <a:gd name="connsiteY6" fmla="*/ 9818 h 10086"/>
                  <a:gd name="connsiteX7" fmla="*/ 6635 w 10000"/>
                  <a:gd name="connsiteY7" fmla="*/ 9818 h 10086"/>
                  <a:gd name="connsiteX8" fmla="*/ 5897 w 10000"/>
                  <a:gd name="connsiteY8" fmla="*/ 10000 h 10086"/>
                  <a:gd name="connsiteX9" fmla="*/ 5288 w 10000"/>
                  <a:gd name="connsiteY9" fmla="*/ 8384 h 10086"/>
                  <a:gd name="connsiteX10" fmla="*/ 3910 w 10000"/>
                  <a:gd name="connsiteY10" fmla="*/ 6283 h 10086"/>
                  <a:gd name="connsiteX11" fmla="*/ 3910 w 10000"/>
                  <a:gd name="connsiteY11" fmla="*/ 6263 h 10086"/>
                  <a:gd name="connsiteX12" fmla="*/ 1346 w 10000"/>
                  <a:gd name="connsiteY12" fmla="*/ 5333 h 10086"/>
                  <a:gd name="connsiteX13" fmla="*/ 0 w 10000"/>
                  <a:gd name="connsiteY13" fmla="*/ 3172 h 10086"/>
                  <a:gd name="connsiteX14" fmla="*/ 5000 w 10000"/>
                  <a:gd name="connsiteY14" fmla="*/ 0 h 1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000" h="10086">
                    <a:moveTo>
                      <a:pt x="5000" y="0"/>
                    </a:moveTo>
                    <a:cubicBezTo>
                      <a:pt x="7756" y="0"/>
                      <a:pt x="10000" y="1455"/>
                      <a:pt x="10000" y="3212"/>
                    </a:cubicBezTo>
                    <a:lnTo>
                      <a:pt x="10000" y="3293"/>
                    </a:lnTo>
                    <a:lnTo>
                      <a:pt x="10000" y="3293"/>
                    </a:lnTo>
                    <a:cubicBezTo>
                      <a:pt x="10000" y="5717"/>
                      <a:pt x="8814" y="7859"/>
                      <a:pt x="6795" y="9697"/>
                    </a:cubicBezTo>
                    <a:cubicBezTo>
                      <a:pt x="6731" y="9737"/>
                      <a:pt x="6699" y="9778"/>
                      <a:pt x="6635" y="9818"/>
                    </a:cubicBezTo>
                    <a:lnTo>
                      <a:pt x="6635" y="9818"/>
                    </a:lnTo>
                    <a:lnTo>
                      <a:pt x="6635" y="9818"/>
                    </a:lnTo>
                    <a:cubicBezTo>
                      <a:pt x="6442" y="9919"/>
                      <a:pt x="6121" y="10239"/>
                      <a:pt x="5897" y="10000"/>
                    </a:cubicBezTo>
                    <a:cubicBezTo>
                      <a:pt x="5673" y="9761"/>
                      <a:pt x="5619" y="9003"/>
                      <a:pt x="5288" y="8384"/>
                    </a:cubicBezTo>
                    <a:cubicBezTo>
                      <a:pt x="5064" y="7556"/>
                      <a:pt x="4744" y="6848"/>
                      <a:pt x="3910" y="6283"/>
                    </a:cubicBezTo>
                    <a:lnTo>
                      <a:pt x="3910" y="6263"/>
                    </a:lnTo>
                    <a:cubicBezTo>
                      <a:pt x="3237" y="5818"/>
                      <a:pt x="2340" y="5475"/>
                      <a:pt x="1346" y="5333"/>
                    </a:cubicBezTo>
                    <a:cubicBezTo>
                      <a:pt x="513" y="4768"/>
                      <a:pt x="0" y="4000"/>
                      <a:pt x="0" y="3172"/>
                    </a:cubicBezTo>
                    <a:cubicBezTo>
                      <a:pt x="0" y="1414"/>
                      <a:pt x="2244" y="0"/>
                      <a:pt x="500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íSļïḍê">
                <a:extLst>
                  <a:ext uri="{FF2B5EF4-FFF2-40B4-BE49-F238E27FC236}">
                    <a16:creationId xmlns:a16="http://schemas.microsoft.com/office/drawing/2014/main" id="{677FA6F1-8E1A-4705-BDE1-D2B49EE7B016}"/>
                  </a:ext>
                </a:extLst>
              </p:cNvPr>
              <p:cNvSpPr/>
              <p:nvPr/>
            </p:nvSpPr>
            <p:spPr bwMode="auto">
              <a:xfrm>
                <a:off x="4226296" y="2597150"/>
                <a:ext cx="709127" cy="1298838"/>
              </a:xfrm>
              <a:custGeom>
                <a:avLst/>
                <a:gdLst>
                  <a:gd name="T0" fmla="*/ 1122363 w 596"/>
                  <a:gd name="T1" fmla="*/ 4105275 h 1092"/>
                  <a:gd name="T2" fmla="*/ 598844 w 596"/>
                  <a:gd name="T3" fmla="*/ 4105275 h 1092"/>
                  <a:gd name="T4" fmla="*/ 79093 w 596"/>
                  <a:gd name="T5" fmla="*/ 1928577 h 1092"/>
                  <a:gd name="T6" fmla="*/ 1122363 w 596"/>
                  <a:gd name="T7" fmla="*/ 0 h 1092"/>
                  <a:gd name="T8" fmla="*/ 1126129 w 596"/>
                  <a:gd name="T9" fmla="*/ 0 h 1092"/>
                  <a:gd name="T10" fmla="*/ 2165632 w 596"/>
                  <a:gd name="T11" fmla="*/ 1928577 h 1092"/>
                  <a:gd name="T12" fmla="*/ 1645881 w 596"/>
                  <a:gd name="T13" fmla="*/ 4105275 h 1092"/>
                  <a:gd name="T14" fmla="*/ 1122363 w 596"/>
                  <a:gd name="T15" fmla="*/ 4105275 h 10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Sḻiḓê">
                <a:extLst>
                  <a:ext uri="{FF2B5EF4-FFF2-40B4-BE49-F238E27FC236}">
                    <a16:creationId xmlns:a16="http://schemas.microsoft.com/office/drawing/2014/main" id="{DB001F4C-7A1F-401A-A46A-AF4733C0F5C3}"/>
                  </a:ext>
                </a:extLst>
              </p:cNvPr>
              <p:cNvSpPr/>
              <p:nvPr/>
            </p:nvSpPr>
            <p:spPr bwMode="auto">
              <a:xfrm>
                <a:off x="4464149" y="3008591"/>
                <a:ext cx="236859" cy="230714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77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islíḑê">
                <a:extLst>
                  <a:ext uri="{FF2B5EF4-FFF2-40B4-BE49-F238E27FC236}">
                    <a16:creationId xmlns:a16="http://schemas.microsoft.com/office/drawing/2014/main" id="{F85BD6AF-C161-467B-AA03-FEE4A0900AC2}"/>
                  </a:ext>
                </a:extLst>
              </p:cNvPr>
              <p:cNvSpPr/>
              <p:nvPr/>
            </p:nvSpPr>
            <p:spPr bwMode="auto">
              <a:xfrm>
                <a:off x="4511491" y="3311397"/>
                <a:ext cx="142175" cy="146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77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íšľídê">
                <a:extLst>
                  <a:ext uri="{FF2B5EF4-FFF2-40B4-BE49-F238E27FC236}">
                    <a16:creationId xmlns:a16="http://schemas.microsoft.com/office/drawing/2014/main" id="{D1E9FB8E-FD4B-4C23-989C-C8BD013E6198}"/>
                  </a:ext>
                </a:extLst>
              </p:cNvPr>
              <p:cNvSpPr/>
              <p:nvPr/>
            </p:nvSpPr>
            <p:spPr bwMode="auto">
              <a:xfrm>
                <a:off x="4538857" y="3530389"/>
                <a:ext cx="87443" cy="85569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  <a:alpha val="77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íSľiďê">
                <a:extLst>
                  <a:ext uri="{FF2B5EF4-FFF2-40B4-BE49-F238E27FC236}">
                    <a16:creationId xmlns:a16="http://schemas.microsoft.com/office/drawing/2014/main" id="{89162367-EF5F-4622-BFEA-1C8580D34689}"/>
                  </a:ext>
                </a:extLst>
              </p:cNvPr>
              <p:cNvSpPr/>
              <p:nvPr/>
            </p:nvSpPr>
            <p:spPr>
              <a:xfrm>
                <a:off x="4499622" y="3895987"/>
                <a:ext cx="144641" cy="88637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73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5804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748D39-C069-46B1-8A51-DE2E06446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B4F143D-7487-4000-8B57-3DF64B17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096E1B-76E1-4811-8C3A-A090CCF9F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075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CF63E57-5577-4AC5-9997-ACBC4AB8123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47" y="1841729"/>
            <a:ext cx="9789506" cy="4301896"/>
            <a:chOff x="1201247" y="1841729"/>
            <a:chExt cx="9789506" cy="4301896"/>
          </a:xfrm>
        </p:grpSpPr>
        <p:sp>
          <p:nvSpPr>
            <p:cNvPr id="6" name="ïS1íḋé">
              <a:extLst>
                <a:ext uri="{FF2B5EF4-FFF2-40B4-BE49-F238E27FC236}">
                  <a16:creationId xmlns:a16="http://schemas.microsoft.com/office/drawing/2014/main" id="{153E97A0-249E-4BED-839C-746C4E3B1614}"/>
                </a:ext>
              </a:extLst>
            </p:cNvPr>
            <p:cNvSpPr/>
            <p:nvPr/>
          </p:nvSpPr>
          <p:spPr bwMode="auto">
            <a:xfrm>
              <a:off x="3619306" y="353794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7" name="ïṧľîḑe">
              <a:extLst>
                <a:ext uri="{FF2B5EF4-FFF2-40B4-BE49-F238E27FC236}">
                  <a16:creationId xmlns:a16="http://schemas.microsoft.com/office/drawing/2014/main" id="{AC7BDE41-EE90-4EBB-9B63-6F380C9DBE9E}"/>
                </a:ext>
              </a:extLst>
            </p:cNvPr>
            <p:cNvSpPr/>
            <p:nvPr/>
          </p:nvSpPr>
          <p:spPr bwMode="auto">
            <a:xfrm>
              <a:off x="6600771" y="278843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8" name="iSḷïḑé">
              <a:extLst>
                <a:ext uri="{FF2B5EF4-FFF2-40B4-BE49-F238E27FC236}">
                  <a16:creationId xmlns:a16="http://schemas.microsoft.com/office/drawing/2014/main" id="{BA6106C5-8248-4C8A-9D23-E4FD1DD7CE42}"/>
                </a:ext>
              </a:extLst>
            </p:cNvPr>
            <p:cNvSpPr/>
            <p:nvPr/>
          </p:nvSpPr>
          <p:spPr bwMode="auto">
            <a:xfrm>
              <a:off x="9665091" y="186684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9" name="îś1íḑé">
              <a:extLst>
                <a:ext uri="{FF2B5EF4-FFF2-40B4-BE49-F238E27FC236}">
                  <a16:creationId xmlns:a16="http://schemas.microsoft.com/office/drawing/2014/main" id="{6ACECF57-4998-46CC-9256-A9C3DA2A763D}"/>
                </a:ext>
              </a:extLst>
            </p:cNvPr>
            <p:cNvSpPr/>
            <p:nvPr/>
          </p:nvSpPr>
          <p:spPr bwMode="auto">
            <a:xfrm>
              <a:off x="1201247" y="332379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0" name="íṩ1íḓe">
              <a:extLst>
                <a:ext uri="{FF2B5EF4-FFF2-40B4-BE49-F238E27FC236}">
                  <a16:creationId xmlns:a16="http://schemas.microsoft.com/office/drawing/2014/main" id="{BEFAF4F9-4CEA-4175-9AC6-91296D8714FF}"/>
                </a:ext>
              </a:extLst>
            </p:cNvPr>
            <p:cNvSpPr/>
            <p:nvPr/>
          </p:nvSpPr>
          <p:spPr bwMode="auto">
            <a:xfrm>
              <a:off x="2720139" y="278843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1" name="îślïḑê">
              <a:extLst>
                <a:ext uri="{FF2B5EF4-FFF2-40B4-BE49-F238E27FC236}">
                  <a16:creationId xmlns:a16="http://schemas.microsoft.com/office/drawing/2014/main" id="{105D9A87-874C-4536-B59A-A528155AEB3E}"/>
                </a:ext>
              </a:extLst>
            </p:cNvPr>
            <p:cNvSpPr/>
            <p:nvPr/>
          </p:nvSpPr>
          <p:spPr bwMode="auto">
            <a:xfrm>
              <a:off x="5295210" y="288411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2" name="îŝḻïḑè">
              <a:extLst>
                <a:ext uri="{FF2B5EF4-FFF2-40B4-BE49-F238E27FC236}">
                  <a16:creationId xmlns:a16="http://schemas.microsoft.com/office/drawing/2014/main" id="{071B325F-D612-4906-8B26-CC525222C039}"/>
                </a:ext>
              </a:extLst>
            </p:cNvPr>
            <p:cNvSpPr/>
            <p:nvPr/>
          </p:nvSpPr>
          <p:spPr bwMode="auto">
            <a:xfrm>
              <a:off x="7972321" y="1841729"/>
              <a:ext cx="1692770" cy="1690734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3" name="ïṣ1iḍe">
              <a:extLst>
                <a:ext uri="{FF2B5EF4-FFF2-40B4-BE49-F238E27FC236}">
                  <a16:creationId xmlns:a16="http://schemas.microsoft.com/office/drawing/2014/main" id="{861D5773-5839-4D8B-B200-407C4FE48B25}"/>
                </a:ext>
              </a:extLst>
            </p:cNvPr>
            <p:cNvSpPr/>
            <p:nvPr/>
          </p:nvSpPr>
          <p:spPr bwMode="auto">
            <a:xfrm>
              <a:off x="3082121" y="315676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íšļîḓe">
              <a:extLst>
                <a:ext uri="{FF2B5EF4-FFF2-40B4-BE49-F238E27FC236}">
                  <a16:creationId xmlns:a16="http://schemas.microsoft.com/office/drawing/2014/main" id="{1ACEF2DA-8B78-4779-A837-2603ED0B91DA}"/>
                </a:ext>
              </a:extLst>
            </p:cNvPr>
            <p:cNvSpPr/>
            <p:nvPr/>
          </p:nvSpPr>
          <p:spPr bwMode="auto">
            <a:xfrm>
              <a:off x="5717513" y="331285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ïṩľídé">
              <a:extLst>
                <a:ext uri="{FF2B5EF4-FFF2-40B4-BE49-F238E27FC236}">
                  <a16:creationId xmlns:a16="http://schemas.microsoft.com/office/drawing/2014/main" id="{B01016A7-B515-41C4-83E2-9B234932C5EC}"/>
                </a:ext>
              </a:extLst>
            </p:cNvPr>
            <p:cNvSpPr/>
            <p:nvPr/>
          </p:nvSpPr>
          <p:spPr bwMode="auto">
            <a:xfrm>
              <a:off x="8496828" y="236582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" name="íṩļïdê">
              <a:extLst>
                <a:ext uri="{FF2B5EF4-FFF2-40B4-BE49-F238E27FC236}">
                  <a16:creationId xmlns:a16="http://schemas.microsoft.com/office/drawing/2014/main" id="{D161B5BC-4FD0-45AC-87D9-3A19A0F9A3CB}"/>
                </a:ext>
              </a:extLst>
            </p:cNvPr>
            <p:cNvGrpSpPr/>
            <p:nvPr/>
          </p:nvGrpSpPr>
          <p:grpSpPr>
            <a:xfrm>
              <a:off x="7758827" y="4871854"/>
              <a:ext cx="2119757" cy="1111889"/>
              <a:chOff x="2749380" y="3654046"/>
              <a:chExt cx="2119757" cy="1111889"/>
            </a:xfrm>
          </p:grpSpPr>
          <p:sp>
            <p:nvSpPr>
              <p:cNvPr id="28" name="îṥ1íďe">
                <a:extLst>
                  <a:ext uri="{FF2B5EF4-FFF2-40B4-BE49-F238E27FC236}">
                    <a16:creationId xmlns:a16="http://schemas.microsoft.com/office/drawing/2014/main" id="{DCEF3629-C7EC-42C5-ACE4-24FBA6E78EA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ṡľïḍê">
                <a:extLst>
                  <a:ext uri="{FF2B5EF4-FFF2-40B4-BE49-F238E27FC236}">
                    <a16:creationId xmlns:a16="http://schemas.microsoft.com/office/drawing/2014/main" id="{C1428CB5-2359-4D65-8347-EDD574988CB1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ïśľïďe">
              <a:extLst>
                <a:ext uri="{FF2B5EF4-FFF2-40B4-BE49-F238E27FC236}">
                  <a16:creationId xmlns:a16="http://schemas.microsoft.com/office/drawing/2014/main" id="{41E9E847-2798-4FCD-AFDD-DD41B1E2C30B}"/>
                </a:ext>
              </a:extLst>
            </p:cNvPr>
            <p:cNvGrpSpPr/>
            <p:nvPr/>
          </p:nvGrpSpPr>
          <p:grpSpPr>
            <a:xfrm>
              <a:off x="2218452" y="4871854"/>
              <a:ext cx="2119757" cy="1111889"/>
              <a:chOff x="2749380" y="3654046"/>
              <a:chExt cx="2119757" cy="1111889"/>
            </a:xfrm>
          </p:grpSpPr>
          <p:sp>
            <p:nvSpPr>
              <p:cNvPr id="26" name="îŝḷîḓe">
                <a:extLst>
                  <a:ext uri="{FF2B5EF4-FFF2-40B4-BE49-F238E27FC236}">
                    <a16:creationId xmlns:a16="http://schemas.microsoft.com/office/drawing/2014/main" id="{83A232B4-6B6A-4F20-9B6C-B9EA862AC21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îś1ïdê">
                <a:extLst>
                  <a:ext uri="{FF2B5EF4-FFF2-40B4-BE49-F238E27FC236}">
                    <a16:creationId xmlns:a16="http://schemas.microsoft.com/office/drawing/2014/main" id="{7BCB8BD4-1E72-44A4-B8AB-08D7058B202D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íṩḷíďê">
              <a:extLst>
                <a:ext uri="{FF2B5EF4-FFF2-40B4-BE49-F238E27FC236}">
                  <a16:creationId xmlns:a16="http://schemas.microsoft.com/office/drawing/2014/main" id="{9A1067D7-FB7C-4A00-9AE2-336D540D83B0}"/>
                </a:ext>
              </a:extLst>
            </p:cNvPr>
            <p:cNvGrpSpPr/>
            <p:nvPr/>
          </p:nvGrpSpPr>
          <p:grpSpPr>
            <a:xfrm>
              <a:off x="4853844" y="4871854"/>
              <a:ext cx="2119757" cy="1111889"/>
              <a:chOff x="2749380" y="3654046"/>
              <a:chExt cx="2119757" cy="1111889"/>
            </a:xfrm>
          </p:grpSpPr>
          <p:sp>
            <p:nvSpPr>
              <p:cNvPr id="24" name="ísļiďe">
                <a:extLst>
                  <a:ext uri="{FF2B5EF4-FFF2-40B4-BE49-F238E27FC236}">
                    <a16:creationId xmlns:a16="http://schemas.microsoft.com/office/drawing/2014/main" id="{B84B7529-8066-47F3-936B-938191C82EB5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ísļiḍê">
                <a:extLst>
                  <a:ext uri="{FF2B5EF4-FFF2-40B4-BE49-F238E27FC236}">
                    <a16:creationId xmlns:a16="http://schemas.microsoft.com/office/drawing/2014/main" id="{564DB0A7-2211-465F-9CBE-A7F6C11387B7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F7C9ED0-74C7-42FC-A3B5-E38C74F78E1E}"/>
                </a:ext>
              </a:extLst>
            </p:cNvPr>
            <p:cNvCxnSpPr/>
            <p:nvPr/>
          </p:nvCxnSpPr>
          <p:spPr>
            <a:xfrm>
              <a:off x="4663424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6D6207C-FC3C-4F6C-BBA7-1D267D6863CF}"/>
                </a:ext>
              </a:extLst>
            </p:cNvPr>
            <p:cNvCxnSpPr/>
            <p:nvPr/>
          </p:nvCxnSpPr>
          <p:spPr>
            <a:xfrm>
              <a:off x="7433611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F7750AD-C2E8-46C6-BDA3-46B93ACDAE65}"/>
                </a:ext>
              </a:extLst>
            </p:cNvPr>
            <p:cNvCxnSpPr>
              <a:stCxn id="12" idx="4"/>
              <a:endCxn id="29" idx="0"/>
            </p:cNvCxnSpPr>
            <p:nvPr/>
          </p:nvCxnSpPr>
          <p:spPr>
            <a:xfrm>
              <a:off x="8818706" y="3532463"/>
              <a:ext cx="0" cy="133939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81D38186-9B42-4F93-9E10-8874836C2350}"/>
                </a:ext>
              </a:extLst>
            </p:cNvPr>
            <p:cNvCxnSpPr>
              <a:stCxn id="10" idx="4"/>
              <a:endCxn id="27" idx="0"/>
            </p:cNvCxnSpPr>
            <p:nvPr/>
          </p:nvCxnSpPr>
          <p:spPr>
            <a:xfrm>
              <a:off x="3278331" y="3902498"/>
              <a:ext cx="0" cy="96935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8843B03C-5FD8-4EEB-91FF-3F98F417F8B9}"/>
                </a:ext>
              </a:extLst>
            </p:cNvPr>
            <p:cNvCxnSpPr>
              <a:stCxn id="11" idx="4"/>
              <a:endCxn id="25" idx="0"/>
            </p:cNvCxnSpPr>
            <p:nvPr/>
          </p:nvCxnSpPr>
          <p:spPr>
            <a:xfrm>
              <a:off x="5913723" y="4119108"/>
              <a:ext cx="0" cy="75274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996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3918800" y="2626268"/>
            <a:ext cx="1029774" cy="895350"/>
          </a:xfrm>
          <a:prstGeom prst="rect">
            <a:avLst/>
          </a:prstGeom>
          <a:noFill/>
          <a:ln w="117475">
            <a:noFill/>
          </a:ln>
          <a:effectLst>
            <a:outerShdw blurRad="38100" dist="88900" dir="2700000" algn="tl" rotWithShape="0">
              <a:schemeClr val="accent4">
                <a:alpha val="55000"/>
              </a:schemeClr>
            </a:outerShdw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45482158-B782-4935-8FEF-07459EF669D6}"/>
              </a:ext>
            </a:extLst>
          </p:cNvPr>
          <p:cNvCxnSpPr/>
          <p:nvPr/>
        </p:nvCxnSpPr>
        <p:spPr>
          <a:xfrm>
            <a:off x="2681911" y="2116329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28EA57D-1B41-43A5-8D09-6CD41B9E6FBE}"/>
              </a:ext>
            </a:extLst>
          </p:cNvPr>
          <p:cNvCxnSpPr/>
          <p:nvPr/>
        </p:nvCxnSpPr>
        <p:spPr>
          <a:xfrm>
            <a:off x="2739823" y="4012823"/>
            <a:ext cx="70026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48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616ECF-36E9-45C2-94DC-E62029BE2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945E6D7-5159-49BA-8147-069911D10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0A5939-2CED-4B1F-A9AA-9EA102963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108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A8B4267-E40B-45AD-B79B-FCF8F2FC186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16488"/>
            <a:ext cx="10847388" cy="4342046"/>
            <a:chOff x="673100" y="1316488"/>
            <a:chExt cx="10847388" cy="4342046"/>
          </a:xfrm>
        </p:grpSpPr>
        <p:sp>
          <p:nvSpPr>
            <p:cNvPr id="6" name="ïṧ1iḋé">
              <a:extLst>
                <a:ext uri="{FF2B5EF4-FFF2-40B4-BE49-F238E27FC236}">
                  <a16:creationId xmlns:a16="http://schemas.microsoft.com/office/drawing/2014/main" id="{16BA64FF-43FC-48CE-8EF0-69DF77E8A15D}"/>
                </a:ext>
              </a:extLst>
            </p:cNvPr>
            <p:cNvSpPr/>
            <p:nvPr/>
          </p:nvSpPr>
          <p:spPr>
            <a:xfrm rot="16200000">
              <a:off x="5619750" y="3018440"/>
              <a:ext cx="952500" cy="821120"/>
            </a:xfrm>
            <a:custGeom>
              <a:avLst/>
              <a:gdLst>
                <a:gd name="connsiteX0" fmla="*/ 0 w 952500"/>
                <a:gd name="connsiteY0" fmla="*/ 410560 h 821120"/>
                <a:gd name="connsiteX1" fmla="*/ 205280 w 952500"/>
                <a:gd name="connsiteY1" fmla="*/ 0 h 821120"/>
                <a:gd name="connsiteX2" fmla="*/ 747220 w 952500"/>
                <a:gd name="connsiteY2" fmla="*/ 0 h 821120"/>
                <a:gd name="connsiteX3" fmla="*/ 952500 w 952500"/>
                <a:gd name="connsiteY3" fmla="*/ 410560 h 821120"/>
                <a:gd name="connsiteX4" fmla="*/ 747220 w 952500"/>
                <a:gd name="connsiteY4" fmla="*/ 821120 h 821120"/>
                <a:gd name="connsiteX5" fmla="*/ 205280 w 952500"/>
                <a:gd name="connsiteY5" fmla="*/ 821120 h 821120"/>
                <a:gd name="connsiteX6" fmla="*/ 0 w 952500"/>
                <a:gd name="connsiteY6" fmla="*/ 410560 h 821120"/>
                <a:gd name="connsiteX0-1" fmla="*/ 5619750 w 6572250"/>
                <a:gd name="connsiteY0-2" fmla="*/ 3429000 h 3839560"/>
                <a:gd name="connsiteX1-3" fmla="*/ 0 w 6572250"/>
                <a:gd name="connsiteY1-4" fmla="*/ 0 h 3839560"/>
                <a:gd name="connsiteX2-5" fmla="*/ 5825030 w 6572250"/>
                <a:gd name="connsiteY2-6" fmla="*/ 3018440 h 3839560"/>
                <a:gd name="connsiteX3-7" fmla="*/ 6366970 w 6572250"/>
                <a:gd name="connsiteY3-8" fmla="*/ 3018440 h 3839560"/>
                <a:gd name="connsiteX4-9" fmla="*/ 6572250 w 6572250"/>
                <a:gd name="connsiteY4-10" fmla="*/ 3429000 h 3839560"/>
                <a:gd name="connsiteX5-11" fmla="*/ 6366970 w 6572250"/>
                <a:gd name="connsiteY5-12" fmla="*/ 3839560 h 3839560"/>
                <a:gd name="connsiteX6-13" fmla="*/ 5825030 w 6572250"/>
                <a:gd name="connsiteY6-14" fmla="*/ 3839560 h 3839560"/>
                <a:gd name="connsiteX7" fmla="*/ 5619750 w 6572250"/>
                <a:gd name="connsiteY7" fmla="*/ 3429000 h 3839560"/>
                <a:gd name="connsiteX0-15" fmla="*/ 0 w 952500"/>
                <a:gd name="connsiteY0-16" fmla="*/ 410560 h 821120"/>
                <a:gd name="connsiteX1-17" fmla="*/ 205280 w 952500"/>
                <a:gd name="connsiteY1-18" fmla="*/ 0 h 821120"/>
                <a:gd name="connsiteX2-19" fmla="*/ 747220 w 952500"/>
                <a:gd name="connsiteY2-20" fmla="*/ 0 h 821120"/>
                <a:gd name="connsiteX3-21" fmla="*/ 952500 w 952500"/>
                <a:gd name="connsiteY3-22" fmla="*/ 410560 h 821120"/>
                <a:gd name="connsiteX4-23" fmla="*/ 747220 w 952500"/>
                <a:gd name="connsiteY4-24" fmla="*/ 821120 h 821120"/>
                <a:gd name="connsiteX5-25" fmla="*/ 205280 w 952500"/>
                <a:gd name="connsiteY5-26" fmla="*/ 821120 h 821120"/>
                <a:gd name="connsiteX6-27" fmla="*/ 0 w 952500"/>
                <a:gd name="connsiteY6-28" fmla="*/ 410560 h 8211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52500" h="821120">
                  <a:moveTo>
                    <a:pt x="0" y="410560"/>
                  </a:moveTo>
                  <a:lnTo>
                    <a:pt x="205280" y="0"/>
                  </a:lnTo>
                  <a:lnTo>
                    <a:pt x="747220" y="0"/>
                  </a:lnTo>
                  <a:lnTo>
                    <a:pt x="952500" y="410560"/>
                  </a:lnTo>
                  <a:lnTo>
                    <a:pt x="747220" y="821120"/>
                  </a:lnTo>
                  <a:lnTo>
                    <a:pt x="205280" y="821120"/>
                  </a:lnTo>
                  <a:lnTo>
                    <a:pt x="0" y="410560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íṣļïḍê">
              <a:extLst>
                <a:ext uri="{FF2B5EF4-FFF2-40B4-BE49-F238E27FC236}">
                  <a16:creationId xmlns:a16="http://schemas.microsoft.com/office/drawing/2014/main" id="{F0C113A4-D15E-4DEB-8C7D-1A9A27A142E0}"/>
                </a:ext>
              </a:extLst>
            </p:cNvPr>
            <p:cNvSpPr/>
            <p:nvPr/>
          </p:nvSpPr>
          <p:spPr>
            <a:xfrm rot="16200000">
              <a:off x="5274469" y="2720783"/>
              <a:ext cx="1643063" cy="1416432"/>
            </a:xfrm>
            <a:custGeom>
              <a:avLst/>
              <a:gdLst/>
              <a:ahLst/>
              <a:cxnLst/>
              <a:rect l="0" t="0" r="0" b="0"/>
              <a:pathLst>
                <a:path w="1643063" h="1416433">
                  <a:moveTo>
                    <a:pt x="0" y="708216"/>
                  </a:moveTo>
                  <a:lnTo>
                    <a:pt x="354108" y="0"/>
                  </a:lnTo>
                  <a:lnTo>
                    <a:pt x="1288954" y="0"/>
                  </a:lnTo>
                  <a:lnTo>
                    <a:pt x="1643062" y="708216"/>
                  </a:lnTo>
                  <a:lnTo>
                    <a:pt x="1288954" y="1416432"/>
                  </a:lnTo>
                  <a:lnTo>
                    <a:pt x="354108" y="1416432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íṥľîḑê">
              <a:extLst>
                <a:ext uri="{FF2B5EF4-FFF2-40B4-BE49-F238E27FC236}">
                  <a16:creationId xmlns:a16="http://schemas.microsoft.com/office/drawing/2014/main" id="{0060BE15-D82F-445C-B33D-915647D92B0F}"/>
                </a:ext>
              </a:extLst>
            </p:cNvPr>
            <p:cNvSpPr/>
            <p:nvPr/>
          </p:nvSpPr>
          <p:spPr>
            <a:xfrm rot="16200000">
              <a:off x="4929188" y="2423127"/>
              <a:ext cx="2333625" cy="2011743"/>
            </a:xfrm>
            <a:custGeom>
              <a:avLst/>
              <a:gdLst/>
              <a:ahLst/>
              <a:cxnLst/>
              <a:rect l="0" t="0" r="0" b="0"/>
              <a:pathLst>
                <a:path w="2333626" h="2011744">
                  <a:moveTo>
                    <a:pt x="0" y="1005872"/>
                  </a:moveTo>
                  <a:lnTo>
                    <a:pt x="502935" y="0"/>
                  </a:lnTo>
                  <a:lnTo>
                    <a:pt x="1830689" y="0"/>
                  </a:lnTo>
                  <a:lnTo>
                    <a:pt x="2333625" y="1005872"/>
                  </a:lnTo>
                  <a:lnTo>
                    <a:pt x="1830689" y="2011743"/>
                  </a:lnTo>
                  <a:lnTo>
                    <a:pt x="502935" y="2011743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iṣ1íḑe">
              <a:extLst>
                <a:ext uri="{FF2B5EF4-FFF2-40B4-BE49-F238E27FC236}">
                  <a16:creationId xmlns:a16="http://schemas.microsoft.com/office/drawing/2014/main" id="{3EFB7736-A347-429C-B475-205F2FD15969}"/>
                </a:ext>
              </a:extLst>
            </p:cNvPr>
            <p:cNvSpPr/>
            <p:nvPr/>
          </p:nvSpPr>
          <p:spPr>
            <a:xfrm rot="16200000">
              <a:off x="4583906" y="2125473"/>
              <a:ext cx="3024188" cy="2607054"/>
            </a:xfrm>
            <a:custGeom>
              <a:avLst/>
              <a:gdLst/>
              <a:ahLst/>
              <a:cxnLst/>
              <a:rect l="0" t="0" r="0" b="0"/>
              <a:pathLst>
                <a:path w="3024189" h="2607055">
                  <a:moveTo>
                    <a:pt x="0" y="1303527"/>
                  </a:moveTo>
                  <a:lnTo>
                    <a:pt x="651764" y="0"/>
                  </a:lnTo>
                  <a:lnTo>
                    <a:pt x="2372424" y="0"/>
                  </a:lnTo>
                  <a:lnTo>
                    <a:pt x="3024188" y="1303527"/>
                  </a:lnTo>
                  <a:lnTo>
                    <a:pt x="2372424" y="2607054"/>
                  </a:lnTo>
                  <a:lnTo>
                    <a:pt x="651764" y="2607054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BFBFB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iŝḷïḋe">
              <a:extLst>
                <a:ext uri="{FF2B5EF4-FFF2-40B4-BE49-F238E27FC236}">
                  <a16:creationId xmlns:a16="http://schemas.microsoft.com/office/drawing/2014/main" id="{D5F40BAC-D900-4499-A817-113846497300}"/>
                </a:ext>
              </a:extLst>
            </p:cNvPr>
            <p:cNvSpPr/>
            <p:nvPr/>
          </p:nvSpPr>
          <p:spPr>
            <a:xfrm rot="16200000">
              <a:off x="4238625" y="1827817"/>
              <a:ext cx="3714750" cy="3202366"/>
            </a:xfrm>
            <a:custGeom>
              <a:avLst/>
              <a:gdLst>
                <a:gd name="connsiteX0" fmla="*/ 0 w 3714750"/>
                <a:gd name="connsiteY0" fmla="*/ 1601184 h 3202368"/>
                <a:gd name="connsiteX1" fmla="*/ 800592 w 3714750"/>
                <a:gd name="connsiteY1" fmla="*/ 1 h 3202368"/>
                <a:gd name="connsiteX2" fmla="*/ 2914158 w 3714750"/>
                <a:gd name="connsiteY2" fmla="*/ 1 h 3202368"/>
                <a:gd name="connsiteX3" fmla="*/ 3714750 w 3714750"/>
                <a:gd name="connsiteY3" fmla="*/ 1601184 h 3202368"/>
                <a:gd name="connsiteX4" fmla="*/ 2914158 w 3714750"/>
                <a:gd name="connsiteY4" fmla="*/ 3202367 h 3202368"/>
                <a:gd name="connsiteX5" fmla="*/ 800592 w 3714750"/>
                <a:gd name="connsiteY5" fmla="*/ 3202367 h 3202368"/>
                <a:gd name="connsiteX6" fmla="*/ 0 w 3714750"/>
                <a:gd name="connsiteY6" fmla="*/ 1601184 h 3202368"/>
                <a:gd name="connsiteX0-1" fmla="*/ 4238625 w 7953375"/>
                <a:gd name="connsiteY0-2" fmla="*/ 3429000 h 5030183"/>
                <a:gd name="connsiteX1-3" fmla="*/ 0 w 7953375"/>
                <a:gd name="connsiteY1-4" fmla="*/ 0 h 5030183"/>
                <a:gd name="connsiteX2-5" fmla="*/ 5039217 w 7953375"/>
                <a:gd name="connsiteY2-6" fmla="*/ 1827817 h 5030183"/>
                <a:gd name="connsiteX3-7" fmla="*/ 7152783 w 7953375"/>
                <a:gd name="connsiteY3-8" fmla="*/ 1827817 h 5030183"/>
                <a:gd name="connsiteX4-9" fmla="*/ 7953375 w 7953375"/>
                <a:gd name="connsiteY4-10" fmla="*/ 3429000 h 5030183"/>
                <a:gd name="connsiteX5-11" fmla="*/ 7152783 w 7953375"/>
                <a:gd name="connsiteY5-12" fmla="*/ 5030183 h 5030183"/>
                <a:gd name="connsiteX6-13" fmla="*/ 5039217 w 7953375"/>
                <a:gd name="connsiteY6-14" fmla="*/ 5030183 h 5030183"/>
                <a:gd name="connsiteX7" fmla="*/ 4238625 w 7953375"/>
                <a:gd name="connsiteY7" fmla="*/ 3429000 h 5030183"/>
                <a:gd name="connsiteX0-15" fmla="*/ 0 w 3714750"/>
                <a:gd name="connsiteY0-16" fmla="*/ 1601183 h 3202366"/>
                <a:gd name="connsiteX1-17" fmla="*/ 800592 w 3714750"/>
                <a:gd name="connsiteY1-18" fmla="*/ 0 h 3202366"/>
                <a:gd name="connsiteX2-19" fmla="*/ 2914158 w 3714750"/>
                <a:gd name="connsiteY2-20" fmla="*/ 0 h 3202366"/>
                <a:gd name="connsiteX3-21" fmla="*/ 3714750 w 3714750"/>
                <a:gd name="connsiteY3-22" fmla="*/ 1601183 h 3202366"/>
                <a:gd name="connsiteX4-23" fmla="*/ 2914158 w 3714750"/>
                <a:gd name="connsiteY4-24" fmla="*/ 3202366 h 3202366"/>
                <a:gd name="connsiteX5-25" fmla="*/ 800592 w 3714750"/>
                <a:gd name="connsiteY5-26" fmla="*/ 3202366 h 3202366"/>
                <a:gd name="connsiteX6-27" fmla="*/ 0 w 3714750"/>
                <a:gd name="connsiteY6-28" fmla="*/ 1601183 h 32023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3714750" h="3202366">
                  <a:moveTo>
                    <a:pt x="0" y="1601183"/>
                  </a:moveTo>
                  <a:lnTo>
                    <a:pt x="800592" y="0"/>
                  </a:lnTo>
                  <a:lnTo>
                    <a:pt x="2914158" y="0"/>
                  </a:lnTo>
                  <a:lnTo>
                    <a:pt x="3714750" y="1601183"/>
                  </a:lnTo>
                  <a:lnTo>
                    <a:pt x="2914158" y="3202366"/>
                  </a:lnTo>
                  <a:lnTo>
                    <a:pt x="800592" y="3202366"/>
                  </a:lnTo>
                  <a:lnTo>
                    <a:pt x="0" y="1601183"/>
                  </a:lnTo>
                  <a:close/>
                </a:path>
              </a:pathLst>
            </a:cu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4410931D-AC43-43B1-905D-7C8BC8136A38}"/>
                </a:ext>
              </a:extLst>
            </p:cNvPr>
            <p:cNvCxnSpPr>
              <a:stCxn id="10" idx="2"/>
              <a:endCxn id="10" idx="5"/>
            </p:cNvCxnSpPr>
            <p:nvPr/>
          </p:nvCxnSpPr>
          <p:spPr>
            <a:xfrm>
              <a:off x="4494817" y="2372217"/>
              <a:ext cx="3202366" cy="2113566"/>
            </a:xfrm>
            <a:prstGeom prst="line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6A6A931D-8AF1-40DD-83BA-68C5416DBB04}"/>
                </a:ext>
              </a:extLst>
            </p:cNvPr>
            <p:cNvCxnSpPr>
              <a:stCxn id="10" idx="1"/>
              <a:endCxn id="10" idx="4"/>
            </p:cNvCxnSpPr>
            <p:nvPr/>
          </p:nvCxnSpPr>
          <p:spPr>
            <a:xfrm flipV="1">
              <a:off x="4494817" y="2372217"/>
              <a:ext cx="3202366" cy="2113566"/>
            </a:xfrm>
            <a:prstGeom prst="line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50183F73-7342-4AD9-B232-B8DAD46B5DD7}"/>
                </a:ext>
              </a:extLst>
            </p:cNvPr>
            <p:cNvCxnSpPr>
              <a:stCxn id="10" idx="3"/>
              <a:endCxn id="10" idx="0"/>
            </p:cNvCxnSpPr>
            <p:nvPr/>
          </p:nvCxnSpPr>
          <p:spPr>
            <a:xfrm>
              <a:off x="6096000" y="1571625"/>
              <a:ext cx="0" cy="3714750"/>
            </a:xfrm>
            <a:prstGeom prst="line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4" name="îṧḷîdê">
              <a:extLst>
                <a:ext uri="{FF2B5EF4-FFF2-40B4-BE49-F238E27FC236}">
                  <a16:creationId xmlns:a16="http://schemas.microsoft.com/office/drawing/2014/main" id="{D31C700C-32B9-433E-9DBB-5EAA005BB8BE}"/>
                </a:ext>
              </a:extLst>
            </p:cNvPr>
            <p:cNvSpPr/>
            <p:nvPr/>
          </p:nvSpPr>
          <p:spPr>
            <a:xfrm>
              <a:off x="4797425" y="2469357"/>
              <a:ext cx="1816100" cy="1820068"/>
            </a:xfrm>
            <a:custGeom>
              <a:avLst/>
              <a:gdLst>
                <a:gd name="connsiteX0" fmla="*/ 1304925 w 1771650"/>
                <a:gd name="connsiteY0" fmla="*/ 0 h 1800225"/>
                <a:gd name="connsiteX1" fmla="*/ 447675 w 1771650"/>
                <a:gd name="connsiteY1" fmla="*/ 409575 h 1800225"/>
                <a:gd name="connsiteX2" fmla="*/ 0 w 1771650"/>
                <a:gd name="connsiteY2" fmla="*/ 1800225 h 1800225"/>
                <a:gd name="connsiteX3" fmla="*/ 1295400 w 1771650"/>
                <a:gd name="connsiteY3" fmla="*/ 1590675 h 1800225"/>
                <a:gd name="connsiteX4" fmla="*/ 1771650 w 1771650"/>
                <a:gd name="connsiteY4" fmla="*/ 1304925 h 1800225"/>
                <a:gd name="connsiteX5" fmla="*/ 1304925 w 1771650"/>
                <a:gd name="connsiteY5" fmla="*/ 0 h 1800225"/>
                <a:gd name="connsiteX0-1" fmla="*/ 1300163 w 1771650"/>
                <a:gd name="connsiteY0-2" fmla="*/ 0 h 1800225"/>
                <a:gd name="connsiteX1-3" fmla="*/ 447675 w 1771650"/>
                <a:gd name="connsiteY1-4" fmla="*/ 409575 h 1800225"/>
                <a:gd name="connsiteX2-5" fmla="*/ 0 w 1771650"/>
                <a:gd name="connsiteY2-6" fmla="*/ 1800225 h 1800225"/>
                <a:gd name="connsiteX3-7" fmla="*/ 1295400 w 1771650"/>
                <a:gd name="connsiteY3-8" fmla="*/ 1590675 h 1800225"/>
                <a:gd name="connsiteX4-9" fmla="*/ 1771650 w 1771650"/>
                <a:gd name="connsiteY4-10" fmla="*/ 1304925 h 1800225"/>
                <a:gd name="connsiteX5-11" fmla="*/ 1300163 w 1771650"/>
                <a:gd name="connsiteY5-12" fmla="*/ 0 h 1800225"/>
                <a:gd name="connsiteX0-13" fmla="*/ 1295400 w 1771650"/>
                <a:gd name="connsiteY0-14" fmla="*/ 0 h 1797843"/>
                <a:gd name="connsiteX1-15" fmla="*/ 447675 w 1771650"/>
                <a:gd name="connsiteY1-16" fmla="*/ 407193 h 1797843"/>
                <a:gd name="connsiteX2-17" fmla="*/ 0 w 1771650"/>
                <a:gd name="connsiteY2-18" fmla="*/ 1797843 h 1797843"/>
                <a:gd name="connsiteX3-19" fmla="*/ 1295400 w 1771650"/>
                <a:gd name="connsiteY3-20" fmla="*/ 1588293 h 1797843"/>
                <a:gd name="connsiteX4-21" fmla="*/ 1771650 w 1771650"/>
                <a:gd name="connsiteY4-22" fmla="*/ 1302543 h 1797843"/>
                <a:gd name="connsiteX5-23" fmla="*/ 1295400 w 1771650"/>
                <a:gd name="connsiteY5-24" fmla="*/ 0 h 1797843"/>
                <a:gd name="connsiteX0-25" fmla="*/ 1301750 w 1771650"/>
                <a:gd name="connsiteY0-26" fmla="*/ 0 h 1807368"/>
                <a:gd name="connsiteX1-27" fmla="*/ 447675 w 1771650"/>
                <a:gd name="connsiteY1-28" fmla="*/ 416718 h 1807368"/>
                <a:gd name="connsiteX2-29" fmla="*/ 0 w 1771650"/>
                <a:gd name="connsiteY2-30" fmla="*/ 1807368 h 1807368"/>
                <a:gd name="connsiteX3-31" fmla="*/ 1295400 w 1771650"/>
                <a:gd name="connsiteY3-32" fmla="*/ 1597818 h 1807368"/>
                <a:gd name="connsiteX4-33" fmla="*/ 1771650 w 1771650"/>
                <a:gd name="connsiteY4-34" fmla="*/ 1312068 h 1807368"/>
                <a:gd name="connsiteX5-35" fmla="*/ 1301750 w 1771650"/>
                <a:gd name="connsiteY5-36" fmla="*/ 0 h 1807368"/>
                <a:gd name="connsiteX0-37" fmla="*/ 1304925 w 1774825"/>
                <a:gd name="connsiteY0-38" fmla="*/ 0 h 1820068"/>
                <a:gd name="connsiteX1-39" fmla="*/ 450850 w 1774825"/>
                <a:gd name="connsiteY1-40" fmla="*/ 416718 h 1820068"/>
                <a:gd name="connsiteX2-41" fmla="*/ 0 w 1774825"/>
                <a:gd name="connsiteY2-42" fmla="*/ 1820068 h 1820068"/>
                <a:gd name="connsiteX3-43" fmla="*/ 1298575 w 1774825"/>
                <a:gd name="connsiteY3-44" fmla="*/ 1597818 h 1820068"/>
                <a:gd name="connsiteX4-45" fmla="*/ 1774825 w 1774825"/>
                <a:gd name="connsiteY4-46" fmla="*/ 1312068 h 1820068"/>
                <a:gd name="connsiteX5-47" fmla="*/ 1304925 w 1774825"/>
                <a:gd name="connsiteY5-48" fmla="*/ 0 h 1820068"/>
                <a:gd name="connsiteX0-49" fmla="*/ 1304925 w 1816100"/>
                <a:gd name="connsiteY0-50" fmla="*/ 0 h 1820068"/>
                <a:gd name="connsiteX1-51" fmla="*/ 450850 w 1816100"/>
                <a:gd name="connsiteY1-52" fmla="*/ 416718 h 1820068"/>
                <a:gd name="connsiteX2-53" fmla="*/ 0 w 1816100"/>
                <a:gd name="connsiteY2-54" fmla="*/ 1820068 h 1820068"/>
                <a:gd name="connsiteX3-55" fmla="*/ 1298575 w 1816100"/>
                <a:gd name="connsiteY3-56" fmla="*/ 1597818 h 1820068"/>
                <a:gd name="connsiteX4-57" fmla="*/ 1816100 w 1816100"/>
                <a:gd name="connsiteY4-58" fmla="*/ 1293018 h 1820068"/>
                <a:gd name="connsiteX5-59" fmla="*/ 1304925 w 1816100"/>
                <a:gd name="connsiteY5-60" fmla="*/ 0 h 18200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816100" h="1820068">
                  <a:moveTo>
                    <a:pt x="1304925" y="0"/>
                  </a:moveTo>
                  <a:lnTo>
                    <a:pt x="450850" y="416718"/>
                  </a:lnTo>
                  <a:lnTo>
                    <a:pt x="0" y="1820068"/>
                  </a:lnTo>
                  <a:lnTo>
                    <a:pt x="1298575" y="1597818"/>
                  </a:lnTo>
                  <a:lnTo>
                    <a:pt x="1816100" y="1293018"/>
                  </a:lnTo>
                  <a:lnTo>
                    <a:pt x="130492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iṥlîďe">
              <a:extLst>
                <a:ext uri="{FF2B5EF4-FFF2-40B4-BE49-F238E27FC236}">
                  <a16:creationId xmlns:a16="http://schemas.microsoft.com/office/drawing/2014/main" id="{2D7B58A6-B6BB-499B-A52D-B54A81A10106}"/>
                </a:ext>
              </a:extLst>
            </p:cNvPr>
            <p:cNvSpPr/>
            <p:nvPr/>
          </p:nvSpPr>
          <p:spPr>
            <a:xfrm>
              <a:off x="5882112" y="1316488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R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ísľïḑe">
              <a:extLst>
                <a:ext uri="{FF2B5EF4-FFF2-40B4-BE49-F238E27FC236}">
                  <a16:creationId xmlns:a16="http://schemas.microsoft.com/office/drawing/2014/main" id="{AF0A0182-FA5E-442E-B72F-794E325D84B0}"/>
                </a:ext>
              </a:extLst>
            </p:cNvPr>
            <p:cNvSpPr/>
            <p:nvPr/>
          </p:nvSpPr>
          <p:spPr>
            <a:xfrm>
              <a:off x="7512432" y="2158328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I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ïṣļîḑé">
              <a:extLst>
                <a:ext uri="{FF2B5EF4-FFF2-40B4-BE49-F238E27FC236}">
                  <a16:creationId xmlns:a16="http://schemas.microsoft.com/office/drawing/2014/main" id="{D7DC65FC-28F8-4D78-BF3D-4A13C2B8E8B1}"/>
                </a:ext>
              </a:extLst>
            </p:cNvPr>
            <p:cNvSpPr/>
            <p:nvPr/>
          </p:nvSpPr>
          <p:spPr>
            <a:xfrm>
              <a:off x="7512432" y="4257606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A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ïṥ1ïďè">
              <a:extLst>
                <a:ext uri="{FF2B5EF4-FFF2-40B4-BE49-F238E27FC236}">
                  <a16:creationId xmlns:a16="http://schemas.microsoft.com/office/drawing/2014/main" id="{C254B69D-2BA4-4522-9B40-051FB9128CB2}"/>
                </a:ext>
              </a:extLst>
            </p:cNvPr>
            <p:cNvSpPr/>
            <p:nvPr/>
          </p:nvSpPr>
          <p:spPr>
            <a:xfrm>
              <a:off x="5882112" y="5055815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S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ïṣľídé">
              <a:extLst>
                <a:ext uri="{FF2B5EF4-FFF2-40B4-BE49-F238E27FC236}">
                  <a16:creationId xmlns:a16="http://schemas.microsoft.com/office/drawing/2014/main" id="{602188C7-CA69-4568-ADD7-64266966109D}"/>
                </a:ext>
              </a:extLst>
            </p:cNvPr>
            <p:cNvSpPr/>
            <p:nvPr/>
          </p:nvSpPr>
          <p:spPr>
            <a:xfrm>
              <a:off x="4274949" y="2158328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C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işľîḑe">
              <a:extLst>
                <a:ext uri="{FF2B5EF4-FFF2-40B4-BE49-F238E27FC236}">
                  <a16:creationId xmlns:a16="http://schemas.microsoft.com/office/drawing/2014/main" id="{5F3F28B8-AFA4-48B2-B7EC-89521D279CCD}"/>
                </a:ext>
              </a:extLst>
            </p:cNvPr>
            <p:cNvSpPr/>
            <p:nvPr/>
          </p:nvSpPr>
          <p:spPr>
            <a:xfrm>
              <a:off x="4274949" y="4257606"/>
              <a:ext cx="427776" cy="4277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chemeClr val="tx1"/>
                  </a:solidFill>
                </a:rPr>
                <a:t>E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îŝļiďè">
              <a:extLst>
                <a:ext uri="{FF2B5EF4-FFF2-40B4-BE49-F238E27FC236}">
                  <a16:creationId xmlns:a16="http://schemas.microsoft.com/office/drawing/2014/main" id="{5299EBB9-2677-4EC2-BAF4-07F169FCD1AD}"/>
                </a:ext>
              </a:extLst>
            </p:cNvPr>
            <p:cNvSpPr txBox="1"/>
            <p:nvPr/>
          </p:nvSpPr>
          <p:spPr>
            <a:xfrm>
              <a:off x="673100" y="2638425"/>
              <a:ext cx="3536759" cy="7905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</a:t>
              </a:r>
            </a:p>
            <a:p>
              <a:pPr>
                <a:buSzPct val="25000"/>
              </a:pPr>
              <a:r>
                <a:rPr lang="en-US" sz="2000" b="1" dirty="0"/>
                <a:t>make reading more fluent.</a:t>
              </a:r>
            </a:p>
          </p:txBody>
        </p:sp>
        <p:sp>
          <p:nvSpPr>
            <p:cNvPr id="22" name="ï$1îḓé">
              <a:extLst>
                <a:ext uri="{FF2B5EF4-FFF2-40B4-BE49-F238E27FC236}">
                  <a16:creationId xmlns:a16="http://schemas.microsoft.com/office/drawing/2014/main" id="{6CEBC759-D6A8-463A-847C-76C4E74192AE}"/>
                </a:ext>
              </a:extLst>
            </p:cNvPr>
            <p:cNvSpPr txBox="1"/>
            <p:nvPr/>
          </p:nvSpPr>
          <p:spPr>
            <a:xfrm>
              <a:off x="673101" y="3429000"/>
              <a:ext cx="3536760" cy="8728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grpSp>
          <p:nvGrpSpPr>
            <p:cNvPr id="23" name="îSḻiďê">
              <a:extLst>
                <a:ext uri="{FF2B5EF4-FFF2-40B4-BE49-F238E27FC236}">
                  <a16:creationId xmlns:a16="http://schemas.microsoft.com/office/drawing/2014/main" id="{CC4523FB-05DC-4C8A-8121-1D699E3E52A2}"/>
                </a:ext>
              </a:extLst>
            </p:cNvPr>
            <p:cNvGrpSpPr/>
            <p:nvPr/>
          </p:nvGrpSpPr>
          <p:grpSpPr>
            <a:xfrm>
              <a:off x="9022463" y="1844824"/>
              <a:ext cx="2352573" cy="1100425"/>
              <a:chOff x="7487843" y="2259660"/>
              <a:chExt cx="2352573" cy="1100425"/>
            </a:xfrm>
          </p:grpSpPr>
          <p:sp>
            <p:nvSpPr>
              <p:cNvPr id="35" name="îş1ïḓé">
                <a:extLst>
                  <a:ext uri="{FF2B5EF4-FFF2-40B4-BE49-F238E27FC236}">
                    <a16:creationId xmlns:a16="http://schemas.microsoft.com/office/drawing/2014/main" id="{C19FBFD8-4D6C-4D37-B944-19CC0AECE223}"/>
                  </a:ext>
                </a:extLst>
              </p:cNvPr>
              <p:cNvSpPr txBox="1"/>
              <p:nvPr/>
            </p:nvSpPr>
            <p:spPr>
              <a:xfrm>
                <a:off x="7487843" y="2259660"/>
                <a:ext cx="2352573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6" name="îsļîḓè">
                <a:extLst>
                  <a:ext uri="{FF2B5EF4-FFF2-40B4-BE49-F238E27FC236}">
                    <a16:creationId xmlns:a16="http://schemas.microsoft.com/office/drawing/2014/main" id="{8AE8DAF9-CDBC-4166-A28F-A92FB3526ADC}"/>
                  </a:ext>
                </a:extLst>
              </p:cNvPr>
              <p:cNvSpPr txBox="1"/>
              <p:nvPr/>
            </p:nvSpPr>
            <p:spPr>
              <a:xfrm>
                <a:off x="7487844" y="2666781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4" name="iş1ïḍé">
              <a:extLst>
                <a:ext uri="{FF2B5EF4-FFF2-40B4-BE49-F238E27FC236}">
                  <a16:creationId xmlns:a16="http://schemas.microsoft.com/office/drawing/2014/main" id="{5B53BADC-FA82-402B-A1AB-E1F934EF0822}"/>
                </a:ext>
              </a:extLst>
            </p:cNvPr>
            <p:cNvGrpSpPr/>
            <p:nvPr/>
          </p:nvGrpSpPr>
          <p:grpSpPr>
            <a:xfrm>
              <a:off x="9022463" y="3201466"/>
              <a:ext cx="2352572" cy="1100425"/>
              <a:chOff x="7487844" y="2259660"/>
              <a:chExt cx="2352572" cy="1100425"/>
            </a:xfrm>
          </p:grpSpPr>
          <p:sp>
            <p:nvSpPr>
              <p:cNvPr id="33" name="îšḻîďé">
                <a:extLst>
                  <a:ext uri="{FF2B5EF4-FFF2-40B4-BE49-F238E27FC236}">
                    <a16:creationId xmlns:a16="http://schemas.microsoft.com/office/drawing/2014/main" id="{F6579046-2C98-4DF4-A797-88774BA53967}"/>
                  </a:ext>
                </a:extLst>
              </p:cNvPr>
              <p:cNvSpPr txBox="1"/>
              <p:nvPr/>
            </p:nvSpPr>
            <p:spPr>
              <a:xfrm>
                <a:off x="7487844" y="2259660"/>
                <a:ext cx="2352572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4" name="ïś1îdê">
                <a:extLst>
                  <a:ext uri="{FF2B5EF4-FFF2-40B4-BE49-F238E27FC236}">
                    <a16:creationId xmlns:a16="http://schemas.microsoft.com/office/drawing/2014/main" id="{D3AF15DA-0D52-405C-A305-5F2365DF4726}"/>
                  </a:ext>
                </a:extLst>
              </p:cNvPr>
              <p:cNvSpPr txBox="1"/>
              <p:nvPr/>
            </p:nvSpPr>
            <p:spPr>
              <a:xfrm>
                <a:off x="7487844" y="2666781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5" name="îš1îḋé">
              <a:extLst>
                <a:ext uri="{FF2B5EF4-FFF2-40B4-BE49-F238E27FC236}">
                  <a16:creationId xmlns:a16="http://schemas.microsoft.com/office/drawing/2014/main" id="{0BBD508A-9CB2-41EB-8B37-9B83FA91D455}"/>
                </a:ext>
              </a:extLst>
            </p:cNvPr>
            <p:cNvGrpSpPr/>
            <p:nvPr/>
          </p:nvGrpSpPr>
          <p:grpSpPr>
            <a:xfrm>
              <a:off x="9022463" y="4558109"/>
              <a:ext cx="2352572" cy="1100425"/>
              <a:chOff x="7487844" y="2259660"/>
              <a:chExt cx="2352572" cy="1100425"/>
            </a:xfrm>
          </p:grpSpPr>
          <p:sp>
            <p:nvSpPr>
              <p:cNvPr id="31" name="iṧļîdê">
                <a:extLst>
                  <a:ext uri="{FF2B5EF4-FFF2-40B4-BE49-F238E27FC236}">
                    <a16:creationId xmlns:a16="http://schemas.microsoft.com/office/drawing/2014/main" id="{1E705D2B-BF5B-420B-889B-2EB24B11490C}"/>
                  </a:ext>
                </a:extLst>
              </p:cNvPr>
              <p:cNvSpPr txBox="1"/>
              <p:nvPr/>
            </p:nvSpPr>
            <p:spPr>
              <a:xfrm>
                <a:off x="7487844" y="2259660"/>
                <a:ext cx="2352572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2" name="ísḷïḓe">
                <a:extLst>
                  <a:ext uri="{FF2B5EF4-FFF2-40B4-BE49-F238E27FC236}">
                    <a16:creationId xmlns:a16="http://schemas.microsoft.com/office/drawing/2014/main" id="{3B0B8884-57ED-4982-B160-90D284255C65}"/>
                  </a:ext>
                </a:extLst>
              </p:cNvPr>
              <p:cNvSpPr txBox="1"/>
              <p:nvPr/>
            </p:nvSpPr>
            <p:spPr>
              <a:xfrm>
                <a:off x="7487844" y="2666781"/>
                <a:ext cx="2352572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26" name="íslïďé">
              <a:extLst>
                <a:ext uri="{FF2B5EF4-FFF2-40B4-BE49-F238E27FC236}">
                  <a16:creationId xmlns:a16="http://schemas.microsoft.com/office/drawing/2014/main" id="{07FBB92C-A638-4037-B8AF-3E2DF4335CD7}"/>
                </a:ext>
              </a:extLst>
            </p:cNvPr>
            <p:cNvSpPr/>
            <p:nvPr/>
          </p:nvSpPr>
          <p:spPr bwMode="auto">
            <a:xfrm>
              <a:off x="8429075" y="2011072"/>
              <a:ext cx="476017" cy="423767"/>
            </a:xfrm>
            <a:custGeom>
              <a:avLst/>
              <a:gdLst>
                <a:gd name="T0" fmla="*/ 742 w 942"/>
                <a:gd name="T1" fmla="*/ 570 h 840"/>
                <a:gd name="T2" fmla="*/ 755 w 942"/>
                <a:gd name="T3" fmla="*/ 520 h 840"/>
                <a:gd name="T4" fmla="*/ 645 w 942"/>
                <a:gd name="T5" fmla="*/ 450 h 840"/>
                <a:gd name="T6" fmla="*/ 600 w 942"/>
                <a:gd name="T7" fmla="*/ 452 h 840"/>
                <a:gd name="T8" fmla="*/ 600 w 942"/>
                <a:gd name="T9" fmla="*/ 411 h 840"/>
                <a:gd name="T10" fmla="*/ 722 w 942"/>
                <a:gd name="T11" fmla="*/ 411 h 840"/>
                <a:gd name="T12" fmla="*/ 722 w 942"/>
                <a:gd name="T13" fmla="*/ 367 h 840"/>
                <a:gd name="T14" fmla="*/ 608 w 942"/>
                <a:gd name="T15" fmla="*/ 367 h 840"/>
                <a:gd name="T16" fmla="*/ 650 w 942"/>
                <a:gd name="T17" fmla="*/ 295 h 840"/>
                <a:gd name="T18" fmla="*/ 733 w 942"/>
                <a:gd name="T19" fmla="*/ 295 h 840"/>
                <a:gd name="T20" fmla="*/ 733 w 942"/>
                <a:gd name="T21" fmla="*/ 251 h 840"/>
                <a:gd name="T22" fmla="*/ 676 w 942"/>
                <a:gd name="T23" fmla="*/ 251 h 840"/>
                <a:gd name="T24" fmla="*/ 762 w 942"/>
                <a:gd name="T25" fmla="*/ 106 h 840"/>
                <a:gd name="T26" fmla="*/ 689 w 942"/>
                <a:gd name="T27" fmla="*/ 106 h 840"/>
                <a:gd name="T28" fmla="*/ 569 w 942"/>
                <a:gd name="T29" fmla="*/ 326 h 840"/>
                <a:gd name="T30" fmla="*/ 450 w 942"/>
                <a:gd name="T31" fmla="*/ 106 h 840"/>
                <a:gd name="T32" fmla="*/ 377 w 942"/>
                <a:gd name="T33" fmla="*/ 106 h 840"/>
                <a:gd name="T34" fmla="*/ 463 w 942"/>
                <a:gd name="T35" fmla="*/ 251 h 840"/>
                <a:gd name="T36" fmla="*/ 404 w 942"/>
                <a:gd name="T37" fmla="*/ 251 h 840"/>
                <a:gd name="T38" fmla="*/ 404 w 942"/>
                <a:gd name="T39" fmla="*/ 295 h 840"/>
                <a:gd name="T40" fmla="*/ 489 w 942"/>
                <a:gd name="T41" fmla="*/ 295 h 840"/>
                <a:gd name="T42" fmla="*/ 531 w 942"/>
                <a:gd name="T43" fmla="*/ 367 h 840"/>
                <a:gd name="T44" fmla="*/ 420 w 942"/>
                <a:gd name="T45" fmla="*/ 367 h 840"/>
                <a:gd name="T46" fmla="*/ 420 w 942"/>
                <a:gd name="T47" fmla="*/ 411 h 840"/>
                <a:gd name="T48" fmla="*/ 538 w 942"/>
                <a:gd name="T49" fmla="*/ 411 h 840"/>
                <a:gd name="T50" fmla="*/ 538 w 942"/>
                <a:gd name="T51" fmla="*/ 454 h 840"/>
                <a:gd name="T52" fmla="*/ 535 w 942"/>
                <a:gd name="T53" fmla="*/ 454 h 840"/>
                <a:gd name="T54" fmla="*/ 440 w 942"/>
                <a:gd name="T55" fmla="*/ 436 h 840"/>
                <a:gd name="T56" fmla="*/ 307 w 942"/>
                <a:gd name="T57" fmla="*/ 419 h 840"/>
                <a:gd name="T58" fmla="*/ 249 w 942"/>
                <a:gd name="T59" fmla="*/ 434 h 840"/>
                <a:gd name="T60" fmla="*/ 234 w 942"/>
                <a:gd name="T61" fmla="*/ 335 h 840"/>
                <a:gd name="T62" fmla="*/ 570 w 942"/>
                <a:gd name="T63" fmla="*/ 0 h 840"/>
                <a:gd name="T64" fmla="*/ 905 w 942"/>
                <a:gd name="T65" fmla="*/ 335 h 840"/>
                <a:gd name="T66" fmla="*/ 872 w 942"/>
                <a:gd name="T67" fmla="*/ 479 h 840"/>
                <a:gd name="T68" fmla="*/ 858 w 942"/>
                <a:gd name="T69" fmla="*/ 487 h 840"/>
                <a:gd name="T70" fmla="*/ 798 w 942"/>
                <a:gd name="T71" fmla="*/ 552 h 840"/>
                <a:gd name="T72" fmla="*/ 718 w 942"/>
                <a:gd name="T73" fmla="*/ 628 h 840"/>
                <a:gd name="T74" fmla="*/ 644 w 942"/>
                <a:gd name="T75" fmla="*/ 609 h 840"/>
                <a:gd name="T76" fmla="*/ 742 w 942"/>
                <a:gd name="T77" fmla="*/ 570 h 840"/>
                <a:gd name="T78" fmla="*/ 154 w 942"/>
                <a:gd name="T79" fmla="*/ 780 h 840"/>
                <a:gd name="T80" fmla="*/ 779 w 942"/>
                <a:gd name="T81" fmla="*/ 758 h 840"/>
                <a:gd name="T82" fmla="*/ 932 w 942"/>
                <a:gd name="T83" fmla="*/ 535 h 840"/>
                <a:gd name="T84" fmla="*/ 870 w 942"/>
                <a:gd name="T85" fmla="*/ 507 h 840"/>
                <a:gd name="T86" fmla="*/ 724 w 942"/>
                <a:gd name="T87" fmla="*/ 650 h 840"/>
                <a:gd name="T88" fmla="*/ 545 w 942"/>
                <a:gd name="T89" fmla="*/ 594 h 840"/>
                <a:gd name="T90" fmla="*/ 732 w 942"/>
                <a:gd name="T91" fmla="*/ 524 h 840"/>
                <a:gd name="T92" fmla="*/ 533 w 942"/>
                <a:gd name="T93" fmla="*/ 477 h 840"/>
                <a:gd name="T94" fmla="*/ 310 w 942"/>
                <a:gd name="T95" fmla="*/ 441 h 840"/>
                <a:gd name="T96" fmla="*/ 0 w 942"/>
                <a:gd name="T97" fmla="*/ 626 h 840"/>
                <a:gd name="T98" fmla="*/ 154 w 942"/>
                <a:gd name="T99" fmla="*/ 78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42" h="840">
                  <a:moveTo>
                    <a:pt x="742" y="570"/>
                  </a:moveTo>
                  <a:cubicBezTo>
                    <a:pt x="753" y="556"/>
                    <a:pt x="758" y="539"/>
                    <a:pt x="755" y="520"/>
                  </a:cubicBezTo>
                  <a:cubicBezTo>
                    <a:pt x="745" y="450"/>
                    <a:pt x="670" y="450"/>
                    <a:pt x="645" y="450"/>
                  </a:cubicBezTo>
                  <a:cubicBezTo>
                    <a:pt x="631" y="450"/>
                    <a:pt x="615" y="451"/>
                    <a:pt x="600" y="452"/>
                  </a:cubicBezTo>
                  <a:lnTo>
                    <a:pt x="600" y="411"/>
                  </a:lnTo>
                  <a:lnTo>
                    <a:pt x="722" y="411"/>
                  </a:lnTo>
                  <a:lnTo>
                    <a:pt x="722" y="367"/>
                  </a:lnTo>
                  <a:lnTo>
                    <a:pt x="608" y="367"/>
                  </a:lnTo>
                  <a:lnTo>
                    <a:pt x="650" y="295"/>
                  </a:lnTo>
                  <a:lnTo>
                    <a:pt x="733" y="295"/>
                  </a:lnTo>
                  <a:lnTo>
                    <a:pt x="733" y="251"/>
                  </a:lnTo>
                  <a:lnTo>
                    <a:pt x="676" y="251"/>
                  </a:lnTo>
                  <a:lnTo>
                    <a:pt x="762" y="106"/>
                  </a:lnTo>
                  <a:lnTo>
                    <a:pt x="689" y="106"/>
                  </a:lnTo>
                  <a:lnTo>
                    <a:pt x="569" y="326"/>
                  </a:lnTo>
                  <a:lnTo>
                    <a:pt x="450" y="106"/>
                  </a:lnTo>
                  <a:lnTo>
                    <a:pt x="377" y="106"/>
                  </a:lnTo>
                  <a:lnTo>
                    <a:pt x="463" y="251"/>
                  </a:lnTo>
                  <a:lnTo>
                    <a:pt x="404" y="251"/>
                  </a:lnTo>
                  <a:lnTo>
                    <a:pt x="404" y="295"/>
                  </a:lnTo>
                  <a:lnTo>
                    <a:pt x="489" y="295"/>
                  </a:lnTo>
                  <a:lnTo>
                    <a:pt x="531" y="367"/>
                  </a:lnTo>
                  <a:lnTo>
                    <a:pt x="420" y="367"/>
                  </a:lnTo>
                  <a:lnTo>
                    <a:pt x="420" y="411"/>
                  </a:lnTo>
                  <a:lnTo>
                    <a:pt x="538" y="411"/>
                  </a:lnTo>
                  <a:lnTo>
                    <a:pt x="538" y="454"/>
                  </a:lnTo>
                  <a:cubicBezTo>
                    <a:pt x="537" y="454"/>
                    <a:pt x="536" y="454"/>
                    <a:pt x="535" y="454"/>
                  </a:cubicBezTo>
                  <a:cubicBezTo>
                    <a:pt x="504" y="451"/>
                    <a:pt x="472" y="443"/>
                    <a:pt x="440" y="436"/>
                  </a:cubicBezTo>
                  <a:cubicBezTo>
                    <a:pt x="393" y="424"/>
                    <a:pt x="348" y="413"/>
                    <a:pt x="307" y="419"/>
                  </a:cubicBezTo>
                  <a:cubicBezTo>
                    <a:pt x="287" y="421"/>
                    <a:pt x="268" y="427"/>
                    <a:pt x="249" y="434"/>
                  </a:cubicBezTo>
                  <a:cubicBezTo>
                    <a:pt x="239" y="403"/>
                    <a:pt x="234" y="370"/>
                    <a:pt x="234" y="335"/>
                  </a:cubicBezTo>
                  <a:cubicBezTo>
                    <a:pt x="234" y="150"/>
                    <a:pt x="384" y="0"/>
                    <a:pt x="570" y="0"/>
                  </a:cubicBezTo>
                  <a:cubicBezTo>
                    <a:pt x="755" y="0"/>
                    <a:pt x="905" y="150"/>
                    <a:pt x="905" y="335"/>
                  </a:cubicBezTo>
                  <a:cubicBezTo>
                    <a:pt x="905" y="387"/>
                    <a:pt x="893" y="436"/>
                    <a:pt x="872" y="479"/>
                  </a:cubicBezTo>
                  <a:cubicBezTo>
                    <a:pt x="867" y="482"/>
                    <a:pt x="863" y="484"/>
                    <a:pt x="858" y="487"/>
                  </a:cubicBezTo>
                  <a:cubicBezTo>
                    <a:pt x="835" y="501"/>
                    <a:pt x="817" y="526"/>
                    <a:pt x="798" y="552"/>
                  </a:cubicBezTo>
                  <a:cubicBezTo>
                    <a:pt x="774" y="585"/>
                    <a:pt x="749" y="619"/>
                    <a:pt x="718" y="628"/>
                  </a:cubicBezTo>
                  <a:cubicBezTo>
                    <a:pt x="700" y="633"/>
                    <a:pt x="673" y="623"/>
                    <a:pt x="644" y="609"/>
                  </a:cubicBezTo>
                  <a:cubicBezTo>
                    <a:pt x="686" y="604"/>
                    <a:pt x="723" y="594"/>
                    <a:pt x="742" y="570"/>
                  </a:cubicBezTo>
                  <a:close/>
                  <a:moveTo>
                    <a:pt x="154" y="780"/>
                  </a:moveTo>
                  <a:cubicBezTo>
                    <a:pt x="321" y="683"/>
                    <a:pt x="559" y="840"/>
                    <a:pt x="779" y="758"/>
                  </a:cubicBezTo>
                  <a:cubicBezTo>
                    <a:pt x="864" y="727"/>
                    <a:pt x="907" y="635"/>
                    <a:pt x="932" y="535"/>
                  </a:cubicBezTo>
                  <a:cubicBezTo>
                    <a:pt x="942" y="495"/>
                    <a:pt x="922" y="475"/>
                    <a:pt x="870" y="507"/>
                  </a:cubicBezTo>
                  <a:cubicBezTo>
                    <a:pt x="824" y="535"/>
                    <a:pt x="790" y="632"/>
                    <a:pt x="724" y="650"/>
                  </a:cubicBezTo>
                  <a:cubicBezTo>
                    <a:pt x="673" y="664"/>
                    <a:pt x="607" y="606"/>
                    <a:pt x="545" y="594"/>
                  </a:cubicBezTo>
                  <a:cubicBezTo>
                    <a:pt x="624" y="587"/>
                    <a:pt x="742" y="591"/>
                    <a:pt x="732" y="524"/>
                  </a:cubicBezTo>
                  <a:cubicBezTo>
                    <a:pt x="721" y="446"/>
                    <a:pt x="603" y="483"/>
                    <a:pt x="533" y="477"/>
                  </a:cubicBezTo>
                  <a:cubicBezTo>
                    <a:pt x="453" y="469"/>
                    <a:pt x="373" y="433"/>
                    <a:pt x="310" y="441"/>
                  </a:cubicBezTo>
                  <a:cubicBezTo>
                    <a:pt x="188" y="457"/>
                    <a:pt x="83" y="591"/>
                    <a:pt x="0" y="626"/>
                  </a:cubicBezTo>
                  <a:lnTo>
                    <a:pt x="154" y="78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7" name="íSḻíḍe">
              <a:extLst>
                <a:ext uri="{FF2B5EF4-FFF2-40B4-BE49-F238E27FC236}">
                  <a16:creationId xmlns:a16="http://schemas.microsoft.com/office/drawing/2014/main" id="{6DD43376-EBFA-4AEF-9547-A102578632AE}"/>
                </a:ext>
              </a:extLst>
            </p:cNvPr>
            <p:cNvSpPr/>
            <p:nvPr/>
          </p:nvSpPr>
          <p:spPr bwMode="auto">
            <a:xfrm>
              <a:off x="8429074" y="3398801"/>
              <a:ext cx="476018" cy="361593"/>
            </a:xfrm>
            <a:custGeom>
              <a:avLst/>
              <a:gdLst>
                <a:gd name="T0" fmla="*/ 2664 w 2711"/>
                <a:gd name="T1" fmla="*/ 1581 h 2062"/>
                <a:gd name="T2" fmla="*/ 909 w 2711"/>
                <a:gd name="T3" fmla="*/ 1581 h 2062"/>
                <a:gd name="T4" fmla="*/ 861 w 2711"/>
                <a:gd name="T5" fmla="*/ 1534 h 2062"/>
                <a:gd name="T6" fmla="*/ 861 w 2711"/>
                <a:gd name="T7" fmla="*/ 434 h 2062"/>
                <a:gd name="T8" fmla="*/ 909 w 2711"/>
                <a:gd name="T9" fmla="*/ 386 h 2062"/>
                <a:gd name="T10" fmla="*/ 2664 w 2711"/>
                <a:gd name="T11" fmla="*/ 386 h 2062"/>
                <a:gd name="T12" fmla="*/ 2711 w 2711"/>
                <a:gd name="T13" fmla="*/ 434 h 2062"/>
                <a:gd name="T14" fmla="*/ 2711 w 2711"/>
                <a:gd name="T15" fmla="*/ 1534 h 2062"/>
                <a:gd name="T16" fmla="*/ 2664 w 2711"/>
                <a:gd name="T17" fmla="*/ 1581 h 2062"/>
                <a:gd name="T18" fmla="*/ 2177 w 2711"/>
                <a:gd name="T19" fmla="*/ 1928 h 2062"/>
                <a:gd name="T20" fmla="*/ 2000 w 2711"/>
                <a:gd name="T21" fmla="*/ 1928 h 2062"/>
                <a:gd name="T22" fmla="*/ 2000 w 2711"/>
                <a:gd name="T23" fmla="*/ 1715 h 2062"/>
                <a:gd name="T24" fmla="*/ 1573 w 2711"/>
                <a:gd name="T25" fmla="*/ 1715 h 2062"/>
                <a:gd name="T26" fmla="*/ 1573 w 2711"/>
                <a:gd name="T27" fmla="*/ 1928 h 2062"/>
                <a:gd name="T28" fmla="*/ 1395 w 2711"/>
                <a:gd name="T29" fmla="*/ 1928 h 2062"/>
                <a:gd name="T30" fmla="*/ 1329 w 2711"/>
                <a:gd name="T31" fmla="*/ 1995 h 2062"/>
                <a:gd name="T32" fmla="*/ 1395 w 2711"/>
                <a:gd name="T33" fmla="*/ 2062 h 2062"/>
                <a:gd name="T34" fmla="*/ 1640 w 2711"/>
                <a:gd name="T35" fmla="*/ 2062 h 2062"/>
                <a:gd name="T36" fmla="*/ 1933 w 2711"/>
                <a:gd name="T37" fmla="*/ 2062 h 2062"/>
                <a:gd name="T38" fmla="*/ 2177 w 2711"/>
                <a:gd name="T39" fmla="*/ 2062 h 2062"/>
                <a:gd name="T40" fmla="*/ 2244 w 2711"/>
                <a:gd name="T41" fmla="*/ 1995 h 2062"/>
                <a:gd name="T42" fmla="*/ 2177 w 2711"/>
                <a:gd name="T43" fmla="*/ 1928 h 2062"/>
                <a:gd name="T44" fmla="*/ 1065 w 2711"/>
                <a:gd name="T45" fmla="*/ 253 h 2062"/>
                <a:gd name="T46" fmla="*/ 909 w 2711"/>
                <a:gd name="T47" fmla="*/ 253 h 2062"/>
                <a:gd name="T48" fmla="*/ 880 w 2711"/>
                <a:gd name="T49" fmla="*/ 255 h 2062"/>
                <a:gd name="T50" fmla="*/ 863 w 2711"/>
                <a:gd name="T51" fmla="*/ 253 h 2062"/>
                <a:gd name="T52" fmla="*/ 201 w 2711"/>
                <a:gd name="T53" fmla="*/ 253 h 2062"/>
                <a:gd name="T54" fmla="*/ 135 w 2711"/>
                <a:gd name="T55" fmla="*/ 320 h 2062"/>
                <a:gd name="T56" fmla="*/ 201 w 2711"/>
                <a:gd name="T57" fmla="*/ 386 h 2062"/>
                <a:gd name="T58" fmla="*/ 735 w 2711"/>
                <a:gd name="T59" fmla="*/ 386 h 2062"/>
                <a:gd name="T60" fmla="*/ 728 w 2711"/>
                <a:gd name="T61" fmla="*/ 434 h 2062"/>
                <a:gd name="T62" fmla="*/ 728 w 2711"/>
                <a:gd name="T63" fmla="*/ 558 h 2062"/>
                <a:gd name="T64" fmla="*/ 201 w 2711"/>
                <a:gd name="T65" fmla="*/ 558 h 2062"/>
                <a:gd name="T66" fmla="*/ 135 w 2711"/>
                <a:gd name="T67" fmla="*/ 624 h 2062"/>
                <a:gd name="T68" fmla="*/ 201 w 2711"/>
                <a:gd name="T69" fmla="*/ 691 h 2062"/>
                <a:gd name="T70" fmla="*/ 728 w 2711"/>
                <a:gd name="T71" fmla="*/ 691 h 2062"/>
                <a:gd name="T72" fmla="*/ 728 w 2711"/>
                <a:gd name="T73" fmla="*/ 863 h 2062"/>
                <a:gd name="T74" fmla="*/ 201 w 2711"/>
                <a:gd name="T75" fmla="*/ 863 h 2062"/>
                <a:gd name="T76" fmla="*/ 135 w 2711"/>
                <a:gd name="T77" fmla="*/ 929 h 2062"/>
                <a:gd name="T78" fmla="*/ 201 w 2711"/>
                <a:gd name="T79" fmla="*/ 996 h 2062"/>
                <a:gd name="T80" fmla="*/ 728 w 2711"/>
                <a:gd name="T81" fmla="*/ 996 h 2062"/>
                <a:gd name="T82" fmla="*/ 728 w 2711"/>
                <a:gd name="T83" fmla="*/ 1534 h 2062"/>
                <a:gd name="T84" fmla="*/ 909 w 2711"/>
                <a:gd name="T85" fmla="*/ 1715 h 2062"/>
                <a:gd name="T86" fmla="*/ 1065 w 2711"/>
                <a:gd name="T87" fmla="*/ 1715 h 2062"/>
                <a:gd name="T88" fmla="*/ 1065 w 2711"/>
                <a:gd name="T89" fmla="*/ 1995 h 2062"/>
                <a:gd name="T90" fmla="*/ 998 w 2711"/>
                <a:gd name="T91" fmla="*/ 2062 h 2062"/>
                <a:gd name="T92" fmla="*/ 67 w 2711"/>
                <a:gd name="T93" fmla="*/ 2062 h 2062"/>
                <a:gd name="T94" fmla="*/ 0 w 2711"/>
                <a:gd name="T95" fmla="*/ 1995 h 2062"/>
                <a:gd name="T96" fmla="*/ 0 w 2711"/>
                <a:gd name="T97" fmla="*/ 66 h 2062"/>
                <a:gd name="T98" fmla="*/ 67 w 2711"/>
                <a:gd name="T99" fmla="*/ 0 h 2062"/>
                <a:gd name="T100" fmla="*/ 998 w 2711"/>
                <a:gd name="T101" fmla="*/ 0 h 2062"/>
                <a:gd name="T102" fmla="*/ 1065 w 2711"/>
                <a:gd name="T103" fmla="*/ 66 h 2062"/>
                <a:gd name="T104" fmla="*/ 1065 w 2711"/>
                <a:gd name="T105" fmla="*/ 253 h 2062"/>
                <a:gd name="T106" fmla="*/ 430 w 2711"/>
                <a:gd name="T107" fmla="*/ 1569 h 2062"/>
                <a:gd name="T108" fmla="*/ 532 w 2711"/>
                <a:gd name="T109" fmla="*/ 1672 h 2062"/>
                <a:gd name="T110" fmla="*/ 635 w 2711"/>
                <a:gd name="T111" fmla="*/ 1569 h 2062"/>
                <a:gd name="T112" fmla="*/ 532 w 2711"/>
                <a:gd name="T113" fmla="*/ 1466 h 2062"/>
                <a:gd name="T114" fmla="*/ 430 w 2711"/>
                <a:gd name="T115" fmla="*/ 1569 h 2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11" h="2062">
                  <a:moveTo>
                    <a:pt x="2664" y="1581"/>
                  </a:moveTo>
                  <a:lnTo>
                    <a:pt x="909" y="1581"/>
                  </a:lnTo>
                  <a:cubicBezTo>
                    <a:pt x="883" y="1581"/>
                    <a:pt x="861" y="1560"/>
                    <a:pt x="861" y="1534"/>
                  </a:cubicBezTo>
                  <a:lnTo>
                    <a:pt x="861" y="434"/>
                  </a:lnTo>
                  <a:cubicBezTo>
                    <a:pt x="861" y="407"/>
                    <a:pt x="883" y="386"/>
                    <a:pt x="909" y="386"/>
                  </a:cubicBezTo>
                  <a:lnTo>
                    <a:pt x="2664" y="386"/>
                  </a:lnTo>
                  <a:cubicBezTo>
                    <a:pt x="2690" y="386"/>
                    <a:pt x="2711" y="408"/>
                    <a:pt x="2711" y="434"/>
                  </a:cubicBezTo>
                  <a:lnTo>
                    <a:pt x="2711" y="1534"/>
                  </a:lnTo>
                  <a:cubicBezTo>
                    <a:pt x="2711" y="1560"/>
                    <a:pt x="2690" y="1581"/>
                    <a:pt x="2664" y="1581"/>
                  </a:cubicBezTo>
                  <a:close/>
                  <a:moveTo>
                    <a:pt x="2177" y="1928"/>
                  </a:moveTo>
                  <a:lnTo>
                    <a:pt x="2000" y="1928"/>
                  </a:lnTo>
                  <a:lnTo>
                    <a:pt x="2000" y="1715"/>
                  </a:lnTo>
                  <a:lnTo>
                    <a:pt x="1573" y="1715"/>
                  </a:lnTo>
                  <a:lnTo>
                    <a:pt x="1573" y="1928"/>
                  </a:lnTo>
                  <a:lnTo>
                    <a:pt x="1395" y="1928"/>
                  </a:lnTo>
                  <a:cubicBezTo>
                    <a:pt x="1358" y="1928"/>
                    <a:pt x="1329" y="1958"/>
                    <a:pt x="1329" y="1995"/>
                  </a:cubicBezTo>
                  <a:cubicBezTo>
                    <a:pt x="1329" y="2032"/>
                    <a:pt x="1358" y="2062"/>
                    <a:pt x="1395" y="2062"/>
                  </a:cubicBezTo>
                  <a:lnTo>
                    <a:pt x="1640" y="2062"/>
                  </a:lnTo>
                  <a:lnTo>
                    <a:pt x="1933" y="2062"/>
                  </a:lnTo>
                  <a:lnTo>
                    <a:pt x="2177" y="2062"/>
                  </a:lnTo>
                  <a:cubicBezTo>
                    <a:pt x="2214" y="2062"/>
                    <a:pt x="2244" y="2032"/>
                    <a:pt x="2244" y="1995"/>
                  </a:cubicBezTo>
                  <a:cubicBezTo>
                    <a:pt x="2244" y="1958"/>
                    <a:pt x="2214" y="1928"/>
                    <a:pt x="2177" y="1928"/>
                  </a:cubicBezTo>
                  <a:close/>
                  <a:moveTo>
                    <a:pt x="1065" y="253"/>
                  </a:moveTo>
                  <a:lnTo>
                    <a:pt x="909" y="253"/>
                  </a:lnTo>
                  <a:cubicBezTo>
                    <a:pt x="899" y="253"/>
                    <a:pt x="890" y="254"/>
                    <a:pt x="880" y="255"/>
                  </a:cubicBezTo>
                  <a:cubicBezTo>
                    <a:pt x="875" y="254"/>
                    <a:pt x="869" y="253"/>
                    <a:pt x="863" y="253"/>
                  </a:cubicBezTo>
                  <a:lnTo>
                    <a:pt x="201" y="253"/>
                  </a:lnTo>
                  <a:cubicBezTo>
                    <a:pt x="164" y="253"/>
                    <a:pt x="135" y="283"/>
                    <a:pt x="135" y="320"/>
                  </a:cubicBezTo>
                  <a:cubicBezTo>
                    <a:pt x="135" y="356"/>
                    <a:pt x="164" y="386"/>
                    <a:pt x="201" y="386"/>
                  </a:cubicBezTo>
                  <a:lnTo>
                    <a:pt x="735" y="386"/>
                  </a:lnTo>
                  <a:cubicBezTo>
                    <a:pt x="730" y="401"/>
                    <a:pt x="728" y="417"/>
                    <a:pt x="728" y="434"/>
                  </a:cubicBezTo>
                  <a:lnTo>
                    <a:pt x="728" y="558"/>
                  </a:lnTo>
                  <a:lnTo>
                    <a:pt x="201" y="558"/>
                  </a:lnTo>
                  <a:cubicBezTo>
                    <a:pt x="164" y="558"/>
                    <a:pt x="135" y="588"/>
                    <a:pt x="135" y="624"/>
                  </a:cubicBezTo>
                  <a:cubicBezTo>
                    <a:pt x="135" y="661"/>
                    <a:pt x="164" y="691"/>
                    <a:pt x="201" y="691"/>
                  </a:cubicBezTo>
                  <a:lnTo>
                    <a:pt x="728" y="691"/>
                  </a:lnTo>
                  <a:lnTo>
                    <a:pt x="728" y="863"/>
                  </a:lnTo>
                  <a:lnTo>
                    <a:pt x="201" y="863"/>
                  </a:lnTo>
                  <a:cubicBezTo>
                    <a:pt x="164" y="863"/>
                    <a:pt x="135" y="893"/>
                    <a:pt x="135" y="929"/>
                  </a:cubicBezTo>
                  <a:cubicBezTo>
                    <a:pt x="135" y="966"/>
                    <a:pt x="164" y="996"/>
                    <a:pt x="201" y="996"/>
                  </a:cubicBezTo>
                  <a:lnTo>
                    <a:pt x="728" y="996"/>
                  </a:lnTo>
                  <a:lnTo>
                    <a:pt x="728" y="1534"/>
                  </a:lnTo>
                  <a:cubicBezTo>
                    <a:pt x="728" y="1633"/>
                    <a:pt x="809" y="1715"/>
                    <a:pt x="909" y="1715"/>
                  </a:cubicBezTo>
                  <a:lnTo>
                    <a:pt x="1065" y="1715"/>
                  </a:lnTo>
                  <a:lnTo>
                    <a:pt x="1065" y="1995"/>
                  </a:lnTo>
                  <a:cubicBezTo>
                    <a:pt x="1065" y="2032"/>
                    <a:pt x="1035" y="2062"/>
                    <a:pt x="998" y="2062"/>
                  </a:cubicBezTo>
                  <a:lnTo>
                    <a:pt x="67" y="2062"/>
                  </a:lnTo>
                  <a:cubicBezTo>
                    <a:pt x="30" y="2062"/>
                    <a:pt x="0" y="2032"/>
                    <a:pt x="0" y="1995"/>
                  </a:cubicBezTo>
                  <a:lnTo>
                    <a:pt x="0" y="66"/>
                  </a:lnTo>
                  <a:cubicBezTo>
                    <a:pt x="0" y="29"/>
                    <a:pt x="30" y="0"/>
                    <a:pt x="67" y="0"/>
                  </a:cubicBezTo>
                  <a:lnTo>
                    <a:pt x="998" y="0"/>
                  </a:lnTo>
                  <a:cubicBezTo>
                    <a:pt x="1035" y="0"/>
                    <a:pt x="1065" y="29"/>
                    <a:pt x="1065" y="66"/>
                  </a:cubicBezTo>
                  <a:lnTo>
                    <a:pt x="1065" y="253"/>
                  </a:lnTo>
                  <a:close/>
                  <a:moveTo>
                    <a:pt x="430" y="1569"/>
                  </a:moveTo>
                  <a:cubicBezTo>
                    <a:pt x="430" y="1626"/>
                    <a:pt x="476" y="1672"/>
                    <a:pt x="532" y="1672"/>
                  </a:cubicBezTo>
                  <a:cubicBezTo>
                    <a:pt x="589" y="1672"/>
                    <a:pt x="635" y="1626"/>
                    <a:pt x="635" y="1569"/>
                  </a:cubicBezTo>
                  <a:cubicBezTo>
                    <a:pt x="635" y="1512"/>
                    <a:pt x="589" y="1466"/>
                    <a:pt x="532" y="1466"/>
                  </a:cubicBezTo>
                  <a:cubicBezTo>
                    <a:pt x="476" y="1466"/>
                    <a:pt x="430" y="1512"/>
                    <a:pt x="430" y="156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8" name="îSlîďè">
              <a:extLst>
                <a:ext uri="{FF2B5EF4-FFF2-40B4-BE49-F238E27FC236}">
                  <a16:creationId xmlns:a16="http://schemas.microsoft.com/office/drawing/2014/main" id="{A68B3B15-7444-4644-9F88-3EB0D4E707AC}"/>
                </a:ext>
              </a:extLst>
            </p:cNvPr>
            <p:cNvSpPr/>
            <p:nvPr/>
          </p:nvSpPr>
          <p:spPr bwMode="auto">
            <a:xfrm>
              <a:off x="8442337" y="4698232"/>
              <a:ext cx="449492" cy="476018"/>
            </a:xfrm>
            <a:custGeom>
              <a:avLst/>
              <a:gdLst>
                <a:gd name="connsiteX0" fmla="*/ 435703 w 572779"/>
                <a:gd name="connsiteY0" fmla="*/ 160183 h 606580"/>
                <a:gd name="connsiteX1" fmla="*/ 479697 w 572779"/>
                <a:gd name="connsiteY1" fmla="*/ 160183 h 606580"/>
                <a:gd name="connsiteX2" fmla="*/ 479581 w 572779"/>
                <a:gd name="connsiteY2" fmla="*/ 160472 h 606580"/>
                <a:gd name="connsiteX3" fmla="*/ 479812 w 572779"/>
                <a:gd name="connsiteY3" fmla="*/ 160472 h 606580"/>
                <a:gd name="connsiteX4" fmla="*/ 478713 w 572779"/>
                <a:gd name="connsiteY4" fmla="*/ 162726 h 606580"/>
                <a:gd name="connsiteX5" fmla="*/ 469682 w 572779"/>
                <a:gd name="connsiteY5" fmla="*/ 187227 h 606580"/>
                <a:gd name="connsiteX6" fmla="*/ 474776 w 572779"/>
                <a:gd name="connsiteY6" fmla="*/ 242470 h 606580"/>
                <a:gd name="connsiteX7" fmla="*/ 494284 w 572779"/>
                <a:gd name="connsiteY7" fmla="*/ 242470 h 606580"/>
                <a:gd name="connsiteX8" fmla="*/ 510840 w 572779"/>
                <a:gd name="connsiteY8" fmla="*/ 160183 h 606580"/>
                <a:gd name="connsiteX9" fmla="*/ 527338 w 572779"/>
                <a:gd name="connsiteY9" fmla="*/ 160183 h 606580"/>
                <a:gd name="connsiteX10" fmla="*/ 572779 w 572779"/>
                <a:gd name="connsiteY10" fmla="*/ 205430 h 606580"/>
                <a:gd name="connsiteX11" fmla="*/ 572779 w 572779"/>
                <a:gd name="connsiteY11" fmla="*/ 337413 h 606580"/>
                <a:gd name="connsiteX12" fmla="*/ 527396 w 572779"/>
                <a:gd name="connsiteY12" fmla="*/ 382717 h 606580"/>
                <a:gd name="connsiteX13" fmla="*/ 521607 w 572779"/>
                <a:gd name="connsiteY13" fmla="*/ 382717 h 606580"/>
                <a:gd name="connsiteX14" fmla="*/ 521607 w 572779"/>
                <a:gd name="connsiteY14" fmla="*/ 574624 h 606580"/>
                <a:gd name="connsiteX15" fmla="*/ 489595 w 572779"/>
                <a:gd name="connsiteY15" fmla="*/ 606580 h 606580"/>
                <a:gd name="connsiteX16" fmla="*/ 457815 w 572779"/>
                <a:gd name="connsiteY16" fmla="*/ 578149 h 606580"/>
                <a:gd name="connsiteX17" fmla="*/ 425978 w 572779"/>
                <a:gd name="connsiteY17" fmla="*/ 606580 h 606580"/>
                <a:gd name="connsiteX18" fmla="*/ 393966 w 572779"/>
                <a:gd name="connsiteY18" fmla="*/ 574624 h 606580"/>
                <a:gd name="connsiteX19" fmla="*/ 393966 w 572779"/>
                <a:gd name="connsiteY19" fmla="*/ 392541 h 606580"/>
                <a:gd name="connsiteX20" fmla="*/ 422967 w 572779"/>
                <a:gd name="connsiteY20" fmla="*/ 337528 h 606580"/>
                <a:gd name="connsiteX21" fmla="*/ 422967 w 572779"/>
                <a:gd name="connsiteY21" fmla="*/ 242528 h 606580"/>
                <a:gd name="connsiteX22" fmla="*/ 440739 w 572779"/>
                <a:gd name="connsiteY22" fmla="*/ 242528 h 606580"/>
                <a:gd name="connsiteX23" fmla="*/ 445833 w 572779"/>
                <a:gd name="connsiteY23" fmla="*/ 186996 h 606580"/>
                <a:gd name="connsiteX24" fmla="*/ 445196 w 572779"/>
                <a:gd name="connsiteY24" fmla="*/ 183991 h 606580"/>
                <a:gd name="connsiteX25" fmla="*/ 436860 w 572779"/>
                <a:gd name="connsiteY25" fmla="*/ 162726 h 606580"/>
                <a:gd name="connsiteX26" fmla="*/ 435818 w 572779"/>
                <a:gd name="connsiteY26" fmla="*/ 160472 h 606580"/>
                <a:gd name="connsiteX27" fmla="*/ 435876 w 572779"/>
                <a:gd name="connsiteY27" fmla="*/ 160472 h 606580"/>
                <a:gd name="connsiteX28" fmla="*/ 435703 w 572779"/>
                <a:gd name="connsiteY28" fmla="*/ 160183 h 606580"/>
                <a:gd name="connsiteX29" fmla="*/ 264349 w 572779"/>
                <a:gd name="connsiteY29" fmla="*/ 160183 h 606580"/>
                <a:gd name="connsiteX30" fmla="*/ 308327 w 572779"/>
                <a:gd name="connsiteY30" fmla="*/ 160183 h 606580"/>
                <a:gd name="connsiteX31" fmla="*/ 308154 w 572779"/>
                <a:gd name="connsiteY31" fmla="*/ 160472 h 606580"/>
                <a:gd name="connsiteX32" fmla="*/ 308385 w 572779"/>
                <a:gd name="connsiteY32" fmla="*/ 160472 h 606580"/>
                <a:gd name="connsiteX33" fmla="*/ 307344 w 572779"/>
                <a:gd name="connsiteY33" fmla="*/ 162726 h 606580"/>
                <a:gd name="connsiteX34" fmla="*/ 298316 w 572779"/>
                <a:gd name="connsiteY34" fmla="*/ 187227 h 606580"/>
                <a:gd name="connsiteX35" fmla="*/ 303409 w 572779"/>
                <a:gd name="connsiteY35" fmla="*/ 242470 h 606580"/>
                <a:gd name="connsiteX36" fmla="*/ 322910 w 572779"/>
                <a:gd name="connsiteY36" fmla="*/ 242470 h 606580"/>
                <a:gd name="connsiteX37" fmla="*/ 339401 w 572779"/>
                <a:gd name="connsiteY37" fmla="*/ 160183 h 606580"/>
                <a:gd name="connsiteX38" fmla="*/ 355951 w 572779"/>
                <a:gd name="connsiteY38" fmla="*/ 160183 h 606580"/>
                <a:gd name="connsiteX39" fmla="*/ 401376 w 572779"/>
                <a:gd name="connsiteY39" fmla="*/ 205430 h 606580"/>
                <a:gd name="connsiteX40" fmla="*/ 401376 w 572779"/>
                <a:gd name="connsiteY40" fmla="*/ 337413 h 606580"/>
                <a:gd name="connsiteX41" fmla="*/ 356009 w 572779"/>
                <a:gd name="connsiteY41" fmla="*/ 382717 h 606580"/>
                <a:gd name="connsiteX42" fmla="*/ 350222 w 572779"/>
                <a:gd name="connsiteY42" fmla="*/ 382717 h 606580"/>
                <a:gd name="connsiteX43" fmla="*/ 350222 w 572779"/>
                <a:gd name="connsiteY43" fmla="*/ 574624 h 606580"/>
                <a:gd name="connsiteX44" fmla="*/ 318222 w 572779"/>
                <a:gd name="connsiteY44" fmla="*/ 606580 h 606580"/>
                <a:gd name="connsiteX45" fmla="*/ 286396 w 572779"/>
                <a:gd name="connsiteY45" fmla="*/ 578149 h 606580"/>
                <a:gd name="connsiteX46" fmla="*/ 254628 w 572779"/>
                <a:gd name="connsiteY46" fmla="*/ 606580 h 606580"/>
                <a:gd name="connsiteX47" fmla="*/ 222628 w 572779"/>
                <a:gd name="connsiteY47" fmla="*/ 574624 h 606580"/>
                <a:gd name="connsiteX48" fmla="*/ 222628 w 572779"/>
                <a:gd name="connsiteY48" fmla="*/ 382833 h 606580"/>
                <a:gd name="connsiteX49" fmla="*/ 216841 w 572779"/>
                <a:gd name="connsiteY49" fmla="*/ 382833 h 606580"/>
                <a:gd name="connsiteX50" fmla="*/ 171474 w 572779"/>
                <a:gd name="connsiteY50" fmla="*/ 337528 h 606580"/>
                <a:gd name="connsiteX51" fmla="*/ 171474 w 572779"/>
                <a:gd name="connsiteY51" fmla="*/ 205545 h 606580"/>
                <a:gd name="connsiteX52" fmla="*/ 216841 w 572779"/>
                <a:gd name="connsiteY52" fmla="*/ 160241 h 606580"/>
                <a:gd name="connsiteX53" fmla="*/ 233333 w 572779"/>
                <a:gd name="connsiteY53" fmla="*/ 160241 h 606580"/>
                <a:gd name="connsiteX54" fmla="*/ 249825 w 572779"/>
                <a:gd name="connsiteY54" fmla="*/ 242528 h 606580"/>
                <a:gd name="connsiteX55" fmla="*/ 269383 w 572779"/>
                <a:gd name="connsiteY55" fmla="*/ 242528 h 606580"/>
                <a:gd name="connsiteX56" fmla="*/ 274476 w 572779"/>
                <a:gd name="connsiteY56" fmla="*/ 186996 h 606580"/>
                <a:gd name="connsiteX57" fmla="*/ 273839 w 572779"/>
                <a:gd name="connsiteY57" fmla="*/ 183991 h 606580"/>
                <a:gd name="connsiteX58" fmla="*/ 265506 w 572779"/>
                <a:gd name="connsiteY58" fmla="*/ 162726 h 606580"/>
                <a:gd name="connsiteX59" fmla="*/ 264407 w 572779"/>
                <a:gd name="connsiteY59" fmla="*/ 160472 h 606580"/>
                <a:gd name="connsiteX60" fmla="*/ 264523 w 572779"/>
                <a:gd name="connsiteY60" fmla="*/ 160472 h 606580"/>
                <a:gd name="connsiteX61" fmla="*/ 264349 w 572779"/>
                <a:gd name="connsiteY61" fmla="*/ 160183 h 606580"/>
                <a:gd name="connsiteX62" fmla="*/ 92987 w 572779"/>
                <a:gd name="connsiteY62" fmla="*/ 160183 h 606580"/>
                <a:gd name="connsiteX63" fmla="*/ 136964 w 572779"/>
                <a:gd name="connsiteY63" fmla="*/ 160183 h 606580"/>
                <a:gd name="connsiteX64" fmla="*/ 136791 w 572779"/>
                <a:gd name="connsiteY64" fmla="*/ 160472 h 606580"/>
                <a:gd name="connsiteX65" fmla="*/ 137022 w 572779"/>
                <a:gd name="connsiteY65" fmla="*/ 160472 h 606580"/>
                <a:gd name="connsiteX66" fmla="*/ 135923 w 572779"/>
                <a:gd name="connsiteY66" fmla="*/ 162726 h 606580"/>
                <a:gd name="connsiteX67" fmla="*/ 126896 w 572779"/>
                <a:gd name="connsiteY67" fmla="*/ 187227 h 606580"/>
                <a:gd name="connsiteX68" fmla="*/ 131988 w 572779"/>
                <a:gd name="connsiteY68" fmla="*/ 242470 h 606580"/>
                <a:gd name="connsiteX69" fmla="*/ 149752 w 572779"/>
                <a:gd name="connsiteY69" fmla="*/ 242470 h 606580"/>
                <a:gd name="connsiteX70" fmla="*/ 149752 w 572779"/>
                <a:gd name="connsiteY70" fmla="*/ 337471 h 606580"/>
                <a:gd name="connsiteX71" fmla="*/ 178742 w 572779"/>
                <a:gd name="connsiteY71" fmla="*/ 392483 h 606580"/>
                <a:gd name="connsiteX72" fmla="*/ 178742 w 572779"/>
                <a:gd name="connsiteY72" fmla="*/ 574624 h 606580"/>
                <a:gd name="connsiteX73" fmla="*/ 146743 w 572779"/>
                <a:gd name="connsiteY73" fmla="*/ 606580 h 606580"/>
                <a:gd name="connsiteX74" fmla="*/ 114976 w 572779"/>
                <a:gd name="connsiteY74" fmla="*/ 578149 h 606580"/>
                <a:gd name="connsiteX75" fmla="*/ 83151 w 572779"/>
                <a:gd name="connsiteY75" fmla="*/ 606580 h 606580"/>
                <a:gd name="connsiteX76" fmla="*/ 51152 w 572779"/>
                <a:gd name="connsiteY76" fmla="*/ 574624 h 606580"/>
                <a:gd name="connsiteX77" fmla="*/ 51152 w 572779"/>
                <a:gd name="connsiteY77" fmla="*/ 382833 h 606580"/>
                <a:gd name="connsiteX78" fmla="*/ 45365 w 572779"/>
                <a:gd name="connsiteY78" fmla="*/ 382833 h 606580"/>
                <a:gd name="connsiteX79" fmla="*/ 0 w 572779"/>
                <a:gd name="connsiteY79" fmla="*/ 337528 h 606580"/>
                <a:gd name="connsiteX80" fmla="*/ 0 w 572779"/>
                <a:gd name="connsiteY80" fmla="*/ 205545 h 606580"/>
                <a:gd name="connsiteX81" fmla="*/ 45365 w 572779"/>
                <a:gd name="connsiteY81" fmla="*/ 160241 h 606580"/>
                <a:gd name="connsiteX82" fmla="*/ 61972 w 572779"/>
                <a:gd name="connsiteY82" fmla="*/ 160241 h 606580"/>
                <a:gd name="connsiteX83" fmla="*/ 78464 w 572779"/>
                <a:gd name="connsiteY83" fmla="*/ 242528 h 606580"/>
                <a:gd name="connsiteX84" fmla="*/ 97964 w 572779"/>
                <a:gd name="connsiteY84" fmla="*/ 242528 h 606580"/>
                <a:gd name="connsiteX85" fmla="*/ 103056 w 572779"/>
                <a:gd name="connsiteY85" fmla="*/ 186996 h 606580"/>
                <a:gd name="connsiteX86" fmla="*/ 102477 w 572779"/>
                <a:gd name="connsiteY86" fmla="*/ 183991 h 606580"/>
                <a:gd name="connsiteX87" fmla="*/ 94145 w 572779"/>
                <a:gd name="connsiteY87" fmla="*/ 162726 h 606580"/>
                <a:gd name="connsiteX88" fmla="*/ 93045 w 572779"/>
                <a:gd name="connsiteY88" fmla="*/ 160472 h 606580"/>
                <a:gd name="connsiteX89" fmla="*/ 93103 w 572779"/>
                <a:gd name="connsiteY89" fmla="*/ 160472 h 606580"/>
                <a:gd name="connsiteX90" fmla="*/ 92987 w 572779"/>
                <a:gd name="connsiteY90" fmla="*/ 160183 h 606580"/>
                <a:gd name="connsiteX91" fmla="*/ 457411 w 572779"/>
                <a:gd name="connsiteY91" fmla="*/ 751 h 606580"/>
                <a:gd name="connsiteX92" fmla="*/ 458047 w 572779"/>
                <a:gd name="connsiteY92" fmla="*/ 751 h 606580"/>
                <a:gd name="connsiteX93" fmla="*/ 521621 w 572779"/>
                <a:gd name="connsiteY93" fmla="*/ 49915 h 606580"/>
                <a:gd name="connsiteX94" fmla="*/ 523761 w 572779"/>
                <a:gd name="connsiteY94" fmla="*/ 66553 h 606580"/>
                <a:gd name="connsiteX95" fmla="*/ 458105 w 572779"/>
                <a:gd name="connsiteY95" fmla="*/ 132124 h 606580"/>
                <a:gd name="connsiteX96" fmla="*/ 457469 w 572779"/>
                <a:gd name="connsiteY96" fmla="*/ 132124 h 606580"/>
                <a:gd name="connsiteX97" fmla="*/ 393895 w 572779"/>
                <a:gd name="connsiteY97" fmla="*/ 82960 h 606580"/>
                <a:gd name="connsiteX98" fmla="*/ 391755 w 572779"/>
                <a:gd name="connsiteY98" fmla="*/ 66322 h 606580"/>
                <a:gd name="connsiteX99" fmla="*/ 457411 w 572779"/>
                <a:gd name="connsiteY99" fmla="*/ 751 h 606580"/>
                <a:gd name="connsiteX100" fmla="*/ 285868 w 572779"/>
                <a:gd name="connsiteY100" fmla="*/ 751 h 606580"/>
                <a:gd name="connsiteX101" fmla="*/ 286621 w 572779"/>
                <a:gd name="connsiteY101" fmla="*/ 751 h 606580"/>
                <a:gd name="connsiteX102" fmla="*/ 350227 w 572779"/>
                <a:gd name="connsiteY102" fmla="*/ 49915 h 606580"/>
                <a:gd name="connsiteX103" fmla="*/ 352369 w 572779"/>
                <a:gd name="connsiteY103" fmla="*/ 66553 h 606580"/>
                <a:gd name="connsiteX104" fmla="*/ 286736 w 572779"/>
                <a:gd name="connsiteY104" fmla="*/ 132124 h 606580"/>
                <a:gd name="connsiteX105" fmla="*/ 286100 w 572779"/>
                <a:gd name="connsiteY105" fmla="*/ 132124 h 606580"/>
                <a:gd name="connsiteX106" fmla="*/ 222493 w 572779"/>
                <a:gd name="connsiteY106" fmla="*/ 82845 h 606580"/>
                <a:gd name="connsiteX107" fmla="*/ 220351 w 572779"/>
                <a:gd name="connsiteY107" fmla="*/ 66264 h 606580"/>
                <a:gd name="connsiteX108" fmla="*/ 285868 w 572779"/>
                <a:gd name="connsiteY108" fmla="*/ 751 h 606580"/>
                <a:gd name="connsiteX109" fmla="*/ 114639 w 572779"/>
                <a:gd name="connsiteY109" fmla="*/ 751 h 606580"/>
                <a:gd name="connsiteX110" fmla="*/ 115275 w 572779"/>
                <a:gd name="connsiteY110" fmla="*/ 751 h 606580"/>
                <a:gd name="connsiteX111" fmla="*/ 178882 w 572779"/>
                <a:gd name="connsiteY111" fmla="*/ 49915 h 606580"/>
                <a:gd name="connsiteX112" fmla="*/ 181024 w 572779"/>
                <a:gd name="connsiteY112" fmla="*/ 66553 h 606580"/>
                <a:gd name="connsiteX113" fmla="*/ 115333 w 572779"/>
                <a:gd name="connsiteY113" fmla="*/ 132124 h 606580"/>
                <a:gd name="connsiteX114" fmla="*/ 114754 w 572779"/>
                <a:gd name="connsiteY114" fmla="*/ 132124 h 606580"/>
                <a:gd name="connsiteX115" fmla="*/ 51148 w 572779"/>
                <a:gd name="connsiteY115" fmla="*/ 82960 h 606580"/>
                <a:gd name="connsiteX116" fmla="*/ 49006 w 572779"/>
                <a:gd name="connsiteY116" fmla="*/ 66322 h 606580"/>
                <a:gd name="connsiteX117" fmla="*/ 114639 w 572779"/>
                <a:gd name="connsiteY117" fmla="*/ 751 h 606580"/>
                <a:gd name="connsiteX118" fmla="*/ 457410 w 572779"/>
                <a:gd name="connsiteY118" fmla="*/ 423 h 606580"/>
                <a:gd name="connsiteX119" fmla="*/ 391355 w 572779"/>
                <a:gd name="connsiteY119" fmla="*/ 66356 h 606580"/>
                <a:gd name="connsiteX120" fmla="*/ 393497 w 572779"/>
                <a:gd name="connsiteY120" fmla="*/ 83056 h 606580"/>
                <a:gd name="connsiteX121" fmla="*/ 457468 w 572779"/>
                <a:gd name="connsiteY121" fmla="*/ 132521 h 606580"/>
                <a:gd name="connsiteX122" fmla="*/ 457815 w 572779"/>
                <a:gd name="connsiteY122" fmla="*/ 132521 h 606580"/>
                <a:gd name="connsiteX123" fmla="*/ 458104 w 572779"/>
                <a:gd name="connsiteY123" fmla="*/ 132521 h 606580"/>
                <a:gd name="connsiteX124" fmla="*/ 524159 w 572779"/>
                <a:gd name="connsiteY124" fmla="*/ 66587 h 606580"/>
                <a:gd name="connsiteX125" fmla="*/ 522017 w 572779"/>
                <a:gd name="connsiteY125" fmla="*/ 49887 h 606580"/>
                <a:gd name="connsiteX126" fmla="*/ 458046 w 572779"/>
                <a:gd name="connsiteY126" fmla="*/ 423 h 606580"/>
                <a:gd name="connsiteX127" fmla="*/ 457699 w 572779"/>
                <a:gd name="connsiteY127" fmla="*/ 423 h 606580"/>
                <a:gd name="connsiteX128" fmla="*/ 114646 w 572779"/>
                <a:gd name="connsiteY128" fmla="*/ 423 h 606580"/>
                <a:gd name="connsiteX129" fmla="*/ 48620 w 572779"/>
                <a:gd name="connsiteY129" fmla="*/ 66356 h 606580"/>
                <a:gd name="connsiteX130" fmla="*/ 50761 w 572779"/>
                <a:gd name="connsiteY130" fmla="*/ 83056 h 606580"/>
                <a:gd name="connsiteX131" fmla="*/ 114762 w 572779"/>
                <a:gd name="connsiteY131" fmla="*/ 132521 h 606580"/>
                <a:gd name="connsiteX132" fmla="*/ 115051 w 572779"/>
                <a:gd name="connsiteY132" fmla="*/ 132521 h 606580"/>
                <a:gd name="connsiteX133" fmla="*/ 115340 w 572779"/>
                <a:gd name="connsiteY133" fmla="*/ 132521 h 606580"/>
                <a:gd name="connsiteX134" fmla="*/ 181424 w 572779"/>
                <a:gd name="connsiteY134" fmla="*/ 66587 h 606580"/>
                <a:gd name="connsiteX135" fmla="*/ 179225 w 572779"/>
                <a:gd name="connsiteY135" fmla="*/ 49887 h 606580"/>
                <a:gd name="connsiteX136" fmla="*/ 115282 w 572779"/>
                <a:gd name="connsiteY136" fmla="*/ 423 h 606580"/>
                <a:gd name="connsiteX137" fmla="*/ 114993 w 572779"/>
                <a:gd name="connsiteY137" fmla="*/ 423 h 606580"/>
                <a:gd name="connsiteX138" fmla="*/ 286036 w 572779"/>
                <a:gd name="connsiteY138" fmla="*/ 397 h 606580"/>
                <a:gd name="connsiteX139" fmla="*/ 219952 w 572779"/>
                <a:gd name="connsiteY139" fmla="*/ 66286 h 606580"/>
                <a:gd name="connsiteX140" fmla="*/ 222151 w 572779"/>
                <a:gd name="connsiteY140" fmla="*/ 82990 h 606580"/>
                <a:gd name="connsiteX141" fmla="*/ 286094 w 572779"/>
                <a:gd name="connsiteY141" fmla="*/ 132522 h 606580"/>
                <a:gd name="connsiteX142" fmla="*/ 286383 w 572779"/>
                <a:gd name="connsiteY142" fmla="*/ 132522 h 606580"/>
                <a:gd name="connsiteX143" fmla="*/ 286730 w 572779"/>
                <a:gd name="connsiteY143" fmla="*/ 132522 h 606580"/>
                <a:gd name="connsiteX144" fmla="*/ 352756 w 572779"/>
                <a:gd name="connsiteY144" fmla="*/ 66575 h 606580"/>
                <a:gd name="connsiteX145" fmla="*/ 350615 w 572779"/>
                <a:gd name="connsiteY145" fmla="*/ 49872 h 606580"/>
                <a:gd name="connsiteX146" fmla="*/ 286614 w 572779"/>
                <a:gd name="connsiteY146" fmla="*/ 397 h 606580"/>
                <a:gd name="connsiteX147" fmla="*/ 286325 w 572779"/>
                <a:gd name="connsiteY147" fmla="*/ 397 h 606580"/>
                <a:gd name="connsiteX148" fmla="*/ 457411 w 572779"/>
                <a:gd name="connsiteY148" fmla="*/ 0 h 606580"/>
                <a:gd name="connsiteX149" fmla="*/ 458047 w 572779"/>
                <a:gd name="connsiteY149" fmla="*/ 0 h 606580"/>
                <a:gd name="connsiteX150" fmla="*/ 522315 w 572779"/>
                <a:gd name="connsiteY150" fmla="*/ 49741 h 606580"/>
                <a:gd name="connsiteX151" fmla="*/ 524513 w 572779"/>
                <a:gd name="connsiteY151" fmla="*/ 66553 h 606580"/>
                <a:gd name="connsiteX152" fmla="*/ 458105 w 572779"/>
                <a:gd name="connsiteY152" fmla="*/ 132875 h 606580"/>
                <a:gd name="connsiteX153" fmla="*/ 457469 w 572779"/>
                <a:gd name="connsiteY153" fmla="*/ 132875 h 606580"/>
                <a:gd name="connsiteX154" fmla="*/ 393201 w 572779"/>
                <a:gd name="connsiteY154" fmla="*/ 83133 h 606580"/>
                <a:gd name="connsiteX155" fmla="*/ 391003 w 572779"/>
                <a:gd name="connsiteY155" fmla="*/ 66322 h 606580"/>
                <a:gd name="connsiteX156" fmla="*/ 457411 w 572779"/>
                <a:gd name="connsiteY156" fmla="*/ 0 h 606580"/>
                <a:gd name="connsiteX157" fmla="*/ 285868 w 572779"/>
                <a:gd name="connsiteY157" fmla="*/ 0 h 606580"/>
                <a:gd name="connsiteX158" fmla="*/ 286621 w 572779"/>
                <a:gd name="connsiteY158" fmla="*/ 0 h 606580"/>
                <a:gd name="connsiteX159" fmla="*/ 350980 w 572779"/>
                <a:gd name="connsiteY159" fmla="*/ 49741 h 606580"/>
                <a:gd name="connsiteX160" fmla="*/ 353179 w 572779"/>
                <a:gd name="connsiteY160" fmla="*/ 66553 h 606580"/>
                <a:gd name="connsiteX161" fmla="*/ 286736 w 572779"/>
                <a:gd name="connsiteY161" fmla="*/ 132875 h 606580"/>
                <a:gd name="connsiteX162" fmla="*/ 286100 w 572779"/>
                <a:gd name="connsiteY162" fmla="*/ 132875 h 606580"/>
                <a:gd name="connsiteX163" fmla="*/ 221740 w 572779"/>
                <a:gd name="connsiteY163" fmla="*/ 83076 h 606580"/>
                <a:gd name="connsiteX164" fmla="*/ 219599 w 572779"/>
                <a:gd name="connsiteY164" fmla="*/ 66264 h 606580"/>
                <a:gd name="connsiteX165" fmla="*/ 285868 w 572779"/>
                <a:gd name="connsiteY165" fmla="*/ 0 h 606580"/>
                <a:gd name="connsiteX166" fmla="*/ 114639 w 572779"/>
                <a:gd name="connsiteY166" fmla="*/ 0 h 606580"/>
                <a:gd name="connsiteX167" fmla="*/ 115275 w 572779"/>
                <a:gd name="connsiteY167" fmla="*/ 0 h 606580"/>
                <a:gd name="connsiteX168" fmla="*/ 179635 w 572779"/>
                <a:gd name="connsiteY168" fmla="*/ 49741 h 606580"/>
                <a:gd name="connsiteX169" fmla="*/ 181776 w 572779"/>
                <a:gd name="connsiteY169" fmla="*/ 66553 h 606580"/>
                <a:gd name="connsiteX170" fmla="*/ 115333 w 572779"/>
                <a:gd name="connsiteY170" fmla="*/ 132875 h 606580"/>
                <a:gd name="connsiteX171" fmla="*/ 114754 w 572779"/>
                <a:gd name="connsiteY171" fmla="*/ 132875 h 606580"/>
                <a:gd name="connsiteX172" fmla="*/ 50395 w 572779"/>
                <a:gd name="connsiteY172" fmla="*/ 83133 h 606580"/>
                <a:gd name="connsiteX173" fmla="*/ 48196 w 572779"/>
                <a:gd name="connsiteY173" fmla="*/ 66322 h 606580"/>
                <a:gd name="connsiteX174" fmla="*/ 114639 w 572779"/>
                <a:gd name="connsiteY17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572779" h="606580">
                  <a:moveTo>
                    <a:pt x="435703" y="160183"/>
                  </a:moveTo>
                  <a:lnTo>
                    <a:pt x="479697" y="160183"/>
                  </a:lnTo>
                  <a:cubicBezTo>
                    <a:pt x="479639" y="160241"/>
                    <a:pt x="479639" y="160414"/>
                    <a:pt x="479581" y="160472"/>
                  </a:cubicBezTo>
                  <a:lnTo>
                    <a:pt x="479812" y="160472"/>
                  </a:lnTo>
                  <a:cubicBezTo>
                    <a:pt x="479407" y="161281"/>
                    <a:pt x="478713" y="162726"/>
                    <a:pt x="478713" y="162726"/>
                  </a:cubicBezTo>
                  <a:cubicBezTo>
                    <a:pt x="474834" y="170989"/>
                    <a:pt x="471245" y="178848"/>
                    <a:pt x="469682" y="187227"/>
                  </a:cubicBezTo>
                  <a:lnTo>
                    <a:pt x="474776" y="242470"/>
                  </a:lnTo>
                  <a:lnTo>
                    <a:pt x="494284" y="242470"/>
                  </a:lnTo>
                  <a:lnTo>
                    <a:pt x="510840" y="160183"/>
                  </a:lnTo>
                  <a:lnTo>
                    <a:pt x="527338" y="160183"/>
                  </a:lnTo>
                  <a:cubicBezTo>
                    <a:pt x="552345" y="160183"/>
                    <a:pt x="572663" y="180466"/>
                    <a:pt x="572779" y="205430"/>
                  </a:cubicBezTo>
                  <a:lnTo>
                    <a:pt x="572779" y="337413"/>
                  </a:lnTo>
                  <a:cubicBezTo>
                    <a:pt x="572779" y="362434"/>
                    <a:pt x="552519" y="382717"/>
                    <a:pt x="527396" y="382717"/>
                  </a:cubicBezTo>
                  <a:lnTo>
                    <a:pt x="521607" y="382717"/>
                  </a:lnTo>
                  <a:lnTo>
                    <a:pt x="521607" y="574624"/>
                  </a:lnTo>
                  <a:cubicBezTo>
                    <a:pt x="521607" y="592249"/>
                    <a:pt x="507251" y="606580"/>
                    <a:pt x="489595" y="606580"/>
                  </a:cubicBezTo>
                  <a:cubicBezTo>
                    <a:pt x="473155" y="606580"/>
                    <a:pt x="459552" y="594098"/>
                    <a:pt x="457815" y="578149"/>
                  </a:cubicBezTo>
                  <a:cubicBezTo>
                    <a:pt x="456021" y="594214"/>
                    <a:pt x="442417" y="606580"/>
                    <a:pt x="425978" y="606580"/>
                  </a:cubicBezTo>
                  <a:cubicBezTo>
                    <a:pt x="408322" y="606580"/>
                    <a:pt x="393966" y="592249"/>
                    <a:pt x="393966" y="574624"/>
                  </a:cubicBezTo>
                  <a:lnTo>
                    <a:pt x="393966" y="392541"/>
                  </a:lnTo>
                  <a:cubicBezTo>
                    <a:pt x="411506" y="380521"/>
                    <a:pt x="422967" y="360354"/>
                    <a:pt x="422967" y="337528"/>
                  </a:cubicBezTo>
                  <a:lnTo>
                    <a:pt x="422967" y="242528"/>
                  </a:lnTo>
                  <a:lnTo>
                    <a:pt x="440739" y="242528"/>
                  </a:lnTo>
                  <a:lnTo>
                    <a:pt x="445833" y="186996"/>
                  </a:lnTo>
                  <a:cubicBezTo>
                    <a:pt x="445659" y="186013"/>
                    <a:pt x="445428" y="184973"/>
                    <a:pt x="445196" y="183991"/>
                  </a:cubicBezTo>
                  <a:cubicBezTo>
                    <a:pt x="443459" y="176768"/>
                    <a:pt x="440276" y="169891"/>
                    <a:pt x="436860" y="162726"/>
                  </a:cubicBezTo>
                  <a:cubicBezTo>
                    <a:pt x="436860" y="162726"/>
                    <a:pt x="436166" y="161281"/>
                    <a:pt x="435818" y="160472"/>
                  </a:cubicBezTo>
                  <a:lnTo>
                    <a:pt x="435876" y="160472"/>
                  </a:lnTo>
                  <a:cubicBezTo>
                    <a:pt x="435818" y="160356"/>
                    <a:pt x="435818" y="160241"/>
                    <a:pt x="435703" y="160183"/>
                  </a:cubicBezTo>
                  <a:close/>
                  <a:moveTo>
                    <a:pt x="264349" y="160183"/>
                  </a:moveTo>
                  <a:lnTo>
                    <a:pt x="308327" y="160183"/>
                  </a:lnTo>
                  <a:cubicBezTo>
                    <a:pt x="308269" y="160241"/>
                    <a:pt x="308269" y="160414"/>
                    <a:pt x="308154" y="160472"/>
                  </a:cubicBezTo>
                  <a:lnTo>
                    <a:pt x="308385" y="160472"/>
                  </a:lnTo>
                  <a:cubicBezTo>
                    <a:pt x="308038" y="161281"/>
                    <a:pt x="307344" y="162726"/>
                    <a:pt x="307344" y="162726"/>
                  </a:cubicBezTo>
                  <a:cubicBezTo>
                    <a:pt x="303467" y="170989"/>
                    <a:pt x="299821" y="178848"/>
                    <a:pt x="298316" y="187227"/>
                  </a:cubicBezTo>
                  <a:lnTo>
                    <a:pt x="303409" y="242470"/>
                  </a:lnTo>
                  <a:lnTo>
                    <a:pt x="322910" y="242470"/>
                  </a:lnTo>
                  <a:lnTo>
                    <a:pt x="339401" y="160183"/>
                  </a:lnTo>
                  <a:lnTo>
                    <a:pt x="355951" y="160183"/>
                  </a:lnTo>
                  <a:cubicBezTo>
                    <a:pt x="380949" y="160183"/>
                    <a:pt x="401202" y="180466"/>
                    <a:pt x="401376" y="205430"/>
                  </a:cubicBezTo>
                  <a:lnTo>
                    <a:pt x="401376" y="337413"/>
                  </a:lnTo>
                  <a:cubicBezTo>
                    <a:pt x="401376" y="362434"/>
                    <a:pt x="381065" y="382717"/>
                    <a:pt x="356009" y="382717"/>
                  </a:cubicBezTo>
                  <a:lnTo>
                    <a:pt x="350222" y="382717"/>
                  </a:lnTo>
                  <a:lnTo>
                    <a:pt x="350222" y="574624"/>
                  </a:lnTo>
                  <a:cubicBezTo>
                    <a:pt x="350222" y="592249"/>
                    <a:pt x="335872" y="606580"/>
                    <a:pt x="318222" y="606580"/>
                  </a:cubicBezTo>
                  <a:cubicBezTo>
                    <a:pt x="301788" y="606580"/>
                    <a:pt x="288190" y="594098"/>
                    <a:pt x="286396" y="578149"/>
                  </a:cubicBezTo>
                  <a:cubicBezTo>
                    <a:pt x="284660" y="594214"/>
                    <a:pt x="271062" y="606580"/>
                    <a:pt x="254628" y="606580"/>
                  </a:cubicBezTo>
                  <a:cubicBezTo>
                    <a:pt x="236978" y="606580"/>
                    <a:pt x="222628" y="592249"/>
                    <a:pt x="222628" y="574624"/>
                  </a:cubicBezTo>
                  <a:lnTo>
                    <a:pt x="222628" y="382833"/>
                  </a:lnTo>
                  <a:lnTo>
                    <a:pt x="216841" y="382833"/>
                  </a:lnTo>
                  <a:cubicBezTo>
                    <a:pt x="191727" y="382833"/>
                    <a:pt x="171474" y="362608"/>
                    <a:pt x="171474" y="337528"/>
                  </a:cubicBezTo>
                  <a:lnTo>
                    <a:pt x="171474" y="205545"/>
                  </a:lnTo>
                  <a:cubicBezTo>
                    <a:pt x="171474" y="180524"/>
                    <a:pt x="191727" y="160241"/>
                    <a:pt x="216841" y="160241"/>
                  </a:cubicBezTo>
                  <a:lnTo>
                    <a:pt x="233333" y="160241"/>
                  </a:lnTo>
                  <a:lnTo>
                    <a:pt x="249825" y="242528"/>
                  </a:lnTo>
                  <a:lnTo>
                    <a:pt x="269383" y="242528"/>
                  </a:lnTo>
                  <a:lnTo>
                    <a:pt x="274476" y="186996"/>
                  </a:lnTo>
                  <a:cubicBezTo>
                    <a:pt x="274302" y="186013"/>
                    <a:pt x="274071" y="184973"/>
                    <a:pt x="273839" y="183991"/>
                  </a:cubicBezTo>
                  <a:cubicBezTo>
                    <a:pt x="272045" y="176768"/>
                    <a:pt x="268921" y="169891"/>
                    <a:pt x="265506" y="162726"/>
                  </a:cubicBezTo>
                  <a:cubicBezTo>
                    <a:pt x="265506" y="162726"/>
                    <a:pt x="264812" y="161281"/>
                    <a:pt x="264407" y="160472"/>
                  </a:cubicBezTo>
                  <a:lnTo>
                    <a:pt x="264523" y="160472"/>
                  </a:lnTo>
                  <a:cubicBezTo>
                    <a:pt x="264407" y="160356"/>
                    <a:pt x="264407" y="160241"/>
                    <a:pt x="264349" y="160183"/>
                  </a:cubicBezTo>
                  <a:close/>
                  <a:moveTo>
                    <a:pt x="92987" y="160183"/>
                  </a:moveTo>
                  <a:lnTo>
                    <a:pt x="136964" y="160183"/>
                  </a:lnTo>
                  <a:cubicBezTo>
                    <a:pt x="136848" y="160241"/>
                    <a:pt x="136848" y="160414"/>
                    <a:pt x="136791" y="160472"/>
                  </a:cubicBezTo>
                  <a:lnTo>
                    <a:pt x="137022" y="160472"/>
                  </a:lnTo>
                  <a:cubicBezTo>
                    <a:pt x="136617" y="161281"/>
                    <a:pt x="135923" y="162726"/>
                    <a:pt x="135923" y="162726"/>
                  </a:cubicBezTo>
                  <a:cubicBezTo>
                    <a:pt x="132104" y="170989"/>
                    <a:pt x="128458" y="178848"/>
                    <a:pt x="126896" y="187227"/>
                  </a:cubicBezTo>
                  <a:lnTo>
                    <a:pt x="131988" y="242470"/>
                  </a:lnTo>
                  <a:lnTo>
                    <a:pt x="149752" y="242470"/>
                  </a:lnTo>
                  <a:lnTo>
                    <a:pt x="149752" y="337471"/>
                  </a:lnTo>
                  <a:cubicBezTo>
                    <a:pt x="149752" y="360296"/>
                    <a:pt x="161267" y="380406"/>
                    <a:pt x="178742" y="392483"/>
                  </a:cubicBezTo>
                  <a:lnTo>
                    <a:pt x="178742" y="574624"/>
                  </a:lnTo>
                  <a:cubicBezTo>
                    <a:pt x="178742" y="592249"/>
                    <a:pt x="164392" y="606580"/>
                    <a:pt x="146743" y="606580"/>
                  </a:cubicBezTo>
                  <a:cubicBezTo>
                    <a:pt x="130310" y="606580"/>
                    <a:pt x="116712" y="594098"/>
                    <a:pt x="114976" y="578149"/>
                  </a:cubicBezTo>
                  <a:cubicBezTo>
                    <a:pt x="113182" y="594214"/>
                    <a:pt x="99584" y="606580"/>
                    <a:pt x="83151" y="606580"/>
                  </a:cubicBezTo>
                  <a:cubicBezTo>
                    <a:pt x="65502" y="606580"/>
                    <a:pt x="51152" y="592249"/>
                    <a:pt x="51152" y="574624"/>
                  </a:cubicBezTo>
                  <a:lnTo>
                    <a:pt x="51152" y="382833"/>
                  </a:lnTo>
                  <a:lnTo>
                    <a:pt x="45365" y="382833"/>
                  </a:lnTo>
                  <a:cubicBezTo>
                    <a:pt x="20310" y="382833"/>
                    <a:pt x="0" y="362608"/>
                    <a:pt x="0" y="337528"/>
                  </a:cubicBezTo>
                  <a:lnTo>
                    <a:pt x="0" y="205545"/>
                  </a:lnTo>
                  <a:cubicBezTo>
                    <a:pt x="0" y="180524"/>
                    <a:pt x="20310" y="160241"/>
                    <a:pt x="45365" y="160241"/>
                  </a:cubicBezTo>
                  <a:lnTo>
                    <a:pt x="61972" y="160241"/>
                  </a:lnTo>
                  <a:lnTo>
                    <a:pt x="78464" y="242528"/>
                  </a:lnTo>
                  <a:lnTo>
                    <a:pt x="97964" y="242528"/>
                  </a:lnTo>
                  <a:lnTo>
                    <a:pt x="103056" y="186996"/>
                  </a:lnTo>
                  <a:cubicBezTo>
                    <a:pt x="102940" y="186013"/>
                    <a:pt x="102709" y="184973"/>
                    <a:pt x="102477" y="183991"/>
                  </a:cubicBezTo>
                  <a:cubicBezTo>
                    <a:pt x="100683" y="176768"/>
                    <a:pt x="97501" y="169891"/>
                    <a:pt x="94145" y="162726"/>
                  </a:cubicBezTo>
                  <a:cubicBezTo>
                    <a:pt x="94145" y="162726"/>
                    <a:pt x="93450" y="161281"/>
                    <a:pt x="93045" y="160472"/>
                  </a:cubicBezTo>
                  <a:lnTo>
                    <a:pt x="93103" y="160472"/>
                  </a:lnTo>
                  <a:cubicBezTo>
                    <a:pt x="93045" y="160356"/>
                    <a:pt x="93045" y="160241"/>
                    <a:pt x="92987" y="160183"/>
                  </a:cubicBezTo>
                  <a:close/>
                  <a:moveTo>
                    <a:pt x="457411" y="751"/>
                  </a:moveTo>
                  <a:lnTo>
                    <a:pt x="458047" y="751"/>
                  </a:lnTo>
                  <a:cubicBezTo>
                    <a:pt x="488012" y="751"/>
                    <a:pt x="514158" y="20971"/>
                    <a:pt x="521621" y="49915"/>
                  </a:cubicBezTo>
                  <a:cubicBezTo>
                    <a:pt x="523009" y="55403"/>
                    <a:pt x="523761" y="61007"/>
                    <a:pt x="523761" y="66553"/>
                  </a:cubicBezTo>
                  <a:cubicBezTo>
                    <a:pt x="523761" y="102718"/>
                    <a:pt x="494317" y="132124"/>
                    <a:pt x="458105" y="132124"/>
                  </a:cubicBezTo>
                  <a:lnTo>
                    <a:pt x="457469" y="132124"/>
                  </a:lnTo>
                  <a:cubicBezTo>
                    <a:pt x="427504" y="132124"/>
                    <a:pt x="401358" y="111904"/>
                    <a:pt x="393895" y="82960"/>
                  </a:cubicBezTo>
                  <a:cubicBezTo>
                    <a:pt x="392507" y="77472"/>
                    <a:pt x="391755" y="71868"/>
                    <a:pt x="391755" y="66322"/>
                  </a:cubicBezTo>
                  <a:cubicBezTo>
                    <a:pt x="391755" y="30157"/>
                    <a:pt x="421199" y="751"/>
                    <a:pt x="457411" y="751"/>
                  </a:cubicBezTo>
                  <a:close/>
                  <a:moveTo>
                    <a:pt x="285868" y="751"/>
                  </a:moveTo>
                  <a:lnTo>
                    <a:pt x="286621" y="751"/>
                  </a:lnTo>
                  <a:cubicBezTo>
                    <a:pt x="316601" y="751"/>
                    <a:pt x="342761" y="20971"/>
                    <a:pt x="350227" y="49915"/>
                  </a:cubicBezTo>
                  <a:cubicBezTo>
                    <a:pt x="351674" y="55403"/>
                    <a:pt x="352369" y="61007"/>
                    <a:pt x="352369" y="66553"/>
                  </a:cubicBezTo>
                  <a:cubicBezTo>
                    <a:pt x="352369" y="102718"/>
                    <a:pt x="322909" y="132124"/>
                    <a:pt x="286736" y="132124"/>
                  </a:cubicBezTo>
                  <a:lnTo>
                    <a:pt x="286100" y="132124"/>
                  </a:lnTo>
                  <a:cubicBezTo>
                    <a:pt x="256119" y="132124"/>
                    <a:pt x="229959" y="111846"/>
                    <a:pt x="222493" y="82845"/>
                  </a:cubicBezTo>
                  <a:cubicBezTo>
                    <a:pt x="221046" y="77414"/>
                    <a:pt x="220351" y="71810"/>
                    <a:pt x="220351" y="66264"/>
                  </a:cubicBezTo>
                  <a:cubicBezTo>
                    <a:pt x="220351" y="30157"/>
                    <a:pt x="249753" y="751"/>
                    <a:pt x="285868" y="751"/>
                  </a:cubicBezTo>
                  <a:close/>
                  <a:moveTo>
                    <a:pt x="114639" y="751"/>
                  </a:moveTo>
                  <a:lnTo>
                    <a:pt x="115275" y="751"/>
                  </a:lnTo>
                  <a:cubicBezTo>
                    <a:pt x="145256" y="751"/>
                    <a:pt x="171416" y="20971"/>
                    <a:pt x="178882" y="49915"/>
                  </a:cubicBezTo>
                  <a:cubicBezTo>
                    <a:pt x="180329" y="55403"/>
                    <a:pt x="181024" y="61007"/>
                    <a:pt x="181024" y="66553"/>
                  </a:cubicBezTo>
                  <a:cubicBezTo>
                    <a:pt x="181024" y="102718"/>
                    <a:pt x="151564" y="132124"/>
                    <a:pt x="115333" y="132124"/>
                  </a:cubicBezTo>
                  <a:lnTo>
                    <a:pt x="114754" y="132124"/>
                  </a:lnTo>
                  <a:cubicBezTo>
                    <a:pt x="84774" y="132124"/>
                    <a:pt x="58614" y="111904"/>
                    <a:pt x="51148" y="82960"/>
                  </a:cubicBezTo>
                  <a:cubicBezTo>
                    <a:pt x="49701" y="77472"/>
                    <a:pt x="49006" y="71868"/>
                    <a:pt x="49006" y="66322"/>
                  </a:cubicBezTo>
                  <a:cubicBezTo>
                    <a:pt x="49006" y="30157"/>
                    <a:pt x="78466" y="751"/>
                    <a:pt x="114639" y="751"/>
                  </a:cubicBezTo>
                  <a:close/>
                  <a:moveTo>
                    <a:pt x="457410" y="423"/>
                  </a:moveTo>
                  <a:cubicBezTo>
                    <a:pt x="420880" y="423"/>
                    <a:pt x="391355" y="29894"/>
                    <a:pt x="391355" y="66356"/>
                  </a:cubicBezTo>
                  <a:cubicBezTo>
                    <a:pt x="391355" y="72135"/>
                    <a:pt x="392108" y="77740"/>
                    <a:pt x="393497" y="83056"/>
                  </a:cubicBezTo>
                  <a:cubicBezTo>
                    <a:pt x="400849" y="111487"/>
                    <a:pt x="426669" y="132521"/>
                    <a:pt x="457468" y="132521"/>
                  </a:cubicBezTo>
                  <a:lnTo>
                    <a:pt x="457815" y="132521"/>
                  </a:lnTo>
                  <a:lnTo>
                    <a:pt x="458104" y="132521"/>
                  </a:lnTo>
                  <a:cubicBezTo>
                    <a:pt x="494634" y="132521"/>
                    <a:pt x="524159" y="103050"/>
                    <a:pt x="524159" y="66587"/>
                  </a:cubicBezTo>
                  <a:cubicBezTo>
                    <a:pt x="524159" y="60809"/>
                    <a:pt x="523406" y="55204"/>
                    <a:pt x="522017" y="49887"/>
                  </a:cubicBezTo>
                  <a:cubicBezTo>
                    <a:pt x="514665" y="21457"/>
                    <a:pt x="488845" y="423"/>
                    <a:pt x="458046" y="423"/>
                  </a:cubicBezTo>
                  <a:lnTo>
                    <a:pt x="457699" y="423"/>
                  </a:lnTo>
                  <a:close/>
                  <a:moveTo>
                    <a:pt x="114646" y="423"/>
                  </a:moveTo>
                  <a:cubicBezTo>
                    <a:pt x="78190" y="423"/>
                    <a:pt x="48620" y="29894"/>
                    <a:pt x="48620" y="66356"/>
                  </a:cubicBezTo>
                  <a:cubicBezTo>
                    <a:pt x="48620" y="72135"/>
                    <a:pt x="49372" y="77740"/>
                    <a:pt x="50761" y="83056"/>
                  </a:cubicBezTo>
                  <a:cubicBezTo>
                    <a:pt x="58110" y="111487"/>
                    <a:pt x="83977" y="132521"/>
                    <a:pt x="114762" y="132521"/>
                  </a:cubicBezTo>
                  <a:lnTo>
                    <a:pt x="115051" y="132521"/>
                  </a:lnTo>
                  <a:lnTo>
                    <a:pt x="115340" y="132521"/>
                  </a:lnTo>
                  <a:cubicBezTo>
                    <a:pt x="151854" y="132521"/>
                    <a:pt x="181424" y="103050"/>
                    <a:pt x="181424" y="66587"/>
                  </a:cubicBezTo>
                  <a:cubicBezTo>
                    <a:pt x="181424" y="60809"/>
                    <a:pt x="180614" y="55204"/>
                    <a:pt x="179225" y="49887"/>
                  </a:cubicBezTo>
                  <a:cubicBezTo>
                    <a:pt x="171934" y="21457"/>
                    <a:pt x="146067" y="423"/>
                    <a:pt x="115282" y="423"/>
                  </a:cubicBezTo>
                  <a:lnTo>
                    <a:pt x="114993" y="423"/>
                  </a:lnTo>
                  <a:close/>
                  <a:moveTo>
                    <a:pt x="286036" y="397"/>
                  </a:moveTo>
                  <a:cubicBezTo>
                    <a:pt x="249522" y="282"/>
                    <a:pt x="219952" y="29874"/>
                    <a:pt x="219952" y="66286"/>
                  </a:cubicBezTo>
                  <a:cubicBezTo>
                    <a:pt x="219952" y="72066"/>
                    <a:pt x="220762" y="77672"/>
                    <a:pt x="222151" y="82990"/>
                  </a:cubicBezTo>
                  <a:cubicBezTo>
                    <a:pt x="229442" y="111484"/>
                    <a:pt x="255309" y="132522"/>
                    <a:pt x="286094" y="132522"/>
                  </a:cubicBezTo>
                  <a:lnTo>
                    <a:pt x="286383" y="132522"/>
                  </a:lnTo>
                  <a:lnTo>
                    <a:pt x="286730" y="132522"/>
                  </a:lnTo>
                  <a:cubicBezTo>
                    <a:pt x="323186" y="132522"/>
                    <a:pt x="352756" y="103045"/>
                    <a:pt x="352756" y="66575"/>
                  </a:cubicBezTo>
                  <a:cubicBezTo>
                    <a:pt x="352756" y="60796"/>
                    <a:pt x="352004" y="55189"/>
                    <a:pt x="350615" y="49872"/>
                  </a:cubicBezTo>
                  <a:cubicBezTo>
                    <a:pt x="343266" y="21436"/>
                    <a:pt x="317399" y="397"/>
                    <a:pt x="286614" y="397"/>
                  </a:cubicBezTo>
                  <a:lnTo>
                    <a:pt x="286325" y="397"/>
                  </a:lnTo>
                  <a:close/>
                  <a:moveTo>
                    <a:pt x="457411" y="0"/>
                  </a:moveTo>
                  <a:lnTo>
                    <a:pt x="458047" y="0"/>
                  </a:lnTo>
                  <a:cubicBezTo>
                    <a:pt x="488359" y="0"/>
                    <a:pt x="514795" y="20451"/>
                    <a:pt x="522315" y="49741"/>
                  </a:cubicBezTo>
                  <a:cubicBezTo>
                    <a:pt x="523761" y="55230"/>
                    <a:pt x="524513" y="60891"/>
                    <a:pt x="524513" y="66553"/>
                  </a:cubicBezTo>
                  <a:cubicBezTo>
                    <a:pt x="524513" y="103122"/>
                    <a:pt x="494722" y="132875"/>
                    <a:pt x="458105" y="132875"/>
                  </a:cubicBezTo>
                  <a:lnTo>
                    <a:pt x="457469" y="132875"/>
                  </a:lnTo>
                  <a:cubicBezTo>
                    <a:pt x="427157" y="132875"/>
                    <a:pt x="400721" y="112424"/>
                    <a:pt x="393201" y="83133"/>
                  </a:cubicBezTo>
                  <a:cubicBezTo>
                    <a:pt x="391755" y="77645"/>
                    <a:pt x="391003" y="71983"/>
                    <a:pt x="391003" y="66322"/>
                  </a:cubicBezTo>
                  <a:cubicBezTo>
                    <a:pt x="391003" y="29752"/>
                    <a:pt x="420794" y="0"/>
                    <a:pt x="457411" y="0"/>
                  </a:cubicBezTo>
                  <a:close/>
                  <a:moveTo>
                    <a:pt x="285868" y="0"/>
                  </a:moveTo>
                  <a:lnTo>
                    <a:pt x="286621" y="0"/>
                  </a:lnTo>
                  <a:cubicBezTo>
                    <a:pt x="316948" y="0"/>
                    <a:pt x="343456" y="20451"/>
                    <a:pt x="350980" y="49741"/>
                  </a:cubicBezTo>
                  <a:cubicBezTo>
                    <a:pt x="352427" y="55287"/>
                    <a:pt x="353179" y="60891"/>
                    <a:pt x="353179" y="66553"/>
                  </a:cubicBezTo>
                  <a:cubicBezTo>
                    <a:pt x="353179" y="103122"/>
                    <a:pt x="323372" y="132875"/>
                    <a:pt x="286736" y="132875"/>
                  </a:cubicBezTo>
                  <a:lnTo>
                    <a:pt x="286100" y="132875"/>
                  </a:lnTo>
                  <a:cubicBezTo>
                    <a:pt x="255772" y="132875"/>
                    <a:pt x="229322" y="112366"/>
                    <a:pt x="221740" y="83076"/>
                  </a:cubicBezTo>
                  <a:cubicBezTo>
                    <a:pt x="220294" y="77530"/>
                    <a:pt x="219599" y="71868"/>
                    <a:pt x="219599" y="66264"/>
                  </a:cubicBezTo>
                  <a:cubicBezTo>
                    <a:pt x="219599" y="29695"/>
                    <a:pt x="249348" y="0"/>
                    <a:pt x="285868" y="0"/>
                  </a:cubicBezTo>
                  <a:close/>
                  <a:moveTo>
                    <a:pt x="114639" y="0"/>
                  </a:moveTo>
                  <a:lnTo>
                    <a:pt x="115275" y="0"/>
                  </a:lnTo>
                  <a:cubicBezTo>
                    <a:pt x="145603" y="0"/>
                    <a:pt x="172053" y="20451"/>
                    <a:pt x="179635" y="49741"/>
                  </a:cubicBezTo>
                  <a:cubicBezTo>
                    <a:pt x="181081" y="55230"/>
                    <a:pt x="181776" y="60891"/>
                    <a:pt x="181776" y="66553"/>
                  </a:cubicBezTo>
                  <a:cubicBezTo>
                    <a:pt x="181776" y="103122"/>
                    <a:pt x="151969" y="132875"/>
                    <a:pt x="115333" y="132875"/>
                  </a:cubicBezTo>
                  <a:lnTo>
                    <a:pt x="114754" y="132875"/>
                  </a:lnTo>
                  <a:cubicBezTo>
                    <a:pt x="84427" y="132875"/>
                    <a:pt x="57919" y="112424"/>
                    <a:pt x="50395" y="83133"/>
                  </a:cubicBezTo>
                  <a:cubicBezTo>
                    <a:pt x="48948" y="77645"/>
                    <a:pt x="48196" y="71983"/>
                    <a:pt x="48196" y="66322"/>
                  </a:cubicBezTo>
                  <a:cubicBezTo>
                    <a:pt x="48196" y="29752"/>
                    <a:pt x="78003" y="0"/>
                    <a:pt x="11463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DF9912F4-7606-426B-AB95-8A23A17FC1FF}"/>
                </a:ext>
              </a:extLst>
            </p:cNvPr>
            <p:cNvCxnSpPr/>
            <p:nvPr/>
          </p:nvCxnSpPr>
          <p:spPr>
            <a:xfrm>
              <a:off x="9107786" y="2945249"/>
              <a:ext cx="241270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F9D98E12-0D41-41F9-9A86-F85013429D1A}"/>
                </a:ext>
              </a:extLst>
            </p:cNvPr>
            <p:cNvCxnSpPr/>
            <p:nvPr/>
          </p:nvCxnSpPr>
          <p:spPr>
            <a:xfrm>
              <a:off x="9107786" y="4384750"/>
              <a:ext cx="241270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21557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ce5a2aa9-9bbe-4d98-a71c-322593e1f4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13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2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8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62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8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11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8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5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0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9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133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7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3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0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9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8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48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5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42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142D6D"/>
      </a:accent1>
      <a:accent2>
        <a:srgbClr val="CBCBD7"/>
      </a:accent2>
      <a:accent3>
        <a:srgbClr val="07173B"/>
      </a:accent3>
      <a:accent4>
        <a:srgbClr val="172451"/>
      </a:accent4>
      <a:accent5>
        <a:srgbClr val="162A5F"/>
      </a:accent5>
      <a:accent6>
        <a:srgbClr val="112F6D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142D6D"/>
    </a:accent1>
    <a:accent2>
      <a:srgbClr val="CBCBD7"/>
    </a:accent2>
    <a:accent3>
      <a:srgbClr val="07173B"/>
    </a:accent3>
    <a:accent4>
      <a:srgbClr val="172451"/>
    </a:accent4>
    <a:accent5>
      <a:srgbClr val="162A5F"/>
    </a:accent5>
    <a:accent6>
      <a:srgbClr val="112F6D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6</TotalTime>
  <Words>2439</Words>
  <Application>Microsoft Office PowerPoint</Application>
  <PresentationFormat>宽屏</PresentationFormat>
  <Paragraphs>428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8" baseType="lpstr">
      <vt:lpstr>Arial</vt:lpstr>
      <vt:lpstr>Calibri</vt:lpstr>
      <vt:lpstr>Impact</vt:lpstr>
      <vt:lpstr>主题5</vt:lpstr>
      <vt:lpstr>think-cell Slide</vt:lpstr>
      <vt:lpstr>大气科技年终总结汇报模板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PowerPoint 演示文稿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钰镧 曾</cp:lastModifiedBy>
  <cp:revision>7</cp:revision>
  <cp:lastPrinted>2018-09-09T16:00:00Z</cp:lastPrinted>
  <dcterms:created xsi:type="dcterms:W3CDTF">2018-09-09T16:00:00Z</dcterms:created>
  <dcterms:modified xsi:type="dcterms:W3CDTF">2019-06-11T07:11:37Z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